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83" r:id="rId6"/>
    <p:sldId id="299" r:id="rId7"/>
    <p:sldId id="291" r:id="rId8"/>
    <p:sldId id="297" r:id="rId9"/>
    <p:sldId id="294" r:id="rId10"/>
    <p:sldId id="284" r:id="rId11"/>
    <p:sldId id="298" r:id="rId12"/>
    <p:sldId id="285" r:id="rId13"/>
    <p:sldId id="295" r:id="rId14"/>
    <p:sldId id="300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E47AD-B415-40BC-A016-4C4EF85C460B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4B333C-576F-47EA-B18E-933E37134D0F}">
      <dgm:prSet phldrT="[Text]" phldr="1"/>
      <dgm:spPr/>
      <dgm:t>
        <a:bodyPr/>
        <a:lstStyle/>
        <a:p>
          <a:endParaRPr lang="en-US"/>
        </a:p>
      </dgm:t>
    </dgm:pt>
    <dgm:pt modelId="{D68662AB-3381-4CA1-B5F0-687E8D9BF165}" type="parTrans" cxnId="{E007D39F-1B9C-438E-84A2-AEF4243FB084}">
      <dgm:prSet/>
      <dgm:spPr/>
      <dgm:t>
        <a:bodyPr/>
        <a:lstStyle/>
        <a:p>
          <a:endParaRPr lang="en-US"/>
        </a:p>
      </dgm:t>
    </dgm:pt>
    <dgm:pt modelId="{F0BAA449-3122-454B-AD01-6B2669B20003}" type="sibTrans" cxnId="{E007D39F-1B9C-438E-84A2-AEF4243FB084}">
      <dgm:prSet/>
      <dgm:spPr/>
      <dgm:t>
        <a:bodyPr/>
        <a:lstStyle/>
        <a:p>
          <a:endParaRPr lang="en-US"/>
        </a:p>
      </dgm:t>
    </dgm:pt>
    <dgm:pt modelId="{69B8C337-CC07-48E8-AE54-BF6060881FF8}">
      <dgm:prSet phldrT="[Text]"/>
      <dgm:spPr/>
      <dgm:t>
        <a:bodyPr/>
        <a:lstStyle/>
        <a:p>
          <a:pPr rtl="0"/>
          <a:r>
            <a:rPr lang="vi-VN" b="0" i="0" u="none" smtClean="0"/>
            <a:t>Cung cấp lượng tài nguyên không giới hạn.</a:t>
          </a:r>
          <a:endParaRPr lang="en-US"/>
        </a:p>
      </dgm:t>
    </dgm:pt>
    <dgm:pt modelId="{7F6BD403-EEF8-4A4B-8DCE-BCE12EB0AB82}" type="parTrans" cxnId="{952E991A-8DE5-4222-893D-91B0D47E3E7C}">
      <dgm:prSet/>
      <dgm:spPr/>
      <dgm:t>
        <a:bodyPr/>
        <a:lstStyle/>
        <a:p>
          <a:endParaRPr lang="en-US"/>
        </a:p>
      </dgm:t>
    </dgm:pt>
    <dgm:pt modelId="{2D752474-6BFB-4BA9-9BFD-35F0D3B83088}" type="sibTrans" cxnId="{952E991A-8DE5-4222-893D-91B0D47E3E7C}">
      <dgm:prSet/>
      <dgm:spPr/>
      <dgm:t>
        <a:bodyPr/>
        <a:lstStyle/>
        <a:p>
          <a:endParaRPr lang="en-US"/>
        </a:p>
      </dgm:t>
    </dgm:pt>
    <dgm:pt modelId="{676798BB-A721-4E15-9353-414DA215C49E}">
      <dgm:prSet phldrT="[Text]" phldr="1"/>
      <dgm:spPr/>
      <dgm:t>
        <a:bodyPr/>
        <a:lstStyle/>
        <a:p>
          <a:endParaRPr lang="en-US"/>
        </a:p>
      </dgm:t>
    </dgm:pt>
    <dgm:pt modelId="{CA85F9C9-49CA-4CF6-972C-94D91CD771E4}" type="parTrans" cxnId="{BC676945-35AB-480C-9442-838CBC351688}">
      <dgm:prSet/>
      <dgm:spPr/>
      <dgm:t>
        <a:bodyPr/>
        <a:lstStyle/>
        <a:p>
          <a:endParaRPr lang="en-US"/>
        </a:p>
      </dgm:t>
    </dgm:pt>
    <dgm:pt modelId="{782D5C65-CD86-4663-87CD-8C1AD678225E}" type="sibTrans" cxnId="{BC676945-35AB-480C-9442-838CBC351688}">
      <dgm:prSet/>
      <dgm:spPr/>
      <dgm:t>
        <a:bodyPr/>
        <a:lstStyle/>
        <a:p>
          <a:endParaRPr lang="en-US"/>
        </a:p>
      </dgm:t>
    </dgm:pt>
    <dgm:pt modelId="{762C07F3-2572-4182-8FE5-D18C2465D9B6}">
      <dgm:prSet phldrT="[Text]"/>
      <dgm:spPr/>
      <dgm:t>
        <a:bodyPr/>
        <a:lstStyle/>
        <a:p>
          <a:r>
            <a:rPr lang="vi-VN" b="0" i="0" u="none" smtClean="0"/>
            <a:t>Có thể tùy biến và đưa nội dung bất kỳ giúp bạn viết blog một cách dễ dàng.</a:t>
          </a:r>
          <a:endParaRPr lang="en-US"/>
        </a:p>
      </dgm:t>
    </dgm:pt>
    <dgm:pt modelId="{89A0A600-F925-460C-B2BF-F1B28AD9B17B}" type="parTrans" cxnId="{1C502FD8-48D3-4B63-9F7D-9B95C946293F}">
      <dgm:prSet/>
      <dgm:spPr/>
      <dgm:t>
        <a:bodyPr/>
        <a:lstStyle/>
        <a:p>
          <a:endParaRPr lang="en-US"/>
        </a:p>
      </dgm:t>
    </dgm:pt>
    <dgm:pt modelId="{30425EB0-FE99-4975-9CE1-1DC2D521C1F5}" type="sibTrans" cxnId="{1C502FD8-48D3-4B63-9F7D-9B95C946293F}">
      <dgm:prSet/>
      <dgm:spPr/>
      <dgm:t>
        <a:bodyPr/>
        <a:lstStyle/>
        <a:p>
          <a:endParaRPr lang="en-US"/>
        </a:p>
      </dgm:t>
    </dgm:pt>
    <dgm:pt modelId="{54D35F92-BCC8-42E8-8A4B-9874453F6315}">
      <dgm:prSet phldrT="[Text]" phldr="1"/>
      <dgm:spPr/>
      <dgm:t>
        <a:bodyPr/>
        <a:lstStyle/>
        <a:p>
          <a:endParaRPr lang="en-US" dirty="0"/>
        </a:p>
      </dgm:t>
    </dgm:pt>
    <dgm:pt modelId="{76CC9737-27EE-41D1-BEBB-37B76B4DA5C7}" type="sibTrans" cxnId="{DDDC2779-A71D-4DBB-9A0E-AA583FA60C14}">
      <dgm:prSet/>
      <dgm:spPr/>
      <dgm:t>
        <a:bodyPr/>
        <a:lstStyle/>
        <a:p>
          <a:endParaRPr lang="en-US"/>
        </a:p>
      </dgm:t>
    </dgm:pt>
    <dgm:pt modelId="{BCD57B47-E633-4B9D-9C55-9E2C1E277394}" type="parTrans" cxnId="{DDDC2779-A71D-4DBB-9A0E-AA583FA60C14}">
      <dgm:prSet/>
      <dgm:spPr/>
      <dgm:t>
        <a:bodyPr/>
        <a:lstStyle/>
        <a:p>
          <a:endParaRPr lang="en-US"/>
        </a:p>
      </dgm:t>
    </dgm:pt>
    <dgm:pt modelId="{AEE60FC5-0931-4E56-B30F-F18D8ABC1BD1}">
      <dgm:prSet/>
      <dgm:spPr/>
      <dgm:t>
        <a:bodyPr/>
        <a:lstStyle/>
        <a:p>
          <a:r>
            <a:rPr lang="en-US" b="0" i="0" u="none" smtClean="0"/>
            <a:t>Tạo blog và xuất bản nội dung một cách dễ dàng chỉ với một tài khoản gmail.</a:t>
          </a:r>
          <a:endParaRPr lang="en-US"/>
        </a:p>
      </dgm:t>
    </dgm:pt>
    <dgm:pt modelId="{B619AF4F-5043-4C9F-8BEE-80C6D8379C26}" type="parTrans" cxnId="{0C0EC7CA-5793-4C00-908E-6C772C058AAD}">
      <dgm:prSet/>
      <dgm:spPr/>
      <dgm:t>
        <a:bodyPr/>
        <a:lstStyle/>
        <a:p>
          <a:endParaRPr lang="en-US"/>
        </a:p>
      </dgm:t>
    </dgm:pt>
    <dgm:pt modelId="{402F197A-18F7-4AAB-9492-0E853EAC8C8C}" type="sibTrans" cxnId="{0C0EC7CA-5793-4C00-908E-6C772C058AAD}">
      <dgm:prSet/>
      <dgm:spPr/>
      <dgm:t>
        <a:bodyPr/>
        <a:lstStyle/>
        <a:p>
          <a:endParaRPr lang="en-US"/>
        </a:p>
      </dgm:t>
    </dgm:pt>
    <dgm:pt modelId="{9EBBD479-99F4-409C-B75C-F1F20BB67044}" type="pres">
      <dgm:prSet presAssocID="{FCFE47AD-B415-40BC-A016-4C4EF85C46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EB241C-5932-4AC3-BDB7-7F4A7359A79D}" type="pres">
      <dgm:prSet presAssocID="{54D35F92-BCC8-42E8-8A4B-9874453F6315}" presName="composite" presStyleCnt="0"/>
      <dgm:spPr/>
    </dgm:pt>
    <dgm:pt modelId="{7F9FABF4-768D-49C5-A436-434D64E57286}" type="pres">
      <dgm:prSet presAssocID="{54D35F92-BCC8-42E8-8A4B-9874453F631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C97-1359-443F-A74B-A403E37E93CB}" type="pres">
      <dgm:prSet presAssocID="{54D35F92-BCC8-42E8-8A4B-9874453F631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DFC98-B9D2-4DDB-9C9F-701D33E0104D}" type="pres">
      <dgm:prSet presAssocID="{76CC9737-27EE-41D1-BEBB-37B76B4DA5C7}" presName="sp" presStyleCnt="0"/>
      <dgm:spPr/>
    </dgm:pt>
    <dgm:pt modelId="{EE1962E7-F210-4195-98B5-633E9B82F85B}" type="pres">
      <dgm:prSet presAssocID="{504B333C-576F-47EA-B18E-933E37134D0F}" presName="composite" presStyleCnt="0"/>
      <dgm:spPr/>
    </dgm:pt>
    <dgm:pt modelId="{3FD91DB4-4FAB-4F9F-8C5F-856FAB42927C}" type="pres">
      <dgm:prSet presAssocID="{504B333C-576F-47EA-B18E-933E37134D0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B1E03-C253-4088-B659-0D96DC4B9AC2}" type="pres">
      <dgm:prSet presAssocID="{504B333C-576F-47EA-B18E-933E37134D0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8F69D-A844-40E8-B864-A6E4D8B09A44}" type="pres">
      <dgm:prSet presAssocID="{F0BAA449-3122-454B-AD01-6B2669B20003}" presName="sp" presStyleCnt="0"/>
      <dgm:spPr/>
    </dgm:pt>
    <dgm:pt modelId="{FE6BEB45-59CD-4615-88E4-A19DCB6C558C}" type="pres">
      <dgm:prSet presAssocID="{676798BB-A721-4E15-9353-414DA215C49E}" presName="composite" presStyleCnt="0"/>
      <dgm:spPr/>
    </dgm:pt>
    <dgm:pt modelId="{E4438605-03C0-4334-AC95-3DFC9EA91BD5}" type="pres">
      <dgm:prSet presAssocID="{676798BB-A721-4E15-9353-414DA215C49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F67B5-6EE2-4997-B30F-93DE2C3FE899}" type="pres">
      <dgm:prSet presAssocID="{676798BB-A721-4E15-9353-414DA215C49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2E991A-8DE5-4222-893D-91B0D47E3E7C}" srcId="{504B333C-576F-47EA-B18E-933E37134D0F}" destId="{69B8C337-CC07-48E8-AE54-BF6060881FF8}" srcOrd="0" destOrd="0" parTransId="{7F6BD403-EEF8-4A4B-8DCE-BCE12EB0AB82}" sibTransId="{2D752474-6BFB-4BA9-9BFD-35F0D3B83088}"/>
    <dgm:cxn modelId="{1C502FD8-48D3-4B63-9F7D-9B95C946293F}" srcId="{676798BB-A721-4E15-9353-414DA215C49E}" destId="{762C07F3-2572-4182-8FE5-D18C2465D9B6}" srcOrd="0" destOrd="0" parTransId="{89A0A600-F925-460C-B2BF-F1B28AD9B17B}" sibTransId="{30425EB0-FE99-4975-9CE1-1DC2D521C1F5}"/>
    <dgm:cxn modelId="{BC676945-35AB-480C-9442-838CBC351688}" srcId="{FCFE47AD-B415-40BC-A016-4C4EF85C460B}" destId="{676798BB-A721-4E15-9353-414DA215C49E}" srcOrd="2" destOrd="0" parTransId="{CA85F9C9-49CA-4CF6-972C-94D91CD771E4}" sibTransId="{782D5C65-CD86-4663-87CD-8C1AD678225E}"/>
    <dgm:cxn modelId="{DDDC2779-A71D-4DBB-9A0E-AA583FA60C14}" srcId="{FCFE47AD-B415-40BC-A016-4C4EF85C460B}" destId="{54D35F92-BCC8-42E8-8A4B-9874453F6315}" srcOrd="0" destOrd="0" parTransId="{BCD57B47-E633-4B9D-9C55-9E2C1E277394}" sibTransId="{76CC9737-27EE-41D1-BEBB-37B76B4DA5C7}"/>
    <dgm:cxn modelId="{46FF24E8-BB04-4169-BE2E-8030D72113E1}" type="presOf" srcId="{676798BB-A721-4E15-9353-414DA215C49E}" destId="{E4438605-03C0-4334-AC95-3DFC9EA91BD5}" srcOrd="0" destOrd="0" presId="urn:microsoft.com/office/officeart/2005/8/layout/chevron2"/>
    <dgm:cxn modelId="{0C0EC7CA-5793-4C00-908E-6C772C058AAD}" srcId="{54D35F92-BCC8-42E8-8A4B-9874453F6315}" destId="{AEE60FC5-0931-4E56-B30F-F18D8ABC1BD1}" srcOrd="0" destOrd="0" parTransId="{B619AF4F-5043-4C9F-8BEE-80C6D8379C26}" sibTransId="{402F197A-18F7-4AAB-9492-0E853EAC8C8C}"/>
    <dgm:cxn modelId="{3E844050-BBC6-4423-B256-2CB19687FEE2}" type="presOf" srcId="{504B333C-576F-47EA-B18E-933E37134D0F}" destId="{3FD91DB4-4FAB-4F9F-8C5F-856FAB42927C}" srcOrd="0" destOrd="0" presId="urn:microsoft.com/office/officeart/2005/8/layout/chevron2"/>
    <dgm:cxn modelId="{790521B6-F11D-451C-B0B8-C88265731338}" type="presOf" srcId="{54D35F92-BCC8-42E8-8A4B-9874453F6315}" destId="{7F9FABF4-768D-49C5-A436-434D64E57286}" srcOrd="0" destOrd="0" presId="urn:microsoft.com/office/officeart/2005/8/layout/chevron2"/>
    <dgm:cxn modelId="{695A1AD8-1ADF-4224-9A36-53F8CBF956DE}" type="presOf" srcId="{762C07F3-2572-4182-8FE5-D18C2465D9B6}" destId="{F55F67B5-6EE2-4997-B30F-93DE2C3FE899}" srcOrd="0" destOrd="0" presId="urn:microsoft.com/office/officeart/2005/8/layout/chevron2"/>
    <dgm:cxn modelId="{39014191-6C56-4558-9653-14EEDA4C27CC}" type="presOf" srcId="{FCFE47AD-B415-40BC-A016-4C4EF85C460B}" destId="{9EBBD479-99F4-409C-B75C-F1F20BB67044}" srcOrd="0" destOrd="0" presId="urn:microsoft.com/office/officeart/2005/8/layout/chevron2"/>
    <dgm:cxn modelId="{E007D39F-1B9C-438E-84A2-AEF4243FB084}" srcId="{FCFE47AD-B415-40BC-A016-4C4EF85C460B}" destId="{504B333C-576F-47EA-B18E-933E37134D0F}" srcOrd="1" destOrd="0" parTransId="{D68662AB-3381-4CA1-B5F0-687E8D9BF165}" sibTransId="{F0BAA449-3122-454B-AD01-6B2669B20003}"/>
    <dgm:cxn modelId="{B4EE3099-9545-4F16-AEB6-BDACDF355499}" type="presOf" srcId="{AEE60FC5-0931-4E56-B30F-F18D8ABC1BD1}" destId="{5E10FC97-1359-443F-A74B-A403E37E93CB}" srcOrd="0" destOrd="0" presId="urn:microsoft.com/office/officeart/2005/8/layout/chevron2"/>
    <dgm:cxn modelId="{36CFE76C-81F7-4226-92C0-FCACB79E474A}" type="presOf" srcId="{69B8C337-CC07-48E8-AE54-BF6060881FF8}" destId="{2E9B1E03-C253-4088-B659-0D96DC4B9AC2}" srcOrd="0" destOrd="0" presId="urn:microsoft.com/office/officeart/2005/8/layout/chevron2"/>
    <dgm:cxn modelId="{D7600127-64BF-4075-976E-DD7EFC2DAA66}" type="presParOf" srcId="{9EBBD479-99F4-409C-B75C-F1F20BB67044}" destId="{8AEB241C-5932-4AC3-BDB7-7F4A7359A79D}" srcOrd="0" destOrd="0" presId="urn:microsoft.com/office/officeart/2005/8/layout/chevron2"/>
    <dgm:cxn modelId="{F4A9BFD8-EB96-4542-9BEC-97AA566A1BBF}" type="presParOf" srcId="{8AEB241C-5932-4AC3-BDB7-7F4A7359A79D}" destId="{7F9FABF4-768D-49C5-A436-434D64E57286}" srcOrd="0" destOrd="0" presId="urn:microsoft.com/office/officeart/2005/8/layout/chevron2"/>
    <dgm:cxn modelId="{1C50252C-320E-465E-ABAD-FC04F93D4569}" type="presParOf" srcId="{8AEB241C-5932-4AC3-BDB7-7F4A7359A79D}" destId="{5E10FC97-1359-443F-A74B-A403E37E93CB}" srcOrd="1" destOrd="0" presId="urn:microsoft.com/office/officeart/2005/8/layout/chevron2"/>
    <dgm:cxn modelId="{FF590482-FE2E-4ABE-BED2-0CFB84FCA4EF}" type="presParOf" srcId="{9EBBD479-99F4-409C-B75C-F1F20BB67044}" destId="{3F6DFC98-B9D2-4DDB-9C9F-701D33E0104D}" srcOrd="1" destOrd="0" presId="urn:microsoft.com/office/officeart/2005/8/layout/chevron2"/>
    <dgm:cxn modelId="{DD9AB056-F40C-47E7-A8C4-AABED7B633A9}" type="presParOf" srcId="{9EBBD479-99F4-409C-B75C-F1F20BB67044}" destId="{EE1962E7-F210-4195-98B5-633E9B82F85B}" srcOrd="2" destOrd="0" presId="urn:microsoft.com/office/officeart/2005/8/layout/chevron2"/>
    <dgm:cxn modelId="{44916D07-AD40-432D-9CDD-810181DCFC8A}" type="presParOf" srcId="{EE1962E7-F210-4195-98B5-633E9B82F85B}" destId="{3FD91DB4-4FAB-4F9F-8C5F-856FAB42927C}" srcOrd="0" destOrd="0" presId="urn:microsoft.com/office/officeart/2005/8/layout/chevron2"/>
    <dgm:cxn modelId="{C46B9E5F-E049-4559-A294-BE4B578C6D33}" type="presParOf" srcId="{EE1962E7-F210-4195-98B5-633E9B82F85B}" destId="{2E9B1E03-C253-4088-B659-0D96DC4B9AC2}" srcOrd="1" destOrd="0" presId="urn:microsoft.com/office/officeart/2005/8/layout/chevron2"/>
    <dgm:cxn modelId="{ED82E91D-9840-4A10-8639-E95271DB0B77}" type="presParOf" srcId="{9EBBD479-99F4-409C-B75C-F1F20BB67044}" destId="{11A8F69D-A844-40E8-B864-A6E4D8B09A44}" srcOrd="3" destOrd="0" presId="urn:microsoft.com/office/officeart/2005/8/layout/chevron2"/>
    <dgm:cxn modelId="{636F884E-FBA1-46D8-856F-825883D98473}" type="presParOf" srcId="{9EBBD479-99F4-409C-B75C-F1F20BB67044}" destId="{FE6BEB45-59CD-4615-88E4-A19DCB6C558C}" srcOrd="4" destOrd="0" presId="urn:microsoft.com/office/officeart/2005/8/layout/chevron2"/>
    <dgm:cxn modelId="{89D66036-A208-45D1-9E08-F8C3F3341183}" type="presParOf" srcId="{FE6BEB45-59CD-4615-88E4-A19DCB6C558C}" destId="{E4438605-03C0-4334-AC95-3DFC9EA91BD5}" srcOrd="0" destOrd="0" presId="urn:microsoft.com/office/officeart/2005/8/layout/chevron2"/>
    <dgm:cxn modelId="{EC77EB76-0B0E-4189-9170-3785FD912486}" type="presParOf" srcId="{FE6BEB45-59CD-4615-88E4-A19DCB6C558C}" destId="{F55F67B5-6EE2-4997-B30F-93DE2C3FE8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FABF4-768D-49C5-A436-434D64E57286}">
      <dsp:nvSpPr>
        <dsp:cNvPr id="0" name=""/>
        <dsp:cNvSpPr/>
      </dsp:nvSpPr>
      <dsp:spPr>
        <a:xfrm rot="5400000">
          <a:off x="-228868" y="229691"/>
          <a:ext cx="1525789" cy="106805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" y="534848"/>
        <a:ext cx="1068052" cy="457737"/>
      </dsp:txXfrm>
    </dsp:sp>
    <dsp:sp modelId="{5E10FC97-1359-443F-A74B-A403E37E93CB}">
      <dsp:nvSpPr>
        <dsp:cNvPr id="0" name=""/>
        <dsp:cNvSpPr/>
      </dsp:nvSpPr>
      <dsp:spPr>
        <a:xfrm rot="5400000">
          <a:off x="4102144" y="-3033269"/>
          <a:ext cx="991763" cy="70599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i="0" u="none" kern="1200" smtClean="0"/>
            <a:t>Tạo blog và xuất bản nội dung một cách dễ dàng chỉ với một tài khoản gmail.</a:t>
          </a:r>
          <a:endParaRPr lang="en-US" sz="3100" kern="1200"/>
        </a:p>
      </dsp:txBody>
      <dsp:txXfrm rot="-5400000">
        <a:off x="1068052" y="49237"/>
        <a:ext cx="7011533" cy="894935"/>
      </dsp:txXfrm>
    </dsp:sp>
    <dsp:sp modelId="{3FD91DB4-4FAB-4F9F-8C5F-856FAB42927C}">
      <dsp:nvSpPr>
        <dsp:cNvPr id="0" name=""/>
        <dsp:cNvSpPr/>
      </dsp:nvSpPr>
      <dsp:spPr>
        <a:xfrm rot="5400000">
          <a:off x="-228868" y="1560355"/>
          <a:ext cx="1525789" cy="1068052"/>
        </a:xfrm>
        <a:prstGeom prst="chevron">
          <a:avLst/>
        </a:prstGeom>
        <a:solidFill>
          <a:schemeClr val="accent5">
            <a:hueOff val="-4085280"/>
            <a:satOff val="-23158"/>
            <a:lumOff val="125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" y="1865512"/>
        <a:ext cx="1068052" cy="457737"/>
      </dsp:txXfrm>
    </dsp:sp>
    <dsp:sp modelId="{2E9B1E03-C253-4088-B659-0D96DC4B9AC2}">
      <dsp:nvSpPr>
        <dsp:cNvPr id="0" name=""/>
        <dsp:cNvSpPr/>
      </dsp:nvSpPr>
      <dsp:spPr>
        <a:xfrm rot="5400000">
          <a:off x="4102144" y="-1702605"/>
          <a:ext cx="991763" cy="70599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3100" b="0" i="0" u="none" kern="1200" smtClean="0"/>
            <a:t>Cung cấp lượng tài nguyên không giới hạn.</a:t>
          </a:r>
          <a:endParaRPr lang="en-US" sz="3100" kern="1200"/>
        </a:p>
      </dsp:txBody>
      <dsp:txXfrm rot="-5400000">
        <a:off x="1068052" y="1379901"/>
        <a:ext cx="7011533" cy="894935"/>
      </dsp:txXfrm>
    </dsp:sp>
    <dsp:sp modelId="{E4438605-03C0-4334-AC95-3DFC9EA91BD5}">
      <dsp:nvSpPr>
        <dsp:cNvPr id="0" name=""/>
        <dsp:cNvSpPr/>
      </dsp:nvSpPr>
      <dsp:spPr>
        <a:xfrm rot="5400000">
          <a:off x="-228868" y="2891019"/>
          <a:ext cx="1525789" cy="1068052"/>
        </a:xfrm>
        <a:prstGeom prst="chevron">
          <a:avLst/>
        </a:prstGeom>
        <a:solidFill>
          <a:schemeClr val="accent5">
            <a:hueOff val="-8170560"/>
            <a:satOff val="-46316"/>
            <a:lumOff val="250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" y="3196176"/>
        <a:ext cx="1068052" cy="457737"/>
      </dsp:txXfrm>
    </dsp:sp>
    <dsp:sp modelId="{F55F67B5-6EE2-4997-B30F-93DE2C3FE899}">
      <dsp:nvSpPr>
        <dsp:cNvPr id="0" name=""/>
        <dsp:cNvSpPr/>
      </dsp:nvSpPr>
      <dsp:spPr>
        <a:xfrm rot="5400000">
          <a:off x="4102144" y="-371941"/>
          <a:ext cx="991763" cy="70599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3100" b="0" i="0" u="none" kern="1200" smtClean="0"/>
            <a:t>Có thể tùy biến và đưa nội dung bất kỳ giúp bạn viết blog một cách dễ dàng.</a:t>
          </a:r>
          <a:endParaRPr lang="en-US" sz="3100" kern="1200"/>
        </a:p>
      </dsp:txBody>
      <dsp:txXfrm rot="-5400000">
        <a:off x="1068052" y="2710565"/>
        <a:ext cx="7011533" cy="89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06-Sep-21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06-Sep-21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gger.com/" TargetMode="External"/><Relationship Id="rId3" Type="http://schemas.openxmlformats.org/officeDocument/2006/relationships/hyperlink" Target="https://vi.wikipedia.org/wiki/Th%C3%A1ng_8" TargetMode="External"/><Relationship Id="rId7" Type="http://schemas.openxmlformats.org/officeDocument/2006/relationships/hyperlink" Target="https://vi.wikipedia.org/wiki/2003" TargetMode="External"/><Relationship Id="rId2" Type="http://schemas.openxmlformats.org/officeDocument/2006/relationships/hyperlink" Target="https://vi.wikipedia.org/wiki/Pyra_Lab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.wikipedia.org/wiki/Th%C3%A1ng_2" TargetMode="External"/><Relationship Id="rId5" Type="http://schemas.openxmlformats.org/officeDocument/2006/relationships/hyperlink" Target="https://vi.wikipedia.org/wiki/Google" TargetMode="External"/><Relationship Id="rId4" Type="http://schemas.openxmlformats.org/officeDocument/2006/relationships/hyperlink" Target="https://vi.wikipedia.org/wiki/1999" TargetMode="Externa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14_th%C3%A1ng_8" TargetMode="External"/><Relationship Id="rId3" Type="http://schemas.openxmlformats.org/officeDocument/2006/relationships/hyperlink" Target="https://vi.wikipedia.org/wiki/Picasa" TargetMode="External"/><Relationship Id="rId7" Type="http://schemas.openxmlformats.org/officeDocument/2006/relationships/hyperlink" Target="https://vi.wikipedia.org/wiki/Th%C6%B0_%C4%91i%E1%BB%87n_t%E1%BB%AD" TargetMode="External"/><Relationship Id="rId12" Type="http://schemas.openxmlformats.org/officeDocument/2006/relationships/image" Target="../media/image4.jpg"/><Relationship Id="rId2" Type="http://schemas.openxmlformats.org/officeDocument/2006/relationships/hyperlink" Target="https://vi.wikipedia.org/wiki/200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i.wikipedia.org/w/index.php?title=Templates&amp;action=edit&amp;redlink=1" TargetMode="External"/><Relationship Id="rId11" Type="http://schemas.openxmlformats.org/officeDocument/2006/relationships/hyperlink" Target="https://vi.wikipedia.org/wiki/Google" TargetMode="External"/><Relationship Id="rId5" Type="http://schemas.openxmlformats.org/officeDocument/2006/relationships/hyperlink" Target="https://vi.wikipedia.org/wiki/9_th%C3%A1ng_5" TargetMode="External"/><Relationship Id="rId10" Type="http://schemas.openxmlformats.org/officeDocument/2006/relationships/hyperlink" Target="https://vi.wikipedia.org/wiki/Beta" TargetMode="External"/><Relationship Id="rId4" Type="http://schemas.openxmlformats.org/officeDocument/2006/relationships/hyperlink" Target="https://vi.wikipedia.org/wiki/Hello" TargetMode="External"/><Relationship Id="rId9" Type="http://schemas.openxmlformats.org/officeDocument/2006/relationships/hyperlink" Target="https://vi.wikipedia.org/wiki/200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7085240" y="3771335"/>
            <a:ext cx="4444450" cy="57496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spc="-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LÊ BẢO  YẾN</a:t>
            </a:r>
          </a:p>
          <a:p>
            <a:pPr>
              <a:lnSpc>
                <a:spcPts val="1400"/>
              </a:lnSpc>
            </a:pPr>
            <a:endParaRPr lang="en-US" sz="2000" b="1" spc="-100" smtClean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ts val="1400"/>
              </a:lnSpc>
            </a:pPr>
            <a:r>
              <a:rPr lang="en-US" sz="2000" b="1" spc="-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VŨ</a:t>
            </a:r>
            <a:r>
              <a:rPr lang="en-US" sz="2000" b="1" spc="-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ĐỨC HUY</a:t>
            </a:r>
            <a:endParaRPr lang="en-US" sz="20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7296" y="4904174"/>
            <a:ext cx="7024914" cy="938403"/>
          </a:xfrm>
        </p:spPr>
        <p:txBody>
          <a:bodyPr/>
          <a:lstStyle/>
          <a:p>
            <a:r>
              <a:rPr lang="en-US" smtClean="0"/>
              <a:t>LẬP TRÌNH WEB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308" y="4650539"/>
            <a:ext cx="3401478" cy="1192038"/>
          </a:xfrm>
        </p:spPr>
        <p:txBody>
          <a:bodyPr/>
          <a:lstStyle/>
          <a:p>
            <a:r>
              <a:rPr lang="en-US" sz="2800" smtClean="0"/>
              <a:t>CHỦ ĐỂ : </a:t>
            </a:r>
          </a:p>
          <a:p>
            <a:r>
              <a:rPr lang="en-US" sz="2800"/>
              <a:t>BLOGSPOT</a:t>
            </a:r>
            <a:endParaRPr lang="en-US" sz="28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679" y="1508332"/>
            <a:ext cx="9198116" cy="2408059"/>
          </a:xfrm>
        </p:spPr>
        <p:txBody>
          <a:bodyPr/>
          <a:lstStyle/>
          <a:p>
            <a:r>
              <a:rPr lang="vi-VN" sz="2800" i="0"/>
              <a:t> </a:t>
            </a:r>
            <a:r>
              <a:rPr lang="en-US" sz="2800" i="0" smtClean="0"/>
              <a:t>- </a:t>
            </a:r>
            <a:r>
              <a:rPr lang="vi-VN" sz="2800" i="0" smtClean="0">
                <a:solidFill>
                  <a:srgbClr val="FF0000"/>
                </a:solidFill>
              </a:rPr>
              <a:t>Blogspot</a:t>
            </a:r>
            <a:r>
              <a:rPr lang="vi-VN" sz="2800" i="0" smtClean="0"/>
              <a:t> </a:t>
            </a:r>
            <a:r>
              <a:rPr lang="vi-VN" sz="2800" i="0"/>
              <a:t>sẽ phù hợp với những đối tượng là </a:t>
            </a:r>
            <a:r>
              <a:rPr lang="vi-VN" sz="2800" i="0">
                <a:solidFill>
                  <a:srgbClr val="FF0000"/>
                </a:solidFill>
              </a:rPr>
              <a:t>cá nhân</a:t>
            </a:r>
            <a:r>
              <a:rPr lang="vi-VN" sz="2800" i="0"/>
              <a:t> lập ra với mục đích để viết blog, chia sẻ quan điểm cá nhân, viết </a:t>
            </a:r>
            <a:r>
              <a:rPr lang="vi-VN" sz="2800" i="0" smtClean="0"/>
              <a:t>truyện</a:t>
            </a:r>
            <a:r>
              <a:rPr lang="en-US" sz="2800" i="0" smtClean="0"/>
              <a:t>.</a:t>
            </a:r>
          </a:p>
          <a:p>
            <a:r>
              <a:rPr lang="en-US" sz="2800" i="0" smtClean="0"/>
              <a:t>- </a:t>
            </a:r>
            <a:r>
              <a:rPr lang="en-US" sz="2800" i="0"/>
              <a:t>N</a:t>
            </a:r>
            <a:r>
              <a:rPr lang="vi-VN" sz="2800" i="0" smtClean="0"/>
              <a:t>hững </a:t>
            </a:r>
            <a:r>
              <a:rPr lang="vi-VN" sz="2800" i="0">
                <a:solidFill>
                  <a:srgbClr val="FF0000"/>
                </a:solidFill>
              </a:rPr>
              <a:t>doanh nghiệp</a:t>
            </a:r>
            <a:r>
              <a:rPr lang="vi-VN" sz="2800" i="0"/>
              <a:t>, cá nhân muốn thiết kế web để phục vụ </a:t>
            </a:r>
            <a:r>
              <a:rPr lang="vi-VN" sz="2800" i="0">
                <a:solidFill>
                  <a:srgbClr val="FF0000"/>
                </a:solidFill>
              </a:rPr>
              <a:t>mục đích kinh doanh </a:t>
            </a:r>
            <a:r>
              <a:rPr lang="vi-VN" sz="2800" i="0"/>
              <a:t>thường sẽ lựa chọn các đơn vị thiết kế website chuyên nghiệp, uy tín trên thị trường</a:t>
            </a:r>
            <a:endParaRPr lang="en-US" sz="280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79" y="651808"/>
            <a:ext cx="9198116" cy="432000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(CMS)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blogspot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Coding Isometric Illustration, HD Png Download - kind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899" y="4053255"/>
            <a:ext cx="2215102" cy="222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ia Sẻ Template Blogspot Đẹp Tại Đây, 100 Template Blogspot Miễn Ph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61" y="1625518"/>
            <a:ext cx="6982951" cy="38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360" y="2112793"/>
            <a:ext cx="7625248" cy="1674470"/>
          </a:xfrm>
          <a:solidFill>
            <a:schemeClr val="accent2">
              <a:alpha val="50000"/>
            </a:schemeClr>
          </a:solidFill>
          <a:ln>
            <a:solidFill>
              <a:srgbClr val="92D050"/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THANK </a:t>
            </a:r>
            <a:r>
              <a:rPr lang="en-US" i="1" smtClean="0">
                <a:solidFill>
                  <a:srgbClr val="FF0000"/>
                </a:solidFill>
              </a:rPr>
              <a:t>YOU for watching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58" y="1108835"/>
            <a:ext cx="5184913" cy="432000"/>
          </a:xfrm>
        </p:spPr>
        <p:txBody>
          <a:bodyPr/>
          <a:lstStyle/>
          <a:p>
            <a:pPr algn="l"/>
            <a:r>
              <a:rPr lang="en-US" smtClean="0"/>
              <a:t>Tổng quan về </a:t>
            </a:r>
            <a:r>
              <a:rPr lang="en-US"/>
              <a:t>BLOGSPOT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972" y="1873250"/>
            <a:ext cx="7411926" cy="4318750"/>
          </a:xfrm>
        </p:spPr>
        <p:txBody>
          <a:bodyPr/>
          <a:lstStyle/>
          <a:p>
            <a:pPr marL="0" indent="0">
              <a:buNone/>
            </a:pPr>
            <a:r>
              <a:rPr lang="en-US" sz="2800" smtClean="0"/>
              <a:t>- Blogspot (Blogger) là 1 hệ thống phát hành weblog, được </a:t>
            </a:r>
            <a:r>
              <a:rPr lang="vi-VN" sz="2800" smtClean="0">
                <a:hlinkClick r:id="rId2"/>
              </a:rPr>
              <a:t>Pyra </a:t>
            </a:r>
            <a:r>
              <a:rPr lang="vi-VN" sz="2800">
                <a:hlinkClick r:id="rId2"/>
              </a:rPr>
              <a:t>Labs</a:t>
            </a:r>
            <a:r>
              <a:rPr lang="vi-VN" sz="2800"/>
              <a:t> thành lập vào </a:t>
            </a:r>
            <a:r>
              <a:rPr lang="vi-VN" sz="2800">
                <a:hlinkClick r:id="rId3"/>
              </a:rPr>
              <a:t>tháng 8</a:t>
            </a:r>
            <a:r>
              <a:rPr lang="vi-VN" sz="2800"/>
              <a:t> năm </a:t>
            </a:r>
            <a:r>
              <a:rPr lang="vi-VN" sz="2800">
                <a:hlinkClick r:id="rId4"/>
              </a:rPr>
              <a:t>1999</a:t>
            </a:r>
            <a:r>
              <a:rPr lang="vi-VN" sz="2800"/>
              <a:t> </a:t>
            </a:r>
            <a:r>
              <a:rPr lang="en-US" sz="2800" smtClean="0"/>
              <a:t>.</a:t>
            </a:r>
          </a:p>
          <a:p>
            <a:pPr>
              <a:buFontTx/>
              <a:buChar char="-"/>
            </a:pPr>
            <a:r>
              <a:rPr lang="en-US" sz="2800" smtClean="0"/>
              <a:t>Đ</a:t>
            </a:r>
            <a:r>
              <a:rPr lang="vi-VN" sz="2800" smtClean="0"/>
              <a:t>ược </a:t>
            </a:r>
            <a:r>
              <a:rPr lang="vi-VN" sz="2800">
                <a:hlinkClick r:id="rId5"/>
              </a:rPr>
              <a:t>Google</a:t>
            </a:r>
            <a:r>
              <a:rPr lang="vi-VN" sz="2800"/>
              <a:t> mua lại vào </a:t>
            </a:r>
            <a:r>
              <a:rPr lang="vi-VN" sz="2800">
                <a:hlinkClick r:id="rId6"/>
              </a:rPr>
              <a:t>tháng 2</a:t>
            </a:r>
            <a:r>
              <a:rPr lang="vi-VN" sz="2800"/>
              <a:t> năm </a:t>
            </a:r>
            <a:r>
              <a:rPr lang="vi-VN" sz="2800">
                <a:hlinkClick r:id="rId7"/>
              </a:rPr>
              <a:t>2003</a:t>
            </a:r>
            <a:r>
              <a:rPr lang="vi-VN" sz="2800"/>
              <a:t> với những điều khoản không được công </a:t>
            </a:r>
            <a:r>
              <a:rPr lang="vi-VN" sz="2800" smtClean="0"/>
              <a:t>bố</a:t>
            </a:r>
            <a:endParaRPr lang="en-US" sz="2800" dirty="0"/>
          </a:p>
          <a:p>
            <a:pPr marL="0" indent="0">
              <a:buNone/>
            </a:pPr>
            <a:r>
              <a:rPr lang="en-US" sz="2800" smtClean="0"/>
              <a:t>=&gt; Sự </a:t>
            </a:r>
            <a:r>
              <a:rPr lang="vi-VN" sz="2800"/>
              <a:t>chuyển nhượng này dẫn đến sự thay đổi lớn nhất là </a:t>
            </a:r>
            <a:r>
              <a:rPr lang="vi-VN" sz="2800">
                <a:hlinkClick r:id="rId8"/>
              </a:rPr>
              <a:t>Blogger.com</a:t>
            </a:r>
            <a:r>
              <a:rPr lang="vi-VN" sz="2800"/>
              <a:t> trở nên miễn phí đối với người sử dụng</a:t>
            </a:r>
            <a:endParaRPr lang="en-US" sz="280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3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7" r="17577"/>
          <a:stretch>
            <a:fillRect/>
          </a:stretch>
        </p:blipFill>
        <p:spPr>
          <a:xfrm>
            <a:off x="8177213" y="378068"/>
            <a:ext cx="3738127" cy="5108331"/>
          </a:xfrm>
        </p:spPr>
      </p:pic>
      <p:sp>
        <p:nvSpPr>
          <p:cNvPr id="10" name="TextBox 9"/>
          <p:cNvSpPr txBox="1"/>
          <p:nvPr/>
        </p:nvSpPr>
        <p:spPr>
          <a:xfrm>
            <a:off x="8970171" y="5545669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Evan Williams</a:t>
            </a:r>
          </a:p>
          <a:p>
            <a:pPr algn="ctr"/>
            <a:r>
              <a:rPr lang="en-US" i="1" dirty="0" err="1" smtClean="0"/>
              <a:t>Nhà</a:t>
            </a:r>
            <a:r>
              <a:rPr lang="en-US" i="1" dirty="0" smtClean="0"/>
              <a:t> sang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vi-VN" i="1" dirty="0" smtClean="0"/>
              <a:t>P</a:t>
            </a:r>
            <a:r>
              <a:rPr lang="en-US" i="1" dirty="0" err="1" smtClean="0"/>
              <a:t>yra</a:t>
            </a:r>
            <a:r>
              <a:rPr lang="en-US" i="1" dirty="0" smtClean="0"/>
              <a:t> Labs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2" y="379074"/>
            <a:ext cx="5184913" cy="432000"/>
          </a:xfrm>
        </p:spPr>
        <p:txBody>
          <a:bodyPr/>
          <a:lstStyle/>
          <a:p>
            <a:pPr algn="l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/>
              <a:t>BLOGSPOT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1576" y="6032418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i="1" dirty="0" smtClean="0"/>
              <a:t>P</a:t>
            </a:r>
            <a:r>
              <a:rPr lang="en-US" b="1" i="1" dirty="0" err="1" smtClean="0"/>
              <a:t>yra</a:t>
            </a:r>
            <a:r>
              <a:rPr lang="en-US" b="1" i="1" dirty="0" smtClean="0"/>
              <a:t> </a:t>
            </a:r>
            <a:r>
              <a:rPr lang="en-US" b="1" i="1" dirty="0" smtClean="0"/>
              <a:t>Labs </a:t>
            </a:r>
            <a:r>
              <a:rPr lang="en-US" b="1" i="1" dirty="0" err="1" smtClean="0"/>
              <a:t>giới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thiệu</a:t>
            </a:r>
            <a:r>
              <a:rPr lang="en-US" b="1" i="1" dirty="0" smtClean="0"/>
              <a:t> Blogger(</a:t>
            </a:r>
            <a:r>
              <a:rPr lang="en-US" b="1" i="1" dirty="0" err="1" smtClean="0"/>
              <a:t>Blogspot</a:t>
            </a:r>
            <a:r>
              <a:rPr lang="en-US" b="1" i="1" dirty="0" smtClean="0"/>
              <a:t>) </a:t>
            </a:r>
            <a:r>
              <a:rPr lang="en-US" b="1" i="1" dirty="0" err="1" smtClean="0"/>
              <a:t>tại</a:t>
            </a:r>
            <a:r>
              <a:rPr lang="en-US" b="1" i="1" dirty="0" smtClean="0"/>
              <a:t> Web2000</a:t>
            </a:r>
            <a:endParaRPr lang="en-US" b="1" i="1" dirty="0"/>
          </a:p>
        </p:txBody>
      </p:sp>
      <p:pic>
        <p:nvPicPr>
          <p:cNvPr id="1026" name="Picture 2" descr="Pyra Labs Booth at Web2000 | Paul Bausch | Flic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69" y="1022553"/>
            <a:ext cx="6567854" cy="49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Lịch sử phát triển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471" y="1525969"/>
            <a:ext cx="7128193" cy="3883702"/>
          </a:xfrm>
        </p:spPr>
        <p:txBody>
          <a:bodyPr/>
          <a:lstStyle/>
          <a:p>
            <a:pPr fontAlgn="base"/>
            <a:r>
              <a:rPr lang="vi-VN" sz="2400"/>
              <a:t> </a:t>
            </a:r>
            <a:r>
              <a:rPr lang="vi-VN" sz="2600">
                <a:solidFill>
                  <a:srgbClr val="FF0000"/>
                </a:solidFill>
                <a:hlinkClick r:id="rId2"/>
              </a:rPr>
              <a:t>2004</a:t>
            </a:r>
            <a:r>
              <a:rPr lang="vi-VN" sz="2600"/>
              <a:t> </a:t>
            </a:r>
            <a:r>
              <a:rPr lang="en-US" sz="2600" smtClean="0"/>
              <a:t>: </a:t>
            </a:r>
            <a:r>
              <a:rPr lang="vi-VN" sz="2600" smtClean="0"/>
              <a:t>Google đã mua lại </a:t>
            </a:r>
            <a:r>
              <a:rPr lang="vi-VN" sz="2600" smtClean="0">
                <a:solidFill>
                  <a:srgbClr val="FF0000"/>
                </a:solidFill>
                <a:hlinkClick r:id="rId3"/>
              </a:rPr>
              <a:t>Picasa</a:t>
            </a:r>
            <a:r>
              <a:rPr lang="vi-VN" sz="2600" smtClean="0"/>
              <a:t> và đưa Picasa cùng tiện ích chia sẻ hình ảnh </a:t>
            </a:r>
            <a:r>
              <a:rPr lang="vi-VN" sz="2600" smtClean="0">
                <a:hlinkClick r:id="rId4"/>
              </a:rPr>
              <a:t>Hello</a:t>
            </a:r>
            <a:r>
              <a:rPr lang="vi-VN" sz="2600" smtClean="0"/>
              <a:t> vào Blogger.</a:t>
            </a:r>
          </a:p>
          <a:p>
            <a:pPr fontAlgn="base"/>
            <a:r>
              <a:rPr lang="vi-VN" sz="2600" smtClean="0">
                <a:hlinkClick r:id="rId5"/>
              </a:rPr>
              <a:t>09/5</a:t>
            </a:r>
            <a:r>
              <a:rPr lang="vi-VN" sz="2600" smtClean="0"/>
              <a:t>/</a:t>
            </a:r>
            <a:r>
              <a:rPr lang="vi-VN" sz="2600" smtClean="0">
                <a:hlinkClick r:id="rId2"/>
              </a:rPr>
              <a:t>2004</a:t>
            </a:r>
            <a:r>
              <a:rPr lang="vi-VN" sz="2600"/>
              <a:t>, Blogger </a:t>
            </a:r>
            <a:r>
              <a:rPr lang="vi-VN" sz="2600" smtClean="0"/>
              <a:t>đưa </a:t>
            </a:r>
            <a:r>
              <a:rPr lang="vi-VN" sz="2600"/>
              <a:t>các mẫu </a:t>
            </a:r>
            <a:r>
              <a:rPr lang="vi-VN" sz="2600">
                <a:hlinkClick r:id="rId6"/>
              </a:rPr>
              <a:t>templates</a:t>
            </a:r>
            <a:r>
              <a:rPr lang="vi-VN" sz="2600"/>
              <a:t> vào cho người sử dụng lựa chọn, lưu trữ các bài viết cũ, gửi bài vào Blogger bằng </a:t>
            </a:r>
            <a:r>
              <a:rPr lang="vi-VN" sz="2600">
                <a:hlinkClick r:id="rId7"/>
              </a:rPr>
              <a:t>e-mail</a:t>
            </a:r>
            <a:r>
              <a:rPr lang="vi-VN" sz="2600"/>
              <a:t>.</a:t>
            </a:r>
          </a:p>
          <a:p>
            <a:pPr fontAlgn="base"/>
            <a:r>
              <a:rPr lang="vi-VN" sz="2600" smtClean="0">
                <a:hlinkClick r:id="rId8"/>
              </a:rPr>
              <a:t>14/8</a:t>
            </a:r>
            <a:r>
              <a:rPr lang="vi-VN" sz="2600" smtClean="0"/>
              <a:t>/</a:t>
            </a:r>
            <a:r>
              <a:rPr lang="vi-VN" sz="2600" smtClean="0">
                <a:hlinkClick r:id="rId9"/>
              </a:rPr>
              <a:t>2006</a:t>
            </a:r>
            <a:r>
              <a:rPr lang="vi-VN" sz="2600" smtClean="0"/>
              <a:t>, Blogger tung ra phiên bản thử nghiệm (</a:t>
            </a:r>
            <a:r>
              <a:rPr lang="vi-VN" sz="2600" smtClean="0">
                <a:hlinkClick r:id="rId10"/>
              </a:rPr>
              <a:t>beta</a:t>
            </a:r>
            <a:r>
              <a:rPr lang="vi-VN" sz="2600" smtClean="0"/>
              <a:t>) Invader</a:t>
            </a:r>
            <a:r>
              <a:rPr lang="en-US" sz="2600" smtClean="0"/>
              <a:t> -</a:t>
            </a:r>
            <a:r>
              <a:rPr lang="vi-VN" sz="2600" smtClean="0"/>
              <a:t> người dùng có thể liên kết với server của </a:t>
            </a:r>
            <a:r>
              <a:rPr lang="vi-VN" sz="2600" smtClean="0">
                <a:hlinkClick r:id="rId11"/>
              </a:rPr>
              <a:t>Google</a:t>
            </a:r>
            <a:r>
              <a:rPr lang="vi-VN" sz="2600" smtClean="0"/>
              <a:t> </a:t>
            </a:r>
            <a:r>
              <a:rPr lang="en-US" sz="2600" smtClean="0"/>
              <a:t>và </a:t>
            </a:r>
            <a:r>
              <a:rPr lang="vi-VN" sz="2600" smtClean="0"/>
              <a:t>bổ sung thêm một số tính năng mới</a:t>
            </a:r>
            <a:r>
              <a:rPr lang="vi-VN" sz="2400" smtClean="0"/>
              <a:t>. </a:t>
            </a:r>
            <a:endParaRPr lang="vi-VN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r="14361"/>
          <a:stretch>
            <a:fillRect/>
          </a:stretch>
        </p:blipFill>
        <p:spPr>
          <a:xfrm>
            <a:off x="7560192" y="1155941"/>
            <a:ext cx="4165727" cy="4623758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7" y="741193"/>
            <a:ext cx="9131100" cy="432000"/>
          </a:xfrm>
        </p:spPr>
        <p:txBody>
          <a:bodyPr/>
          <a:lstStyle/>
          <a:p>
            <a:r>
              <a:rPr lang="en-US" smtClean="0"/>
              <a:t>Lịch sử phát triển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725" y="1947755"/>
            <a:ext cx="7128193" cy="3538645"/>
          </a:xfrm>
        </p:spPr>
        <p:txBody>
          <a:bodyPr/>
          <a:lstStyle/>
          <a:p>
            <a:pPr fontAlgn="base"/>
            <a:r>
              <a:rPr lang="en-US" sz="2800" dirty="0" smtClean="0"/>
              <a:t>12/2006</a:t>
            </a:r>
            <a:r>
              <a:rPr lang="vi-VN" sz="2800" dirty="0" smtClean="0"/>
              <a:t>, </a:t>
            </a:r>
            <a:r>
              <a:rPr lang="vi-VN" sz="2800" dirty="0"/>
              <a:t>Blogger trở thành chính thức sau một thời gian ngắn thử nghiệm. </a:t>
            </a:r>
            <a:endParaRPr lang="en-US" sz="2800" dirty="0" smtClean="0"/>
          </a:p>
          <a:p>
            <a:pPr marL="0" indent="0" fontAlgn="base">
              <a:buNone/>
            </a:pPr>
            <a:r>
              <a:rPr lang="en-US" sz="2800" dirty="0" smtClean="0"/>
              <a:t>=&gt; </a:t>
            </a:r>
            <a:r>
              <a:rPr lang="vi-VN" sz="2800" dirty="0" smtClean="0"/>
              <a:t>Người </a:t>
            </a:r>
            <a:r>
              <a:rPr lang="vi-VN" sz="2800" dirty="0"/>
              <a:t>dùng vẫn có thể tiếp tục sử dụng phiên bản cũ của Blogger,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vi-VN" sz="2800" dirty="0" smtClean="0"/>
              <a:t>không </a:t>
            </a:r>
            <a:r>
              <a:rPr lang="vi-VN" sz="2800" dirty="0"/>
              <a:t>thể tận hưởng được những tính năng mới và hay của phiên bản mới.</a:t>
            </a:r>
          </a:p>
          <a:p>
            <a:pPr marL="0" indent="0" fontAlgn="base">
              <a:buNone/>
            </a:pPr>
            <a:endParaRPr lang="vi-V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3" r="25053"/>
          <a:stretch>
            <a:fillRect/>
          </a:stretch>
        </p:blipFill>
        <p:spPr>
          <a:xfrm>
            <a:off x="7560193" y="1173193"/>
            <a:ext cx="4165728" cy="4675516"/>
          </a:xfrm>
        </p:spPr>
      </p:pic>
    </p:spTree>
    <p:extLst>
      <p:ext uri="{BB962C8B-B14F-4D97-AF65-F5344CB8AC3E}">
        <p14:creationId xmlns:p14="http://schemas.microsoft.com/office/powerpoint/2010/main" val="30651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tính năng nổi bật của blogspot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389" y="21911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43386864"/>
              </p:ext>
            </p:extLst>
          </p:nvPr>
        </p:nvGraphicFramePr>
        <p:xfrm>
          <a:off x="431800" y="2053087"/>
          <a:ext cx="8128000" cy="418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Ưu nhược điểm của Blogspot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854" y="1558512"/>
            <a:ext cx="7438292" cy="4986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vi-VN" smtClean="0"/>
              <a:t>Ư</a:t>
            </a:r>
            <a:r>
              <a:rPr lang="en-US" smtClean="0"/>
              <a:t>u điểm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1854" y="2306897"/>
            <a:ext cx="7438292" cy="3421991"/>
          </a:xfrm>
        </p:spPr>
        <p:txBody>
          <a:bodyPr/>
          <a:lstStyle/>
          <a:p>
            <a:pPr marL="1152525" lvl="3" indent="-342900"/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/>
              <a:t>miễn</a:t>
            </a:r>
            <a:r>
              <a:rPr lang="en-US" sz="2800" dirty="0"/>
              <a:t> </a:t>
            </a:r>
            <a:r>
              <a:rPr lang="en-US" sz="2800" dirty="0" err="1" smtClean="0"/>
              <a:t>phí</a:t>
            </a:r>
            <a:r>
              <a:rPr lang="en-US" sz="2800" dirty="0" smtClean="0"/>
              <a:t>.</a:t>
            </a:r>
          </a:p>
          <a:p>
            <a:pPr lvl="3"/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1 </a:t>
            </a:r>
            <a:r>
              <a:rPr lang="en-US" sz="2800" dirty="0" err="1" smtClean="0"/>
              <a:t>trang</a:t>
            </a:r>
            <a:r>
              <a:rPr lang="en-US" sz="2800" dirty="0" smtClean="0"/>
              <a:t> blog, </a:t>
            </a:r>
            <a:r>
              <a:rPr lang="en-US" sz="2800" dirty="0" err="1" smtClean="0"/>
              <a:t>trang</a:t>
            </a:r>
            <a:r>
              <a:rPr lang="en-US" sz="2800" dirty="0" smtClean="0"/>
              <a:t> web.</a:t>
            </a:r>
          </a:p>
          <a:p>
            <a:pPr lvl="3"/>
            <a:r>
              <a:rPr lang="en-US" sz="2800" dirty="0" smtClean="0"/>
              <a:t>Kho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, </a:t>
            </a:r>
            <a:r>
              <a:rPr lang="en-US" sz="2800" dirty="0" err="1" smtClean="0"/>
              <a:t>ấn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.</a:t>
            </a:r>
          </a:p>
          <a:p>
            <a:pPr lvl="3"/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mật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.</a:t>
            </a:r>
          </a:p>
          <a:p>
            <a:pPr lvl="3"/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SEO, index </a:t>
            </a:r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cực</a:t>
            </a:r>
            <a:r>
              <a:rPr lang="en-US" sz="2800" dirty="0" smtClean="0"/>
              <a:t> </a:t>
            </a:r>
            <a:r>
              <a:rPr lang="en-US" sz="2800" dirty="0" err="1" smtClean="0"/>
              <a:t>kì</a:t>
            </a:r>
            <a:r>
              <a:rPr lang="en-US" sz="2800" dirty="0" smtClean="0"/>
              <a:t> </a:t>
            </a:r>
            <a:r>
              <a:rPr lang="en-US" sz="2800" dirty="0" err="1" smtClean="0"/>
              <a:t>mạnh</a:t>
            </a:r>
            <a:endParaRPr lang="en-US" sz="2800" dirty="0" smtClean="0"/>
          </a:p>
          <a:p>
            <a:pPr lvl="3"/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chóng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phản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google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gặp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Ưu nhược điểm của Blogspot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161" y="1479381"/>
            <a:ext cx="7709677" cy="496920"/>
          </a:xfrm>
        </p:spPr>
        <p:txBody>
          <a:bodyPr/>
          <a:lstStyle/>
          <a:p>
            <a:pPr algn="ctr"/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161" y="2306896"/>
            <a:ext cx="7709677" cy="436917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miền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.</a:t>
            </a:r>
          </a:p>
          <a:p>
            <a:pPr lvl="3">
              <a:buFontTx/>
              <a:buChar char="-"/>
            </a:pPr>
            <a:r>
              <a:rPr lang="en-US" sz="2800" dirty="0" err="1"/>
              <a:t>K</a:t>
            </a:r>
            <a:r>
              <a:rPr lang="en-US" sz="2800" dirty="0" err="1" smtClean="0"/>
              <a:t>hó</a:t>
            </a:r>
            <a:r>
              <a:rPr lang="en-US" sz="2800" dirty="0" smtClean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blog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bạn</a:t>
            </a:r>
            <a:r>
              <a:rPr lang="en-US" sz="2800" dirty="0" smtClean="0"/>
              <a:t>.</a:t>
            </a:r>
          </a:p>
          <a:p>
            <a:pPr lvl="3">
              <a:buFontTx/>
              <a:buChar char="-"/>
            </a:pP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xuyên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chặn</a:t>
            </a:r>
            <a:r>
              <a:rPr lang="en-US" sz="2800" dirty="0" smtClean="0"/>
              <a:t>,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VNPT.</a:t>
            </a:r>
          </a:p>
          <a:p>
            <a:pPr lvl="3">
              <a:buFontTx/>
              <a:buChar char="-"/>
            </a:pP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tuân</a:t>
            </a:r>
            <a:r>
              <a:rPr lang="en-US" sz="2800" dirty="0" smtClean="0"/>
              <a:t> </a:t>
            </a:r>
            <a:r>
              <a:rPr lang="en-US" sz="2800" dirty="0" err="1" smtClean="0"/>
              <a:t>thủ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google</a:t>
            </a:r>
          </a:p>
          <a:p>
            <a:pPr lvl="3">
              <a:buFontTx/>
              <a:buChar char="-"/>
            </a:pPr>
            <a:r>
              <a:rPr lang="en-US" sz="2800" dirty="0" smtClean="0"/>
              <a:t>Plugin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ít</a:t>
            </a:r>
            <a:endParaRPr lang="en-US" sz="2800" dirty="0" smtClean="0"/>
          </a:p>
          <a:p>
            <a:pPr lvl="3">
              <a:buFontTx/>
              <a:buChar char="-"/>
            </a:pP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SEO </a:t>
            </a:r>
            <a:r>
              <a:rPr lang="en-US" sz="2800" dirty="0" err="1" smtClean="0"/>
              <a:t>tốt</a:t>
            </a:r>
            <a:endParaRPr lang="en-US" sz="2800" dirty="0" smtClean="0"/>
          </a:p>
          <a:p>
            <a:pPr lvl="3">
              <a:buFontTx/>
              <a:buChar char="-"/>
            </a:pPr>
            <a:r>
              <a:rPr lang="en-US" sz="2800" dirty="0" err="1" smtClean="0"/>
              <a:t>Đường</a:t>
            </a:r>
            <a:r>
              <a:rPr lang="en-US" sz="2800" dirty="0" smtClean="0"/>
              <a:t> link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đẹp</a:t>
            </a:r>
            <a:endParaRPr lang="en-US"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9238" y="5469147"/>
            <a:ext cx="5796952" cy="517674"/>
          </a:xfrm>
        </p:spPr>
        <p:txBody>
          <a:bodyPr/>
          <a:lstStyle/>
          <a:p>
            <a:pPr algn="ctr"/>
            <a:r>
              <a:rPr lang="en-US" smtClean="0"/>
              <a:t>Các template của Blogspot.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3" r="25653"/>
          <a:stretch>
            <a:fillRect/>
          </a:stretch>
        </p:blipFill>
        <p:spPr>
          <a:xfrm>
            <a:off x="293298" y="0"/>
            <a:ext cx="5794416" cy="52276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14" y="0"/>
            <a:ext cx="6104286" cy="54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19935D-ADE6-42ED-B568-839405AD6ABE}">
  <ds:schemaRefs>
    <ds:schemaRef ds:uri="http://www.w3.org/XML/1998/namespace"/>
    <ds:schemaRef ds:uri="16c05727-aa75-4e4a-9b5f-8a80a1165891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446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Office Theme</vt:lpstr>
      <vt:lpstr>LẬP TRÌNH WEB</vt:lpstr>
      <vt:lpstr>Tổng quan về BLOGSPOT </vt:lpstr>
      <vt:lpstr>Tổng quan về BLOGSPOT </vt:lpstr>
      <vt:lpstr>Lịch sử phát triển</vt:lpstr>
      <vt:lpstr>Lịch sử phát triển</vt:lpstr>
      <vt:lpstr>Các tính năng nổi bật của blogspot</vt:lpstr>
      <vt:lpstr>Ưu nhược điểm của Blogspot</vt:lpstr>
      <vt:lpstr>Ưu nhược điểm của Blogspot</vt:lpstr>
      <vt:lpstr>Slide Title</vt:lpstr>
      <vt:lpstr>Kết luận</vt:lpstr>
      <vt:lpstr>tạo một trang web (CMS) với blogspot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2021-09-05T10:13:30Z</dcterms:created>
  <dcterms:modified xsi:type="dcterms:W3CDTF">2021-09-06T10:48:41Z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