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Lst>
  <p:sldSz cy="5143500" cx="9144000"/>
  <p:notesSz cx="6858000" cy="9144000"/>
  <p:embeddedFontLst>
    <p:embeddedFont>
      <p:font typeface="Assistant ExtraLight"/>
      <p:regular r:id="rId91"/>
      <p:bold r:id="rId92"/>
    </p:embeddedFont>
    <p:embeddedFont>
      <p:font typeface="PT Serif"/>
      <p:regular r:id="rId93"/>
      <p:bold r:id="rId94"/>
      <p:italic r:id="rId95"/>
      <p:boldItalic r:id="rId96"/>
    </p:embeddedFont>
    <p:embeddedFont>
      <p:font typeface="Thasadith"/>
      <p:regular r:id="rId97"/>
      <p:bold r:id="rId98"/>
      <p:italic r:id="rId99"/>
      <p:boldItalic r:id="rId100"/>
    </p:embeddedFont>
    <p:embeddedFont>
      <p:font typeface="Marvel"/>
      <p:regular r:id="rId101"/>
      <p:bold r:id="rId102"/>
      <p:italic r:id="rId103"/>
      <p:boldItalic r:id="rId10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05" roundtripDataSignature="AMtx7mj57QvqBrwdqNiAZs/kSGteUlAv9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05" Type="http://customschemas.google.com/relationships/presentationmetadata" Target="metadata"/><Relationship Id="rId104" Type="http://schemas.openxmlformats.org/officeDocument/2006/relationships/font" Target="fonts/Marvel-boldItalic.fntdata"/><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103" Type="http://schemas.openxmlformats.org/officeDocument/2006/relationships/font" Target="fonts/Marvel-italic.fntdata"/><Relationship Id="rId102" Type="http://schemas.openxmlformats.org/officeDocument/2006/relationships/font" Target="fonts/Marvel-bold.fntdata"/><Relationship Id="rId101" Type="http://schemas.openxmlformats.org/officeDocument/2006/relationships/font" Target="fonts/Marvel-regular.fntdata"/><Relationship Id="rId100" Type="http://schemas.openxmlformats.org/officeDocument/2006/relationships/font" Target="fonts/Thasadith-boldItalic.fntdata"/><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95" Type="http://schemas.openxmlformats.org/officeDocument/2006/relationships/font" Target="fonts/PTSerif-italic.fntdata"/><Relationship Id="rId94" Type="http://schemas.openxmlformats.org/officeDocument/2006/relationships/font" Target="fonts/PTSerif-bold.fntdata"/><Relationship Id="rId97" Type="http://schemas.openxmlformats.org/officeDocument/2006/relationships/font" Target="fonts/Thasadith-regular.fntdata"/><Relationship Id="rId96" Type="http://schemas.openxmlformats.org/officeDocument/2006/relationships/font" Target="fonts/PTSerif-boldItalic.fntdata"/><Relationship Id="rId11" Type="http://schemas.openxmlformats.org/officeDocument/2006/relationships/slide" Target="slides/slide7.xml"/><Relationship Id="rId99" Type="http://schemas.openxmlformats.org/officeDocument/2006/relationships/font" Target="fonts/Thasadith-italic.fntdata"/><Relationship Id="rId10" Type="http://schemas.openxmlformats.org/officeDocument/2006/relationships/slide" Target="slides/slide6.xml"/><Relationship Id="rId98" Type="http://schemas.openxmlformats.org/officeDocument/2006/relationships/font" Target="fonts/Thasadith-bold.fntdata"/><Relationship Id="rId13" Type="http://schemas.openxmlformats.org/officeDocument/2006/relationships/slide" Target="slides/slide9.xml"/><Relationship Id="rId12" Type="http://schemas.openxmlformats.org/officeDocument/2006/relationships/slide" Target="slides/slide8.xml"/><Relationship Id="rId91" Type="http://schemas.openxmlformats.org/officeDocument/2006/relationships/font" Target="fonts/AssistantExtraLight-regular.fntdata"/><Relationship Id="rId90" Type="http://schemas.openxmlformats.org/officeDocument/2006/relationships/slide" Target="slides/slide86.xml"/><Relationship Id="rId93" Type="http://schemas.openxmlformats.org/officeDocument/2006/relationships/font" Target="fonts/PTSerif-regular.fntdata"/><Relationship Id="rId92" Type="http://schemas.openxmlformats.org/officeDocument/2006/relationships/font" Target="fonts/AssistantExtraLight-bold.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 Id="rId84" Type="http://schemas.openxmlformats.org/officeDocument/2006/relationships/slide" Target="slides/slide80.xml"/><Relationship Id="rId83" Type="http://schemas.openxmlformats.org/officeDocument/2006/relationships/slide" Target="slides/slide79.xml"/><Relationship Id="rId86" Type="http://schemas.openxmlformats.org/officeDocument/2006/relationships/slide" Target="slides/slide82.xml"/><Relationship Id="rId85" Type="http://schemas.openxmlformats.org/officeDocument/2006/relationships/slide" Target="slides/slide81.xml"/><Relationship Id="rId88" Type="http://schemas.openxmlformats.org/officeDocument/2006/relationships/slide" Target="slides/slide84.xml"/><Relationship Id="rId87" Type="http://schemas.openxmlformats.org/officeDocument/2006/relationships/slide" Target="slides/slide83.xml"/><Relationship Id="rId89" Type="http://schemas.openxmlformats.org/officeDocument/2006/relationships/slide" Target="slides/slide85.xml"/><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75" Type="http://schemas.openxmlformats.org/officeDocument/2006/relationships/slide" Target="slides/slide71.xml"/><Relationship Id="rId74" Type="http://schemas.openxmlformats.org/officeDocument/2006/relationships/slide" Target="slides/slide70.xml"/><Relationship Id="rId77" Type="http://schemas.openxmlformats.org/officeDocument/2006/relationships/slide" Target="slides/slide73.xml"/><Relationship Id="rId76" Type="http://schemas.openxmlformats.org/officeDocument/2006/relationships/slide" Target="slides/slide72.xml"/><Relationship Id="rId79" Type="http://schemas.openxmlformats.org/officeDocument/2006/relationships/slide" Target="slides/slide75.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62" Type="http://schemas.openxmlformats.org/officeDocument/2006/relationships/slide" Target="slides/slide58.xml"/><Relationship Id="rId61" Type="http://schemas.openxmlformats.org/officeDocument/2006/relationships/slide" Target="slides/slide57.xml"/><Relationship Id="rId64" Type="http://schemas.openxmlformats.org/officeDocument/2006/relationships/slide" Target="slides/slide60.xml"/><Relationship Id="rId63" Type="http://schemas.openxmlformats.org/officeDocument/2006/relationships/slide" Target="slides/slide59.xml"/><Relationship Id="rId66" Type="http://schemas.openxmlformats.org/officeDocument/2006/relationships/slide" Target="slides/slide62.xml"/><Relationship Id="rId65" Type="http://schemas.openxmlformats.org/officeDocument/2006/relationships/slide" Target="slides/slide61.xml"/><Relationship Id="rId68" Type="http://schemas.openxmlformats.org/officeDocument/2006/relationships/slide" Target="slides/slide64.xml"/><Relationship Id="rId67" Type="http://schemas.openxmlformats.org/officeDocument/2006/relationships/slide" Target="slides/slide63.xml"/><Relationship Id="rId60" Type="http://schemas.openxmlformats.org/officeDocument/2006/relationships/slide" Target="slides/slide56.xml"/><Relationship Id="rId69" Type="http://schemas.openxmlformats.org/officeDocument/2006/relationships/slide" Target="slides/slide6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55" Type="http://schemas.openxmlformats.org/officeDocument/2006/relationships/slide" Target="slides/slide51.xml"/><Relationship Id="rId54" Type="http://schemas.openxmlformats.org/officeDocument/2006/relationships/slide" Target="slides/slide50.xml"/><Relationship Id="rId57" Type="http://schemas.openxmlformats.org/officeDocument/2006/relationships/slide" Target="slides/slide53.xml"/><Relationship Id="rId56" Type="http://schemas.openxmlformats.org/officeDocument/2006/relationships/slide" Target="slides/slide52.xml"/><Relationship Id="rId59" Type="http://schemas.openxmlformats.org/officeDocument/2006/relationships/slide" Target="slides/slide55.xml"/><Relationship Id="rId58"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f23ea4a2b8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gf23ea4a2b8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85750" lvl="0" marL="400050" rtl="0" algn="l">
              <a:spcBef>
                <a:spcPts val="0"/>
              </a:spcBef>
              <a:spcAft>
                <a:spcPts val="0"/>
              </a:spcAft>
              <a:buClr>
                <a:srgbClr val="434343"/>
              </a:buClr>
              <a:buSzPts val="1200"/>
              <a:buFont typeface="Noto Sans Symbols"/>
              <a:buChar char="▪"/>
            </a:pPr>
            <a:r>
              <a:rPr lang="en-US" sz="1600">
                <a:solidFill>
                  <a:srgbClr val="434343"/>
                </a:solidFill>
              </a:rPr>
              <a:t>Lập trình desktop app với Electron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f23ea4a2b8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gf23ea4a2b8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f23349b90f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f23349b90f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f23349b90f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f23349b90f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85750" lvl="0" marL="400050" rtl="0" algn="l">
              <a:spcBef>
                <a:spcPts val="0"/>
              </a:spcBef>
              <a:spcAft>
                <a:spcPts val="0"/>
              </a:spcAft>
              <a:buClr>
                <a:srgbClr val="434343"/>
              </a:buClr>
              <a:buSzPts val="1200"/>
              <a:buFont typeface="Noto Sans Symbols"/>
              <a:buChar char="❑"/>
            </a:pPr>
            <a:r>
              <a:rPr lang="en-US" sz="1600">
                <a:solidFill>
                  <a:srgbClr val="434343"/>
                </a:solidFill>
                <a:latin typeface="Times New Roman"/>
                <a:ea typeface="Times New Roman"/>
                <a:cs typeface="Times New Roman"/>
                <a:sym typeface="Times New Roman"/>
              </a:rPr>
              <a:t>Javascript không cần compiler vì web browser có thể biên dịch nó bằng file html</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f23349b90f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gf23349b90f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f23349b90f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gf23349b90f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f23349b90f_0_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gf23349b90f_0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f23349b90f_0_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gf23349b90f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f23349b90f_0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f23349b90f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f23349b90f_0_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f23349b90f_0_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f23349b90f_0_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f23349b90f_0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f23349b90f_0_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gf23349b90f_0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85750" lvl="0" marL="400050" rtl="0" algn="l">
              <a:spcBef>
                <a:spcPts val="0"/>
              </a:spcBef>
              <a:spcAft>
                <a:spcPts val="0"/>
              </a:spcAft>
              <a:buClr>
                <a:srgbClr val="434343"/>
              </a:buClr>
              <a:buSzPts val="1200"/>
              <a:buFont typeface="Times New Roman"/>
              <a:buChar char="❑"/>
            </a:pPr>
            <a:r>
              <a:rPr lang="en-US" sz="1600">
                <a:solidFill>
                  <a:srgbClr val="434343"/>
                </a:solidFill>
                <a:latin typeface="Times New Roman"/>
                <a:ea typeface="Times New Roman"/>
                <a:cs typeface="Times New Roman"/>
                <a:sym typeface="Times New Roman"/>
              </a:rPr>
              <a:t>Ngoài ra ta có thể lập trình javascript mà không cần sử browser thay bằng cách chạy js trên môi trường node js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f23349b90f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gf23349b90f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85750" lvl="1" marL="882650" rtl="0" algn="l">
              <a:spcBef>
                <a:spcPts val="0"/>
              </a:spcBef>
              <a:spcAft>
                <a:spcPts val="0"/>
              </a:spcAft>
              <a:buClr>
                <a:srgbClr val="434343"/>
              </a:buClr>
              <a:buSzPts val="1200"/>
              <a:buFont typeface="Noto Sans Symbols"/>
              <a:buChar char="❑"/>
            </a:pPr>
            <a:r>
              <a:rPr lang="en-US" sz="1600">
                <a:solidFill>
                  <a:srgbClr val="434343"/>
                </a:solidFill>
                <a:latin typeface="Times New Roman"/>
                <a:ea typeface="Times New Roman"/>
                <a:cs typeface="Times New Roman"/>
                <a:sym typeface="Times New Roman"/>
              </a:rPr>
              <a:t>Hiển thị output thông qua thẻ html bằng innerHTML thông qua các thẻ HTML</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f23349b90f_0_1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gf23349b90f_0_1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f23349b90f_0_1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gf23349b90f_0_1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85750" lvl="1" marL="882650" rtl="0" algn="l">
              <a:spcBef>
                <a:spcPts val="0"/>
              </a:spcBef>
              <a:spcAft>
                <a:spcPts val="0"/>
              </a:spcAft>
              <a:buClr>
                <a:srgbClr val="434343"/>
              </a:buClr>
              <a:buSzPts val="1200"/>
              <a:buFont typeface="Noto Sans Symbols"/>
              <a:buChar char="❑"/>
            </a:pPr>
            <a:r>
              <a:rPr lang="en-US" sz="1600">
                <a:solidFill>
                  <a:srgbClr val="434343"/>
                </a:solidFill>
                <a:latin typeface="Times New Roman"/>
                <a:ea typeface="Times New Roman"/>
                <a:cs typeface="Times New Roman"/>
                <a:sym typeface="Times New Roman"/>
              </a:rPr>
              <a:t>Hiển thị trên trang html bằng document.write()</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f23349b90f_0_1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gf23349b90f_0_1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143000" rtl="0" algn="l">
              <a:lnSpc>
                <a:spcPct val="115000"/>
              </a:lnSpc>
              <a:spcBef>
                <a:spcPts val="0"/>
              </a:spcBef>
              <a:spcAft>
                <a:spcPts val="0"/>
              </a:spcAft>
              <a:buClr>
                <a:schemeClr val="dk1"/>
              </a:buClr>
              <a:buSzPts val="1100"/>
              <a:buFont typeface="Arial"/>
              <a:buNone/>
            </a:pPr>
            <a:r>
              <a:rPr lang="en-US" sz="1600">
                <a:solidFill>
                  <a:schemeClr val="dk1"/>
                </a:solidFill>
                <a:latin typeface="Times New Roman"/>
                <a:ea typeface="Times New Roman"/>
                <a:cs typeface="Times New Roman"/>
                <a:sym typeface="Times New Roman"/>
              </a:rPr>
              <a:t>Khi dùng document.write() sau khi file html được load thì các phần tự html đã tồn tại sẽ bị xóa. chẳng hạn như click vào button thực thi lệnh document.write() thì nội dung HTML trước đó đều biến mất</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f23349b90f_0_1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gf23349b90f_0_1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85750" lvl="1" marL="882650" rtl="0" algn="l">
              <a:spcBef>
                <a:spcPts val="0"/>
              </a:spcBef>
              <a:spcAft>
                <a:spcPts val="0"/>
              </a:spcAft>
              <a:buClr>
                <a:srgbClr val="434343"/>
              </a:buClr>
              <a:buSzPts val="1200"/>
              <a:buFont typeface="Noto Sans Symbols"/>
              <a:buChar char="❑"/>
            </a:pPr>
            <a:r>
              <a:rPr lang="en-US" sz="1600">
                <a:solidFill>
                  <a:srgbClr val="434343"/>
                </a:solidFill>
                <a:latin typeface="Times New Roman"/>
                <a:ea typeface="Times New Roman"/>
                <a:cs typeface="Times New Roman"/>
                <a:sym typeface="Times New Roman"/>
              </a:rPr>
              <a:t>Hiển thị hộp thoại alert window.alert()</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f23349b90f_0_1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gf23349b90f_0_1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f6c1e2ec43_1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gf6c1e2ec43_1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85750" lvl="1" marL="882650" rtl="0" algn="l">
              <a:spcBef>
                <a:spcPts val="0"/>
              </a:spcBef>
              <a:spcAft>
                <a:spcPts val="0"/>
              </a:spcAft>
              <a:buClr>
                <a:srgbClr val="434343"/>
              </a:buClr>
              <a:buSzPts val="1200"/>
              <a:buFont typeface="Noto Sans Symbols"/>
              <a:buChar char="❑"/>
            </a:pPr>
            <a:r>
              <a:rPr lang="en-US" sz="1600">
                <a:solidFill>
                  <a:srgbClr val="434343"/>
                </a:solidFill>
                <a:latin typeface="Times New Roman"/>
                <a:ea typeface="Times New Roman"/>
                <a:cs typeface="Times New Roman"/>
                <a:sym typeface="Times New Roman"/>
              </a:rPr>
              <a:t>Hiển thị hộp thoại alert window.alert()</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f6c1e2ec43_1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gf6c1e2ec43_1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85750" lvl="1" marL="882650" rtl="0" algn="l">
              <a:spcBef>
                <a:spcPts val="0"/>
              </a:spcBef>
              <a:spcAft>
                <a:spcPts val="0"/>
              </a:spcAft>
              <a:buClr>
                <a:srgbClr val="434343"/>
              </a:buClr>
              <a:buSzPts val="1200"/>
              <a:buFont typeface="Noto Sans Symbols"/>
              <a:buChar char="❑"/>
            </a:pPr>
            <a:r>
              <a:rPr lang="en-US" sz="1600">
                <a:solidFill>
                  <a:srgbClr val="434343"/>
                </a:solidFill>
                <a:latin typeface="Times New Roman"/>
                <a:ea typeface="Times New Roman"/>
                <a:cs typeface="Times New Roman"/>
                <a:sym typeface="Times New Roman"/>
              </a:rPr>
              <a:t>Hiển thị hộp thoại alert window.alert()</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f23349b90f_0_1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gf23349b90f_0_1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85750" lvl="0" marL="400050" rtl="0" algn="l">
              <a:spcBef>
                <a:spcPts val="0"/>
              </a:spcBef>
              <a:spcAft>
                <a:spcPts val="0"/>
              </a:spcAft>
              <a:buClr>
                <a:srgbClr val="434343"/>
              </a:buClr>
              <a:buSzPts val="1200"/>
              <a:buFont typeface="Noto Sans Symbols"/>
              <a:buChar char="❑"/>
            </a:pPr>
            <a:r>
              <a:rPr lang="en-US" sz="1600">
                <a:solidFill>
                  <a:srgbClr val="434343"/>
                </a:solidFill>
                <a:latin typeface="Times New Roman"/>
                <a:ea typeface="Times New Roman"/>
                <a:cs typeface="Times New Roman"/>
                <a:sym typeface="Times New Roman"/>
              </a:rPr>
              <a:t>Comment JavaScript có thể được sử dụng để giải thích mã JavaScript và làm cho nó dễ đọc hơn.</a:t>
            </a:r>
            <a:endParaRPr sz="1600">
              <a:solidFill>
                <a:srgbClr val="434343"/>
              </a:solidFill>
              <a:latin typeface="Times New Roman"/>
              <a:ea typeface="Times New Roman"/>
              <a:cs typeface="Times New Roman"/>
              <a:sym typeface="Times New Roman"/>
            </a:endParaRPr>
          </a:p>
          <a:p>
            <a:pPr indent="-285750" lvl="0" marL="400050" rtl="0" algn="l">
              <a:spcBef>
                <a:spcPts val="0"/>
              </a:spcBef>
              <a:spcAft>
                <a:spcPts val="0"/>
              </a:spcAft>
              <a:buClr>
                <a:srgbClr val="434343"/>
              </a:buClr>
              <a:buSzPts val="1200"/>
              <a:buFont typeface="Noto Sans Symbols"/>
              <a:buChar char="❑"/>
            </a:pPr>
            <a:r>
              <a:rPr lang="en-US" sz="1600">
                <a:solidFill>
                  <a:srgbClr val="434343"/>
                </a:solidFill>
                <a:latin typeface="Times New Roman"/>
                <a:ea typeface="Times New Roman"/>
                <a:cs typeface="Times New Roman"/>
                <a:sym typeface="Times New Roman"/>
              </a:rPr>
              <a:t>Các Comment JavaScript cũng có thể được sử dụng để ngăn chặn việc thực thi, khi kiểm tra mã thay thế.</a:t>
            </a:r>
            <a:endParaRPr sz="1600">
              <a:solidFill>
                <a:srgbClr val="434343"/>
              </a:solidFill>
              <a:latin typeface="Times New Roman"/>
              <a:ea typeface="Times New Roman"/>
              <a:cs typeface="Times New Roman"/>
              <a:sym typeface="Times New Roman"/>
            </a:endParaRPr>
          </a:p>
          <a:p>
            <a:pPr indent="-285750" lvl="0" marL="400050" rtl="0" algn="l">
              <a:spcBef>
                <a:spcPts val="0"/>
              </a:spcBef>
              <a:spcAft>
                <a:spcPts val="0"/>
              </a:spcAft>
              <a:buClr>
                <a:srgbClr val="434343"/>
              </a:buClr>
              <a:buSzPts val="1200"/>
              <a:buFont typeface="Noto Sans Symbols"/>
              <a:buChar char="❑"/>
            </a:pPr>
            <a:r>
              <a:rPr lang="en-US" sz="1600">
                <a:solidFill>
                  <a:srgbClr val="434343"/>
                </a:solidFill>
                <a:latin typeface="Times New Roman"/>
                <a:ea typeface="Times New Roman"/>
                <a:cs typeface="Times New Roman"/>
                <a:sym typeface="Times New Roman"/>
              </a:rPr>
              <a:t>Comment 1 dòng</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f23349b90f_0_1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gf23349b90f_0_1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85750" lvl="0" marL="400050" rtl="0" algn="l">
              <a:spcBef>
                <a:spcPts val="0"/>
              </a:spcBef>
              <a:spcAft>
                <a:spcPts val="0"/>
              </a:spcAft>
              <a:buClr>
                <a:srgbClr val="434343"/>
              </a:buClr>
              <a:buSzPts val="1200"/>
              <a:buFont typeface="Noto Sans Symbols"/>
              <a:buChar char="❑"/>
            </a:pPr>
            <a:r>
              <a:rPr lang="en-US" sz="1600">
                <a:solidFill>
                  <a:srgbClr val="434343"/>
                </a:solidFill>
                <a:latin typeface="Times New Roman"/>
                <a:ea typeface="Times New Roman"/>
                <a:cs typeface="Times New Roman"/>
                <a:sym typeface="Times New Roman"/>
              </a:rPr>
              <a:t>Comment JavaScript có thể được sử dụng để giải thích mã JavaScript và làm cho nó dễ đọc hơn.</a:t>
            </a:r>
            <a:endParaRPr sz="1600">
              <a:solidFill>
                <a:srgbClr val="434343"/>
              </a:solidFill>
              <a:latin typeface="Times New Roman"/>
              <a:ea typeface="Times New Roman"/>
              <a:cs typeface="Times New Roman"/>
              <a:sym typeface="Times New Roman"/>
            </a:endParaRPr>
          </a:p>
          <a:p>
            <a:pPr indent="-285750" lvl="0" marL="400050" rtl="0" algn="l">
              <a:spcBef>
                <a:spcPts val="0"/>
              </a:spcBef>
              <a:spcAft>
                <a:spcPts val="0"/>
              </a:spcAft>
              <a:buClr>
                <a:srgbClr val="434343"/>
              </a:buClr>
              <a:buSzPts val="1200"/>
              <a:buFont typeface="Noto Sans Symbols"/>
              <a:buChar char="❑"/>
            </a:pPr>
            <a:r>
              <a:rPr lang="en-US" sz="1600">
                <a:solidFill>
                  <a:srgbClr val="434343"/>
                </a:solidFill>
                <a:latin typeface="Times New Roman"/>
                <a:ea typeface="Times New Roman"/>
                <a:cs typeface="Times New Roman"/>
                <a:sym typeface="Times New Roman"/>
              </a:rPr>
              <a:t>Các Comment JavaScript cũng có thể được sử dụng để ngăn chặn việc thực thi, khi kiểm tra mã thay thế.</a:t>
            </a:r>
            <a:endParaRPr sz="1600">
              <a:solidFill>
                <a:srgbClr val="434343"/>
              </a:solidFill>
              <a:latin typeface="Times New Roman"/>
              <a:ea typeface="Times New Roman"/>
              <a:cs typeface="Times New Roman"/>
              <a:sym typeface="Times New Roman"/>
            </a:endParaRPr>
          </a:p>
          <a:p>
            <a:pPr indent="0" lvl="0" marL="457200" rtl="0" algn="l">
              <a:spcBef>
                <a:spcPts val="0"/>
              </a:spcBef>
              <a:spcAft>
                <a:spcPts val="0"/>
              </a:spcAft>
              <a:buNone/>
            </a:pPr>
            <a:r>
              <a:rPr lang="en-US" sz="1600">
                <a:solidFill>
                  <a:srgbClr val="434343"/>
                </a:solidFill>
                <a:latin typeface="Times New Roman"/>
                <a:ea typeface="Times New Roman"/>
                <a:cs typeface="Times New Roman"/>
                <a:sym typeface="Times New Roman"/>
              </a:rPr>
              <a:t>Comment nhiều dòng</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9" name="Google Shape;32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14300" rtl="0" algn="l">
              <a:spcBef>
                <a:spcPts val="0"/>
              </a:spcBef>
              <a:spcAft>
                <a:spcPts val="0"/>
              </a:spcAft>
              <a:buClr>
                <a:schemeClr val="dk1"/>
              </a:buClr>
              <a:buSzPts val="1200"/>
              <a:buFont typeface="Arial"/>
              <a:buNone/>
            </a:pPr>
            <a:r>
              <a:rPr lang="en-US" sz="1600">
                <a:solidFill>
                  <a:srgbClr val="434343"/>
                </a:solidFill>
                <a:latin typeface="Times New Roman"/>
                <a:ea typeface="Times New Roman"/>
                <a:cs typeface="Times New Roman"/>
                <a:sym typeface="Times New Roman"/>
              </a:rPr>
              <a:t>Có 3 cách để khai báo một biến:</a:t>
            </a:r>
            <a:endParaRPr sz="1400">
              <a:solidFill>
                <a:srgbClr val="434343"/>
              </a:solidFill>
              <a:latin typeface="Assistant ExtraLight"/>
              <a:ea typeface="Assistant ExtraLight"/>
              <a:cs typeface="Assistant ExtraLight"/>
              <a:sym typeface="Assistant ExtraLight"/>
            </a:endParaRPr>
          </a:p>
          <a:p>
            <a:pPr indent="-285750" lvl="0" marL="400050" rtl="0" algn="l">
              <a:spcBef>
                <a:spcPts val="0"/>
              </a:spcBef>
              <a:spcAft>
                <a:spcPts val="0"/>
              </a:spcAft>
              <a:buClr>
                <a:srgbClr val="434343"/>
              </a:buClr>
              <a:buSzPts val="1200"/>
              <a:buFont typeface="Courier New"/>
              <a:buChar char="o"/>
            </a:pPr>
            <a:r>
              <a:rPr lang="en-US" sz="1600">
                <a:solidFill>
                  <a:srgbClr val="434343"/>
                </a:solidFill>
                <a:latin typeface="Times New Roman"/>
                <a:ea typeface="Times New Roman"/>
                <a:cs typeface="Times New Roman"/>
                <a:sym typeface="Times New Roman"/>
              </a:rPr>
              <a:t>var</a:t>
            </a:r>
            <a:endParaRPr sz="1600">
              <a:solidFill>
                <a:srgbClr val="434343"/>
              </a:solidFill>
              <a:latin typeface="Times New Roman"/>
              <a:ea typeface="Times New Roman"/>
              <a:cs typeface="Times New Roman"/>
              <a:sym typeface="Times New Roman"/>
            </a:endParaRPr>
          </a:p>
          <a:p>
            <a:pPr indent="-285750" lvl="0" marL="400050" rtl="0" algn="l">
              <a:spcBef>
                <a:spcPts val="0"/>
              </a:spcBef>
              <a:spcAft>
                <a:spcPts val="0"/>
              </a:spcAft>
              <a:buClr>
                <a:srgbClr val="434343"/>
              </a:buClr>
              <a:buSzPts val="1200"/>
              <a:buFont typeface="Courier New"/>
              <a:buChar char="o"/>
            </a:pPr>
            <a:r>
              <a:rPr lang="en-US" sz="1600">
                <a:solidFill>
                  <a:srgbClr val="434343"/>
                </a:solidFill>
                <a:latin typeface="Times New Roman"/>
                <a:ea typeface="Times New Roman"/>
                <a:cs typeface="Times New Roman"/>
                <a:sym typeface="Times New Roman"/>
              </a:rPr>
              <a:t>let</a:t>
            </a:r>
            <a:endParaRPr sz="1400">
              <a:solidFill>
                <a:srgbClr val="434343"/>
              </a:solidFill>
              <a:latin typeface="Assistant ExtraLight"/>
              <a:ea typeface="Assistant ExtraLight"/>
              <a:cs typeface="Assistant ExtraLight"/>
              <a:sym typeface="Assistant ExtraLight"/>
            </a:endParaRPr>
          </a:p>
          <a:p>
            <a:pPr indent="-285750" lvl="0" marL="400050" rtl="0" algn="l">
              <a:spcBef>
                <a:spcPts val="0"/>
              </a:spcBef>
              <a:spcAft>
                <a:spcPts val="0"/>
              </a:spcAft>
              <a:buClr>
                <a:srgbClr val="434343"/>
              </a:buClr>
              <a:buSzPts val="1200"/>
              <a:buFont typeface="Courier New"/>
              <a:buChar char="o"/>
            </a:pPr>
            <a:r>
              <a:rPr lang="en-US" sz="1600">
                <a:solidFill>
                  <a:srgbClr val="434343"/>
                </a:solidFill>
                <a:latin typeface="Times New Roman"/>
                <a:ea typeface="Times New Roman"/>
                <a:cs typeface="Times New Roman"/>
                <a:sym typeface="Times New Roman"/>
              </a:rPr>
              <a:t>const</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f23349b90f_0_1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gf23349b90f_0_1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f23349b90f_0_1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 name="Google Shape;342;gf23349b90f_0_1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434343"/>
              </a:buClr>
              <a:buSzPts val="1800"/>
              <a:buFont typeface="Times New Roman"/>
              <a:buChar char="●"/>
            </a:pPr>
            <a:r>
              <a:rPr lang="en-US" sz="1800">
                <a:solidFill>
                  <a:srgbClr val="434343"/>
                </a:solidFill>
                <a:latin typeface="Times New Roman"/>
                <a:ea typeface="Times New Roman"/>
                <a:cs typeface="Times New Roman"/>
                <a:sym typeface="Times New Roman"/>
              </a:rPr>
              <a:t>var, let và const đều có cơ chế Hoisting (Đưa toàn bộ khai báo biến lên đầu phạm vi của biến trong đoạn mã lệnh javascript)</a:t>
            </a:r>
            <a:endParaRPr sz="1800">
              <a:solidFill>
                <a:srgbClr val="434343"/>
              </a:solidFill>
              <a:latin typeface="Times New Roman"/>
              <a:ea typeface="Times New Roman"/>
              <a:cs typeface="Times New Roman"/>
              <a:sym typeface="Times New Roman"/>
            </a:endParaRPr>
          </a:p>
          <a:p>
            <a:pPr indent="-342900" lvl="0" marL="457200" rtl="0" algn="l">
              <a:spcBef>
                <a:spcPts val="0"/>
              </a:spcBef>
              <a:spcAft>
                <a:spcPts val="0"/>
              </a:spcAft>
              <a:buClr>
                <a:srgbClr val="434343"/>
              </a:buClr>
              <a:buSzPts val="1800"/>
              <a:buFont typeface="Times New Roman"/>
              <a:buChar char="●"/>
            </a:pPr>
            <a:r>
              <a:rPr lang="en-US" sz="1800">
                <a:solidFill>
                  <a:srgbClr val="434343"/>
                </a:solidFill>
                <a:latin typeface="Times New Roman"/>
                <a:ea typeface="Times New Roman"/>
                <a:cs typeface="Times New Roman"/>
                <a:sym typeface="Times New Roman"/>
              </a:rPr>
              <a:t>Nhưng let và const lại không thể sử dụng trước khi khai báo hoặc khởi tạo</a:t>
            </a:r>
            <a:endParaRPr sz="1800">
              <a:solidFill>
                <a:srgbClr val="434343"/>
              </a:solidFill>
              <a:latin typeface="Times New Roman"/>
              <a:ea typeface="Times New Roman"/>
              <a:cs typeface="Times New Roman"/>
              <a:sym typeface="Times New Roman"/>
            </a:endParaRPr>
          </a:p>
          <a:p>
            <a:pPr indent="-342900" lvl="0" marL="457200" rtl="0" algn="l">
              <a:spcBef>
                <a:spcPts val="0"/>
              </a:spcBef>
              <a:spcAft>
                <a:spcPts val="0"/>
              </a:spcAft>
              <a:buClr>
                <a:srgbClr val="434343"/>
              </a:buClr>
              <a:buSzPts val="1800"/>
              <a:buFont typeface="Times New Roman"/>
              <a:buChar char="●"/>
            </a:pPr>
            <a:r>
              <a:rPr lang="en-US" sz="1800">
                <a:solidFill>
                  <a:srgbClr val="434343"/>
                </a:solidFill>
                <a:latin typeface="Times New Roman"/>
                <a:ea typeface="Times New Roman"/>
                <a:cs typeface="Times New Roman"/>
                <a:sym typeface="Times New Roman"/>
              </a:rPr>
              <a:t>Trong ES2015 (ES6) có một khái niệm mới đó là Temporal Dead Zone (TDZ), để check và phát hiện việc sử dụng biến const/let trước khi khai báo thì nó sẽ báo lỗi 1 ReferenceError</a:t>
            </a:r>
            <a:endParaRPr sz="1800">
              <a:solidFill>
                <a:srgbClr val="434343"/>
              </a:solidFill>
              <a:latin typeface="Times New Roman"/>
              <a:ea typeface="Times New Roman"/>
              <a:cs typeface="Times New Roman"/>
              <a:sym typeface="Times New Roman"/>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f89b83c9e5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gf89b83c9e5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434343"/>
              </a:buClr>
              <a:buSzPts val="1800"/>
              <a:buFont typeface="Times New Roman"/>
              <a:buChar char="●"/>
            </a:pPr>
            <a:r>
              <a:rPr lang="en-US" sz="1800">
                <a:solidFill>
                  <a:srgbClr val="434343"/>
                </a:solidFill>
                <a:latin typeface="Times New Roman"/>
                <a:ea typeface="Times New Roman"/>
                <a:cs typeface="Times New Roman"/>
                <a:sym typeface="Times New Roman"/>
              </a:rPr>
              <a:t>var, let và const đều có cơ chế Hoisting (Đưa toàn bộ khai báo biến lên đầu phạm vi của biến trong đoạn mã lệnh javascript)</a:t>
            </a:r>
            <a:endParaRPr sz="1800">
              <a:solidFill>
                <a:srgbClr val="434343"/>
              </a:solidFill>
              <a:latin typeface="Times New Roman"/>
              <a:ea typeface="Times New Roman"/>
              <a:cs typeface="Times New Roman"/>
              <a:sym typeface="Times New Roman"/>
            </a:endParaRPr>
          </a:p>
          <a:p>
            <a:pPr indent="-342900" lvl="0" marL="457200" rtl="0" algn="l">
              <a:spcBef>
                <a:spcPts val="0"/>
              </a:spcBef>
              <a:spcAft>
                <a:spcPts val="0"/>
              </a:spcAft>
              <a:buClr>
                <a:srgbClr val="434343"/>
              </a:buClr>
              <a:buSzPts val="1800"/>
              <a:buFont typeface="Times New Roman"/>
              <a:buChar char="●"/>
            </a:pPr>
            <a:r>
              <a:rPr lang="en-US" sz="1800">
                <a:solidFill>
                  <a:srgbClr val="434343"/>
                </a:solidFill>
                <a:latin typeface="Times New Roman"/>
                <a:ea typeface="Times New Roman"/>
                <a:cs typeface="Times New Roman"/>
                <a:sym typeface="Times New Roman"/>
              </a:rPr>
              <a:t>Nhưng let và const lại không thể sử dụng trước khi khai báo hoặc khởi tạo</a:t>
            </a:r>
            <a:endParaRPr sz="1800">
              <a:solidFill>
                <a:srgbClr val="434343"/>
              </a:solidFill>
              <a:latin typeface="Times New Roman"/>
              <a:ea typeface="Times New Roman"/>
              <a:cs typeface="Times New Roman"/>
              <a:sym typeface="Times New Roman"/>
            </a:endParaRPr>
          </a:p>
          <a:p>
            <a:pPr indent="-342900" lvl="0" marL="457200" rtl="0" algn="l">
              <a:spcBef>
                <a:spcPts val="0"/>
              </a:spcBef>
              <a:spcAft>
                <a:spcPts val="0"/>
              </a:spcAft>
              <a:buClr>
                <a:srgbClr val="434343"/>
              </a:buClr>
              <a:buSzPts val="1800"/>
              <a:buFont typeface="Times New Roman"/>
              <a:buChar char="●"/>
            </a:pPr>
            <a:r>
              <a:rPr lang="en-US" sz="1800">
                <a:solidFill>
                  <a:srgbClr val="434343"/>
                </a:solidFill>
                <a:latin typeface="Times New Roman"/>
                <a:ea typeface="Times New Roman"/>
                <a:cs typeface="Times New Roman"/>
                <a:sym typeface="Times New Roman"/>
              </a:rPr>
              <a:t>Trong ES2015 (ES6) có một khái niệm mới đó là Temporal Dead Zone (TDZ), để check và phát hiện việc sử dụng biến const/let trước khi khai báo thì nó sẽ báo lỗi 1 ReferenceError</a:t>
            </a:r>
            <a:endParaRPr sz="1800">
              <a:solidFill>
                <a:srgbClr val="434343"/>
              </a:solidFill>
              <a:latin typeface="Times New Roman"/>
              <a:ea typeface="Times New Roman"/>
              <a:cs typeface="Times New Roman"/>
              <a:sym typeface="Times New Roman"/>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f23349b90f_0_1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7" name="Google Shape;357;gf23349b90f_0_1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f23349c563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4" name="Google Shape;364;gf23349c563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US"/>
              <a:t>var có global và function scope (Biến toàn cục và cục bộ trong hàm)</a:t>
            </a:r>
            <a:endParaRPr/>
          </a:p>
          <a:p>
            <a:pPr indent="-298450" lvl="0" marL="457200" rtl="0" algn="l">
              <a:spcBef>
                <a:spcPts val="0"/>
              </a:spcBef>
              <a:spcAft>
                <a:spcPts val="0"/>
              </a:spcAft>
              <a:buSzPts val="1100"/>
              <a:buChar char="●"/>
            </a:pPr>
            <a:r>
              <a:rPr lang="en-US"/>
              <a:t>let và const thì có thêm block scope (phạm vi biến chỉ xác định trong dấu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f23349c563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gf23349c563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US"/>
              <a:t>let có thể thay đổi giá trị cho biến</a:t>
            </a:r>
            <a:endParaRPr/>
          </a:p>
          <a:p>
            <a:pPr indent="-298450" lvl="0" marL="457200" rtl="0" algn="l">
              <a:spcBef>
                <a:spcPts val="0"/>
              </a:spcBef>
              <a:spcAft>
                <a:spcPts val="0"/>
              </a:spcAft>
              <a:buSzPts val="1100"/>
              <a:buChar char="●"/>
            </a:pPr>
            <a:r>
              <a:rPr lang="en-US"/>
              <a:t>const không thể thay đổi giá trị cho biến và phải khởi tạo giá trị cho biến ngay khi khai báo</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f23349c563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gf23349c563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85750" lvl="0" marL="400050" rtl="0" algn="l">
              <a:spcBef>
                <a:spcPts val="0"/>
              </a:spcBef>
              <a:spcAft>
                <a:spcPts val="0"/>
              </a:spcAft>
              <a:buClr>
                <a:srgbClr val="434343"/>
              </a:buClr>
              <a:buSzPts val="1200"/>
              <a:buFont typeface="Courier New"/>
              <a:buChar char="o"/>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 name="Google Shape;38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85750" lvl="0" marL="400050" rtl="0" algn="l">
              <a:spcBef>
                <a:spcPts val="0"/>
              </a:spcBef>
              <a:spcAft>
                <a:spcPts val="0"/>
              </a:spcAft>
              <a:buClr>
                <a:srgbClr val="434343"/>
              </a:buClr>
              <a:buSzPts val="1200"/>
              <a:buFont typeface="Courier New"/>
              <a:buChar char="o"/>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f23349c563_0_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2" name="Google Shape;392;gf23349c563_0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85750" lvl="0" marL="400050" rtl="0" algn="l">
              <a:spcBef>
                <a:spcPts val="0"/>
              </a:spcBef>
              <a:spcAft>
                <a:spcPts val="0"/>
              </a:spcAft>
              <a:buClr>
                <a:srgbClr val="434343"/>
              </a:buClr>
              <a:buSzPts val="1200"/>
              <a:buFont typeface="Courier New"/>
              <a:buChar char="o"/>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f23349c563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9" name="Google Shape;399;gf23349c563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85750" lvl="0" marL="400050" rtl="0" algn="l">
              <a:spcBef>
                <a:spcPts val="0"/>
              </a:spcBef>
              <a:spcAft>
                <a:spcPts val="0"/>
              </a:spcAft>
              <a:buClr>
                <a:srgbClr val="434343"/>
              </a:buClr>
              <a:buSzPts val="1200"/>
              <a:buFont typeface="Courier New"/>
              <a:buChar char="o"/>
            </a:pPr>
            <a:r>
              <a:rPr lang="en-US"/>
              <a:t>null là một giá trị rỗng cho một biến nào đó và phải thực hiện gán giá trị null cho biến</a:t>
            </a:r>
            <a:endParaRPr/>
          </a:p>
          <a:p>
            <a:pPr indent="-285750" lvl="0" marL="400050" rtl="0" algn="l">
              <a:spcBef>
                <a:spcPts val="0"/>
              </a:spcBef>
              <a:spcAft>
                <a:spcPts val="0"/>
              </a:spcAft>
              <a:buClr>
                <a:srgbClr val="434343"/>
              </a:buClr>
              <a:buSzPts val="1200"/>
              <a:buFont typeface="Assistant ExtraLight"/>
              <a:buChar char="o"/>
            </a:pPr>
            <a:r>
              <a:rPr lang="en-US"/>
              <a:t>undefined là một giá trị biểu hiện cho việc biến đó không được gán bất kỳ giá trị nào hay truy cập vào một thuộc tính không tồn tại trong một object nào đó</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f23349c563_0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7" name="Google Shape;407;gf23349c563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85750" lvl="0" marL="400050" rtl="0" algn="l">
              <a:spcBef>
                <a:spcPts val="0"/>
              </a:spcBef>
              <a:spcAft>
                <a:spcPts val="0"/>
              </a:spcAft>
              <a:buClr>
                <a:srgbClr val="434343"/>
              </a:buClr>
              <a:buSzPts val="1200"/>
              <a:buFont typeface="Courier New"/>
              <a:buChar char="o"/>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f23349c563_0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4" name="Google Shape;414;gf23349c563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85750" lvl="0" marL="400050" rtl="0" algn="l">
              <a:spcBef>
                <a:spcPts val="0"/>
              </a:spcBef>
              <a:spcAft>
                <a:spcPts val="0"/>
              </a:spcAft>
              <a:buClr>
                <a:srgbClr val="434343"/>
              </a:buClr>
              <a:buSzPts val="1200"/>
              <a:buFont typeface="Courier New"/>
              <a:buChar char="o"/>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1" name="Google Shape;42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f23349c563_0_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8" name="Google Shape;428;gf23349c563_0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f23349c563_0_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5" name="Google Shape;435;gf23349c563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85750" lvl="0" marL="400050" rtl="0" algn="l">
              <a:spcBef>
                <a:spcPts val="0"/>
              </a:spcBef>
              <a:spcAft>
                <a:spcPts val="0"/>
              </a:spcAft>
              <a:buClr>
                <a:srgbClr val="434343"/>
              </a:buClr>
              <a:buSzPts val="1200"/>
              <a:buFont typeface="Noto Sans Symbols"/>
              <a:buChar char="▪"/>
            </a:pPr>
            <a:r>
              <a:rPr lang="en-US" sz="1600">
                <a:solidFill>
                  <a:srgbClr val="434343"/>
                </a:solidFill>
                <a:latin typeface="Times New Roman"/>
                <a:ea typeface="Times New Roman"/>
                <a:cs typeface="Times New Roman"/>
                <a:sym typeface="Times New Roman"/>
              </a:rPr>
              <a:t>Đây là lớp thứ 3 của các công nghệ web tiêu chuẩn và hai trong số đó là HTML và CSS</a:t>
            </a:r>
            <a:endParaRPr sz="1400">
              <a:solidFill>
                <a:srgbClr val="434343"/>
              </a:solidFill>
              <a:latin typeface="Assistant ExtraLight"/>
              <a:ea typeface="Assistant ExtraLight"/>
              <a:cs typeface="Assistant ExtraLight"/>
              <a:sym typeface="Assistant ExtraLight"/>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f23349c563_0_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2" name="Google Shape;442;gf23349c563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f23349c563_0_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9" name="Google Shape;449;gf23349c563_0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f23349c563_0_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6" name="Google Shape;456;gf23349c563_0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Sự khác nhau giữa == và ===</a:t>
            </a:r>
            <a:endParaRPr/>
          </a:p>
          <a:p>
            <a:pPr indent="-298450" lvl="0" marL="457200" rtl="0" algn="l">
              <a:lnSpc>
                <a:spcPct val="100000"/>
              </a:lnSpc>
              <a:spcBef>
                <a:spcPts val="0"/>
              </a:spcBef>
              <a:spcAft>
                <a:spcPts val="0"/>
              </a:spcAft>
              <a:buSzPts val="1100"/>
              <a:buChar char="●"/>
            </a:pPr>
            <a:r>
              <a:rPr lang="en-US"/>
              <a:t>=== sẽ so sánh cả giá trị và kiểu của dữ liệu</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f23349c563_0_1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3" name="Google Shape;463;gf23349c563_0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Sự khác nhau giữa == và ===</a:t>
            </a:r>
            <a:endParaRPr/>
          </a:p>
          <a:p>
            <a:pPr indent="-298450" lvl="0" marL="457200" rtl="0" algn="l">
              <a:lnSpc>
                <a:spcPct val="100000"/>
              </a:lnSpc>
              <a:spcBef>
                <a:spcPts val="0"/>
              </a:spcBef>
              <a:spcAft>
                <a:spcPts val="0"/>
              </a:spcAft>
              <a:buSzPts val="1100"/>
              <a:buChar char="●"/>
            </a:pPr>
            <a:r>
              <a:rPr lang="en-US"/>
              <a:t>=== sẽ so sánh cả giá trị và kiểu của dữ liệu</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f23349c563_0_1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0" name="Google Shape;470;gf23349c563_0_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f23349c563_0_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7" name="Google Shape;477;gf23349c563_0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f23349c563_0_1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4" name="Google Shape;484;gf23349c563_0_1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f23349c563_0_1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1" name="Google Shape;491;gf23349c563_0_1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f23349c563_0_1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8" name="Google Shape;498;gf23349c563_0_1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a:t>3 cách viết đều tạo ra một hàm như nhau</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5" name="Google Shape;50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85750" lvl="0" marL="400050" rtl="0" algn="l">
              <a:spcBef>
                <a:spcPts val="0"/>
              </a:spcBef>
              <a:spcAft>
                <a:spcPts val="0"/>
              </a:spcAft>
              <a:buClr>
                <a:srgbClr val="434343"/>
              </a:buClr>
              <a:buSzPts val="1200"/>
              <a:buFont typeface="Noto Sans Symbols"/>
              <a:buChar char="▪"/>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f6c1e2ec43_1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1" name="Google Shape;511;gf6c1e2ec43_1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f6c1e2ec43_1_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9" name="Google Shape;519;gf6c1e2ec43_1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f6c1e2ec43_1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7" name="Google Shape;527;gf6c1e2ec43_1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5" name="Google Shape;53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f23349c563_0_2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2" name="Google Shape;542;gf23349c563_0_2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f23349c563_0_2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9" name="Google Shape;549;gf23349c563_0_2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f23349c563_0_2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6" name="Google Shape;556;gf23349c563_0_2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f23349c563_0_2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3" name="Google Shape;563;gf23349c563_0_2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0" name="Google Shape;57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6" name="Google Shape;57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85750" lvl="0" marL="400050" rtl="0" algn="l">
              <a:spcBef>
                <a:spcPts val="0"/>
              </a:spcBef>
              <a:spcAft>
                <a:spcPts val="0"/>
              </a:spcAft>
              <a:buClr>
                <a:srgbClr val="434343"/>
              </a:buClr>
              <a:buSzPts val="1200"/>
              <a:buFont typeface="Noto Sans Symbols"/>
              <a:buChar char="▪"/>
            </a:pPr>
            <a:r>
              <a:rPr lang="en-US" sz="1600">
                <a:solidFill>
                  <a:srgbClr val="434343"/>
                </a:solidFill>
              </a:rPr>
              <a:t>Lập trình web front end với ReactJs, Angular, VueJS</a:t>
            </a:r>
            <a:endParaRPr sz="1600">
              <a:solidFill>
                <a:srgbClr val="434343"/>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2" name="Google Shape;58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f23349c563_0_2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8" name="Google Shape;588;gf23349c563_0_2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5" name="Google Shape;59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1" name="Google Shape;60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f23349c563_0_3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7" name="Google Shape;607;gf23349c563_0_3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f23349c563_0_3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3" name="Google Shape;613;gf23349c563_0_3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f23349c563_0_3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9" name="Google Shape;619;gf23349c563_0_3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f23349c563_0_3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5" name="Google Shape;625;gf23349c563_0_3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f23349c563_0_2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1" name="Google Shape;631;gf23349c563_0_2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f23349c563_0_2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7" name="Google Shape;637;gf23349c563_0_2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f23ea4a2b8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gf23ea4a2b8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85750" lvl="0" marL="400050" rtl="0" algn="l">
              <a:spcBef>
                <a:spcPts val="0"/>
              </a:spcBef>
              <a:spcAft>
                <a:spcPts val="0"/>
              </a:spcAft>
              <a:buClr>
                <a:srgbClr val="434343"/>
              </a:buClr>
              <a:buSzPts val="1200"/>
              <a:buFont typeface="Noto Sans Symbols"/>
              <a:buChar char="▪"/>
            </a:pPr>
            <a:r>
              <a:rPr lang="en-US" sz="1600">
                <a:solidFill>
                  <a:srgbClr val="434343"/>
                </a:solidFill>
              </a:rPr>
              <a:t>Lập trình web back end với Node js + ExpressJs</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f23349c563_0_2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3" name="Google Shape;643;gf23349c563_0_2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f23349c563_0_2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9" name="Google Shape;649;gf23349c563_0_2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f23349c563_0_2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5" name="Google Shape;655;gf23349c563_0_2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f23349c563_0_3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1" name="Google Shape;661;gf23349c563_0_3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f23349c563_0_2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7" name="Google Shape;667;gf23349c563_0_2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Tham số đầu tiên là loại sự kiện (như "click" hoặc "mousedown" hoặc bất kỳ Sự kiện DOM HTML nào khác.)</a:t>
            </a:r>
            <a:endParaRPr sz="16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600">
              <a:latin typeface="Times New Roman"/>
              <a:ea typeface="Times New Roman"/>
              <a:cs typeface="Times New Roman"/>
              <a:sym typeface="Times New Roman"/>
            </a:endParaRPr>
          </a:p>
          <a:p>
            <a:pPr indent="-330200" lvl="0" marL="457200" rtl="0" algn="l">
              <a:lnSpc>
                <a:spcPct val="10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Tham số thứ hai là hàm chúng ta muốn gọi khi sự kiện xảy ra.</a:t>
            </a:r>
            <a:endParaRPr sz="1600">
              <a:latin typeface="Times New Roman"/>
              <a:ea typeface="Times New Roman"/>
              <a:cs typeface="Times New Roman"/>
              <a:sym typeface="Times New Roman"/>
            </a:endParaRPr>
          </a:p>
          <a:p>
            <a:pPr indent="-330200" lvl="0" marL="457200" rtl="0" algn="l">
              <a:lnSpc>
                <a:spcPct val="10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Chú ý: Tham số thứ 2 trong hàm removeEventListener phải là một hàm được định nghĩa bên ngoài</a:t>
            </a:r>
            <a:endParaRPr sz="16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600">
              <a:latin typeface="Times New Roman"/>
              <a:ea typeface="Times New Roman"/>
              <a:cs typeface="Times New Roman"/>
              <a:sym typeface="Times New Roman"/>
            </a:endParaRPr>
          </a:p>
          <a:p>
            <a:pPr indent="-330200" lvl="0" marL="457200" rtl="0" algn="l">
              <a:lnSpc>
                <a:spcPct val="10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Tham số thứ ba là một giá trị boolean chỉ định sử dụng event bubbling hay event capturing. Tham số này là tùy chọn. </a:t>
            </a:r>
            <a:endParaRPr sz="1600">
              <a:latin typeface="Times New Roman"/>
              <a:ea typeface="Times New Roman"/>
              <a:cs typeface="Times New Roman"/>
              <a:sym typeface="Times New Roman"/>
            </a:endParaRPr>
          </a:p>
          <a:p>
            <a:pPr indent="-330200" lvl="0" marL="914400" rtl="0" algn="l">
              <a:lnSpc>
                <a:spcPct val="10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Bubbling: Các sự kiện của thể bên trong sẽ được xử lý trước các sự kiện của các thẻ bên ngoài</a:t>
            </a:r>
            <a:endParaRPr sz="1600">
              <a:latin typeface="Times New Roman"/>
              <a:ea typeface="Times New Roman"/>
              <a:cs typeface="Times New Roman"/>
              <a:sym typeface="Times New Roman"/>
            </a:endParaRPr>
          </a:p>
          <a:p>
            <a:pPr indent="-330200" lvl="0" marL="914400" rtl="0" algn="l">
              <a:lnSpc>
                <a:spcPct val="10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Caturing: Ngược lại, các sự kiện của thể bên ngoài sẽ được xử lý trước các sự kiện của các thẻ bên trong</a:t>
            </a:r>
            <a:endParaRPr sz="16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600">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t/>
            </a:r>
            <a:endParaRPr sz="1600">
              <a:latin typeface="Times New Roman"/>
              <a:ea typeface="Times New Roman"/>
              <a:cs typeface="Times New Roman"/>
              <a:sym typeface="Times New Roman"/>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f23349c563_0_3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5" name="Google Shape;675;gf23349c563_0_3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a:t>Tham số đầu tiên là loại sự kiện (như "click" hoặc "mousedown" hoặc bất kỳ Sự kiện DOM HTML nào khác.)</a:t>
            </a:r>
            <a:endParaRPr/>
          </a:p>
          <a:p>
            <a:pPr indent="0" lvl="0" marL="0" rtl="0" algn="l">
              <a:lnSpc>
                <a:spcPct val="100000"/>
              </a:lnSpc>
              <a:spcBef>
                <a:spcPts val="0"/>
              </a:spcBef>
              <a:spcAft>
                <a:spcPts val="0"/>
              </a:spcAft>
              <a:buSzPts val="1100"/>
              <a:buNone/>
            </a:pPr>
            <a:r>
              <a:t/>
            </a:r>
            <a:endParaRPr/>
          </a:p>
          <a:p>
            <a:pPr indent="-298450" lvl="0" marL="457200" rtl="0" algn="l">
              <a:lnSpc>
                <a:spcPct val="100000"/>
              </a:lnSpc>
              <a:spcBef>
                <a:spcPts val="0"/>
              </a:spcBef>
              <a:spcAft>
                <a:spcPts val="0"/>
              </a:spcAft>
              <a:buSzPts val="1100"/>
              <a:buChar char="●"/>
            </a:pPr>
            <a:r>
              <a:rPr lang="en-US"/>
              <a:t>Tham số thứ hai là hàm chúng ta muốn gọi khi sự kiện xảy ra.</a:t>
            </a:r>
            <a:endParaRPr/>
          </a:p>
          <a:p>
            <a:pPr indent="0" lvl="0" marL="0" rtl="0" algn="l">
              <a:lnSpc>
                <a:spcPct val="100000"/>
              </a:lnSpc>
              <a:spcBef>
                <a:spcPts val="0"/>
              </a:spcBef>
              <a:spcAft>
                <a:spcPts val="0"/>
              </a:spcAft>
              <a:buSzPts val="1100"/>
              <a:buNone/>
            </a:pPr>
            <a:r>
              <a:t/>
            </a:r>
            <a:endParaRPr/>
          </a:p>
          <a:p>
            <a:pPr indent="-298450" lvl="0" marL="457200" rtl="0" algn="l">
              <a:lnSpc>
                <a:spcPct val="100000"/>
              </a:lnSpc>
              <a:spcBef>
                <a:spcPts val="0"/>
              </a:spcBef>
              <a:spcAft>
                <a:spcPts val="0"/>
              </a:spcAft>
              <a:buSzPts val="1100"/>
              <a:buChar char="●"/>
            </a:pPr>
            <a:r>
              <a:rPr lang="en-US"/>
              <a:t>Tham số thứ ba là một giá trị boolean chỉ định sử dụng event bubbling hay event capturing. Tham số này là tùy chọn. </a:t>
            </a:r>
            <a:endParaRPr/>
          </a:p>
          <a:p>
            <a:pPr indent="-298450" lvl="0" marL="914400" rtl="0" algn="l">
              <a:lnSpc>
                <a:spcPct val="100000"/>
              </a:lnSpc>
              <a:spcBef>
                <a:spcPts val="0"/>
              </a:spcBef>
              <a:spcAft>
                <a:spcPts val="0"/>
              </a:spcAft>
              <a:buSzPts val="1100"/>
              <a:buChar char="+"/>
            </a:pPr>
            <a:r>
              <a:rPr lang="en-US"/>
              <a:t>Bubbling: Các sự kiện của thể bên trong sẽ được xử lý trước các sự kiện của các thẻ bên ngoài</a:t>
            </a:r>
            <a:endParaRPr/>
          </a:p>
          <a:p>
            <a:pPr indent="-298450" lvl="0" marL="914400" rtl="0" algn="l">
              <a:lnSpc>
                <a:spcPct val="100000"/>
              </a:lnSpc>
              <a:spcBef>
                <a:spcPts val="0"/>
              </a:spcBef>
              <a:spcAft>
                <a:spcPts val="0"/>
              </a:spcAft>
              <a:buSzPts val="1100"/>
              <a:buChar char="+"/>
            </a:pPr>
            <a:r>
              <a:rPr lang="en-US"/>
              <a:t>Caturing: Ngược lại, các sự kiện của thể bên ngoài sẽ được xử lý trước các sự kiện của các thẻ bên trong</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1" name="Google Shape;681;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f23ea4a2b8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gf23ea4a2b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85750" lvl="0" marL="400050" rtl="0" algn="l">
              <a:spcBef>
                <a:spcPts val="0"/>
              </a:spcBef>
              <a:spcAft>
                <a:spcPts val="0"/>
              </a:spcAft>
              <a:buClr>
                <a:srgbClr val="434343"/>
              </a:buClr>
              <a:buSzPts val="1200"/>
              <a:buFont typeface="Noto Sans Symbols"/>
              <a:buChar char="▪"/>
            </a:pPr>
            <a:r>
              <a:rPr lang="en-US" sz="1600">
                <a:solidFill>
                  <a:srgbClr val="434343"/>
                </a:solidFill>
              </a:rPr>
              <a:t>Ngoài ra có thể lập trình app </a:t>
            </a:r>
            <a:r>
              <a:rPr lang="en-US" sz="1600">
                <a:solidFill>
                  <a:srgbClr val="434343"/>
                </a:solidFill>
                <a:latin typeface="Times New Roman"/>
                <a:ea typeface="Times New Roman"/>
                <a:cs typeface="Times New Roman"/>
                <a:sym typeface="Times New Roman"/>
              </a:rPr>
              <a:t>IOS</a:t>
            </a:r>
            <a:r>
              <a:rPr lang="en-US" sz="1600">
                <a:solidFill>
                  <a:srgbClr val="434343"/>
                </a:solidFill>
              </a:rPr>
              <a:t> hay </a:t>
            </a:r>
            <a:r>
              <a:rPr lang="en-US" sz="1600">
                <a:solidFill>
                  <a:srgbClr val="434343"/>
                </a:solidFill>
                <a:latin typeface="Times New Roman"/>
                <a:ea typeface="Times New Roman"/>
                <a:cs typeface="Times New Roman"/>
                <a:sym typeface="Times New Roman"/>
              </a:rPr>
              <a:t>A</a:t>
            </a:r>
            <a:r>
              <a:rPr lang="en-US" sz="1600">
                <a:solidFill>
                  <a:srgbClr val="434343"/>
                </a:solidFill>
              </a:rPr>
              <a:t>ndroid bằng </a:t>
            </a:r>
            <a:r>
              <a:rPr lang="en-US" sz="1600">
                <a:solidFill>
                  <a:srgbClr val="434343"/>
                </a:solidFill>
                <a:latin typeface="Times New Roman"/>
                <a:ea typeface="Times New Roman"/>
                <a:cs typeface="Times New Roman"/>
                <a:sym typeface="Times New Roman"/>
              </a:rPr>
              <a:t>javascript</a:t>
            </a:r>
            <a:r>
              <a:rPr lang="en-US" sz="1600">
                <a:solidFill>
                  <a:srgbClr val="434343"/>
                </a:solidFill>
              </a:rPr>
              <a:t> với React Native (Cross platform)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7"/>
          <p:cNvSpPr/>
          <p:nvPr/>
        </p:nvSpPr>
        <p:spPr>
          <a:xfrm>
            <a:off x="-704675" y="-232625"/>
            <a:ext cx="7994100" cy="4113900"/>
          </a:xfrm>
          <a:prstGeom prst="roundRect">
            <a:avLst>
              <a:gd fmla="val 16667" name="adj"/>
            </a:avLst>
          </a:prstGeom>
          <a:solidFill>
            <a:schemeClr val="lt2">
              <a:alpha val="6039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27"/>
          <p:cNvSpPr/>
          <p:nvPr/>
        </p:nvSpPr>
        <p:spPr>
          <a:xfrm>
            <a:off x="5413900" y="2822600"/>
            <a:ext cx="2913300" cy="2610000"/>
          </a:xfrm>
          <a:prstGeom prst="roundRect">
            <a:avLst>
              <a:gd fmla="val 16667" name="adj"/>
            </a:avLst>
          </a:prstGeom>
          <a:solidFill>
            <a:schemeClr val="accent3">
              <a:alpha val="5254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7"/>
          <p:cNvSpPr/>
          <p:nvPr/>
        </p:nvSpPr>
        <p:spPr>
          <a:xfrm rot="5400000">
            <a:off x="7898825" y="407700"/>
            <a:ext cx="2111400" cy="1952400"/>
          </a:xfrm>
          <a:prstGeom prst="roundRect">
            <a:avLst>
              <a:gd fmla="val 16667" name="adj"/>
            </a:avLst>
          </a:prstGeom>
          <a:solidFill>
            <a:schemeClr val="accent3">
              <a:alpha val="5254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7"/>
          <p:cNvSpPr txBox="1"/>
          <p:nvPr>
            <p:ph type="ctrTitle"/>
          </p:nvPr>
        </p:nvSpPr>
        <p:spPr>
          <a:xfrm rot="896">
            <a:off x="1043701" y="907800"/>
            <a:ext cx="6904200" cy="205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5200"/>
              <a:buNone/>
              <a:defRPr sz="6000">
                <a:solidFill>
                  <a:schemeClr val="lt1"/>
                </a:solidFill>
              </a:defRPr>
            </a:lvl1pPr>
            <a:lvl2pPr lvl="1" algn="ctr">
              <a:lnSpc>
                <a:spcPct val="100000"/>
              </a:lnSpc>
              <a:spcBef>
                <a:spcPts val="0"/>
              </a:spcBef>
              <a:spcAft>
                <a:spcPts val="0"/>
              </a:spcAft>
              <a:buSzPts val="5200"/>
              <a:buFont typeface="Thasadith"/>
              <a:buNone/>
              <a:defRPr sz="5200">
                <a:latin typeface="Thasadith"/>
                <a:ea typeface="Thasadith"/>
                <a:cs typeface="Thasadith"/>
                <a:sym typeface="Thasadith"/>
              </a:defRPr>
            </a:lvl2pPr>
            <a:lvl3pPr lvl="2" algn="ctr">
              <a:lnSpc>
                <a:spcPct val="100000"/>
              </a:lnSpc>
              <a:spcBef>
                <a:spcPts val="0"/>
              </a:spcBef>
              <a:spcAft>
                <a:spcPts val="0"/>
              </a:spcAft>
              <a:buSzPts val="5200"/>
              <a:buFont typeface="Thasadith"/>
              <a:buNone/>
              <a:defRPr sz="5200">
                <a:latin typeface="Thasadith"/>
                <a:ea typeface="Thasadith"/>
                <a:cs typeface="Thasadith"/>
                <a:sym typeface="Thasadith"/>
              </a:defRPr>
            </a:lvl3pPr>
            <a:lvl4pPr lvl="3" algn="ctr">
              <a:lnSpc>
                <a:spcPct val="100000"/>
              </a:lnSpc>
              <a:spcBef>
                <a:spcPts val="0"/>
              </a:spcBef>
              <a:spcAft>
                <a:spcPts val="0"/>
              </a:spcAft>
              <a:buSzPts val="5200"/>
              <a:buFont typeface="Thasadith"/>
              <a:buNone/>
              <a:defRPr sz="5200">
                <a:latin typeface="Thasadith"/>
                <a:ea typeface="Thasadith"/>
                <a:cs typeface="Thasadith"/>
                <a:sym typeface="Thasadith"/>
              </a:defRPr>
            </a:lvl4pPr>
            <a:lvl5pPr lvl="4" algn="ctr">
              <a:lnSpc>
                <a:spcPct val="100000"/>
              </a:lnSpc>
              <a:spcBef>
                <a:spcPts val="0"/>
              </a:spcBef>
              <a:spcAft>
                <a:spcPts val="0"/>
              </a:spcAft>
              <a:buSzPts val="5200"/>
              <a:buFont typeface="Thasadith"/>
              <a:buNone/>
              <a:defRPr sz="5200">
                <a:latin typeface="Thasadith"/>
                <a:ea typeface="Thasadith"/>
                <a:cs typeface="Thasadith"/>
                <a:sym typeface="Thasadith"/>
              </a:defRPr>
            </a:lvl5pPr>
            <a:lvl6pPr lvl="5" algn="ctr">
              <a:lnSpc>
                <a:spcPct val="100000"/>
              </a:lnSpc>
              <a:spcBef>
                <a:spcPts val="0"/>
              </a:spcBef>
              <a:spcAft>
                <a:spcPts val="0"/>
              </a:spcAft>
              <a:buSzPts val="5200"/>
              <a:buFont typeface="Thasadith"/>
              <a:buNone/>
              <a:defRPr sz="5200">
                <a:latin typeface="Thasadith"/>
                <a:ea typeface="Thasadith"/>
                <a:cs typeface="Thasadith"/>
                <a:sym typeface="Thasadith"/>
              </a:defRPr>
            </a:lvl6pPr>
            <a:lvl7pPr lvl="6" algn="ctr">
              <a:lnSpc>
                <a:spcPct val="100000"/>
              </a:lnSpc>
              <a:spcBef>
                <a:spcPts val="0"/>
              </a:spcBef>
              <a:spcAft>
                <a:spcPts val="0"/>
              </a:spcAft>
              <a:buSzPts val="5200"/>
              <a:buFont typeface="Thasadith"/>
              <a:buNone/>
              <a:defRPr sz="5200">
                <a:latin typeface="Thasadith"/>
                <a:ea typeface="Thasadith"/>
                <a:cs typeface="Thasadith"/>
                <a:sym typeface="Thasadith"/>
              </a:defRPr>
            </a:lvl7pPr>
            <a:lvl8pPr lvl="7" algn="ctr">
              <a:lnSpc>
                <a:spcPct val="100000"/>
              </a:lnSpc>
              <a:spcBef>
                <a:spcPts val="0"/>
              </a:spcBef>
              <a:spcAft>
                <a:spcPts val="0"/>
              </a:spcAft>
              <a:buSzPts val="5200"/>
              <a:buFont typeface="Thasadith"/>
              <a:buNone/>
              <a:defRPr sz="5200">
                <a:latin typeface="Thasadith"/>
                <a:ea typeface="Thasadith"/>
                <a:cs typeface="Thasadith"/>
                <a:sym typeface="Thasadith"/>
              </a:defRPr>
            </a:lvl8pPr>
            <a:lvl9pPr lvl="8" algn="ctr">
              <a:lnSpc>
                <a:spcPct val="100000"/>
              </a:lnSpc>
              <a:spcBef>
                <a:spcPts val="0"/>
              </a:spcBef>
              <a:spcAft>
                <a:spcPts val="0"/>
              </a:spcAft>
              <a:buSzPts val="5200"/>
              <a:buFont typeface="Thasadith"/>
              <a:buNone/>
              <a:defRPr sz="5200">
                <a:latin typeface="Thasadith"/>
                <a:ea typeface="Thasadith"/>
                <a:cs typeface="Thasadith"/>
                <a:sym typeface="Thasadith"/>
              </a:defRPr>
            </a:lvl9pPr>
          </a:lstStyle>
          <a:p/>
        </p:txBody>
      </p:sp>
      <p:sp>
        <p:nvSpPr>
          <p:cNvPr id="13" name="Google Shape;13;p27"/>
          <p:cNvSpPr txBox="1"/>
          <p:nvPr>
            <p:ph idx="1" type="subTitle"/>
          </p:nvPr>
        </p:nvSpPr>
        <p:spPr>
          <a:xfrm rot="1416">
            <a:off x="5456962" y="3940825"/>
            <a:ext cx="2913300" cy="792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Font typeface="PT Serif"/>
              <a:buNone/>
              <a:defRPr/>
            </a:lvl1pPr>
            <a:lvl2pPr lvl="1" algn="ctr">
              <a:lnSpc>
                <a:spcPct val="100000"/>
              </a:lnSpc>
              <a:spcBef>
                <a:spcPts val="0"/>
              </a:spcBef>
              <a:spcAft>
                <a:spcPts val="0"/>
              </a:spcAft>
              <a:buSzPts val="2800"/>
              <a:buFont typeface="PT Serif"/>
              <a:buNone/>
              <a:defRPr sz="2800">
                <a:latin typeface="PT Serif"/>
                <a:ea typeface="PT Serif"/>
                <a:cs typeface="PT Serif"/>
                <a:sym typeface="PT Serif"/>
              </a:defRPr>
            </a:lvl2pPr>
            <a:lvl3pPr lvl="2" algn="ctr">
              <a:lnSpc>
                <a:spcPct val="100000"/>
              </a:lnSpc>
              <a:spcBef>
                <a:spcPts val="0"/>
              </a:spcBef>
              <a:spcAft>
                <a:spcPts val="0"/>
              </a:spcAft>
              <a:buSzPts val="2800"/>
              <a:buFont typeface="PT Serif"/>
              <a:buNone/>
              <a:defRPr sz="2800">
                <a:latin typeface="PT Serif"/>
                <a:ea typeface="PT Serif"/>
                <a:cs typeface="PT Serif"/>
                <a:sym typeface="PT Serif"/>
              </a:defRPr>
            </a:lvl3pPr>
            <a:lvl4pPr lvl="3" algn="ctr">
              <a:lnSpc>
                <a:spcPct val="100000"/>
              </a:lnSpc>
              <a:spcBef>
                <a:spcPts val="0"/>
              </a:spcBef>
              <a:spcAft>
                <a:spcPts val="0"/>
              </a:spcAft>
              <a:buSzPts val="2800"/>
              <a:buFont typeface="PT Serif"/>
              <a:buNone/>
              <a:defRPr sz="2800">
                <a:latin typeface="PT Serif"/>
                <a:ea typeface="PT Serif"/>
                <a:cs typeface="PT Serif"/>
                <a:sym typeface="PT Serif"/>
              </a:defRPr>
            </a:lvl4pPr>
            <a:lvl5pPr lvl="4" algn="ctr">
              <a:lnSpc>
                <a:spcPct val="100000"/>
              </a:lnSpc>
              <a:spcBef>
                <a:spcPts val="0"/>
              </a:spcBef>
              <a:spcAft>
                <a:spcPts val="0"/>
              </a:spcAft>
              <a:buSzPts val="2800"/>
              <a:buFont typeface="PT Serif"/>
              <a:buNone/>
              <a:defRPr sz="2800">
                <a:latin typeface="PT Serif"/>
                <a:ea typeface="PT Serif"/>
                <a:cs typeface="PT Serif"/>
                <a:sym typeface="PT Serif"/>
              </a:defRPr>
            </a:lvl5pPr>
            <a:lvl6pPr lvl="5" algn="ctr">
              <a:lnSpc>
                <a:spcPct val="100000"/>
              </a:lnSpc>
              <a:spcBef>
                <a:spcPts val="0"/>
              </a:spcBef>
              <a:spcAft>
                <a:spcPts val="0"/>
              </a:spcAft>
              <a:buSzPts val="2800"/>
              <a:buFont typeface="PT Serif"/>
              <a:buNone/>
              <a:defRPr sz="2800">
                <a:latin typeface="PT Serif"/>
                <a:ea typeface="PT Serif"/>
                <a:cs typeface="PT Serif"/>
                <a:sym typeface="PT Serif"/>
              </a:defRPr>
            </a:lvl6pPr>
            <a:lvl7pPr lvl="6" algn="ctr">
              <a:lnSpc>
                <a:spcPct val="100000"/>
              </a:lnSpc>
              <a:spcBef>
                <a:spcPts val="0"/>
              </a:spcBef>
              <a:spcAft>
                <a:spcPts val="0"/>
              </a:spcAft>
              <a:buSzPts val="2800"/>
              <a:buFont typeface="PT Serif"/>
              <a:buNone/>
              <a:defRPr sz="2800">
                <a:latin typeface="PT Serif"/>
                <a:ea typeface="PT Serif"/>
                <a:cs typeface="PT Serif"/>
                <a:sym typeface="PT Serif"/>
              </a:defRPr>
            </a:lvl7pPr>
            <a:lvl8pPr lvl="7" algn="ctr">
              <a:lnSpc>
                <a:spcPct val="100000"/>
              </a:lnSpc>
              <a:spcBef>
                <a:spcPts val="0"/>
              </a:spcBef>
              <a:spcAft>
                <a:spcPts val="0"/>
              </a:spcAft>
              <a:buSzPts val="2800"/>
              <a:buFont typeface="PT Serif"/>
              <a:buNone/>
              <a:defRPr sz="2800">
                <a:latin typeface="PT Serif"/>
                <a:ea typeface="PT Serif"/>
                <a:cs typeface="PT Serif"/>
                <a:sym typeface="PT Serif"/>
              </a:defRPr>
            </a:lvl8pPr>
            <a:lvl9pPr lvl="8" algn="ctr">
              <a:lnSpc>
                <a:spcPct val="100000"/>
              </a:lnSpc>
              <a:spcBef>
                <a:spcPts val="0"/>
              </a:spcBef>
              <a:spcAft>
                <a:spcPts val="0"/>
              </a:spcAft>
              <a:buSzPts val="2800"/>
              <a:buFont typeface="PT Serif"/>
              <a:buNone/>
              <a:defRPr sz="2800">
                <a:latin typeface="PT Serif"/>
                <a:ea typeface="PT Serif"/>
                <a:cs typeface="PT Serif"/>
                <a:sym typeface="PT Serif"/>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6">
    <p:spTree>
      <p:nvGrpSpPr>
        <p:cNvPr id="55" name="Shape 55"/>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6" name="Shape 5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
  <p:cSld name="CUSTOM_2">
    <p:spTree>
      <p:nvGrpSpPr>
        <p:cNvPr id="14" name="Shape 14"/>
        <p:cNvGrpSpPr/>
        <p:nvPr/>
      </p:nvGrpSpPr>
      <p:grpSpPr>
        <a:xfrm>
          <a:off x="0" y="0"/>
          <a:ext cx="0" cy="0"/>
          <a:chOff x="0" y="0"/>
          <a:chExt cx="0" cy="0"/>
        </a:xfrm>
      </p:grpSpPr>
      <p:sp>
        <p:nvSpPr>
          <p:cNvPr id="15" name="Google Shape;15;p28"/>
          <p:cNvSpPr/>
          <p:nvPr/>
        </p:nvSpPr>
        <p:spPr>
          <a:xfrm>
            <a:off x="-123750" y="-40925"/>
            <a:ext cx="1514400" cy="1058100"/>
          </a:xfrm>
          <a:prstGeom prst="roundRect">
            <a:avLst>
              <a:gd fmla="val 16667" name="adj"/>
            </a:avLst>
          </a:prstGeom>
          <a:solidFill>
            <a:schemeClr val="lt2">
              <a:alpha val="2509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8"/>
          <p:cNvSpPr txBox="1"/>
          <p:nvPr>
            <p:ph type="ctrTitle"/>
          </p:nvPr>
        </p:nvSpPr>
        <p:spPr>
          <a:xfrm flipH="1">
            <a:off x="6605688" y="2489339"/>
            <a:ext cx="15606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7" name="Google Shape;17;p28"/>
          <p:cNvSpPr txBox="1"/>
          <p:nvPr>
            <p:ph idx="1" type="subTitle"/>
          </p:nvPr>
        </p:nvSpPr>
        <p:spPr>
          <a:xfrm flipH="1">
            <a:off x="6404388" y="2911450"/>
            <a:ext cx="1963200" cy="875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18" name="Google Shape;18;p28"/>
          <p:cNvSpPr txBox="1"/>
          <p:nvPr>
            <p:ph idx="2" type="ctrTitle"/>
          </p:nvPr>
        </p:nvSpPr>
        <p:spPr>
          <a:xfrm flipH="1">
            <a:off x="977706" y="2489339"/>
            <a:ext cx="15606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9" name="Google Shape;19;p28"/>
          <p:cNvSpPr txBox="1"/>
          <p:nvPr>
            <p:ph idx="3" type="subTitle"/>
          </p:nvPr>
        </p:nvSpPr>
        <p:spPr>
          <a:xfrm flipH="1">
            <a:off x="877501" y="2911450"/>
            <a:ext cx="1761000" cy="875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20" name="Google Shape;20;p28"/>
          <p:cNvSpPr txBox="1"/>
          <p:nvPr>
            <p:ph idx="4" type="ctrTitle"/>
          </p:nvPr>
        </p:nvSpPr>
        <p:spPr>
          <a:xfrm flipH="1">
            <a:off x="3664356" y="2489339"/>
            <a:ext cx="18153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21" name="Google Shape;21;p28"/>
          <p:cNvSpPr txBox="1"/>
          <p:nvPr>
            <p:ph idx="5" type="subTitle"/>
          </p:nvPr>
        </p:nvSpPr>
        <p:spPr>
          <a:xfrm flipH="1">
            <a:off x="3664351" y="2911450"/>
            <a:ext cx="1815300" cy="875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22" name="Google Shape;22;p28"/>
          <p:cNvSpPr txBox="1"/>
          <p:nvPr>
            <p:ph idx="6" type="title"/>
          </p:nvPr>
        </p:nvSpPr>
        <p:spPr>
          <a:xfrm>
            <a:off x="603525" y="355646"/>
            <a:ext cx="3393600" cy="75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3000"/>
            </a:lvl1pPr>
            <a:lvl2pPr lvl="1" algn="l">
              <a:lnSpc>
                <a:spcPct val="100000"/>
              </a:lnSpc>
              <a:spcBef>
                <a:spcPts val="0"/>
              </a:spcBef>
              <a:spcAft>
                <a:spcPts val="0"/>
              </a:spcAft>
              <a:buSzPts val="2400"/>
              <a:buNone/>
              <a:defRPr sz="3000"/>
            </a:lvl2pPr>
            <a:lvl3pPr lvl="2" algn="l">
              <a:lnSpc>
                <a:spcPct val="100000"/>
              </a:lnSpc>
              <a:spcBef>
                <a:spcPts val="0"/>
              </a:spcBef>
              <a:spcAft>
                <a:spcPts val="0"/>
              </a:spcAft>
              <a:buSzPts val="2400"/>
              <a:buNone/>
              <a:defRPr sz="3000"/>
            </a:lvl3pPr>
            <a:lvl4pPr lvl="3" algn="l">
              <a:lnSpc>
                <a:spcPct val="100000"/>
              </a:lnSpc>
              <a:spcBef>
                <a:spcPts val="0"/>
              </a:spcBef>
              <a:spcAft>
                <a:spcPts val="0"/>
              </a:spcAft>
              <a:buSzPts val="2400"/>
              <a:buNone/>
              <a:defRPr sz="3000"/>
            </a:lvl4pPr>
            <a:lvl5pPr lvl="4" algn="l">
              <a:lnSpc>
                <a:spcPct val="100000"/>
              </a:lnSpc>
              <a:spcBef>
                <a:spcPts val="0"/>
              </a:spcBef>
              <a:spcAft>
                <a:spcPts val="0"/>
              </a:spcAft>
              <a:buSzPts val="2400"/>
              <a:buNone/>
              <a:defRPr sz="3000"/>
            </a:lvl5pPr>
            <a:lvl6pPr lvl="5" algn="l">
              <a:lnSpc>
                <a:spcPct val="100000"/>
              </a:lnSpc>
              <a:spcBef>
                <a:spcPts val="0"/>
              </a:spcBef>
              <a:spcAft>
                <a:spcPts val="0"/>
              </a:spcAft>
              <a:buSzPts val="2400"/>
              <a:buNone/>
              <a:defRPr sz="3000"/>
            </a:lvl6pPr>
            <a:lvl7pPr lvl="6" algn="l">
              <a:lnSpc>
                <a:spcPct val="100000"/>
              </a:lnSpc>
              <a:spcBef>
                <a:spcPts val="0"/>
              </a:spcBef>
              <a:spcAft>
                <a:spcPts val="0"/>
              </a:spcAft>
              <a:buSzPts val="2400"/>
              <a:buNone/>
              <a:defRPr sz="3000"/>
            </a:lvl7pPr>
            <a:lvl8pPr lvl="7" algn="l">
              <a:lnSpc>
                <a:spcPct val="100000"/>
              </a:lnSpc>
              <a:spcBef>
                <a:spcPts val="0"/>
              </a:spcBef>
              <a:spcAft>
                <a:spcPts val="0"/>
              </a:spcAft>
              <a:buSzPts val="2400"/>
              <a:buNone/>
              <a:defRPr sz="3000"/>
            </a:lvl8pPr>
            <a:lvl9pPr lvl="8" algn="l">
              <a:lnSpc>
                <a:spcPct val="100000"/>
              </a:lnSpc>
              <a:spcBef>
                <a:spcPts val="0"/>
              </a:spcBef>
              <a:spcAft>
                <a:spcPts val="0"/>
              </a:spcAft>
              <a:buSzPts val="2400"/>
              <a:buNone/>
              <a:defRPr sz="30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9"/>
          <p:cNvSpPr/>
          <p:nvPr/>
        </p:nvSpPr>
        <p:spPr>
          <a:xfrm>
            <a:off x="780750" y="-221900"/>
            <a:ext cx="1514400" cy="1979700"/>
          </a:xfrm>
          <a:prstGeom prst="roundRect">
            <a:avLst>
              <a:gd fmla="val 16667" name="adj"/>
            </a:avLst>
          </a:prstGeom>
          <a:solidFill>
            <a:schemeClr val="lt2">
              <a:alpha val="2509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9"/>
          <p:cNvSpPr/>
          <p:nvPr/>
        </p:nvSpPr>
        <p:spPr>
          <a:xfrm>
            <a:off x="5124450" y="4016925"/>
            <a:ext cx="4476000" cy="149100"/>
          </a:xfrm>
          <a:prstGeom prst="roundRect">
            <a:avLst>
              <a:gd fmla="val 50000" name="adj"/>
            </a:avLst>
          </a:prstGeom>
          <a:solidFill>
            <a:schemeClr val="accent3">
              <a:alpha val="7333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9"/>
          <p:cNvSpPr txBox="1"/>
          <p:nvPr>
            <p:ph type="title"/>
          </p:nvPr>
        </p:nvSpPr>
        <p:spPr>
          <a:xfrm>
            <a:off x="4808100" y="2227200"/>
            <a:ext cx="3615900" cy="8418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600"/>
              <a:buNone/>
              <a:defRPr sz="72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7" name="Google Shape;27;p29"/>
          <p:cNvSpPr txBox="1"/>
          <p:nvPr>
            <p:ph idx="1" type="subTitle"/>
          </p:nvPr>
        </p:nvSpPr>
        <p:spPr>
          <a:xfrm flipH="1">
            <a:off x="5803800" y="3069000"/>
            <a:ext cx="2620200" cy="1534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28" name="Google Shape;28;p29"/>
          <p:cNvSpPr txBox="1"/>
          <p:nvPr>
            <p:ph idx="2" type="title"/>
          </p:nvPr>
        </p:nvSpPr>
        <p:spPr>
          <a:xfrm>
            <a:off x="-77106" y="440775"/>
            <a:ext cx="3230100" cy="123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2000"/>
              <a:buNone/>
              <a:defRPr sz="7200">
                <a:solidFill>
                  <a:schemeClr val="lt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30"/>
          <p:cNvSpPr/>
          <p:nvPr/>
        </p:nvSpPr>
        <p:spPr>
          <a:xfrm>
            <a:off x="-123750" y="-40925"/>
            <a:ext cx="1514400" cy="1058100"/>
          </a:xfrm>
          <a:prstGeom prst="roundRect">
            <a:avLst>
              <a:gd fmla="val 16667" name="adj"/>
            </a:avLst>
          </a:prstGeom>
          <a:solidFill>
            <a:schemeClr val="lt2">
              <a:alpha val="2509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0"/>
          <p:cNvSpPr txBox="1"/>
          <p:nvPr>
            <p:ph idx="1" type="subTitle"/>
          </p:nvPr>
        </p:nvSpPr>
        <p:spPr>
          <a:xfrm flipH="1">
            <a:off x="624750" y="1321800"/>
            <a:ext cx="7704000" cy="3360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34343"/>
              </a:buClr>
              <a:buSzPts val="1200"/>
              <a:buAutoNum type="arabicPeriod"/>
              <a:defRPr sz="1400"/>
            </a:lvl1pPr>
            <a:lvl2pPr lvl="1" algn="ctr">
              <a:lnSpc>
                <a:spcPct val="100000"/>
              </a:lnSpc>
              <a:spcBef>
                <a:spcPts val="0"/>
              </a:spcBef>
              <a:spcAft>
                <a:spcPts val="0"/>
              </a:spcAft>
              <a:buClr>
                <a:srgbClr val="434343"/>
              </a:buClr>
              <a:buSzPts val="1200"/>
              <a:buFont typeface="Roboto Condensed Light"/>
              <a:buAutoNum type="alphaLcPeriod"/>
              <a:defRPr sz="1200"/>
            </a:lvl2pPr>
            <a:lvl3pPr lvl="2" algn="ctr">
              <a:lnSpc>
                <a:spcPct val="100000"/>
              </a:lnSpc>
              <a:spcBef>
                <a:spcPts val="0"/>
              </a:spcBef>
              <a:spcAft>
                <a:spcPts val="0"/>
              </a:spcAft>
              <a:buClr>
                <a:srgbClr val="434343"/>
              </a:buClr>
              <a:buSzPts val="1200"/>
              <a:buFont typeface="Roboto Condensed Light"/>
              <a:buAutoNum type="romanLcPeriod"/>
              <a:defRPr sz="1200"/>
            </a:lvl3pPr>
            <a:lvl4pPr lvl="3" algn="ctr">
              <a:lnSpc>
                <a:spcPct val="100000"/>
              </a:lnSpc>
              <a:spcBef>
                <a:spcPts val="0"/>
              </a:spcBef>
              <a:spcAft>
                <a:spcPts val="0"/>
              </a:spcAft>
              <a:buClr>
                <a:srgbClr val="434343"/>
              </a:buClr>
              <a:buSzPts val="1200"/>
              <a:buFont typeface="Roboto Condensed Light"/>
              <a:buAutoNum type="arabicPeriod"/>
              <a:defRPr sz="1200"/>
            </a:lvl4pPr>
            <a:lvl5pPr lvl="4" algn="ctr">
              <a:lnSpc>
                <a:spcPct val="100000"/>
              </a:lnSpc>
              <a:spcBef>
                <a:spcPts val="0"/>
              </a:spcBef>
              <a:spcAft>
                <a:spcPts val="0"/>
              </a:spcAft>
              <a:buClr>
                <a:srgbClr val="434343"/>
              </a:buClr>
              <a:buSzPts val="1200"/>
              <a:buFont typeface="Roboto Condensed Light"/>
              <a:buAutoNum type="alphaLcPeriod"/>
              <a:defRPr sz="1200"/>
            </a:lvl5pPr>
            <a:lvl6pPr lvl="5" algn="ctr">
              <a:lnSpc>
                <a:spcPct val="100000"/>
              </a:lnSpc>
              <a:spcBef>
                <a:spcPts val="0"/>
              </a:spcBef>
              <a:spcAft>
                <a:spcPts val="0"/>
              </a:spcAft>
              <a:buClr>
                <a:srgbClr val="434343"/>
              </a:buClr>
              <a:buSzPts val="1200"/>
              <a:buFont typeface="Roboto Condensed Light"/>
              <a:buAutoNum type="romanLcPeriod"/>
              <a:defRPr sz="1200"/>
            </a:lvl6pPr>
            <a:lvl7pPr lvl="6" algn="ctr">
              <a:lnSpc>
                <a:spcPct val="100000"/>
              </a:lnSpc>
              <a:spcBef>
                <a:spcPts val="0"/>
              </a:spcBef>
              <a:spcAft>
                <a:spcPts val="0"/>
              </a:spcAft>
              <a:buClr>
                <a:srgbClr val="434343"/>
              </a:buClr>
              <a:buSzPts val="1200"/>
              <a:buFont typeface="Roboto Condensed Light"/>
              <a:buAutoNum type="arabicPeriod"/>
              <a:defRPr sz="1200"/>
            </a:lvl7pPr>
            <a:lvl8pPr lvl="7" algn="ctr">
              <a:lnSpc>
                <a:spcPct val="100000"/>
              </a:lnSpc>
              <a:spcBef>
                <a:spcPts val="0"/>
              </a:spcBef>
              <a:spcAft>
                <a:spcPts val="0"/>
              </a:spcAft>
              <a:buClr>
                <a:srgbClr val="434343"/>
              </a:buClr>
              <a:buSzPts val="1200"/>
              <a:buFont typeface="Roboto Condensed Light"/>
              <a:buAutoNum type="alphaLcPeriod"/>
              <a:defRPr sz="1200"/>
            </a:lvl8pPr>
            <a:lvl9pPr lvl="8" algn="ctr">
              <a:lnSpc>
                <a:spcPct val="100000"/>
              </a:lnSpc>
              <a:spcBef>
                <a:spcPts val="0"/>
              </a:spcBef>
              <a:spcAft>
                <a:spcPts val="0"/>
              </a:spcAft>
              <a:buClr>
                <a:srgbClr val="434343"/>
              </a:buClr>
              <a:buSzPts val="1200"/>
              <a:buFont typeface="Roboto Condensed Light"/>
              <a:buAutoNum type="romanLcPeriod"/>
              <a:defRPr sz="1200"/>
            </a:lvl9pPr>
          </a:lstStyle>
          <a:p/>
        </p:txBody>
      </p:sp>
      <p:sp>
        <p:nvSpPr>
          <p:cNvPr id="32" name="Google Shape;32;p30"/>
          <p:cNvSpPr txBox="1"/>
          <p:nvPr>
            <p:ph type="title"/>
          </p:nvPr>
        </p:nvSpPr>
        <p:spPr>
          <a:xfrm>
            <a:off x="594657" y="355641"/>
            <a:ext cx="3155400" cy="1261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3000"/>
            </a:lvl1pPr>
            <a:lvl2pPr lvl="1" algn="l">
              <a:lnSpc>
                <a:spcPct val="100000"/>
              </a:lnSpc>
              <a:spcBef>
                <a:spcPts val="0"/>
              </a:spcBef>
              <a:spcAft>
                <a:spcPts val="0"/>
              </a:spcAft>
              <a:buSzPts val="2400"/>
              <a:buNone/>
              <a:defRPr sz="3000"/>
            </a:lvl2pPr>
            <a:lvl3pPr lvl="2" algn="l">
              <a:lnSpc>
                <a:spcPct val="100000"/>
              </a:lnSpc>
              <a:spcBef>
                <a:spcPts val="0"/>
              </a:spcBef>
              <a:spcAft>
                <a:spcPts val="0"/>
              </a:spcAft>
              <a:buSzPts val="2400"/>
              <a:buNone/>
              <a:defRPr sz="3000"/>
            </a:lvl3pPr>
            <a:lvl4pPr lvl="3" algn="l">
              <a:lnSpc>
                <a:spcPct val="100000"/>
              </a:lnSpc>
              <a:spcBef>
                <a:spcPts val="0"/>
              </a:spcBef>
              <a:spcAft>
                <a:spcPts val="0"/>
              </a:spcAft>
              <a:buSzPts val="2400"/>
              <a:buNone/>
              <a:defRPr sz="3000"/>
            </a:lvl4pPr>
            <a:lvl5pPr lvl="4" algn="l">
              <a:lnSpc>
                <a:spcPct val="100000"/>
              </a:lnSpc>
              <a:spcBef>
                <a:spcPts val="0"/>
              </a:spcBef>
              <a:spcAft>
                <a:spcPts val="0"/>
              </a:spcAft>
              <a:buSzPts val="2400"/>
              <a:buNone/>
              <a:defRPr sz="3000"/>
            </a:lvl5pPr>
            <a:lvl6pPr lvl="5" algn="l">
              <a:lnSpc>
                <a:spcPct val="100000"/>
              </a:lnSpc>
              <a:spcBef>
                <a:spcPts val="0"/>
              </a:spcBef>
              <a:spcAft>
                <a:spcPts val="0"/>
              </a:spcAft>
              <a:buSzPts val="2400"/>
              <a:buNone/>
              <a:defRPr sz="3000"/>
            </a:lvl6pPr>
            <a:lvl7pPr lvl="6" algn="l">
              <a:lnSpc>
                <a:spcPct val="100000"/>
              </a:lnSpc>
              <a:spcBef>
                <a:spcPts val="0"/>
              </a:spcBef>
              <a:spcAft>
                <a:spcPts val="0"/>
              </a:spcAft>
              <a:buSzPts val="2400"/>
              <a:buNone/>
              <a:defRPr sz="3000"/>
            </a:lvl7pPr>
            <a:lvl8pPr lvl="7" algn="l">
              <a:lnSpc>
                <a:spcPct val="100000"/>
              </a:lnSpc>
              <a:spcBef>
                <a:spcPts val="0"/>
              </a:spcBef>
              <a:spcAft>
                <a:spcPts val="0"/>
              </a:spcAft>
              <a:buSzPts val="2400"/>
              <a:buNone/>
              <a:defRPr sz="3000"/>
            </a:lvl8pPr>
            <a:lvl9pPr lvl="8" algn="l">
              <a:lnSpc>
                <a:spcPct val="100000"/>
              </a:lnSpc>
              <a:spcBef>
                <a:spcPts val="0"/>
              </a:spcBef>
              <a:spcAft>
                <a:spcPts val="0"/>
              </a:spcAft>
              <a:buSzPts val="2400"/>
              <a:buNone/>
              <a:defRPr sz="3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3" name="Shape 33"/>
        <p:cNvGrpSpPr/>
        <p:nvPr/>
      </p:nvGrpSpPr>
      <p:grpSpPr>
        <a:xfrm>
          <a:off x="0" y="0"/>
          <a:ext cx="0" cy="0"/>
          <a:chOff x="0" y="0"/>
          <a:chExt cx="0" cy="0"/>
        </a:xfrm>
      </p:grpSpPr>
      <p:sp>
        <p:nvSpPr>
          <p:cNvPr id="34" name="Google Shape;34;p31"/>
          <p:cNvSpPr/>
          <p:nvPr/>
        </p:nvSpPr>
        <p:spPr>
          <a:xfrm>
            <a:off x="4064375" y="3780725"/>
            <a:ext cx="5877000" cy="966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1"/>
          <p:cNvSpPr/>
          <p:nvPr/>
        </p:nvSpPr>
        <p:spPr>
          <a:xfrm>
            <a:off x="-219000" y="1904250"/>
            <a:ext cx="2558400" cy="1335000"/>
          </a:xfrm>
          <a:prstGeom prst="roundRect">
            <a:avLst>
              <a:gd fmla="val 16667" name="adj"/>
            </a:avLst>
          </a:prstGeom>
          <a:solidFill>
            <a:schemeClr val="lt2">
              <a:alpha val="2509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31"/>
          <p:cNvSpPr txBox="1"/>
          <p:nvPr>
            <p:ph idx="1" type="body"/>
          </p:nvPr>
        </p:nvSpPr>
        <p:spPr>
          <a:xfrm>
            <a:off x="4000575" y="1587725"/>
            <a:ext cx="4276800" cy="2788500"/>
          </a:xfrm>
          <a:prstGeom prst="rect">
            <a:avLst/>
          </a:prstGeom>
          <a:noFill/>
          <a:ln>
            <a:noFill/>
          </a:ln>
        </p:spPr>
        <p:txBody>
          <a:bodyPr anchorCtr="0" anchor="t" bIns="91425" lIns="91425" spcFirstLastPara="1" rIns="91425" wrap="square" tIns="91425">
            <a:noAutofit/>
          </a:bodyPr>
          <a:lstStyle>
            <a:lvl1pPr indent="-330200" lvl="0" marL="457200" algn="l">
              <a:lnSpc>
                <a:spcPct val="115000"/>
              </a:lnSpc>
              <a:spcBef>
                <a:spcPts val="0"/>
              </a:spcBef>
              <a:spcAft>
                <a:spcPts val="0"/>
              </a:spcAft>
              <a:buSzPts val="1600"/>
              <a:buFont typeface="Raleway Thin"/>
              <a:buChar char="●"/>
              <a:defRPr/>
            </a:lvl1pPr>
            <a:lvl2pPr indent="-330200" lvl="1" marL="914400" algn="l">
              <a:lnSpc>
                <a:spcPct val="115000"/>
              </a:lnSpc>
              <a:spcBef>
                <a:spcPts val="0"/>
              </a:spcBef>
              <a:spcAft>
                <a:spcPts val="0"/>
              </a:spcAft>
              <a:buSzPts val="1600"/>
              <a:buFont typeface="Nunito Light"/>
              <a:buChar char="○"/>
              <a:defRPr/>
            </a:lvl2pPr>
            <a:lvl3pPr indent="-323850" lvl="2" marL="1371600" algn="l">
              <a:lnSpc>
                <a:spcPct val="115000"/>
              </a:lnSpc>
              <a:spcBef>
                <a:spcPts val="1600"/>
              </a:spcBef>
              <a:spcAft>
                <a:spcPts val="0"/>
              </a:spcAft>
              <a:buSzPts val="1500"/>
              <a:buFont typeface="Nunito Light"/>
              <a:buChar char="■"/>
              <a:defRPr/>
            </a:lvl3pPr>
            <a:lvl4pPr indent="-323850" lvl="3" marL="1828800" algn="l">
              <a:lnSpc>
                <a:spcPct val="115000"/>
              </a:lnSpc>
              <a:spcBef>
                <a:spcPts val="1600"/>
              </a:spcBef>
              <a:spcAft>
                <a:spcPts val="0"/>
              </a:spcAft>
              <a:buSzPts val="1500"/>
              <a:buFont typeface="Nunito Light"/>
              <a:buChar char="●"/>
              <a:defRPr/>
            </a:lvl4pPr>
            <a:lvl5pPr indent="-304800" lvl="4" marL="2286000" algn="l">
              <a:lnSpc>
                <a:spcPct val="115000"/>
              </a:lnSpc>
              <a:spcBef>
                <a:spcPts val="1600"/>
              </a:spcBef>
              <a:spcAft>
                <a:spcPts val="0"/>
              </a:spcAft>
              <a:buSzPts val="1200"/>
              <a:buFont typeface="Nunito Light"/>
              <a:buChar char="○"/>
              <a:defRPr/>
            </a:lvl5pPr>
            <a:lvl6pPr indent="-304800" lvl="5" marL="2743200" algn="l">
              <a:lnSpc>
                <a:spcPct val="115000"/>
              </a:lnSpc>
              <a:spcBef>
                <a:spcPts val="1600"/>
              </a:spcBef>
              <a:spcAft>
                <a:spcPts val="0"/>
              </a:spcAft>
              <a:buSzPts val="1200"/>
              <a:buFont typeface="Nunito Light"/>
              <a:buChar char="■"/>
              <a:defRPr/>
            </a:lvl6pPr>
            <a:lvl7pPr indent="-311150" lvl="6" marL="3200400" algn="l">
              <a:lnSpc>
                <a:spcPct val="115000"/>
              </a:lnSpc>
              <a:spcBef>
                <a:spcPts val="1600"/>
              </a:spcBef>
              <a:spcAft>
                <a:spcPts val="0"/>
              </a:spcAft>
              <a:buSzPts val="1300"/>
              <a:buFont typeface="Nunito Light"/>
              <a:buChar char="●"/>
              <a:defRPr/>
            </a:lvl7pPr>
            <a:lvl8pPr indent="-311150" lvl="7" marL="3657600" algn="l">
              <a:lnSpc>
                <a:spcPct val="115000"/>
              </a:lnSpc>
              <a:spcBef>
                <a:spcPts val="1600"/>
              </a:spcBef>
              <a:spcAft>
                <a:spcPts val="0"/>
              </a:spcAft>
              <a:buSzPts val="1300"/>
              <a:buFont typeface="Nunito Light"/>
              <a:buChar char="○"/>
              <a:defRPr/>
            </a:lvl8pPr>
            <a:lvl9pPr indent="-304800" lvl="8" marL="4114800" algn="l">
              <a:lnSpc>
                <a:spcPct val="115000"/>
              </a:lnSpc>
              <a:spcBef>
                <a:spcPts val="1600"/>
              </a:spcBef>
              <a:spcAft>
                <a:spcPts val="1600"/>
              </a:spcAft>
              <a:buSzPts val="1200"/>
              <a:buFont typeface="Nunito Light"/>
              <a:buChar char="■"/>
              <a:defRPr/>
            </a:lvl9pPr>
          </a:lstStyle>
          <a:p/>
        </p:txBody>
      </p:sp>
      <p:sp>
        <p:nvSpPr>
          <p:cNvPr id="37" name="Google Shape;37;p31"/>
          <p:cNvSpPr txBox="1"/>
          <p:nvPr>
            <p:ph type="title"/>
          </p:nvPr>
        </p:nvSpPr>
        <p:spPr>
          <a:xfrm>
            <a:off x="670850" y="2302053"/>
            <a:ext cx="3155400" cy="804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3000"/>
            </a:lvl1pPr>
            <a:lvl2pPr lvl="1" algn="l">
              <a:lnSpc>
                <a:spcPct val="100000"/>
              </a:lnSpc>
              <a:spcBef>
                <a:spcPts val="0"/>
              </a:spcBef>
              <a:spcAft>
                <a:spcPts val="0"/>
              </a:spcAft>
              <a:buSzPts val="2400"/>
              <a:buNone/>
              <a:defRPr sz="3000"/>
            </a:lvl2pPr>
            <a:lvl3pPr lvl="2" algn="l">
              <a:lnSpc>
                <a:spcPct val="100000"/>
              </a:lnSpc>
              <a:spcBef>
                <a:spcPts val="0"/>
              </a:spcBef>
              <a:spcAft>
                <a:spcPts val="0"/>
              </a:spcAft>
              <a:buSzPts val="2400"/>
              <a:buNone/>
              <a:defRPr sz="3000"/>
            </a:lvl3pPr>
            <a:lvl4pPr lvl="3" algn="l">
              <a:lnSpc>
                <a:spcPct val="100000"/>
              </a:lnSpc>
              <a:spcBef>
                <a:spcPts val="0"/>
              </a:spcBef>
              <a:spcAft>
                <a:spcPts val="0"/>
              </a:spcAft>
              <a:buSzPts val="2400"/>
              <a:buNone/>
              <a:defRPr sz="3000"/>
            </a:lvl4pPr>
            <a:lvl5pPr lvl="4" algn="l">
              <a:lnSpc>
                <a:spcPct val="100000"/>
              </a:lnSpc>
              <a:spcBef>
                <a:spcPts val="0"/>
              </a:spcBef>
              <a:spcAft>
                <a:spcPts val="0"/>
              </a:spcAft>
              <a:buSzPts val="2400"/>
              <a:buNone/>
              <a:defRPr sz="3000"/>
            </a:lvl5pPr>
            <a:lvl6pPr lvl="5" algn="l">
              <a:lnSpc>
                <a:spcPct val="100000"/>
              </a:lnSpc>
              <a:spcBef>
                <a:spcPts val="0"/>
              </a:spcBef>
              <a:spcAft>
                <a:spcPts val="0"/>
              </a:spcAft>
              <a:buSzPts val="2400"/>
              <a:buNone/>
              <a:defRPr sz="3000"/>
            </a:lvl6pPr>
            <a:lvl7pPr lvl="6" algn="l">
              <a:lnSpc>
                <a:spcPct val="100000"/>
              </a:lnSpc>
              <a:spcBef>
                <a:spcPts val="0"/>
              </a:spcBef>
              <a:spcAft>
                <a:spcPts val="0"/>
              </a:spcAft>
              <a:buSzPts val="2400"/>
              <a:buNone/>
              <a:defRPr sz="3000"/>
            </a:lvl7pPr>
            <a:lvl8pPr lvl="7" algn="l">
              <a:lnSpc>
                <a:spcPct val="100000"/>
              </a:lnSpc>
              <a:spcBef>
                <a:spcPts val="0"/>
              </a:spcBef>
              <a:spcAft>
                <a:spcPts val="0"/>
              </a:spcAft>
              <a:buSzPts val="2400"/>
              <a:buNone/>
              <a:defRPr sz="3000"/>
            </a:lvl8pPr>
            <a:lvl9pPr lvl="8" algn="l">
              <a:lnSpc>
                <a:spcPct val="100000"/>
              </a:lnSpc>
              <a:spcBef>
                <a:spcPts val="0"/>
              </a:spcBef>
              <a:spcAft>
                <a:spcPts val="0"/>
              </a:spcAft>
              <a:buSzPts val="2400"/>
              <a:buNone/>
              <a:defRPr sz="30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32"/>
          <p:cNvSpPr/>
          <p:nvPr/>
        </p:nvSpPr>
        <p:spPr>
          <a:xfrm flipH="1">
            <a:off x="1860825" y="-83950"/>
            <a:ext cx="7823400" cy="4096500"/>
          </a:xfrm>
          <a:prstGeom prst="roundRect">
            <a:avLst>
              <a:gd fmla="val 16667" name="adj"/>
            </a:avLst>
          </a:prstGeom>
          <a:solidFill>
            <a:schemeClr val="lt2">
              <a:alpha val="6039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32"/>
          <p:cNvSpPr/>
          <p:nvPr/>
        </p:nvSpPr>
        <p:spPr>
          <a:xfrm flipH="1">
            <a:off x="-355425" y="2689375"/>
            <a:ext cx="2915400" cy="1835400"/>
          </a:xfrm>
          <a:prstGeom prst="roundRect">
            <a:avLst>
              <a:gd fmla="val 16667" name="adj"/>
            </a:avLst>
          </a:prstGeom>
          <a:solidFill>
            <a:schemeClr val="accent3">
              <a:alpha val="5254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32"/>
          <p:cNvSpPr/>
          <p:nvPr/>
        </p:nvSpPr>
        <p:spPr>
          <a:xfrm flipH="1" rot="-5400000">
            <a:off x="6573275" y="4327150"/>
            <a:ext cx="2111400" cy="1952400"/>
          </a:xfrm>
          <a:prstGeom prst="roundRect">
            <a:avLst>
              <a:gd fmla="val 16667" name="adj"/>
            </a:avLst>
          </a:prstGeom>
          <a:solidFill>
            <a:schemeClr val="accent3">
              <a:alpha val="5254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32"/>
          <p:cNvSpPr txBox="1"/>
          <p:nvPr>
            <p:ph type="title"/>
          </p:nvPr>
        </p:nvSpPr>
        <p:spPr>
          <a:xfrm>
            <a:off x="2961225" y="997550"/>
            <a:ext cx="3739800" cy="1926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6000">
                <a:solidFill>
                  <a:schemeClr val="lt1"/>
                </a:solidFill>
              </a:defRPr>
            </a:lvl1pPr>
            <a:lvl2pPr lvl="1" algn="l">
              <a:lnSpc>
                <a:spcPct val="100000"/>
              </a:lnSpc>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2pPr>
            <a:lvl3pPr lvl="2" algn="l">
              <a:lnSpc>
                <a:spcPct val="100000"/>
              </a:lnSpc>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3pPr>
            <a:lvl4pPr lvl="3" algn="l">
              <a:lnSpc>
                <a:spcPct val="100000"/>
              </a:lnSpc>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4pPr>
            <a:lvl5pPr lvl="4" algn="l">
              <a:lnSpc>
                <a:spcPct val="100000"/>
              </a:lnSpc>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5pPr>
            <a:lvl6pPr lvl="5" algn="l">
              <a:lnSpc>
                <a:spcPct val="100000"/>
              </a:lnSpc>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6pPr>
            <a:lvl7pPr lvl="6" algn="l">
              <a:lnSpc>
                <a:spcPct val="100000"/>
              </a:lnSpc>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7pPr>
            <a:lvl8pPr lvl="7" algn="l">
              <a:lnSpc>
                <a:spcPct val="100000"/>
              </a:lnSpc>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8pPr>
            <a:lvl9pPr lvl="8" algn="l">
              <a:lnSpc>
                <a:spcPct val="100000"/>
              </a:lnSpc>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3" name="Shape 43"/>
        <p:cNvGrpSpPr/>
        <p:nvPr/>
      </p:nvGrpSpPr>
      <p:grpSpPr>
        <a:xfrm>
          <a:off x="0" y="0"/>
          <a:ext cx="0" cy="0"/>
          <a:chOff x="0" y="0"/>
          <a:chExt cx="0" cy="0"/>
        </a:xfrm>
      </p:grpSpPr>
      <p:sp>
        <p:nvSpPr>
          <p:cNvPr id="44" name="Google Shape;44;p33"/>
          <p:cNvSpPr txBox="1"/>
          <p:nvPr>
            <p:ph type="ctrTitle"/>
          </p:nvPr>
        </p:nvSpPr>
        <p:spPr>
          <a:xfrm flipH="1">
            <a:off x="5623705" y="1995919"/>
            <a:ext cx="1560600" cy="456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0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5" name="Google Shape;45;p33"/>
          <p:cNvSpPr txBox="1"/>
          <p:nvPr>
            <p:ph idx="1" type="subTitle"/>
          </p:nvPr>
        </p:nvSpPr>
        <p:spPr>
          <a:xfrm flipH="1">
            <a:off x="5623768" y="2402167"/>
            <a:ext cx="2516100" cy="1704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46" name="Google Shape;46;p33"/>
          <p:cNvSpPr txBox="1"/>
          <p:nvPr>
            <p:ph idx="2" type="ctrTitle"/>
          </p:nvPr>
        </p:nvSpPr>
        <p:spPr>
          <a:xfrm flipH="1">
            <a:off x="1702544" y="1995914"/>
            <a:ext cx="1817700" cy="4560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2400"/>
              <a:buNone/>
              <a:defRPr sz="20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7" name="Google Shape;47;p33"/>
          <p:cNvSpPr txBox="1"/>
          <p:nvPr>
            <p:ph idx="3" type="subTitle"/>
          </p:nvPr>
        </p:nvSpPr>
        <p:spPr>
          <a:xfrm flipH="1">
            <a:off x="1004132" y="2402167"/>
            <a:ext cx="2516100" cy="1704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48" name="Google Shape;48;p33"/>
          <p:cNvSpPr txBox="1"/>
          <p:nvPr>
            <p:ph idx="4" type="title"/>
          </p:nvPr>
        </p:nvSpPr>
        <p:spPr>
          <a:xfrm>
            <a:off x="5427350" y="356124"/>
            <a:ext cx="3097800" cy="9372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400"/>
              <a:buNone/>
              <a:defRPr sz="3000"/>
            </a:lvl1pPr>
            <a:lvl2pPr lvl="1" algn="r">
              <a:lnSpc>
                <a:spcPct val="100000"/>
              </a:lnSpc>
              <a:spcBef>
                <a:spcPts val="0"/>
              </a:spcBef>
              <a:spcAft>
                <a:spcPts val="0"/>
              </a:spcAft>
              <a:buSzPts val="2400"/>
              <a:buNone/>
              <a:defRPr sz="3000"/>
            </a:lvl2pPr>
            <a:lvl3pPr lvl="2" algn="r">
              <a:lnSpc>
                <a:spcPct val="100000"/>
              </a:lnSpc>
              <a:spcBef>
                <a:spcPts val="0"/>
              </a:spcBef>
              <a:spcAft>
                <a:spcPts val="0"/>
              </a:spcAft>
              <a:buSzPts val="2400"/>
              <a:buNone/>
              <a:defRPr sz="3000"/>
            </a:lvl3pPr>
            <a:lvl4pPr lvl="3" algn="r">
              <a:lnSpc>
                <a:spcPct val="100000"/>
              </a:lnSpc>
              <a:spcBef>
                <a:spcPts val="0"/>
              </a:spcBef>
              <a:spcAft>
                <a:spcPts val="0"/>
              </a:spcAft>
              <a:buSzPts val="2400"/>
              <a:buNone/>
              <a:defRPr sz="3000"/>
            </a:lvl4pPr>
            <a:lvl5pPr lvl="4" algn="r">
              <a:lnSpc>
                <a:spcPct val="100000"/>
              </a:lnSpc>
              <a:spcBef>
                <a:spcPts val="0"/>
              </a:spcBef>
              <a:spcAft>
                <a:spcPts val="0"/>
              </a:spcAft>
              <a:buSzPts val="2400"/>
              <a:buNone/>
              <a:defRPr sz="3000"/>
            </a:lvl5pPr>
            <a:lvl6pPr lvl="5" algn="r">
              <a:lnSpc>
                <a:spcPct val="100000"/>
              </a:lnSpc>
              <a:spcBef>
                <a:spcPts val="0"/>
              </a:spcBef>
              <a:spcAft>
                <a:spcPts val="0"/>
              </a:spcAft>
              <a:buSzPts val="2400"/>
              <a:buNone/>
              <a:defRPr sz="3000"/>
            </a:lvl6pPr>
            <a:lvl7pPr lvl="6" algn="r">
              <a:lnSpc>
                <a:spcPct val="100000"/>
              </a:lnSpc>
              <a:spcBef>
                <a:spcPts val="0"/>
              </a:spcBef>
              <a:spcAft>
                <a:spcPts val="0"/>
              </a:spcAft>
              <a:buSzPts val="2400"/>
              <a:buNone/>
              <a:defRPr sz="3000"/>
            </a:lvl7pPr>
            <a:lvl8pPr lvl="7" algn="r">
              <a:lnSpc>
                <a:spcPct val="100000"/>
              </a:lnSpc>
              <a:spcBef>
                <a:spcPts val="0"/>
              </a:spcBef>
              <a:spcAft>
                <a:spcPts val="0"/>
              </a:spcAft>
              <a:buSzPts val="2400"/>
              <a:buNone/>
              <a:defRPr sz="3000"/>
            </a:lvl8pPr>
            <a:lvl9pPr lvl="8" algn="r">
              <a:lnSpc>
                <a:spcPct val="100000"/>
              </a:lnSpc>
              <a:spcBef>
                <a:spcPts val="0"/>
              </a:spcBef>
              <a:spcAft>
                <a:spcPts val="0"/>
              </a:spcAft>
              <a:buSzPts val="2400"/>
              <a:buNone/>
              <a:defRPr sz="3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9" name="Shape 49"/>
        <p:cNvGrpSpPr/>
        <p:nvPr/>
      </p:nvGrpSpPr>
      <p:grpSpPr>
        <a:xfrm>
          <a:off x="0" y="0"/>
          <a:ext cx="0" cy="0"/>
          <a:chOff x="0" y="0"/>
          <a:chExt cx="0" cy="0"/>
        </a:xfrm>
      </p:grpSpPr>
      <p:sp>
        <p:nvSpPr>
          <p:cNvPr id="50" name="Google Shape;50;p34"/>
          <p:cNvSpPr txBox="1"/>
          <p:nvPr>
            <p:ph idx="1" type="subTitle"/>
          </p:nvPr>
        </p:nvSpPr>
        <p:spPr>
          <a:xfrm>
            <a:off x="614730" y="2131575"/>
            <a:ext cx="2505900" cy="1431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1" name="Google Shape;51;p34"/>
          <p:cNvSpPr txBox="1"/>
          <p:nvPr>
            <p:ph type="title"/>
          </p:nvPr>
        </p:nvSpPr>
        <p:spPr>
          <a:xfrm>
            <a:off x="5420751" y="422799"/>
            <a:ext cx="3097800" cy="9372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400"/>
              <a:buNone/>
              <a:defRPr sz="7200">
                <a:solidFill>
                  <a:schemeClr val="lt1"/>
                </a:solidFill>
              </a:defRPr>
            </a:lvl1pPr>
            <a:lvl2pPr lvl="1" algn="r">
              <a:lnSpc>
                <a:spcPct val="100000"/>
              </a:lnSpc>
              <a:spcBef>
                <a:spcPts val="0"/>
              </a:spcBef>
              <a:spcAft>
                <a:spcPts val="0"/>
              </a:spcAft>
              <a:buSzPts val="2400"/>
              <a:buNone/>
              <a:defRPr sz="7200">
                <a:solidFill>
                  <a:schemeClr val="lt1"/>
                </a:solidFill>
              </a:defRPr>
            </a:lvl2pPr>
            <a:lvl3pPr lvl="2" algn="r">
              <a:lnSpc>
                <a:spcPct val="100000"/>
              </a:lnSpc>
              <a:spcBef>
                <a:spcPts val="0"/>
              </a:spcBef>
              <a:spcAft>
                <a:spcPts val="0"/>
              </a:spcAft>
              <a:buSzPts val="2400"/>
              <a:buNone/>
              <a:defRPr sz="7200">
                <a:solidFill>
                  <a:schemeClr val="lt1"/>
                </a:solidFill>
              </a:defRPr>
            </a:lvl3pPr>
            <a:lvl4pPr lvl="3" algn="r">
              <a:lnSpc>
                <a:spcPct val="100000"/>
              </a:lnSpc>
              <a:spcBef>
                <a:spcPts val="0"/>
              </a:spcBef>
              <a:spcAft>
                <a:spcPts val="0"/>
              </a:spcAft>
              <a:buSzPts val="2400"/>
              <a:buNone/>
              <a:defRPr sz="7200">
                <a:solidFill>
                  <a:schemeClr val="lt1"/>
                </a:solidFill>
              </a:defRPr>
            </a:lvl4pPr>
            <a:lvl5pPr lvl="4" algn="r">
              <a:lnSpc>
                <a:spcPct val="100000"/>
              </a:lnSpc>
              <a:spcBef>
                <a:spcPts val="0"/>
              </a:spcBef>
              <a:spcAft>
                <a:spcPts val="0"/>
              </a:spcAft>
              <a:buSzPts val="2400"/>
              <a:buNone/>
              <a:defRPr sz="7200">
                <a:solidFill>
                  <a:schemeClr val="lt1"/>
                </a:solidFill>
              </a:defRPr>
            </a:lvl5pPr>
            <a:lvl6pPr lvl="5" algn="r">
              <a:lnSpc>
                <a:spcPct val="100000"/>
              </a:lnSpc>
              <a:spcBef>
                <a:spcPts val="0"/>
              </a:spcBef>
              <a:spcAft>
                <a:spcPts val="0"/>
              </a:spcAft>
              <a:buSzPts val="2400"/>
              <a:buNone/>
              <a:defRPr sz="7200">
                <a:solidFill>
                  <a:schemeClr val="lt1"/>
                </a:solidFill>
              </a:defRPr>
            </a:lvl6pPr>
            <a:lvl7pPr lvl="6" algn="r">
              <a:lnSpc>
                <a:spcPct val="100000"/>
              </a:lnSpc>
              <a:spcBef>
                <a:spcPts val="0"/>
              </a:spcBef>
              <a:spcAft>
                <a:spcPts val="0"/>
              </a:spcAft>
              <a:buSzPts val="2400"/>
              <a:buNone/>
              <a:defRPr sz="7200">
                <a:solidFill>
                  <a:schemeClr val="lt1"/>
                </a:solidFill>
              </a:defRPr>
            </a:lvl7pPr>
            <a:lvl8pPr lvl="7" algn="r">
              <a:lnSpc>
                <a:spcPct val="100000"/>
              </a:lnSpc>
              <a:spcBef>
                <a:spcPts val="0"/>
              </a:spcBef>
              <a:spcAft>
                <a:spcPts val="0"/>
              </a:spcAft>
              <a:buSzPts val="2400"/>
              <a:buNone/>
              <a:defRPr sz="7200">
                <a:solidFill>
                  <a:schemeClr val="lt1"/>
                </a:solidFill>
              </a:defRPr>
            </a:lvl8pPr>
            <a:lvl9pPr lvl="8" algn="r">
              <a:lnSpc>
                <a:spcPct val="100000"/>
              </a:lnSpc>
              <a:spcBef>
                <a:spcPts val="0"/>
              </a:spcBef>
              <a:spcAft>
                <a:spcPts val="0"/>
              </a:spcAft>
              <a:buSzPts val="2400"/>
              <a:buNone/>
              <a:defRPr sz="7200">
                <a:solidFill>
                  <a:schemeClr val="lt1"/>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35"/>
          <p:cNvSpPr txBox="1"/>
          <p:nvPr>
            <p:ph hasCustomPrompt="1" type="title"/>
          </p:nvPr>
        </p:nvSpPr>
        <p:spPr>
          <a:xfrm rot="121">
            <a:off x="345816" y="2356616"/>
            <a:ext cx="8520600" cy="123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2000"/>
              <a:buNone/>
              <a:defRPr sz="72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4" name="Google Shape;54;p35"/>
          <p:cNvSpPr txBox="1"/>
          <p:nvPr>
            <p:ph idx="1" type="subTitle"/>
          </p:nvPr>
        </p:nvSpPr>
        <p:spPr>
          <a:xfrm flipH="1">
            <a:off x="3482150" y="1567376"/>
            <a:ext cx="2179800" cy="875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400"/>
              <a:buFont typeface="Marvel"/>
              <a:buNone/>
              <a:defRPr b="1" i="0" sz="2400" u="none" cap="none" strike="noStrike">
                <a:solidFill>
                  <a:schemeClr val="dk1"/>
                </a:solidFill>
                <a:latin typeface="Marvel"/>
                <a:ea typeface="Marvel"/>
                <a:cs typeface="Marvel"/>
                <a:sym typeface="Marvel"/>
              </a:defRPr>
            </a:lvl1pPr>
            <a:lvl2pPr lvl="1" marR="0" rtl="0" algn="l">
              <a:lnSpc>
                <a:spcPct val="100000"/>
              </a:lnSpc>
              <a:spcBef>
                <a:spcPts val="0"/>
              </a:spcBef>
              <a:spcAft>
                <a:spcPts val="0"/>
              </a:spcAft>
              <a:buClr>
                <a:schemeClr val="dk1"/>
              </a:buClr>
              <a:buSzPts val="2400"/>
              <a:buFont typeface="Marvel"/>
              <a:buNone/>
              <a:defRPr b="1" i="0" sz="2400" u="none" cap="none" strike="noStrike">
                <a:solidFill>
                  <a:schemeClr val="dk1"/>
                </a:solidFill>
                <a:latin typeface="Marvel"/>
                <a:ea typeface="Marvel"/>
                <a:cs typeface="Marvel"/>
                <a:sym typeface="Marvel"/>
              </a:defRPr>
            </a:lvl2pPr>
            <a:lvl3pPr lvl="2" marR="0" rtl="0" algn="l">
              <a:lnSpc>
                <a:spcPct val="100000"/>
              </a:lnSpc>
              <a:spcBef>
                <a:spcPts val="0"/>
              </a:spcBef>
              <a:spcAft>
                <a:spcPts val="0"/>
              </a:spcAft>
              <a:buClr>
                <a:schemeClr val="dk1"/>
              </a:buClr>
              <a:buSzPts val="2400"/>
              <a:buFont typeface="Marvel"/>
              <a:buNone/>
              <a:defRPr b="1" i="0" sz="2400" u="none" cap="none" strike="noStrike">
                <a:solidFill>
                  <a:schemeClr val="dk1"/>
                </a:solidFill>
                <a:latin typeface="Marvel"/>
                <a:ea typeface="Marvel"/>
                <a:cs typeface="Marvel"/>
                <a:sym typeface="Marvel"/>
              </a:defRPr>
            </a:lvl3pPr>
            <a:lvl4pPr lvl="3" marR="0" rtl="0" algn="l">
              <a:lnSpc>
                <a:spcPct val="100000"/>
              </a:lnSpc>
              <a:spcBef>
                <a:spcPts val="0"/>
              </a:spcBef>
              <a:spcAft>
                <a:spcPts val="0"/>
              </a:spcAft>
              <a:buClr>
                <a:schemeClr val="dk1"/>
              </a:buClr>
              <a:buSzPts val="2400"/>
              <a:buFont typeface="Marvel"/>
              <a:buNone/>
              <a:defRPr b="1" i="0" sz="2400" u="none" cap="none" strike="noStrike">
                <a:solidFill>
                  <a:schemeClr val="dk1"/>
                </a:solidFill>
                <a:latin typeface="Marvel"/>
                <a:ea typeface="Marvel"/>
                <a:cs typeface="Marvel"/>
                <a:sym typeface="Marvel"/>
              </a:defRPr>
            </a:lvl4pPr>
            <a:lvl5pPr lvl="4" marR="0" rtl="0" algn="l">
              <a:lnSpc>
                <a:spcPct val="100000"/>
              </a:lnSpc>
              <a:spcBef>
                <a:spcPts val="0"/>
              </a:spcBef>
              <a:spcAft>
                <a:spcPts val="0"/>
              </a:spcAft>
              <a:buClr>
                <a:schemeClr val="dk1"/>
              </a:buClr>
              <a:buSzPts val="2400"/>
              <a:buFont typeface="Marvel"/>
              <a:buNone/>
              <a:defRPr b="1" i="0" sz="2400" u="none" cap="none" strike="noStrike">
                <a:solidFill>
                  <a:schemeClr val="dk1"/>
                </a:solidFill>
                <a:latin typeface="Marvel"/>
                <a:ea typeface="Marvel"/>
                <a:cs typeface="Marvel"/>
                <a:sym typeface="Marvel"/>
              </a:defRPr>
            </a:lvl5pPr>
            <a:lvl6pPr lvl="5" marR="0" rtl="0" algn="l">
              <a:lnSpc>
                <a:spcPct val="100000"/>
              </a:lnSpc>
              <a:spcBef>
                <a:spcPts val="0"/>
              </a:spcBef>
              <a:spcAft>
                <a:spcPts val="0"/>
              </a:spcAft>
              <a:buClr>
                <a:schemeClr val="dk1"/>
              </a:buClr>
              <a:buSzPts val="2400"/>
              <a:buFont typeface="Marvel"/>
              <a:buNone/>
              <a:defRPr b="1" i="0" sz="2400" u="none" cap="none" strike="noStrike">
                <a:solidFill>
                  <a:schemeClr val="dk1"/>
                </a:solidFill>
                <a:latin typeface="Marvel"/>
                <a:ea typeface="Marvel"/>
                <a:cs typeface="Marvel"/>
                <a:sym typeface="Marvel"/>
              </a:defRPr>
            </a:lvl6pPr>
            <a:lvl7pPr lvl="6" marR="0" rtl="0" algn="l">
              <a:lnSpc>
                <a:spcPct val="100000"/>
              </a:lnSpc>
              <a:spcBef>
                <a:spcPts val="0"/>
              </a:spcBef>
              <a:spcAft>
                <a:spcPts val="0"/>
              </a:spcAft>
              <a:buClr>
                <a:schemeClr val="dk1"/>
              </a:buClr>
              <a:buSzPts val="2400"/>
              <a:buFont typeface="Marvel"/>
              <a:buNone/>
              <a:defRPr b="1" i="0" sz="2400" u="none" cap="none" strike="noStrike">
                <a:solidFill>
                  <a:schemeClr val="dk1"/>
                </a:solidFill>
                <a:latin typeface="Marvel"/>
                <a:ea typeface="Marvel"/>
                <a:cs typeface="Marvel"/>
                <a:sym typeface="Marvel"/>
              </a:defRPr>
            </a:lvl7pPr>
            <a:lvl8pPr lvl="7" marR="0" rtl="0" algn="l">
              <a:lnSpc>
                <a:spcPct val="100000"/>
              </a:lnSpc>
              <a:spcBef>
                <a:spcPts val="0"/>
              </a:spcBef>
              <a:spcAft>
                <a:spcPts val="0"/>
              </a:spcAft>
              <a:buClr>
                <a:schemeClr val="dk1"/>
              </a:buClr>
              <a:buSzPts val="2400"/>
              <a:buFont typeface="Marvel"/>
              <a:buNone/>
              <a:defRPr b="1" i="0" sz="2400" u="none" cap="none" strike="noStrike">
                <a:solidFill>
                  <a:schemeClr val="dk1"/>
                </a:solidFill>
                <a:latin typeface="Marvel"/>
                <a:ea typeface="Marvel"/>
                <a:cs typeface="Marvel"/>
                <a:sym typeface="Marvel"/>
              </a:defRPr>
            </a:lvl8pPr>
            <a:lvl9pPr lvl="8" marR="0" rtl="0" algn="l">
              <a:lnSpc>
                <a:spcPct val="100000"/>
              </a:lnSpc>
              <a:spcBef>
                <a:spcPts val="0"/>
              </a:spcBef>
              <a:spcAft>
                <a:spcPts val="0"/>
              </a:spcAft>
              <a:buClr>
                <a:schemeClr val="dk1"/>
              </a:buClr>
              <a:buSzPts val="2400"/>
              <a:buFont typeface="Marvel"/>
              <a:buNone/>
              <a:defRPr b="1" i="0" sz="2400" u="none" cap="none" strike="noStrike">
                <a:solidFill>
                  <a:schemeClr val="dk1"/>
                </a:solidFill>
                <a:latin typeface="Marvel"/>
                <a:ea typeface="Marvel"/>
                <a:cs typeface="Marvel"/>
                <a:sym typeface="Marvel"/>
              </a:defRPr>
            </a:lvl9pPr>
          </a:lstStyle>
          <a:p/>
        </p:txBody>
      </p:sp>
      <p:sp>
        <p:nvSpPr>
          <p:cNvPr id="7" name="Google Shape;7;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1"/>
              </a:buClr>
              <a:buSzPts val="1800"/>
              <a:buFont typeface="Assistant ExtraLight"/>
              <a:buChar char="●"/>
              <a:defRPr b="0" i="0" sz="1800" u="none" cap="none" strike="noStrike">
                <a:solidFill>
                  <a:schemeClr val="dk1"/>
                </a:solidFill>
                <a:latin typeface="Assistant ExtraLight"/>
                <a:ea typeface="Assistant ExtraLight"/>
                <a:cs typeface="Assistant ExtraLight"/>
                <a:sym typeface="Assistant ExtraLight"/>
              </a:defRPr>
            </a:lvl1pPr>
            <a:lvl2pPr indent="-317500" lvl="1" marL="914400" marR="0" rtl="0" algn="l">
              <a:lnSpc>
                <a:spcPct val="115000"/>
              </a:lnSpc>
              <a:spcBef>
                <a:spcPts val="1600"/>
              </a:spcBef>
              <a:spcAft>
                <a:spcPts val="0"/>
              </a:spcAft>
              <a:buClr>
                <a:schemeClr val="dk1"/>
              </a:buClr>
              <a:buSzPts val="1400"/>
              <a:buFont typeface="Assistant ExtraLight"/>
              <a:buChar char="○"/>
              <a:defRPr b="0" i="0" sz="1400" u="none" cap="none" strike="noStrike">
                <a:solidFill>
                  <a:schemeClr val="dk1"/>
                </a:solidFill>
                <a:latin typeface="Assistant ExtraLight"/>
                <a:ea typeface="Assistant ExtraLight"/>
                <a:cs typeface="Assistant ExtraLight"/>
                <a:sym typeface="Assistant ExtraLight"/>
              </a:defRPr>
            </a:lvl2pPr>
            <a:lvl3pPr indent="-304800" lvl="2" marL="1371600" marR="0" rtl="0" algn="l">
              <a:lnSpc>
                <a:spcPct val="115000"/>
              </a:lnSpc>
              <a:spcBef>
                <a:spcPts val="1600"/>
              </a:spcBef>
              <a:spcAft>
                <a:spcPts val="0"/>
              </a:spcAft>
              <a:buClr>
                <a:schemeClr val="dk1"/>
              </a:buClr>
              <a:buSzPts val="1200"/>
              <a:buFont typeface="Assistant ExtraLight"/>
              <a:buChar char="■"/>
              <a:defRPr b="0" i="0" sz="1200" u="none" cap="none" strike="noStrike">
                <a:solidFill>
                  <a:schemeClr val="dk1"/>
                </a:solidFill>
                <a:latin typeface="Assistant ExtraLight"/>
                <a:ea typeface="Assistant ExtraLight"/>
                <a:cs typeface="Assistant ExtraLight"/>
                <a:sym typeface="Assistant ExtraLight"/>
              </a:defRPr>
            </a:lvl3pPr>
            <a:lvl4pPr indent="-304800" lvl="3" marL="1828800" marR="0" rtl="0" algn="l">
              <a:lnSpc>
                <a:spcPct val="115000"/>
              </a:lnSpc>
              <a:spcBef>
                <a:spcPts val="1600"/>
              </a:spcBef>
              <a:spcAft>
                <a:spcPts val="0"/>
              </a:spcAft>
              <a:buClr>
                <a:schemeClr val="dk1"/>
              </a:buClr>
              <a:buSzPts val="1200"/>
              <a:buFont typeface="Assistant ExtraLight"/>
              <a:buChar char="●"/>
              <a:defRPr b="0" i="0" sz="1200" u="none" cap="none" strike="noStrike">
                <a:solidFill>
                  <a:schemeClr val="dk1"/>
                </a:solidFill>
                <a:latin typeface="Assistant ExtraLight"/>
                <a:ea typeface="Assistant ExtraLight"/>
                <a:cs typeface="Assistant ExtraLight"/>
                <a:sym typeface="Assistant ExtraLight"/>
              </a:defRPr>
            </a:lvl4pPr>
            <a:lvl5pPr indent="-304800" lvl="4" marL="2286000" marR="0" rtl="0" algn="l">
              <a:lnSpc>
                <a:spcPct val="115000"/>
              </a:lnSpc>
              <a:spcBef>
                <a:spcPts val="1600"/>
              </a:spcBef>
              <a:spcAft>
                <a:spcPts val="0"/>
              </a:spcAft>
              <a:buClr>
                <a:schemeClr val="dk1"/>
              </a:buClr>
              <a:buSzPts val="1200"/>
              <a:buFont typeface="Assistant ExtraLight"/>
              <a:buChar char="○"/>
              <a:defRPr b="0" i="0" sz="1200" u="none" cap="none" strike="noStrike">
                <a:solidFill>
                  <a:schemeClr val="dk1"/>
                </a:solidFill>
                <a:latin typeface="Assistant ExtraLight"/>
                <a:ea typeface="Assistant ExtraLight"/>
                <a:cs typeface="Assistant ExtraLight"/>
                <a:sym typeface="Assistant ExtraLight"/>
              </a:defRPr>
            </a:lvl5pPr>
            <a:lvl6pPr indent="-304800" lvl="5" marL="2743200" marR="0" rtl="0" algn="l">
              <a:lnSpc>
                <a:spcPct val="115000"/>
              </a:lnSpc>
              <a:spcBef>
                <a:spcPts val="1600"/>
              </a:spcBef>
              <a:spcAft>
                <a:spcPts val="0"/>
              </a:spcAft>
              <a:buClr>
                <a:schemeClr val="dk1"/>
              </a:buClr>
              <a:buSzPts val="1200"/>
              <a:buFont typeface="Assistant ExtraLight"/>
              <a:buChar char="■"/>
              <a:defRPr b="0" i="0" sz="1200" u="none" cap="none" strike="noStrike">
                <a:solidFill>
                  <a:schemeClr val="dk1"/>
                </a:solidFill>
                <a:latin typeface="Assistant ExtraLight"/>
                <a:ea typeface="Assistant ExtraLight"/>
                <a:cs typeface="Assistant ExtraLight"/>
                <a:sym typeface="Assistant ExtraLight"/>
              </a:defRPr>
            </a:lvl6pPr>
            <a:lvl7pPr indent="-304800" lvl="6" marL="3200400" marR="0" rtl="0" algn="l">
              <a:lnSpc>
                <a:spcPct val="115000"/>
              </a:lnSpc>
              <a:spcBef>
                <a:spcPts val="1600"/>
              </a:spcBef>
              <a:spcAft>
                <a:spcPts val="0"/>
              </a:spcAft>
              <a:buClr>
                <a:schemeClr val="dk1"/>
              </a:buClr>
              <a:buSzPts val="1200"/>
              <a:buFont typeface="Assistant ExtraLight"/>
              <a:buChar char="●"/>
              <a:defRPr b="0" i="0" sz="1200" u="none" cap="none" strike="noStrike">
                <a:solidFill>
                  <a:schemeClr val="dk1"/>
                </a:solidFill>
                <a:latin typeface="Assistant ExtraLight"/>
                <a:ea typeface="Assistant ExtraLight"/>
                <a:cs typeface="Assistant ExtraLight"/>
                <a:sym typeface="Assistant ExtraLight"/>
              </a:defRPr>
            </a:lvl7pPr>
            <a:lvl8pPr indent="-304800" lvl="7" marL="3657600" marR="0" rtl="0" algn="l">
              <a:lnSpc>
                <a:spcPct val="115000"/>
              </a:lnSpc>
              <a:spcBef>
                <a:spcPts val="1600"/>
              </a:spcBef>
              <a:spcAft>
                <a:spcPts val="0"/>
              </a:spcAft>
              <a:buClr>
                <a:schemeClr val="dk1"/>
              </a:buClr>
              <a:buSzPts val="1200"/>
              <a:buFont typeface="Assistant ExtraLight"/>
              <a:buChar char="○"/>
              <a:defRPr b="0" i="0" sz="1200" u="none" cap="none" strike="noStrike">
                <a:solidFill>
                  <a:schemeClr val="dk1"/>
                </a:solidFill>
                <a:latin typeface="Assistant ExtraLight"/>
                <a:ea typeface="Assistant ExtraLight"/>
                <a:cs typeface="Assistant ExtraLight"/>
                <a:sym typeface="Assistant ExtraLight"/>
              </a:defRPr>
            </a:lvl8pPr>
            <a:lvl9pPr indent="-304800" lvl="8" marL="4114800" marR="0" rtl="0" algn="l">
              <a:lnSpc>
                <a:spcPct val="115000"/>
              </a:lnSpc>
              <a:spcBef>
                <a:spcPts val="1600"/>
              </a:spcBef>
              <a:spcAft>
                <a:spcPts val="1600"/>
              </a:spcAft>
              <a:buClr>
                <a:schemeClr val="dk1"/>
              </a:buClr>
              <a:buSzPts val="1200"/>
              <a:buFont typeface="Assistant ExtraLight"/>
              <a:buChar char="■"/>
              <a:defRPr b="0" i="0" sz="1200" u="none" cap="none" strike="noStrike">
                <a:solidFill>
                  <a:schemeClr val="dk1"/>
                </a:solidFill>
                <a:latin typeface="Assistant ExtraLight"/>
                <a:ea typeface="Assistant ExtraLight"/>
                <a:cs typeface="Assistant ExtraLight"/>
                <a:sym typeface="Assistant ExtraLight"/>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4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4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3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2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4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2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2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6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 Id="rId3" Type="http://schemas.openxmlformats.org/officeDocument/2006/relationships/image" Target="../media/image2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image" Target="../media/image2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image" Target="../media/image3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 Id="rId3" Type="http://schemas.openxmlformats.org/officeDocument/2006/relationships/image" Target="../media/image3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 Id="rId3" Type="http://schemas.openxmlformats.org/officeDocument/2006/relationships/image" Target="../media/image2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 Id="rId3" Type="http://schemas.openxmlformats.org/officeDocument/2006/relationships/image" Target="../media/image3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 Id="rId3" Type="http://schemas.openxmlformats.org/officeDocument/2006/relationships/image" Target="../media/image3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 Id="rId3" Type="http://schemas.openxmlformats.org/officeDocument/2006/relationships/image" Target="../media/image3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 Id="rId3" Type="http://schemas.openxmlformats.org/officeDocument/2006/relationships/image" Target="../media/image3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 Id="rId3" Type="http://schemas.openxmlformats.org/officeDocument/2006/relationships/image" Target="../media/image3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 Id="rId3" Type="http://schemas.openxmlformats.org/officeDocument/2006/relationships/image" Target="../media/image3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 Id="rId3" Type="http://schemas.openxmlformats.org/officeDocument/2006/relationships/image" Target="../media/image4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 Id="rId3" Type="http://schemas.openxmlformats.org/officeDocument/2006/relationships/image" Target="../media/image4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 Id="rId3" Type="http://schemas.openxmlformats.org/officeDocument/2006/relationships/image" Target="../media/image3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 Id="rId3" Type="http://schemas.openxmlformats.org/officeDocument/2006/relationships/image" Target="../media/image4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 Id="rId3" Type="http://schemas.openxmlformats.org/officeDocument/2006/relationships/image" Target="../media/image4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 Id="rId3" Type="http://schemas.openxmlformats.org/officeDocument/2006/relationships/image" Target="../media/image4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 Id="rId3" Type="http://schemas.openxmlformats.org/officeDocument/2006/relationships/image" Target="../media/image5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1.xml"/><Relationship Id="rId3" Type="http://schemas.openxmlformats.org/officeDocument/2006/relationships/image" Target="../media/image4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2.xml"/><Relationship Id="rId3" Type="http://schemas.openxmlformats.org/officeDocument/2006/relationships/image" Target="../media/image55.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3.xml"/><Relationship Id="rId3" Type="http://schemas.openxmlformats.org/officeDocument/2006/relationships/image" Target="../media/image5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4.xml"/><Relationship Id="rId3" Type="http://schemas.openxmlformats.org/officeDocument/2006/relationships/image" Target="../media/image48.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5.xml"/><Relationship Id="rId3" Type="http://schemas.openxmlformats.org/officeDocument/2006/relationships/image" Target="../media/image5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6.xml"/><Relationship Id="rId3" Type="http://schemas.openxmlformats.org/officeDocument/2006/relationships/image" Target="../media/image54.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7.xml"/><Relationship Id="rId3" Type="http://schemas.openxmlformats.org/officeDocument/2006/relationships/image" Target="../media/image56.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4.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1.xml"/><Relationship Id="rId3" Type="http://schemas.openxmlformats.org/officeDocument/2006/relationships/image" Target="../media/image57.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2.xml"/><Relationship Id="rId3" Type="http://schemas.openxmlformats.org/officeDocument/2006/relationships/image" Target="../media/image53.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3.xml"/><Relationship Id="rId3" Type="http://schemas.openxmlformats.org/officeDocument/2006/relationships/image" Target="../media/image64.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4.xml"/><Relationship Id="rId3" Type="http://schemas.openxmlformats.org/officeDocument/2006/relationships/image" Target="../media/image63.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5.xml"/><Relationship Id="rId3" Type="http://schemas.openxmlformats.org/officeDocument/2006/relationships/image" Target="../media/image6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6.xml"/><Relationship Id="rId3" Type="http://schemas.openxmlformats.org/officeDocument/2006/relationships/image" Target="../media/image59.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7.xml"/><Relationship Id="rId3" Type="http://schemas.openxmlformats.org/officeDocument/2006/relationships/image" Target="../media/image65.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8.xml"/><Relationship Id="rId3" Type="http://schemas.openxmlformats.org/officeDocument/2006/relationships/image" Target="../media/image62.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9.xml"/><Relationship Id="rId3" Type="http://schemas.openxmlformats.org/officeDocument/2006/relationships/image" Target="../media/image5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0.xml"/><Relationship Id="rId3" Type="http://schemas.openxmlformats.org/officeDocument/2006/relationships/image" Target="../media/image60.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1.xml"/><Relationship Id="rId3" Type="http://schemas.openxmlformats.org/officeDocument/2006/relationships/image" Target="../media/image66.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2.xml"/><Relationship Id="rId3" Type="http://schemas.openxmlformats.org/officeDocument/2006/relationships/image" Target="../media/image70.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3.xml"/><Relationship Id="rId3" Type="http://schemas.openxmlformats.org/officeDocument/2006/relationships/image" Target="../media/image68.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4.xml"/><Relationship Id="rId3" Type="http://schemas.openxmlformats.org/officeDocument/2006/relationships/image" Target="../media/image67.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5.xml"/><Relationship Id="rId3" Type="http://schemas.openxmlformats.org/officeDocument/2006/relationships/image" Target="../media/image7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
          <p:cNvSpPr txBox="1"/>
          <p:nvPr>
            <p:ph idx="1" type="subTitle"/>
          </p:nvPr>
        </p:nvSpPr>
        <p:spPr>
          <a:xfrm rot="1416">
            <a:off x="5456962" y="3940738"/>
            <a:ext cx="2491247" cy="792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US" sz="1600">
                <a:latin typeface="Times New Roman"/>
                <a:ea typeface="Times New Roman"/>
                <a:cs typeface="Times New Roman"/>
                <a:sym typeface="Times New Roman"/>
              </a:rPr>
              <a:t>        Người thực hiện:</a:t>
            </a:r>
            <a:endParaRPr/>
          </a:p>
          <a:p>
            <a:pPr indent="0" lvl="0" marL="0" rtl="0" algn="r">
              <a:lnSpc>
                <a:spcPct val="100000"/>
              </a:lnSpc>
              <a:spcBef>
                <a:spcPts val="0"/>
              </a:spcBef>
              <a:spcAft>
                <a:spcPts val="0"/>
              </a:spcAft>
              <a:buSzPts val="2800"/>
              <a:buNone/>
            </a:pPr>
            <a:r>
              <a:rPr lang="en-US" sz="1600">
                <a:latin typeface="Times New Roman"/>
                <a:ea typeface="Times New Roman"/>
                <a:cs typeface="Times New Roman"/>
                <a:sym typeface="Times New Roman"/>
              </a:rPr>
              <a:t>Đỗ Thị Thu Hà</a:t>
            </a:r>
            <a:endParaRPr/>
          </a:p>
          <a:p>
            <a:pPr indent="0" lvl="0" marL="0" rtl="0" algn="r">
              <a:lnSpc>
                <a:spcPct val="100000"/>
              </a:lnSpc>
              <a:spcBef>
                <a:spcPts val="0"/>
              </a:spcBef>
              <a:spcAft>
                <a:spcPts val="0"/>
              </a:spcAft>
              <a:buSzPts val="2800"/>
              <a:buNone/>
            </a:pPr>
            <a:r>
              <a:rPr lang="en-US" sz="1600">
                <a:latin typeface="Times New Roman"/>
                <a:ea typeface="Times New Roman"/>
                <a:cs typeface="Times New Roman"/>
                <a:sym typeface="Times New Roman"/>
              </a:rPr>
              <a:t>Vũ Văn Mạnh</a:t>
            </a:r>
            <a:endParaRPr sz="1600">
              <a:latin typeface="Times New Roman"/>
              <a:ea typeface="Times New Roman"/>
              <a:cs typeface="Times New Roman"/>
              <a:sym typeface="Times New Roman"/>
            </a:endParaRPr>
          </a:p>
        </p:txBody>
      </p:sp>
      <p:sp>
        <p:nvSpPr>
          <p:cNvPr id="62" name="Google Shape;62;p1"/>
          <p:cNvSpPr txBox="1"/>
          <p:nvPr>
            <p:ph type="ctrTitle"/>
          </p:nvPr>
        </p:nvSpPr>
        <p:spPr>
          <a:xfrm rot="896">
            <a:off x="1043701" y="907800"/>
            <a:ext cx="6904200" cy="2052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200"/>
              <a:buNone/>
            </a:pPr>
            <a:r>
              <a:rPr lang="en-US">
                <a:solidFill>
                  <a:srgbClr val="184DA4"/>
                </a:solidFill>
                <a:latin typeface="Times New Roman"/>
                <a:ea typeface="Times New Roman"/>
                <a:cs typeface="Times New Roman"/>
                <a:sym typeface="Times New Roman"/>
              </a:rPr>
              <a:t>JAVASCRIPT</a:t>
            </a:r>
            <a:endParaRPr>
              <a:solidFill>
                <a:srgbClr val="184DA4"/>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f23ea4a2b8_0_30"/>
          <p:cNvSpPr txBox="1"/>
          <p:nvPr>
            <p:ph type="title"/>
          </p:nvPr>
        </p:nvSpPr>
        <p:spPr>
          <a:xfrm>
            <a:off x="594645" y="355650"/>
            <a:ext cx="8182200" cy="72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br>
              <a:rPr lang="en-US"/>
            </a:br>
            <a:endParaRPr b="0" sz="2000">
              <a:latin typeface="Times New Roman"/>
              <a:ea typeface="Times New Roman"/>
              <a:cs typeface="Times New Roman"/>
              <a:sym typeface="Times New Roman"/>
            </a:endParaRPr>
          </a:p>
        </p:txBody>
      </p:sp>
      <p:sp>
        <p:nvSpPr>
          <p:cNvPr id="140" name="Google Shape;140;gf23ea4a2b8_0_30"/>
          <p:cNvSpPr txBox="1"/>
          <p:nvPr>
            <p:ph idx="1" type="subTitle"/>
          </p:nvPr>
        </p:nvSpPr>
        <p:spPr>
          <a:xfrm flipH="1">
            <a:off x="624750" y="1321800"/>
            <a:ext cx="7704000" cy="3360600"/>
          </a:xfrm>
          <a:prstGeom prst="rect">
            <a:avLst/>
          </a:prstGeom>
          <a:noFill/>
          <a:ln>
            <a:noFill/>
          </a:ln>
        </p:spPr>
        <p:txBody>
          <a:bodyPr anchorCtr="0" anchor="t" bIns="91425" lIns="91425" spcFirstLastPara="1" rIns="91425" wrap="square" tIns="91425">
            <a:noAutofit/>
          </a:bodyPr>
          <a:lstStyle/>
          <a:p>
            <a:pPr indent="0" lvl="0" marL="114300" rtl="0" algn="l">
              <a:lnSpc>
                <a:spcPct val="100000"/>
              </a:lnSpc>
              <a:spcBef>
                <a:spcPts val="0"/>
              </a:spcBef>
              <a:spcAft>
                <a:spcPts val="0"/>
              </a:spcAft>
              <a:buSzPts val="1200"/>
              <a:buNone/>
            </a:pPr>
            <a:r>
              <a:t/>
            </a:r>
            <a:endParaRPr sz="1600">
              <a:latin typeface="Times New Roman"/>
              <a:ea typeface="Times New Roman"/>
              <a:cs typeface="Times New Roman"/>
              <a:sym typeface="Times New Roman"/>
            </a:endParaRPr>
          </a:p>
        </p:txBody>
      </p:sp>
      <p:sp>
        <p:nvSpPr>
          <p:cNvPr id="141" name="Google Shape;141;gf23ea4a2b8_0_30"/>
          <p:cNvSpPr txBox="1"/>
          <p:nvPr>
            <p:ph type="title"/>
          </p:nvPr>
        </p:nvSpPr>
        <p:spPr>
          <a:xfrm>
            <a:off x="594645" y="355650"/>
            <a:ext cx="6000000" cy="966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0" lang="en-US" sz="2400">
                <a:latin typeface="Times New Roman"/>
                <a:ea typeface="Times New Roman"/>
                <a:cs typeface="Times New Roman"/>
                <a:sym typeface="Times New Roman"/>
              </a:rPr>
              <a:t>JAVASCRIPT CÓ THỂ LÀM NHỮNG GÌ?</a:t>
            </a:r>
            <a:endParaRPr b="0" sz="2400">
              <a:latin typeface="Times New Roman"/>
              <a:ea typeface="Times New Roman"/>
              <a:cs typeface="Times New Roman"/>
              <a:sym typeface="Times New Roman"/>
            </a:endParaRPr>
          </a:p>
        </p:txBody>
      </p:sp>
      <p:pic>
        <p:nvPicPr>
          <p:cNvPr id="142" name="Google Shape;142;gf23ea4a2b8_0_30"/>
          <p:cNvPicPr preferRelativeResize="0"/>
          <p:nvPr/>
        </p:nvPicPr>
        <p:blipFill>
          <a:blip r:embed="rId3">
            <a:alphaModFix/>
          </a:blip>
          <a:stretch>
            <a:fillRect/>
          </a:stretch>
        </p:blipFill>
        <p:spPr>
          <a:xfrm>
            <a:off x="991550" y="1321800"/>
            <a:ext cx="6782601" cy="3560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6"/>
          <p:cNvSpPr txBox="1"/>
          <p:nvPr>
            <p:ph type="title"/>
          </p:nvPr>
        </p:nvSpPr>
        <p:spPr>
          <a:xfrm>
            <a:off x="594645" y="355650"/>
            <a:ext cx="8182210" cy="72500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0" lang="en-US" sz="2000">
                <a:latin typeface="Times New Roman"/>
                <a:ea typeface="Times New Roman"/>
                <a:cs typeface="Times New Roman"/>
                <a:sym typeface="Times New Roman"/>
              </a:rPr>
              <a:t>LẬP TRÌNH JAVASCRIPT</a:t>
            </a:r>
            <a:endParaRPr b="0" sz="2000">
              <a:latin typeface="Times New Roman"/>
              <a:ea typeface="Times New Roman"/>
              <a:cs typeface="Times New Roman"/>
              <a:sym typeface="Times New Roman"/>
            </a:endParaRPr>
          </a:p>
        </p:txBody>
      </p:sp>
      <p:sp>
        <p:nvSpPr>
          <p:cNvPr id="148" name="Google Shape;148;p6"/>
          <p:cNvSpPr txBox="1"/>
          <p:nvPr>
            <p:ph idx="1" type="subTitle"/>
          </p:nvPr>
        </p:nvSpPr>
        <p:spPr>
          <a:xfrm flipH="1">
            <a:off x="624750" y="1321800"/>
            <a:ext cx="7704000" cy="3360600"/>
          </a:xfrm>
          <a:prstGeom prst="rect">
            <a:avLst/>
          </a:prstGeom>
          <a:noFill/>
          <a:ln>
            <a:noFill/>
          </a:ln>
        </p:spPr>
        <p:txBody>
          <a:bodyPr anchorCtr="0" anchor="ctr" bIns="91425" lIns="91425" spcFirstLastPara="1" rIns="91425" wrap="square" tIns="91425">
            <a:noAutofit/>
          </a:bodyPr>
          <a:lstStyle/>
          <a:p>
            <a:pPr indent="0" lvl="0" marL="457200" rtl="0" algn="l">
              <a:lnSpc>
                <a:spcPct val="100000"/>
              </a:lnSpc>
              <a:spcBef>
                <a:spcPts val="0"/>
              </a:spcBef>
              <a:spcAft>
                <a:spcPts val="0"/>
              </a:spcAft>
              <a:buNone/>
            </a:pPr>
            <a:r>
              <a:rPr lang="en-US" sz="3200">
                <a:latin typeface="Times New Roman"/>
                <a:ea typeface="Times New Roman"/>
                <a:cs typeface="Times New Roman"/>
                <a:sym typeface="Times New Roman"/>
              </a:rPr>
              <a:t>Làm thế nào để chạy mã lệnh Javascript?</a:t>
            </a:r>
            <a:endParaRPr sz="3200">
              <a:latin typeface="Times New Roman"/>
              <a:ea typeface="Times New Roman"/>
              <a:cs typeface="Times New Roman"/>
              <a:sym typeface="Times New Roman"/>
            </a:endParaRPr>
          </a:p>
          <a:p>
            <a:pPr indent="0" lvl="0" marL="457200" rtl="0" algn="ctr">
              <a:lnSpc>
                <a:spcPct val="100000"/>
              </a:lnSpc>
              <a:spcBef>
                <a:spcPts val="0"/>
              </a:spcBef>
              <a:spcAft>
                <a:spcPts val="0"/>
              </a:spcAft>
              <a:buNone/>
            </a:pPr>
            <a:r>
              <a:t/>
            </a:r>
            <a:endParaRPr sz="32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f23ea4a2b8_0_10"/>
          <p:cNvSpPr txBox="1"/>
          <p:nvPr>
            <p:ph type="title"/>
          </p:nvPr>
        </p:nvSpPr>
        <p:spPr>
          <a:xfrm>
            <a:off x="594645" y="355650"/>
            <a:ext cx="8182200" cy="72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br>
              <a:rPr lang="en-US"/>
            </a:br>
            <a:endParaRPr b="0" sz="2000">
              <a:latin typeface="Times New Roman"/>
              <a:ea typeface="Times New Roman"/>
              <a:cs typeface="Times New Roman"/>
              <a:sym typeface="Times New Roman"/>
            </a:endParaRPr>
          </a:p>
        </p:txBody>
      </p:sp>
      <p:sp>
        <p:nvSpPr>
          <p:cNvPr id="154" name="Google Shape;154;gf23ea4a2b8_0_10"/>
          <p:cNvSpPr txBox="1"/>
          <p:nvPr>
            <p:ph idx="1" type="subTitle"/>
          </p:nvPr>
        </p:nvSpPr>
        <p:spPr>
          <a:xfrm flipH="1">
            <a:off x="624750" y="1321800"/>
            <a:ext cx="7704000" cy="3360600"/>
          </a:xfrm>
          <a:prstGeom prst="rect">
            <a:avLst/>
          </a:prstGeom>
          <a:noFill/>
          <a:ln>
            <a:noFill/>
          </a:ln>
        </p:spPr>
        <p:txBody>
          <a:bodyPr anchorCtr="0" anchor="ctr" bIns="91425" lIns="91425" spcFirstLastPara="1" rIns="91425" wrap="square" tIns="91425">
            <a:noAutofit/>
          </a:bodyPr>
          <a:lstStyle/>
          <a:p>
            <a:pPr indent="0" lvl="0" marL="114300" rtl="0" algn="ctr">
              <a:lnSpc>
                <a:spcPct val="100000"/>
              </a:lnSpc>
              <a:spcBef>
                <a:spcPts val="0"/>
              </a:spcBef>
              <a:spcAft>
                <a:spcPts val="0"/>
              </a:spcAft>
              <a:buSzPts val="1200"/>
              <a:buNone/>
            </a:pPr>
            <a:r>
              <a:rPr lang="en-US" sz="3600">
                <a:latin typeface="Times New Roman"/>
                <a:ea typeface="Times New Roman"/>
                <a:cs typeface="Times New Roman"/>
                <a:sym typeface="Times New Roman"/>
              </a:rPr>
              <a:t>Sử dụng công cụ</a:t>
            </a:r>
            <a:endParaRPr sz="3600">
              <a:latin typeface="Times New Roman"/>
              <a:ea typeface="Times New Roman"/>
              <a:cs typeface="Times New Roman"/>
              <a:sym typeface="Times New Roman"/>
            </a:endParaRPr>
          </a:p>
          <a:p>
            <a:pPr indent="0" lvl="0" marL="114300" rtl="0" algn="ctr">
              <a:lnSpc>
                <a:spcPct val="100000"/>
              </a:lnSpc>
              <a:spcBef>
                <a:spcPts val="0"/>
              </a:spcBef>
              <a:spcAft>
                <a:spcPts val="0"/>
              </a:spcAft>
              <a:buSzPts val="1200"/>
              <a:buNone/>
            </a:pPr>
            <a:r>
              <a:t/>
            </a:r>
            <a:endParaRPr sz="3200">
              <a:latin typeface="Times New Roman"/>
              <a:ea typeface="Times New Roman"/>
              <a:cs typeface="Times New Roman"/>
              <a:sym typeface="Times New Roman"/>
            </a:endParaRPr>
          </a:p>
        </p:txBody>
      </p:sp>
      <p:sp>
        <p:nvSpPr>
          <p:cNvPr id="155" name="Google Shape;155;gf23ea4a2b8_0_10"/>
          <p:cNvSpPr txBox="1"/>
          <p:nvPr>
            <p:ph type="title"/>
          </p:nvPr>
        </p:nvSpPr>
        <p:spPr>
          <a:xfrm>
            <a:off x="594645" y="355650"/>
            <a:ext cx="8182200" cy="72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0" lang="en-US" sz="2000">
                <a:latin typeface="Times New Roman"/>
                <a:ea typeface="Times New Roman"/>
                <a:cs typeface="Times New Roman"/>
                <a:sym typeface="Times New Roman"/>
              </a:rPr>
              <a:t>LẬP TRÌNH JAVASCRIPT</a:t>
            </a:r>
            <a:endParaRPr b="0" sz="20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f23349b90f_0_8"/>
          <p:cNvSpPr txBox="1"/>
          <p:nvPr>
            <p:ph type="title"/>
          </p:nvPr>
        </p:nvSpPr>
        <p:spPr>
          <a:xfrm>
            <a:off x="594645" y="355650"/>
            <a:ext cx="8182200" cy="72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br>
              <a:rPr lang="en-US"/>
            </a:br>
            <a:endParaRPr b="0" sz="2000">
              <a:latin typeface="Times New Roman"/>
              <a:ea typeface="Times New Roman"/>
              <a:cs typeface="Times New Roman"/>
              <a:sym typeface="Times New Roman"/>
            </a:endParaRPr>
          </a:p>
        </p:txBody>
      </p:sp>
      <p:sp>
        <p:nvSpPr>
          <p:cNvPr id="161" name="Google Shape;161;gf23349b90f_0_8"/>
          <p:cNvSpPr txBox="1"/>
          <p:nvPr>
            <p:ph idx="1" type="subTitle"/>
          </p:nvPr>
        </p:nvSpPr>
        <p:spPr>
          <a:xfrm flipH="1">
            <a:off x="624750" y="1321800"/>
            <a:ext cx="7704000" cy="3360600"/>
          </a:xfrm>
          <a:prstGeom prst="rect">
            <a:avLst/>
          </a:prstGeom>
          <a:noFill/>
          <a:ln>
            <a:noFill/>
          </a:ln>
        </p:spPr>
        <p:txBody>
          <a:bodyPr anchorCtr="0" anchor="t" bIns="91425" lIns="91425" spcFirstLastPara="1" rIns="91425" wrap="square" tIns="91425">
            <a:noAutofit/>
          </a:bodyPr>
          <a:lstStyle/>
          <a:p>
            <a:pPr indent="0" lvl="0" marL="114300" rtl="0" algn="l">
              <a:lnSpc>
                <a:spcPct val="100000"/>
              </a:lnSpc>
              <a:spcBef>
                <a:spcPts val="0"/>
              </a:spcBef>
              <a:spcAft>
                <a:spcPts val="0"/>
              </a:spcAft>
              <a:buSzPts val="1200"/>
              <a:buNone/>
            </a:pPr>
            <a:r>
              <a:t/>
            </a:r>
            <a:endParaRPr sz="1600">
              <a:latin typeface="Times New Roman"/>
              <a:ea typeface="Times New Roman"/>
              <a:cs typeface="Times New Roman"/>
              <a:sym typeface="Times New Roman"/>
            </a:endParaRPr>
          </a:p>
        </p:txBody>
      </p:sp>
      <p:sp>
        <p:nvSpPr>
          <p:cNvPr id="162" name="Google Shape;162;gf23349b90f_0_8"/>
          <p:cNvSpPr txBox="1"/>
          <p:nvPr>
            <p:ph type="title"/>
          </p:nvPr>
        </p:nvSpPr>
        <p:spPr>
          <a:xfrm>
            <a:off x="594645" y="355650"/>
            <a:ext cx="8182200" cy="72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0" lang="en-US" sz="2000">
                <a:latin typeface="Times New Roman"/>
                <a:ea typeface="Times New Roman"/>
                <a:cs typeface="Times New Roman"/>
                <a:sym typeface="Times New Roman"/>
              </a:rPr>
              <a:t>LẬP TRÌNH JAVASCRIPT</a:t>
            </a:r>
            <a:endParaRPr b="0" sz="2000">
              <a:latin typeface="Times New Roman"/>
              <a:ea typeface="Times New Roman"/>
              <a:cs typeface="Times New Roman"/>
              <a:sym typeface="Times New Roman"/>
            </a:endParaRPr>
          </a:p>
        </p:txBody>
      </p:sp>
      <p:pic>
        <p:nvPicPr>
          <p:cNvPr id="163" name="Google Shape;163;gf23349b90f_0_8"/>
          <p:cNvPicPr preferRelativeResize="0"/>
          <p:nvPr/>
        </p:nvPicPr>
        <p:blipFill>
          <a:blip r:embed="rId3">
            <a:alphaModFix/>
          </a:blip>
          <a:stretch>
            <a:fillRect/>
          </a:stretch>
        </p:blipFill>
        <p:spPr>
          <a:xfrm>
            <a:off x="3849075" y="2359325"/>
            <a:ext cx="4988952" cy="2500749"/>
          </a:xfrm>
          <a:prstGeom prst="rect">
            <a:avLst/>
          </a:prstGeom>
          <a:noFill/>
          <a:ln>
            <a:noFill/>
          </a:ln>
        </p:spPr>
      </p:pic>
      <p:pic>
        <p:nvPicPr>
          <p:cNvPr id="164" name="Google Shape;164;gf23349b90f_0_8"/>
          <p:cNvPicPr preferRelativeResize="0"/>
          <p:nvPr/>
        </p:nvPicPr>
        <p:blipFill>
          <a:blip r:embed="rId4">
            <a:alphaModFix/>
          </a:blip>
          <a:stretch>
            <a:fillRect/>
          </a:stretch>
        </p:blipFill>
        <p:spPr>
          <a:xfrm>
            <a:off x="351525" y="1127500"/>
            <a:ext cx="3986175" cy="2276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f23349b90f_0_16"/>
          <p:cNvSpPr txBox="1"/>
          <p:nvPr>
            <p:ph type="title"/>
          </p:nvPr>
        </p:nvSpPr>
        <p:spPr>
          <a:xfrm>
            <a:off x="594645" y="355650"/>
            <a:ext cx="8182200" cy="72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br>
              <a:rPr lang="en-US"/>
            </a:br>
            <a:endParaRPr b="0" sz="2000">
              <a:latin typeface="Times New Roman"/>
              <a:ea typeface="Times New Roman"/>
              <a:cs typeface="Times New Roman"/>
              <a:sym typeface="Times New Roman"/>
            </a:endParaRPr>
          </a:p>
        </p:txBody>
      </p:sp>
      <p:sp>
        <p:nvSpPr>
          <p:cNvPr id="170" name="Google Shape;170;gf23349b90f_0_16"/>
          <p:cNvSpPr txBox="1"/>
          <p:nvPr>
            <p:ph idx="1" type="subTitle"/>
          </p:nvPr>
        </p:nvSpPr>
        <p:spPr>
          <a:xfrm flipH="1">
            <a:off x="624750" y="1321800"/>
            <a:ext cx="7704000" cy="3360600"/>
          </a:xfrm>
          <a:prstGeom prst="rect">
            <a:avLst/>
          </a:prstGeom>
          <a:noFill/>
          <a:ln>
            <a:noFill/>
          </a:ln>
        </p:spPr>
        <p:txBody>
          <a:bodyPr anchorCtr="0" anchor="t" bIns="91425" lIns="91425" spcFirstLastPara="1" rIns="91425" wrap="square" tIns="91425">
            <a:noAutofit/>
          </a:bodyPr>
          <a:lstStyle/>
          <a:p>
            <a:pPr indent="0" lvl="0" marL="114300" rtl="0" algn="ctr">
              <a:lnSpc>
                <a:spcPct val="100000"/>
              </a:lnSpc>
              <a:spcBef>
                <a:spcPts val="0"/>
              </a:spcBef>
              <a:spcAft>
                <a:spcPts val="0"/>
              </a:spcAft>
              <a:buSzPts val="1200"/>
              <a:buNone/>
            </a:pPr>
            <a:r>
              <a:t/>
            </a:r>
            <a:endParaRPr sz="3200">
              <a:latin typeface="Times New Roman"/>
              <a:ea typeface="Times New Roman"/>
              <a:cs typeface="Times New Roman"/>
              <a:sym typeface="Times New Roman"/>
            </a:endParaRPr>
          </a:p>
          <a:p>
            <a:pPr indent="0" lvl="0" marL="114300" rtl="0" algn="ctr">
              <a:lnSpc>
                <a:spcPct val="100000"/>
              </a:lnSpc>
              <a:spcBef>
                <a:spcPts val="0"/>
              </a:spcBef>
              <a:spcAft>
                <a:spcPts val="0"/>
              </a:spcAft>
              <a:buSzPts val="1200"/>
              <a:buNone/>
            </a:pPr>
            <a:r>
              <a:rPr lang="en-US" sz="3200">
                <a:latin typeface="Times New Roman"/>
                <a:ea typeface="Times New Roman"/>
                <a:cs typeface="Times New Roman"/>
                <a:sym typeface="Times New Roman"/>
              </a:rPr>
              <a:t>Sử dụng trong file HTML</a:t>
            </a:r>
            <a:endParaRPr sz="3200">
              <a:latin typeface="Times New Roman"/>
              <a:ea typeface="Times New Roman"/>
              <a:cs typeface="Times New Roman"/>
              <a:sym typeface="Times New Roman"/>
            </a:endParaRPr>
          </a:p>
        </p:txBody>
      </p:sp>
      <p:sp>
        <p:nvSpPr>
          <p:cNvPr id="171" name="Google Shape;171;gf23349b90f_0_16"/>
          <p:cNvSpPr txBox="1"/>
          <p:nvPr>
            <p:ph type="title"/>
          </p:nvPr>
        </p:nvSpPr>
        <p:spPr>
          <a:xfrm>
            <a:off x="594645" y="355650"/>
            <a:ext cx="8182200" cy="72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0" lang="en-US" sz="2000">
                <a:latin typeface="Times New Roman"/>
                <a:ea typeface="Times New Roman"/>
                <a:cs typeface="Times New Roman"/>
                <a:sym typeface="Times New Roman"/>
              </a:rPr>
              <a:t>LẬP TRÌNH JAVASCRIPT</a:t>
            </a:r>
            <a:endParaRPr b="0" sz="20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f23349b90f_0_26"/>
          <p:cNvSpPr txBox="1"/>
          <p:nvPr>
            <p:ph type="title"/>
          </p:nvPr>
        </p:nvSpPr>
        <p:spPr>
          <a:xfrm>
            <a:off x="594645" y="355650"/>
            <a:ext cx="8182200" cy="72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br>
              <a:rPr lang="en-US"/>
            </a:br>
            <a:endParaRPr b="0" sz="2000">
              <a:latin typeface="Times New Roman"/>
              <a:ea typeface="Times New Roman"/>
              <a:cs typeface="Times New Roman"/>
              <a:sym typeface="Times New Roman"/>
            </a:endParaRPr>
          </a:p>
        </p:txBody>
      </p:sp>
      <p:sp>
        <p:nvSpPr>
          <p:cNvPr id="177" name="Google Shape;177;gf23349b90f_0_26"/>
          <p:cNvSpPr txBox="1"/>
          <p:nvPr>
            <p:ph idx="1" type="subTitle"/>
          </p:nvPr>
        </p:nvSpPr>
        <p:spPr>
          <a:xfrm flipH="1">
            <a:off x="624750" y="1321800"/>
            <a:ext cx="7704000" cy="33606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Viết trực tiếp mã lệnh Java script bên trong file HTML</a:t>
            </a:r>
            <a:endParaRPr sz="1600">
              <a:latin typeface="Times New Roman"/>
              <a:ea typeface="Times New Roman"/>
              <a:cs typeface="Times New Roman"/>
              <a:sym typeface="Times New Roman"/>
            </a:endParaRPr>
          </a:p>
        </p:txBody>
      </p:sp>
      <p:sp>
        <p:nvSpPr>
          <p:cNvPr id="178" name="Google Shape;178;gf23349b90f_0_26"/>
          <p:cNvSpPr txBox="1"/>
          <p:nvPr>
            <p:ph type="title"/>
          </p:nvPr>
        </p:nvSpPr>
        <p:spPr>
          <a:xfrm>
            <a:off x="594645" y="355650"/>
            <a:ext cx="8182200" cy="72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0" lang="en-US" sz="2000">
                <a:latin typeface="Times New Roman"/>
                <a:ea typeface="Times New Roman"/>
                <a:cs typeface="Times New Roman"/>
                <a:sym typeface="Times New Roman"/>
              </a:rPr>
              <a:t>LẬP TRÌNH JAVASCRIPT</a:t>
            </a:r>
            <a:endParaRPr b="0" sz="2000">
              <a:latin typeface="Times New Roman"/>
              <a:ea typeface="Times New Roman"/>
              <a:cs typeface="Times New Roman"/>
              <a:sym typeface="Times New Roman"/>
            </a:endParaRPr>
          </a:p>
        </p:txBody>
      </p:sp>
      <p:pic>
        <p:nvPicPr>
          <p:cNvPr id="179" name="Google Shape;179;gf23349b90f_0_26"/>
          <p:cNvPicPr preferRelativeResize="0"/>
          <p:nvPr/>
        </p:nvPicPr>
        <p:blipFill>
          <a:blip r:embed="rId3">
            <a:alphaModFix/>
          </a:blip>
          <a:stretch>
            <a:fillRect/>
          </a:stretch>
        </p:blipFill>
        <p:spPr>
          <a:xfrm>
            <a:off x="2287025" y="1999750"/>
            <a:ext cx="4457700" cy="2533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f23349b90f_0_21"/>
          <p:cNvSpPr txBox="1"/>
          <p:nvPr>
            <p:ph type="title"/>
          </p:nvPr>
        </p:nvSpPr>
        <p:spPr>
          <a:xfrm>
            <a:off x="594645" y="355650"/>
            <a:ext cx="8182200" cy="72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br>
              <a:rPr lang="en-US"/>
            </a:br>
            <a:endParaRPr b="0" sz="2000">
              <a:latin typeface="Times New Roman"/>
              <a:ea typeface="Times New Roman"/>
              <a:cs typeface="Times New Roman"/>
              <a:sym typeface="Times New Roman"/>
            </a:endParaRPr>
          </a:p>
        </p:txBody>
      </p:sp>
      <p:sp>
        <p:nvSpPr>
          <p:cNvPr id="185" name="Google Shape;185;gf23349b90f_0_21"/>
          <p:cNvSpPr txBox="1"/>
          <p:nvPr>
            <p:ph idx="1" type="subTitle"/>
          </p:nvPr>
        </p:nvSpPr>
        <p:spPr>
          <a:xfrm flipH="1">
            <a:off x="624750" y="1321800"/>
            <a:ext cx="7704000" cy="33606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Sử dụng file Javascript bên ngoài</a:t>
            </a:r>
            <a:endParaRPr sz="1600">
              <a:latin typeface="Times New Roman"/>
              <a:ea typeface="Times New Roman"/>
              <a:cs typeface="Times New Roman"/>
              <a:sym typeface="Times New Roman"/>
            </a:endParaRPr>
          </a:p>
        </p:txBody>
      </p:sp>
      <p:sp>
        <p:nvSpPr>
          <p:cNvPr id="186" name="Google Shape;186;gf23349b90f_0_21"/>
          <p:cNvSpPr txBox="1"/>
          <p:nvPr>
            <p:ph type="title"/>
          </p:nvPr>
        </p:nvSpPr>
        <p:spPr>
          <a:xfrm>
            <a:off x="594645" y="355650"/>
            <a:ext cx="8182200" cy="72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0" lang="en-US" sz="2000">
                <a:latin typeface="Times New Roman"/>
                <a:ea typeface="Times New Roman"/>
                <a:cs typeface="Times New Roman"/>
                <a:sym typeface="Times New Roman"/>
              </a:rPr>
              <a:t>LẬP TRÌNH JAVASCRIPT</a:t>
            </a:r>
            <a:endParaRPr b="0" sz="2000">
              <a:latin typeface="Times New Roman"/>
              <a:ea typeface="Times New Roman"/>
              <a:cs typeface="Times New Roman"/>
              <a:sym typeface="Times New Roman"/>
            </a:endParaRPr>
          </a:p>
        </p:txBody>
      </p:sp>
      <p:pic>
        <p:nvPicPr>
          <p:cNvPr id="187" name="Google Shape;187;gf23349b90f_0_21"/>
          <p:cNvPicPr preferRelativeResize="0"/>
          <p:nvPr/>
        </p:nvPicPr>
        <p:blipFill>
          <a:blip r:embed="rId3">
            <a:alphaModFix/>
          </a:blip>
          <a:stretch>
            <a:fillRect/>
          </a:stretch>
        </p:blipFill>
        <p:spPr>
          <a:xfrm>
            <a:off x="2604525" y="2539638"/>
            <a:ext cx="4162425" cy="1266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f23349b90f_0_74"/>
          <p:cNvSpPr txBox="1"/>
          <p:nvPr>
            <p:ph type="title"/>
          </p:nvPr>
        </p:nvSpPr>
        <p:spPr>
          <a:xfrm>
            <a:off x="594645" y="355650"/>
            <a:ext cx="8182200" cy="72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br>
              <a:rPr lang="en-US"/>
            </a:br>
            <a:endParaRPr b="0" sz="2000">
              <a:latin typeface="Times New Roman"/>
              <a:ea typeface="Times New Roman"/>
              <a:cs typeface="Times New Roman"/>
              <a:sym typeface="Times New Roman"/>
            </a:endParaRPr>
          </a:p>
        </p:txBody>
      </p:sp>
      <p:sp>
        <p:nvSpPr>
          <p:cNvPr id="193" name="Google Shape;193;gf23349b90f_0_74"/>
          <p:cNvSpPr txBox="1"/>
          <p:nvPr>
            <p:ph idx="1" type="subTitle"/>
          </p:nvPr>
        </p:nvSpPr>
        <p:spPr>
          <a:xfrm flipH="1">
            <a:off x="624750" y="1321800"/>
            <a:ext cx="7704000" cy="3360600"/>
          </a:xfrm>
          <a:prstGeom prst="rect">
            <a:avLst/>
          </a:prstGeom>
          <a:noFill/>
          <a:ln>
            <a:noFill/>
          </a:ln>
        </p:spPr>
        <p:txBody>
          <a:bodyPr anchorCtr="0" anchor="t" bIns="91425" lIns="91425" spcFirstLastPara="1" rIns="91425" wrap="square" tIns="91425">
            <a:noAutofit/>
          </a:bodyPr>
          <a:lstStyle/>
          <a:p>
            <a:pPr indent="0" lvl="0" marL="114300" rtl="0" algn="ctr">
              <a:lnSpc>
                <a:spcPct val="100000"/>
              </a:lnSpc>
              <a:spcBef>
                <a:spcPts val="0"/>
              </a:spcBef>
              <a:spcAft>
                <a:spcPts val="0"/>
              </a:spcAft>
              <a:buSzPts val="1200"/>
              <a:buNone/>
            </a:pPr>
            <a:r>
              <a:t/>
            </a:r>
            <a:endParaRPr sz="3200">
              <a:latin typeface="Times New Roman"/>
              <a:ea typeface="Times New Roman"/>
              <a:cs typeface="Times New Roman"/>
              <a:sym typeface="Times New Roman"/>
            </a:endParaRPr>
          </a:p>
          <a:p>
            <a:pPr indent="0" lvl="0" marL="114300" rtl="0" algn="ctr">
              <a:lnSpc>
                <a:spcPct val="100000"/>
              </a:lnSpc>
              <a:spcBef>
                <a:spcPts val="0"/>
              </a:spcBef>
              <a:spcAft>
                <a:spcPts val="0"/>
              </a:spcAft>
              <a:buSzPts val="1200"/>
              <a:buNone/>
            </a:pPr>
            <a:r>
              <a:rPr lang="en-US" sz="3200">
                <a:latin typeface="Times New Roman"/>
                <a:ea typeface="Times New Roman"/>
                <a:cs typeface="Times New Roman"/>
                <a:sym typeface="Times New Roman"/>
              </a:rPr>
              <a:t>Sử dụng Editor online</a:t>
            </a:r>
            <a:endParaRPr sz="3200">
              <a:latin typeface="Times New Roman"/>
              <a:ea typeface="Times New Roman"/>
              <a:cs typeface="Times New Roman"/>
              <a:sym typeface="Times New Roman"/>
            </a:endParaRPr>
          </a:p>
        </p:txBody>
      </p:sp>
      <p:sp>
        <p:nvSpPr>
          <p:cNvPr id="194" name="Google Shape;194;gf23349b90f_0_74"/>
          <p:cNvSpPr txBox="1"/>
          <p:nvPr>
            <p:ph type="title"/>
          </p:nvPr>
        </p:nvSpPr>
        <p:spPr>
          <a:xfrm>
            <a:off x="594645" y="355650"/>
            <a:ext cx="8182200" cy="72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0" lang="en-US" sz="2000">
                <a:latin typeface="Times New Roman"/>
                <a:ea typeface="Times New Roman"/>
                <a:cs typeface="Times New Roman"/>
                <a:sym typeface="Times New Roman"/>
              </a:rPr>
              <a:t>LẬP TRÌNH JAVASCRIPT</a:t>
            </a:r>
            <a:endParaRPr b="0" sz="20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f23349b90f_0_84"/>
          <p:cNvSpPr txBox="1"/>
          <p:nvPr>
            <p:ph type="title"/>
          </p:nvPr>
        </p:nvSpPr>
        <p:spPr>
          <a:xfrm>
            <a:off x="594645" y="355650"/>
            <a:ext cx="8182200" cy="72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br>
              <a:rPr lang="en-US"/>
            </a:br>
            <a:endParaRPr b="0" sz="2000">
              <a:latin typeface="Times New Roman"/>
              <a:ea typeface="Times New Roman"/>
              <a:cs typeface="Times New Roman"/>
              <a:sym typeface="Times New Roman"/>
            </a:endParaRPr>
          </a:p>
        </p:txBody>
      </p:sp>
      <p:sp>
        <p:nvSpPr>
          <p:cNvPr id="200" name="Google Shape;200;gf23349b90f_0_84"/>
          <p:cNvSpPr txBox="1"/>
          <p:nvPr>
            <p:ph idx="1" type="subTitle"/>
          </p:nvPr>
        </p:nvSpPr>
        <p:spPr>
          <a:xfrm flipH="1">
            <a:off x="624750" y="1321800"/>
            <a:ext cx="7704000" cy="3360600"/>
          </a:xfrm>
          <a:prstGeom prst="rect">
            <a:avLst/>
          </a:prstGeom>
          <a:noFill/>
          <a:ln>
            <a:noFill/>
          </a:ln>
        </p:spPr>
        <p:txBody>
          <a:bodyPr anchorCtr="0" anchor="ctr" bIns="91425" lIns="91425" spcFirstLastPara="1" rIns="91425" wrap="square" tIns="91425">
            <a:noAutofit/>
          </a:bodyPr>
          <a:lstStyle/>
          <a:p>
            <a:pPr indent="-381000" lvl="0" marL="457200" rtl="0" algn="l">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jsfiddle.net</a:t>
            </a:r>
            <a:endParaRPr sz="2400">
              <a:latin typeface="Times New Roman"/>
              <a:ea typeface="Times New Roman"/>
              <a:cs typeface="Times New Roman"/>
              <a:sym typeface="Times New Roman"/>
            </a:endParaRPr>
          </a:p>
        </p:txBody>
      </p:sp>
      <p:sp>
        <p:nvSpPr>
          <p:cNvPr id="201" name="Google Shape;201;gf23349b90f_0_84"/>
          <p:cNvSpPr txBox="1"/>
          <p:nvPr>
            <p:ph type="title"/>
          </p:nvPr>
        </p:nvSpPr>
        <p:spPr>
          <a:xfrm>
            <a:off x="594645" y="355650"/>
            <a:ext cx="8182200" cy="72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0" lang="en-US" sz="2000">
                <a:latin typeface="Times New Roman"/>
                <a:ea typeface="Times New Roman"/>
                <a:cs typeface="Times New Roman"/>
                <a:sym typeface="Times New Roman"/>
              </a:rPr>
              <a:t>LẬP TRÌNH JAVASCRIPT</a:t>
            </a:r>
            <a:endParaRPr b="0" sz="2000">
              <a:latin typeface="Times New Roman"/>
              <a:ea typeface="Times New Roman"/>
              <a:cs typeface="Times New Roman"/>
              <a:sym typeface="Times New Roman"/>
            </a:endParaRPr>
          </a:p>
        </p:txBody>
      </p:sp>
      <p:pic>
        <p:nvPicPr>
          <p:cNvPr id="202" name="Google Shape;202;gf23349b90f_0_84"/>
          <p:cNvPicPr preferRelativeResize="0"/>
          <p:nvPr/>
        </p:nvPicPr>
        <p:blipFill>
          <a:blip r:embed="rId3">
            <a:alphaModFix/>
          </a:blip>
          <a:stretch>
            <a:fillRect/>
          </a:stretch>
        </p:blipFill>
        <p:spPr>
          <a:xfrm>
            <a:off x="4119325" y="1003325"/>
            <a:ext cx="3810000" cy="3810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f23349b90f_0_54"/>
          <p:cNvSpPr txBox="1"/>
          <p:nvPr>
            <p:ph type="title"/>
          </p:nvPr>
        </p:nvSpPr>
        <p:spPr>
          <a:xfrm>
            <a:off x="594645" y="355650"/>
            <a:ext cx="8182200" cy="72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br>
              <a:rPr lang="en-US"/>
            </a:br>
            <a:endParaRPr b="0" sz="2000">
              <a:latin typeface="Times New Roman"/>
              <a:ea typeface="Times New Roman"/>
              <a:cs typeface="Times New Roman"/>
              <a:sym typeface="Times New Roman"/>
            </a:endParaRPr>
          </a:p>
        </p:txBody>
      </p:sp>
      <p:sp>
        <p:nvSpPr>
          <p:cNvPr id="208" name="Google Shape;208;gf23349b90f_0_54"/>
          <p:cNvSpPr txBox="1"/>
          <p:nvPr>
            <p:ph idx="1" type="subTitle"/>
          </p:nvPr>
        </p:nvSpPr>
        <p:spPr>
          <a:xfrm flipH="1">
            <a:off x="624750" y="1321800"/>
            <a:ext cx="7704000" cy="3360600"/>
          </a:xfrm>
          <a:prstGeom prst="rect">
            <a:avLst/>
          </a:prstGeom>
          <a:noFill/>
          <a:ln>
            <a:noFill/>
          </a:ln>
        </p:spPr>
        <p:txBody>
          <a:bodyPr anchorCtr="0" anchor="t" bIns="91425" lIns="91425" spcFirstLastPara="1" rIns="91425" wrap="square" tIns="91425">
            <a:noAutofit/>
          </a:bodyPr>
          <a:lstStyle/>
          <a:p>
            <a:pPr indent="0" lvl="0" marL="114300" rtl="0" algn="l">
              <a:lnSpc>
                <a:spcPct val="100000"/>
              </a:lnSpc>
              <a:spcBef>
                <a:spcPts val="0"/>
              </a:spcBef>
              <a:spcAft>
                <a:spcPts val="0"/>
              </a:spcAft>
              <a:buSzPts val="1200"/>
              <a:buNone/>
            </a:pPr>
            <a:r>
              <a:t/>
            </a:r>
            <a:endParaRPr sz="1600">
              <a:latin typeface="Times New Roman"/>
              <a:ea typeface="Times New Roman"/>
              <a:cs typeface="Times New Roman"/>
              <a:sym typeface="Times New Roman"/>
            </a:endParaRPr>
          </a:p>
        </p:txBody>
      </p:sp>
      <p:pic>
        <p:nvPicPr>
          <p:cNvPr id="209" name="Google Shape;209;gf23349b90f_0_54"/>
          <p:cNvPicPr preferRelativeResize="0"/>
          <p:nvPr/>
        </p:nvPicPr>
        <p:blipFill>
          <a:blip r:embed="rId3">
            <a:alphaModFix/>
          </a:blip>
          <a:stretch>
            <a:fillRect/>
          </a:stretch>
        </p:blipFill>
        <p:spPr>
          <a:xfrm>
            <a:off x="189287" y="209200"/>
            <a:ext cx="8765424" cy="47251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2"/>
          <p:cNvSpPr txBox="1"/>
          <p:nvPr>
            <p:ph idx="6" type="title"/>
          </p:nvPr>
        </p:nvSpPr>
        <p:spPr>
          <a:xfrm>
            <a:off x="603525" y="355646"/>
            <a:ext cx="3393600" cy="752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US">
                <a:latin typeface="Times New Roman"/>
                <a:ea typeface="Times New Roman"/>
                <a:cs typeface="Times New Roman"/>
                <a:sym typeface="Times New Roman"/>
              </a:rPr>
              <a:t>Nội dung đề tài</a:t>
            </a:r>
            <a:endParaRPr>
              <a:latin typeface="Times New Roman"/>
              <a:ea typeface="Times New Roman"/>
              <a:cs typeface="Times New Roman"/>
              <a:sym typeface="Times New Roman"/>
            </a:endParaRPr>
          </a:p>
        </p:txBody>
      </p:sp>
      <p:grpSp>
        <p:nvGrpSpPr>
          <p:cNvPr id="68" name="Google Shape;68;p2"/>
          <p:cNvGrpSpPr/>
          <p:nvPr/>
        </p:nvGrpSpPr>
        <p:grpSpPr>
          <a:xfrm rot="10800000">
            <a:off x="4308550" y="2000321"/>
            <a:ext cx="3393600" cy="2626225"/>
            <a:chOff x="1528725" y="1395875"/>
            <a:chExt cx="3393600" cy="2626225"/>
          </a:xfrm>
        </p:grpSpPr>
        <p:sp>
          <p:nvSpPr>
            <p:cNvPr id="69" name="Google Shape;69;p2"/>
            <p:cNvSpPr/>
            <p:nvPr/>
          </p:nvSpPr>
          <p:spPr>
            <a:xfrm>
              <a:off x="1750000" y="1395875"/>
              <a:ext cx="2875500" cy="2438100"/>
            </a:xfrm>
            <a:prstGeom prst="roundRect">
              <a:avLst>
                <a:gd fmla="val 16667"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2"/>
            <p:cNvSpPr/>
            <p:nvPr/>
          </p:nvSpPr>
          <p:spPr>
            <a:xfrm>
              <a:off x="1528725" y="1800300"/>
              <a:ext cx="3393600" cy="2221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 name="Google Shape;71;p2"/>
          <p:cNvGrpSpPr/>
          <p:nvPr/>
        </p:nvGrpSpPr>
        <p:grpSpPr>
          <a:xfrm>
            <a:off x="1528725" y="1395875"/>
            <a:ext cx="3393600" cy="2626225"/>
            <a:chOff x="1528725" y="1395875"/>
            <a:chExt cx="3393600" cy="2626225"/>
          </a:xfrm>
        </p:grpSpPr>
        <p:sp>
          <p:nvSpPr>
            <p:cNvPr id="72" name="Google Shape;72;p2"/>
            <p:cNvSpPr/>
            <p:nvPr/>
          </p:nvSpPr>
          <p:spPr>
            <a:xfrm>
              <a:off x="1750000" y="1395875"/>
              <a:ext cx="2875500" cy="2438100"/>
            </a:xfrm>
            <a:prstGeom prst="roundRect">
              <a:avLst>
                <a:gd fmla="val 16667"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
            <p:cNvSpPr/>
            <p:nvPr/>
          </p:nvSpPr>
          <p:spPr>
            <a:xfrm>
              <a:off x="1528725" y="1800300"/>
              <a:ext cx="3393600" cy="2221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4" name="Google Shape;74;p2"/>
          <p:cNvSpPr/>
          <p:nvPr/>
        </p:nvSpPr>
        <p:spPr>
          <a:xfrm>
            <a:off x="6343200" y="1791525"/>
            <a:ext cx="2085600" cy="2438100"/>
          </a:xfrm>
          <a:prstGeom prst="roundRect">
            <a:avLst>
              <a:gd fmla="val 16667" name="adj"/>
            </a:avLst>
          </a:prstGeom>
          <a:solidFill>
            <a:schemeClr val="accent3">
              <a:alpha val="7333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2"/>
          <p:cNvSpPr/>
          <p:nvPr/>
        </p:nvSpPr>
        <p:spPr>
          <a:xfrm>
            <a:off x="3495826" y="1800300"/>
            <a:ext cx="2085600" cy="2438100"/>
          </a:xfrm>
          <a:prstGeom prst="roundRect">
            <a:avLst>
              <a:gd fmla="val 16667" name="adj"/>
            </a:avLst>
          </a:prstGeom>
          <a:solidFill>
            <a:schemeClr val="accent3">
              <a:alpha val="7333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
          <p:cNvSpPr/>
          <p:nvPr/>
        </p:nvSpPr>
        <p:spPr>
          <a:xfrm>
            <a:off x="715200" y="1791525"/>
            <a:ext cx="2085600" cy="2438100"/>
          </a:xfrm>
          <a:prstGeom prst="roundRect">
            <a:avLst>
              <a:gd fmla="val 16667" name="adj"/>
            </a:avLst>
          </a:prstGeom>
          <a:solidFill>
            <a:schemeClr val="accent3">
              <a:alpha val="7333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
          <p:cNvSpPr txBox="1"/>
          <p:nvPr>
            <p:ph idx="2" type="ctrTitle"/>
          </p:nvPr>
        </p:nvSpPr>
        <p:spPr>
          <a:xfrm flipH="1">
            <a:off x="977706" y="2489339"/>
            <a:ext cx="1560600" cy="577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US">
                <a:latin typeface="Times New Roman"/>
                <a:ea typeface="Times New Roman"/>
                <a:cs typeface="Times New Roman"/>
                <a:sym typeface="Times New Roman"/>
              </a:rPr>
              <a:t>Giới thiệu</a:t>
            </a:r>
            <a:endParaRPr>
              <a:latin typeface="Times New Roman"/>
              <a:ea typeface="Times New Roman"/>
              <a:cs typeface="Times New Roman"/>
              <a:sym typeface="Times New Roman"/>
            </a:endParaRPr>
          </a:p>
        </p:txBody>
      </p:sp>
      <p:sp>
        <p:nvSpPr>
          <p:cNvPr id="78" name="Google Shape;78;p2"/>
          <p:cNvSpPr txBox="1"/>
          <p:nvPr>
            <p:ph type="ctrTitle"/>
          </p:nvPr>
        </p:nvSpPr>
        <p:spPr>
          <a:xfrm flipH="1">
            <a:off x="6589198" y="2858780"/>
            <a:ext cx="1770407" cy="526542"/>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US">
                <a:latin typeface="Times New Roman"/>
                <a:ea typeface="Times New Roman"/>
                <a:cs typeface="Times New Roman"/>
                <a:sym typeface="Times New Roman"/>
              </a:rPr>
              <a:t>Javascript HTML DOM</a:t>
            </a:r>
            <a:endParaRPr>
              <a:latin typeface="Times New Roman"/>
              <a:ea typeface="Times New Roman"/>
              <a:cs typeface="Times New Roman"/>
              <a:sym typeface="Times New Roman"/>
            </a:endParaRPr>
          </a:p>
        </p:txBody>
      </p:sp>
      <p:sp>
        <p:nvSpPr>
          <p:cNvPr id="79" name="Google Shape;79;p2"/>
          <p:cNvSpPr txBox="1"/>
          <p:nvPr>
            <p:ph idx="4" type="ctrTitle"/>
          </p:nvPr>
        </p:nvSpPr>
        <p:spPr>
          <a:xfrm flipH="1">
            <a:off x="3696779" y="2588820"/>
            <a:ext cx="1741444" cy="822369"/>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US">
                <a:latin typeface="Times New Roman"/>
                <a:ea typeface="Times New Roman"/>
                <a:cs typeface="Times New Roman"/>
                <a:sym typeface="Times New Roman"/>
              </a:rPr>
              <a:t>Javascript </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cơ bản</a:t>
            </a:r>
            <a:endParaRPr>
              <a:latin typeface="Times New Roman"/>
              <a:ea typeface="Times New Roman"/>
              <a:cs typeface="Times New Roman"/>
              <a:sym typeface="Times New Roman"/>
            </a:endParaRPr>
          </a:p>
        </p:txBody>
      </p:sp>
      <p:sp>
        <p:nvSpPr>
          <p:cNvPr id="80" name="Google Shape;80;p2"/>
          <p:cNvSpPr txBox="1"/>
          <p:nvPr>
            <p:ph idx="2" type="ctrTitle"/>
          </p:nvPr>
        </p:nvSpPr>
        <p:spPr>
          <a:xfrm flipH="1">
            <a:off x="977706" y="2022458"/>
            <a:ext cx="1560600" cy="577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US" sz="4800">
                <a:solidFill>
                  <a:schemeClr val="lt1"/>
                </a:solidFill>
              </a:rPr>
              <a:t>01</a:t>
            </a:r>
            <a:endParaRPr sz="4800">
              <a:solidFill>
                <a:schemeClr val="lt1"/>
              </a:solidFill>
            </a:endParaRPr>
          </a:p>
        </p:txBody>
      </p:sp>
      <p:sp>
        <p:nvSpPr>
          <p:cNvPr id="81" name="Google Shape;81;p2"/>
          <p:cNvSpPr txBox="1"/>
          <p:nvPr>
            <p:ph idx="2" type="ctrTitle"/>
          </p:nvPr>
        </p:nvSpPr>
        <p:spPr>
          <a:xfrm flipH="1">
            <a:off x="3791706" y="2022458"/>
            <a:ext cx="1560600" cy="577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US" sz="4800">
                <a:solidFill>
                  <a:schemeClr val="lt1"/>
                </a:solidFill>
              </a:rPr>
              <a:t>02</a:t>
            </a:r>
            <a:endParaRPr sz="4800">
              <a:solidFill>
                <a:schemeClr val="lt1"/>
              </a:solidFill>
            </a:endParaRPr>
          </a:p>
        </p:txBody>
      </p:sp>
      <p:sp>
        <p:nvSpPr>
          <p:cNvPr id="82" name="Google Shape;82;p2"/>
          <p:cNvSpPr txBox="1"/>
          <p:nvPr>
            <p:ph idx="2" type="ctrTitle"/>
          </p:nvPr>
        </p:nvSpPr>
        <p:spPr>
          <a:xfrm flipH="1">
            <a:off x="6605706" y="2022458"/>
            <a:ext cx="1560600" cy="577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US" sz="4800">
                <a:solidFill>
                  <a:schemeClr val="lt1"/>
                </a:solidFill>
              </a:rPr>
              <a:t>03</a:t>
            </a:r>
            <a:endParaRPr sz="480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f23349b90f_0_89"/>
          <p:cNvSpPr txBox="1"/>
          <p:nvPr>
            <p:ph type="title"/>
          </p:nvPr>
        </p:nvSpPr>
        <p:spPr>
          <a:xfrm>
            <a:off x="594645" y="355650"/>
            <a:ext cx="8182200" cy="72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br>
              <a:rPr lang="en-US"/>
            </a:br>
            <a:endParaRPr b="0" sz="2000">
              <a:latin typeface="Times New Roman"/>
              <a:ea typeface="Times New Roman"/>
              <a:cs typeface="Times New Roman"/>
              <a:sym typeface="Times New Roman"/>
            </a:endParaRPr>
          </a:p>
        </p:txBody>
      </p:sp>
      <p:sp>
        <p:nvSpPr>
          <p:cNvPr id="215" name="Google Shape;215;gf23349b90f_0_89"/>
          <p:cNvSpPr txBox="1"/>
          <p:nvPr>
            <p:ph idx="1" type="subTitle"/>
          </p:nvPr>
        </p:nvSpPr>
        <p:spPr>
          <a:xfrm flipH="1">
            <a:off x="624750" y="1321800"/>
            <a:ext cx="7704000" cy="3360600"/>
          </a:xfrm>
          <a:prstGeom prst="rect">
            <a:avLst/>
          </a:prstGeom>
          <a:noFill/>
          <a:ln>
            <a:noFill/>
          </a:ln>
        </p:spPr>
        <p:txBody>
          <a:bodyPr anchorCtr="0" anchor="t" bIns="91425" lIns="91425" spcFirstLastPara="1" rIns="91425" wrap="square" tIns="91425">
            <a:noAutofit/>
          </a:bodyPr>
          <a:lstStyle/>
          <a:p>
            <a:pPr indent="0" lvl="0" marL="457200" rtl="0" algn="ctr">
              <a:lnSpc>
                <a:spcPct val="100000"/>
              </a:lnSpc>
              <a:spcBef>
                <a:spcPts val="0"/>
              </a:spcBef>
              <a:spcAft>
                <a:spcPts val="0"/>
              </a:spcAft>
              <a:buNone/>
            </a:pPr>
            <a:r>
              <a:t/>
            </a:r>
            <a:endParaRPr sz="3200">
              <a:latin typeface="Times New Roman"/>
              <a:ea typeface="Times New Roman"/>
              <a:cs typeface="Times New Roman"/>
              <a:sym typeface="Times New Roman"/>
            </a:endParaRPr>
          </a:p>
          <a:p>
            <a:pPr indent="-431800" lvl="0" marL="457200" rtl="0" algn="ctr">
              <a:lnSpc>
                <a:spcPct val="100000"/>
              </a:lnSpc>
              <a:spcBef>
                <a:spcPts val="0"/>
              </a:spcBef>
              <a:spcAft>
                <a:spcPts val="0"/>
              </a:spcAft>
              <a:buSzPts val="3200"/>
              <a:buFont typeface="Times New Roman"/>
              <a:buChar char="●"/>
            </a:pPr>
            <a:r>
              <a:rPr lang="en-US" sz="3200">
                <a:latin typeface="Times New Roman"/>
                <a:ea typeface="Times New Roman"/>
                <a:cs typeface="Times New Roman"/>
                <a:sym typeface="Times New Roman"/>
              </a:rPr>
              <a:t>jseditor.io</a:t>
            </a:r>
            <a:endParaRPr sz="3200">
              <a:latin typeface="Times New Roman"/>
              <a:ea typeface="Times New Roman"/>
              <a:cs typeface="Times New Roman"/>
              <a:sym typeface="Times New Roman"/>
            </a:endParaRPr>
          </a:p>
        </p:txBody>
      </p:sp>
      <p:sp>
        <p:nvSpPr>
          <p:cNvPr id="216" name="Google Shape;216;gf23349b90f_0_89"/>
          <p:cNvSpPr txBox="1"/>
          <p:nvPr>
            <p:ph type="title"/>
          </p:nvPr>
        </p:nvSpPr>
        <p:spPr>
          <a:xfrm>
            <a:off x="594645" y="355650"/>
            <a:ext cx="8182200" cy="72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0" lang="en-US" sz="2000">
                <a:latin typeface="Times New Roman"/>
                <a:ea typeface="Times New Roman"/>
                <a:cs typeface="Times New Roman"/>
                <a:sym typeface="Times New Roman"/>
              </a:rPr>
              <a:t>LẬP TRÌNH JAVASCRIPT</a:t>
            </a:r>
            <a:endParaRPr b="0" sz="20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f23349b90f_0_94"/>
          <p:cNvSpPr txBox="1"/>
          <p:nvPr>
            <p:ph type="title"/>
          </p:nvPr>
        </p:nvSpPr>
        <p:spPr>
          <a:xfrm>
            <a:off x="594645" y="355650"/>
            <a:ext cx="8182200" cy="72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br>
              <a:rPr lang="en-US"/>
            </a:br>
            <a:endParaRPr b="0" sz="2000">
              <a:latin typeface="Times New Roman"/>
              <a:ea typeface="Times New Roman"/>
              <a:cs typeface="Times New Roman"/>
              <a:sym typeface="Times New Roman"/>
            </a:endParaRPr>
          </a:p>
        </p:txBody>
      </p:sp>
      <p:sp>
        <p:nvSpPr>
          <p:cNvPr id="222" name="Google Shape;222;gf23349b90f_0_94"/>
          <p:cNvSpPr txBox="1"/>
          <p:nvPr>
            <p:ph idx="1" type="subTitle"/>
          </p:nvPr>
        </p:nvSpPr>
        <p:spPr>
          <a:xfrm flipH="1">
            <a:off x="624750" y="1321800"/>
            <a:ext cx="7704000" cy="3360600"/>
          </a:xfrm>
          <a:prstGeom prst="rect">
            <a:avLst/>
          </a:prstGeom>
          <a:noFill/>
          <a:ln>
            <a:noFill/>
          </a:ln>
        </p:spPr>
        <p:txBody>
          <a:bodyPr anchorCtr="0" anchor="t" bIns="91425" lIns="91425" spcFirstLastPara="1" rIns="91425" wrap="square" tIns="91425">
            <a:noAutofit/>
          </a:bodyPr>
          <a:lstStyle/>
          <a:p>
            <a:pPr indent="0" lvl="0" marL="114300" rtl="0" algn="l">
              <a:lnSpc>
                <a:spcPct val="100000"/>
              </a:lnSpc>
              <a:spcBef>
                <a:spcPts val="0"/>
              </a:spcBef>
              <a:spcAft>
                <a:spcPts val="0"/>
              </a:spcAft>
              <a:buSzPts val="1200"/>
              <a:buNone/>
            </a:pPr>
            <a:r>
              <a:t/>
            </a:r>
            <a:endParaRPr sz="1600">
              <a:latin typeface="Times New Roman"/>
              <a:ea typeface="Times New Roman"/>
              <a:cs typeface="Times New Roman"/>
              <a:sym typeface="Times New Roman"/>
            </a:endParaRPr>
          </a:p>
        </p:txBody>
      </p:sp>
      <p:sp>
        <p:nvSpPr>
          <p:cNvPr id="223" name="Google Shape;223;gf23349b90f_0_94"/>
          <p:cNvSpPr txBox="1"/>
          <p:nvPr>
            <p:ph type="title"/>
          </p:nvPr>
        </p:nvSpPr>
        <p:spPr>
          <a:xfrm>
            <a:off x="594645" y="355650"/>
            <a:ext cx="8182200" cy="72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0" lang="en-US" sz="2000">
                <a:latin typeface="Times New Roman"/>
                <a:ea typeface="Times New Roman"/>
                <a:cs typeface="Times New Roman"/>
                <a:sym typeface="Times New Roman"/>
              </a:rPr>
              <a:t>LẬP TRÌNH JAVASCRIPT</a:t>
            </a:r>
            <a:endParaRPr b="0" sz="2000">
              <a:latin typeface="Times New Roman"/>
              <a:ea typeface="Times New Roman"/>
              <a:cs typeface="Times New Roman"/>
              <a:sym typeface="Times New Roman"/>
            </a:endParaRPr>
          </a:p>
        </p:txBody>
      </p:sp>
      <p:pic>
        <p:nvPicPr>
          <p:cNvPr id="224" name="Google Shape;224;gf23349b90f_0_94"/>
          <p:cNvPicPr preferRelativeResize="0"/>
          <p:nvPr/>
        </p:nvPicPr>
        <p:blipFill>
          <a:blip r:embed="rId3">
            <a:alphaModFix/>
          </a:blip>
          <a:stretch>
            <a:fillRect/>
          </a:stretch>
        </p:blipFill>
        <p:spPr>
          <a:xfrm>
            <a:off x="264913" y="412850"/>
            <a:ext cx="8423674" cy="45145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f23349b90f_0_99"/>
          <p:cNvSpPr txBox="1"/>
          <p:nvPr>
            <p:ph type="title"/>
          </p:nvPr>
        </p:nvSpPr>
        <p:spPr>
          <a:xfrm>
            <a:off x="594645" y="355650"/>
            <a:ext cx="8182200" cy="72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br>
              <a:rPr lang="en-US"/>
            </a:br>
            <a:endParaRPr b="0" sz="2000">
              <a:latin typeface="Times New Roman"/>
              <a:ea typeface="Times New Roman"/>
              <a:cs typeface="Times New Roman"/>
              <a:sym typeface="Times New Roman"/>
            </a:endParaRPr>
          </a:p>
        </p:txBody>
      </p:sp>
      <p:sp>
        <p:nvSpPr>
          <p:cNvPr id="230" name="Google Shape;230;gf23349b90f_0_99"/>
          <p:cNvSpPr txBox="1"/>
          <p:nvPr>
            <p:ph idx="1" type="subTitle"/>
          </p:nvPr>
        </p:nvSpPr>
        <p:spPr>
          <a:xfrm flipH="1">
            <a:off x="624750" y="1321800"/>
            <a:ext cx="7704000" cy="3360600"/>
          </a:xfrm>
          <a:prstGeom prst="rect">
            <a:avLst/>
          </a:prstGeom>
          <a:noFill/>
          <a:ln>
            <a:noFill/>
          </a:ln>
        </p:spPr>
        <p:txBody>
          <a:bodyPr anchorCtr="0" anchor="t" bIns="91425" lIns="91425" spcFirstLastPara="1" rIns="91425" wrap="square" tIns="91425">
            <a:noAutofit/>
          </a:bodyPr>
          <a:lstStyle/>
          <a:p>
            <a:pPr indent="0" lvl="0" marL="114300" rtl="0" algn="l">
              <a:lnSpc>
                <a:spcPct val="100000"/>
              </a:lnSpc>
              <a:spcBef>
                <a:spcPts val="0"/>
              </a:spcBef>
              <a:spcAft>
                <a:spcPts val="0"/>
              </a:spcAft>
              <a:buSzPts val="1200"/>
              <a:buNone/>
            </a:pPr>
            <a:r>
              <a:t/>
            </a:r>
            <a:endParaRPr sz="1600">
              <a:latin typeface="Times New Roman"/>
              <a:ea typeface="Times New Roman"/>
              <a:cs typeface="Times New Roman"/>
              <a:sym typeface="Times New Roman"/>
            </a:endParaRPr>
          </a:p>
        </p:txBody>
      </p:sp>
      <p:sp>
        <p:nvSpPr>
          <p:cNvPr id="231" name="Google Shape;231;gf23349b90f_0_99"/>
          <p:cNvSpPr txBox="1"/>
          <p:nvPr>
            <p:ph type="title"/>
          </p:nvPr>
        </p:nvSpPr>
        <p:spPr>
          <a:xfrm>
            <a:off x="594645" y="355650"/>
            <a:ext cx="8182200" cy="72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0" lang="en-US" sz="2000">
                <a:latin typeface="Times New Roman"/>
                <a:ea typeface="Times New Roman"/>
                <a:cs typeface="Times New Roman"/>
                <a:sym typeface="Times New Roman"/>
              </a:rPr>
              <a:t>LẬP TRÌNH JAVASCRIPT</a:t>
            </a:r>
            <a:endParaRPr b="0" sz="2000">
              <a:latin typeface="Times New Roman"/>
              <a:ea typeface="Times New Roman"/>
              <a:cs typeface="Times New Roman"/>
              <a:sym typeface="Times New Roman"/>
            </a:endParaRPr>
          </a:p>
        </p:txBody>
      </p:sp>
      <p:pic>
        <p:nvPicPr>
          <p:cNvPr id="232" name="Google Shape;232;gf23349b90f_0_99"/>
          <p:cNvPicPr preferRelativeResize="0"/>
          <p:nvPr/>
        </p:nvPicPr>
        <p:blipFill>
          <a:blip r:embed="rId3">
            <a:alphaModFix/>
          </a:blip>
          <a:stretch>
            <a:fillRect/>
          </a:stretch>
        </p:blipFill>
        <p:spPr>
          <a:xfrm>
            <a:off x="1714500" y="1501900"/>
            <a:ext cx="5715000" cy="30003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7"/>
          <p:cNvSpPr txBox="1"/>
          <p:nvPr>
            <p:ph type="title"/>
          </p:nvPr>
        </p:nvSpPr>
        <p:spPr>
          <a:xfrm>
            <a:off x="678873" y="2753673"/>
            <a:ext cx="8465127" cy="1312637"/>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600"/>
              <a:buNone/>
            </a:pPr>
            <a:r>
              <a:rPr lang="en-US" sz="4000">
                <a:latin typeface="Times New Roman"/>
                <a:ea typeface="Times New Roman"/>
                <a:cs typeface="Times New Roman"/>
                <a:sym typeface="Times New Roman"/>
              </a:rPr>
              <a:t>JAVASCRIPT CƠ BẢN</a:t>
            </a:r>
            <a:endParaRPr sz="4000">
              <a:latin typeface="Times New Roman"/>
              <a:ea typeface="Times New Roman"/>
              <a:cs typeface="Times New Roman"/>
              <a:sym typeface="Times New Roman"/>
            </a:endParaRPr>
          </a:p>
        </p:txBody>
      </p:sp>
      <p:sp>
        <p:nvSpPr>
          <p:cNvPr id="238" name="Google Shape;238;p7"/>
          <p:cNvSpPr txBox="1"/>
          <p:nvPr>
            <p:ph idx="2" type="title"/>
          </p:nvPr>
        </p:nvSpPr>
        <p:spPr>
          <a:xfrm>
            <a:off x="-77106" y="440775"/>
            <a:ext cx="3230100" cy="1233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0"/>
              <a:buNone/>
            </a:pPr>
            <a:r>
              <a:rPr lang="en-US"/>
              <a:t>02</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f23349b90f_0_2"/>
          <p:cNvSpPr txBox="1"/>
          <p:nvPr>
            <p:ph type="title"/>
          </p:nvPr>
        </p:nvSpPr>
        <p:spPr>
          <a:xfrm>
            <a:off x="594645" y="355650"/>
            <a:ext cx="8182200" cy="72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br>
              <a:rPr lang="en-US"/>
            </a:br>
            <a:endParaRPr b="0" sz="2000">
              <a:latin typeface="Times New Roman"/>
              <a:ea typeface="Times New Roman"/>
              <a:cs typeface="Times New Roman"/>
              <a:sym typeface="Times New Roman"/>
            </a:endParaRPr>
          </a:p>
        </p:txBody>
      </p:sp>
      <p:sp>
        <p:nvSpPr>
          <p:cNvPr id="244" name="Google Shape;244;gf23349b90f_0_2"/>
          <p:cNvSpPr txBox="1"/>
          <p:nvPr>
            <p:ph idx="1" type="subTitle"/>
          </p:nvPr>
        </p:nvSpPr>
        <p:spPr>
          <a:xfrm flipH="1">
            <a:off x="624750" y="1321800"/>
            <a:ext cx="7704000" cy="3360600"/>
          </a:xfrm>
          <a:prstGeom prst="rect">
            <a:avLst/>
          </a:prstGeom>
          <a:noFill/>
          <a:ln>
            <a:noFill/>
          </a:ln>
        </p:spPr>
        <p:txBody>
          <a:bodyPr anchorCtr="0" anchor="t" bIns="91425" lIns="91425" spcFirstLastPara="1" rIns="91425" wrap="square" tIns="91425">
            <a:noAutofit/>
          </a:bodyPr>
          <a:lstStyle/>
          <a:p>
            <a:pPr indent="0" lvl="0" marL="114300" rtl="0" algn="l">
              <a:lnSpc>
                <a:spcPct val="100000"/>
              </a:lnSpc>
              <a:spcBef>
                <a:spcPts val="0"/>
              </a:spcBef>
              <a:spcAft>
                <a:spcPts val="0"/>
              </a:spcAft>
              <a:buSzPts val="1200"/>
              <a:buNone/>
            </a:pPr>
            <a:r>
              <a:t/>
            </a:r>
            <a:endParaRPr sz="1600">
              <a:latin typeface="Times New Roman"/>
              <a:ea typeface="Times New Roman"/>
              <a:cs typeface="Times New Roman"/>
              <a:sym typeface="Times New Roman"/>
            </a:endParaRPr>
          </a:p>
        </p:txBody>
      </p:sp>
      <p:sp>
        <p:nvSpPr>
          <p:cNvPr id="245" name="Google Shape;245;gf23349b90f_0_2"/>
          <p:cNvSpPr txBox="1"/>
          <p:nvPr>
            <p:ph type="title"/>
          </p:nvPr>
        </p:nvSpPr>
        <p:spPr>
          <a:xfrm>
            <a:off x="594645" y="355650"/>
            <a:ext cx="8182200" cy="72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0" lang="en-US" sz="2000">
                <a:latin typeface="Times New Roman"/>
                <a:ea typeface="Times New Roman"/>
                <a:cs typeface="Times New Roman"/>
                <a:sym typeface="Times New Roman"/>
              </a:rPr>
              <a:t>Output</a:t>
            </a:r>
            <a:endParaRPr b="0" sz="2000">
              <a:latin typeface="Times New Roman"/>
              <a:ea typeface="Times New Roman"/>
              <a:cs typeface="Times New Roman"/>
              <a:sym typeface="Times New Roman"/>
            </a:endParaRPr>
          </a:p>
        </p:txBody>
      </p:sp>
      <p:pic>
        <p:nvPicPr>
          <p:cNvPr id="246" name="Google Shape;246;gf23349b90f_0_2"/>
          <p:cNvPicPr preferRelativeResize="0"/>
          <p:nvPr/>
        </p:nvPicPr>
        <p:blipFill>
          <a:blip r:embed="rId3">
            <a:alphaModFix/>
          </a:blip>
          <a:stretch>
            <a:fillRect/>
          </a:stretch>
        </p:blipFill>
        <p:spPr>
          <a:xfrm>
            <a:off x="414338" y="1654313"/>
            <a:ext cx="8315325" cy="2695575"/>
          </a:xfrm>
          <a:prstGeom prst="rect">
            <a:avLst/>
          </a:prstGeom>
          <a:noFill/>
          <a:ln>
            <a:noFill/>
          </a:ln>
        </p:spPr>
      </p:pic>
      <p:sp>
        <p:nvSpPr>
          <p:cNvPr id="247" name="Google Shape;247;gf23349b90f_0_2"/>
          <p:cNvSpPr txBox="1"/>
          <p:nvPr>
            <p:ph idx="1" type="subTitle"/>
          </p:nvPr>
        </p:nvSpPr>
        <p:spPr>
          <a:xfrm flipH="1">
            <a:off x="1400875" y="819325"/>
            <a:ext cx="3826800" cy="4578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Viết vào một phần tử HTML</a:t>
            </a:r>
            <a:endParaRPr sz="1800">
              <a:latin typeface="Times New Roman"/>
              <a:ea typeface="Times New Roman"/>
              <a:cs typeface="Times New Roman"/>
              <a:sym typeface="Times New Roman"/>
            </a:endParaRPr>
          </a:p>
          <a:p>
            <a:pPr indent="0" lvl="0" marL="114300" rtl="0" algn="l">
              <a:lnSpc>
                <a:spcPct val="100000"/>
              </a:lnSpc>
              <a:spcBef>
                <a:spcPts val="0"/>
              </a:spcBef>
              <a:spcAft>
                <a:spcPts val="0"/>
              </a:spcAft>
              <a:buSzPts val="1200"/>
              <a:buNone/>
            </a:pPr>
            <a:r>
              <a:t/>
            </a:r>
            <a:endParaRPr sz="1600">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f23349b90f_0_131"/>
          <p:cNvSpPr txBox="1"/>
          <p:nvPr>
            <p:ph type="title"/>
          </p:nvPr>
        </p:nvSpPr>
        <p:spPr>
          <a:xfrm>
            <a:off x="594645" y="355650"/>
            <a:ext cx="8182200" cy="72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br>
              <a:rPr lang="en-US"/>
            </a:br>
            <a:endParaRPr b="0" sz="2000">
              <a:latin typeface="Times New Roman"/>
              <a:ea typeface="Times New Roman"/>
              <a:cs typeface="Times New Roman"/>
              <a:sym typeface="Times New Roman"/>
            </a:endParaRPr>
          </a:p>
        </p:txBody>
      </p:sp>
      <p:sp>
        <p:nvSpPr>
          <p:cNvPr id="253" name="Google Shape;253;gf23349b90f_0_131"/>
          <p:cNvSpPr txBox="1"/>
          <p:nvPr>
            <p:ph idx="1" type="subTitle"/>
          </p:nvPr>
        </p:nvSpPr>
        <p:spPr>
          <a:xfrm flipH="1">
            <a:off x="624750" y="1321800"/>
            <a:ext cx="7704000" cy="3360600"/>
          </a:xfrm>
          <a:prstGeom prst="rect">
            <a:avLst/>
          </a:prstGeom>
          <a:noFill/>
          <a:ln>
            <a:noFill/>
          </a:ln>
        </p:spPr>
        <p:txBody>
          <a:bodyPr anchorCtr="0" anchor="t" bIns="91425" lIns="91425" spcFirstLastPara="1" rIns="91425" wrap="square" tIns="91425">
            <a:noAutofit/>
          </a:bodyPr>
          <a:lstStyle/>
          <a:p>
            <a:pPr indent="0" lvl="0" marL="114300" rtl="0" algn="l">
              <a:lnSpc>
                <a:spcPct val="100000"/>
              </a:lnSpc>
              <a:spcBef>
                <a:spcPts val="0"/>
              </a:spcBef>
              <a:spcAft>
                <a:spcPts val="0"/>
              </a:spcAft>
              <a:buSzPts val="1200"/>
              <a:buNone/>
            </a:pPr>
            <a:r>
              <a:t/>
            </a:r>
            <a:endParaRPr sz="1600">
              <a:latin typeface="Times New Roman"/>
              <a:ea typeface="Times New Roman"/>
              <a:cs typeface="Times New Roman"/>
              <a:sym typeface="Times New Roman"/>
            </a:endParaRPr>
          </a:p>
        </p:txBody>
      </p:sp>
      <p:sp>
        <p:nvSpPr>
          <p:cNvPr id="254" name="Google Shape;254;gf23349b90f_0_131"/>
          <p:cNvSpPr txBox="1"/>
          <p:nvPr>
            <p:ph type="title"/>
          </p:nvPr>
        </p:nvSpPr>
        <p:spPr>
          <a:xfrm>
            <a:off x="594645" y="355650"/>
            <a:ext cx="8182200" cy="72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0" lang="en-US" sz="2000">
                <a:latin typeface="Times New Roman"/>
                <a:ea typeface="Times New Roman"/>
                <a:cs typeface="Times New Roman"/>
                <a:sym typeface="Times New Roman"/>
              </a:rPr>
              <a:t>Output</a:t>
            </a:r>
            <a:endParaRPr b="0" sz="2000">
              <a:latin typeface="Times New Roman"/>
              <a:ea typeface="Times New Roman"/>
              <a:cs typeface="Times New Roman"/>
              <a:sym typeface="Times New Roman"/>
            </a:endParaRPr>
          </a:p>
        </p:txBody>
      </p:sp>
      <p:pic>
        <p:nvPicPr>
          <p:cNvPr id="255" name="Google Shape;255;gf23349b90f_0_131"/>
          <p:cNvPicPr preferRelativeResize="0"/>
          <p:nvPr/>
        </p:nvPicPr>
        <p:blipFill>
          <a:blip r:embed="rId3">
            <a:alphaModFix/>
          </a:blip>
          <a:stretch>
            <a:fillRect/>
          </a:stretch>
        </p:blipFill>
        <p:spPr>
          <a:xfrm>
            <a:off x="407625" y="1408399"/>
            <a:ext cx="8328749" cy="2988112"/>
          </a:xfrm>
          <a:prstGeom prst="rect">
            <a:avLst/>
          </a:prstGeom>
          <a:noFill/>
          <a:ln>
            <a:noFill/>
          </a:ln>
        </p:spPr>
      </p:pic>
      <p:sp>
        <p:nvSpPr>
          <p:cNvPr id="256" name="Google Shape;256;gf23349b90f_0_131"/>
          <p:cNvSpPr txBox="1"/>
          <p:nvPr>
            <p:ph idx="1" type="subTitle"/>
          </p:nvPr>
        </p:nvSpPr>
        <p:spPr>
          <a:xfrm flipH="1">
            <a:off x="1400875" y="819325"/>
            <a:ext cx="3826800" cy="4578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Viết vào một phần tử HTML</a:t>
            </a:r>
            <a:endParaRPr sz="1800">
              <a:latin typeface="Times New Roman"/>
              <a:ea typeface="Times New Roman"/>
              <a:cs typeface="Times New Roman"/>
              <a:sym typeface="Times New Roman"/>
            </a:endParaRPr>
          </a:p>
          <a:p>
            <a:pPr indent="0" lvl="0" marL="114300" rtl="0" algn="l">
              <a:lnSpc>
                <a:spcPct val="100000"/>
              </a:lnSpc>
              <a:spcBef>
                <a:spcPts val="0"/>
              </a:spcBef>
              <a:spcAft>
                <a:spcPts val="0"/>
              </a:spcAft>
              <a:buSzPts val="1200"/>
              <a:buNone/>
            </a:pPr>
            <a:r>
              <a:t/>
            </a:r>
            <a:endParaRPr sz="1600">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f23349b90f_0_137"/>
          <p:cNvSpPr txBox="1"/>
          <p:nvPr>
            <p:ph type="title"/>
          </p:nvPr>
        </p:nvSpPr>
        <p:spPr>
          <a:xfrm>
            <a:off x="594645" y="355650"/>
            <a:ext cx="8182200" cy="72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br>
              <a:rPr lang="en-US"/>
            </a:br>
            <a:endParaRPr b="0" sz="2000">
              <a:latin typeface="Times New Roman"/>
              <a:ea typeface="Times New Roman"/>
              <a:cs typeface="Times New Roman"/>
              <a:sym typeface="Times New Roman"/>
            </a:endParaRPr>
          </a:p>
        </p:txBody>
      </p:sp>
      <p:sp>
        <p:nvSpPr>
          <p:cNvPr id="262" name="Google Shape;262;gf23349b90f_0_137"/>
          <p:cNvSpPr txBox="1"/>
          <p:nvPr>
            <p:ph idx="1" type="subTitle"/>
          </p:nvPr>
        </p:nvSpPr>
        <p:spPr>
          <a:xfrm flipH="1">
            <a:off x="624750" y="1321800"/>
            <a:ext cx="7704000" cy="3360600"/>
          </a:xfrm>
          <a:prstGeom prst="rect">
            <a:avLst/>
          </a:prstGeom>
          <a:noFill/>
          <a:ln>
            <a:noFill/>
          </a:ln>
        </p:spPr>
        <p:txBody>
          <a:bodyPr anchorCtr="0" anchor="t" bIns="91425" lIns="91425" spcFirstLastPara="1" rIns="91425" wrap="square" tIns="91425">
            <a:noAutofit/>
          </a:bodyPr>
          <a:lstStyle/>
          <a:p>
            <a:pPr indent="0" lvl="0" marL="114300" rtl="0" algn="l">
              <a:lnSpc>
                <a:spcPct val="100000"/>
              </a:lnSpc>
              <a:spcBef>
                <a:spcPts val="0"/>
              </a:spcBef>
              <a:spcAft>
                <a:spcPts val="0"/>
              </a:spcAft>
              <a:buSzPts val="1200"/>
              <a:buNone/>
            </a:pPr>
            <a:r>
              <a:t/>
            </a:r>
            <a:endParaRPr sz="1600">
              <a:latin typeface="Times New Roman"/>
              <a:ea typeface="Times New Roman"/>
              <a:cs typeface="Times New Roman"/>
              <a:sym typeface="Times New Roman"/>
            </a:endParaRPr>
          </a:p>
        </p:txBody>
      </p:sp>
      <p:sp>
        <p:nvSpPr>
          <p:cNvPr id="263" name="Google Shape;263;gf23349b90f_0_137"/>
          <p:cNvSpPr txBox="1"/>
          <p:nvPr>
            <p:ph type="title"/>
          </p:nvPr>
        </p:nvSpPr>
        <p:spPr>
          <a:xfrm>
            <a:off x="594645" y="355650"/>
            <a:ext cx="8182200" cy="72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0" lang="en-US" sz="2000">
                <a:latin typeface="Times New Roman"/>
                <a:ea typeface="Times New Roman"/>
                <a:cs typeface="Times New Roman"/>
                <a:sym typeface="Times New Roman"/>
              </a:rPr>
              <a:t>Output</a:t>
            </a:r>
            <a:endParaRPr b="0" sz="2000">
              <a:latin typeface="Times New Roman"/>
              <a:ea typeface="Times New Roman"/>
              <a:cs typeface="Times New Roman"/>
              <a:sym typeface="Times New Roman"/>
            </a:endParaRPr>
          </a:p>
        </p:txBody>
      </p:sp>
      <p:pic>
        <p:nvPicPr>
          <p:cNvPr id="264" name="Google Shape;264;gf23349b90f_0_137"/>
          <p:cNvPicPr preferRelativeResize="0"/>
          <p:nvPr/>
        </p:nvPicPr>
        <p:blipFill>
          <a:blip r:embed="rId3">
            <a:alphaModFix/>
          </a:blip>
          <a:stretch>
            <a:fillRect/>
          </a:stretch>
        </p:blipFill>
        <p:spPr>
          <a:xfrm>
            <a:off x="1916775" y="2078175"/>
            <a:ext cx="4876800" cy="1847850"/>
          </a:xfrm>
          <a:prstGeom prst="rect">
            <a:avLst/>
          </a:prstGeom>
          <a:noFill/>
          <a:ln>
            <a:noFill/>
          </a:ln>
        </p:spPr>
      </p:pic>
      <p:sp>
        <p:nvSpPr>
          <p:cNvPr id="265" name="Google Shape;265;gf23349b90f_0_137"/>
          <p:cNvSpPr txBox="1"/>
          <p:nvPr>
            <p:ph idx="1" type="subTitle"/>
          </p:nvPr>
        </p:nvSpPr>
        <p:spPr>
          <a:xfrm flipH="1">
            <a:off x="1400875" y="819325"/>
            <a:ext cx="3826800" cy="4578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Viết vào trang HTML</a:t>
            </a:r>
            <a:endParaRPr sz="1800">
              <a:latin typeface="Times New Roman"/>
              <a:ea typeface="Times New Roman"/>
              <a:cs typeface="Times New Roman"/>
              <a:sym typeface="Times New Roman"/>
            </a:endParaRPr>
          </a:p>
          <a:p>
            <a:pPr indent="0" lvl="0" marL="114300" rtl="0" algn="l">
              <a:lnSpc>
                <a:spcPct val="100000"/>
              </a:lnSpc>
              <a:spcBef>
                <a:spcPts val="0"/>
              </a:spcBef>
              <a:spcAft>
                <a:spcPts val="0"/>
              </a:spcAft>
              <a:buSzPts val="1200"/>
              <a:buNone/>
            </a:pPr>
            <a:r>
              <a:t/>
            </a:r>
            <a:endParaRPr sz="1600">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f23349b90f_0_143"/>
          <p:cNvSpPr txBox="1"/>
          <p:nvPr>
            <p:ph type="title"/>
          </p:nvPr>
        </p:nvSpPr>
        <p:spPr>
          <a:xfrm>
            <a:off x="594645" y="355650"/>
            <a:ext cx="8182200" cy="72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br>
              <a:rPr lang="en-US"/>
            </a:br>
            <a:endParaRPr b="0" sz="2000">
              <a:latin typeface="Times New Roman"/>
              <a:ea typeface="Times New Roman"/>
              <a:cs typeface="Times New Roman"/>
              <a:sym typeface="Times New Roman"/>
            </a:endParaRPr>
          </a:p>
        </p:txBody>
      </p:sp>
      <p:sp>
        <p:nvSpPr>
          <p:cNvPr id="271" name="Google Shape;271;gf23349b90f_0_143"/>
          <p:cNvSpPr txBox="1"/>
          <p:nvPr>
            <p:ph idx="1" type="subTitle"/>
          </p:nvPr>
        </p:nvSpPr>
        <p:spPr>
          <a:xfrm flipH="1">
            <a:off x="624750" y="1321800"/>
            <a:ext cx="7704000" cy="3360600"/>
          </a:xfrm>
          <a:prstGeom prst="rect">
            <a:avLst/>
          </a:prstGeom>
          <a:noFill/>
          <a:ln>
            <a:noFill/>
          </a:ln>
        </p:spPr>
        <p:txBody>
          <a:bodyPr anchorCtr="0" anchor="t" bIns="91425" lIns="91425" spcFirstLastPara="1" rIns="91425" wrap="square" tIns="91425">
            <a:noAutofit/>
          </a:bodyPr>
          <a:lstStyle/>
          <a:p>
            <a:pPr indent="0" lvl="0" marL="114300" rtl="0" algn="l">
              <a:lnSpc>
                <a:spcPct val="100000"/>
              </a:lnSpc>
              <a:spcBef>
                <a:spcPts val="0"/>
              </a:spcBef>
              <a:spcAft>
                <a:spcPts val="0"/>
              </a:spcAft>
              <a:buSzPts val="1200"/>
              <a:buNone/>
            </a:pPr>
            <a:r>
              <a:t/>
            </a:r>
            <a:endParaRPr sz="1600">
              <a:latin typeface="Times New Roman"/>
              <a:ea typeface="Times New Roman"/>
              <a:cs typeface="Times New Roman"/>
              <a:sym typeface="Times New Roman"/>
            </a:endParaRPr>
          </a:p>
        </p:txBody>
      </p:sp>
      <p:sp>
        <p:nvSpPr>
          <p:cNvPr id="272" name="Google Shape;272;gf23349b90f_0_143"/>
          <p:cNvSpPr txBox="1"/>
          <p:nvPr>
            <p:ph type="title"/>
          </p:nvPr>
        </p:nvSpPr>
        <p:spPr>
          <a:xfrm>
            <a:off x="594645" y="355650"/>
            <a:ext cx="8182200" cy="72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0" lang="en-US" sz="2000">
                <a:latin typeface="Times New Roman"/>
                <a:ea typeface="Times New Roman"/>
                <a:cs typeface="Times New Roman"/>
                <a:sym typeface="Times New Roman"/>
              </a:rPr>
              <a:t>Output</a:t>
            </a:r>
            <a:endParaRPr b="0" sz="2000">
              <a:latin typeface="Times New Roman"/>
              <a:ea typeface="Times New Roman"/>
              <a:cs typeface="Times New Roman"/>
              <a:sym typeface="Times New Roman"/>
            </a:endParaRPr>
          </a:p>
        </p:txBody>
      </p:sp>
      <p:pic>
        <p:nvPicPr>
          <p:cNvPr id="273" name="Google Shape;273;gf23349b90f_0_143"/>
          <p:cNvPicPr preferRelativeResize="0"/>
          <p:nvPr/>
        </p:nvPicPr>
        <p:blipFill>
          <a:blip r:embed="rId3">
            <a:alphaModFix/>
          </a:blip>
          <a:stretch>
            <a:fillRect/>
          </a:stretch>
        </p:blipFill>
        <p:spPr>
          <a:xfrm>
            <a:off x="1443025" y="1230450"/>
            <a:ext cx="6067425" cy="3543300"/>
          </a:xfrm>
          <a:prstGeom prst="rect">
            <a:avLst/>
          </a:prstGeom>
          <a:noFill/>
          <a:ln>
            <a:noFill/>
          </a:ln>
        </p:spPr>
      </p:pic>
      <p:sp>
        <p:nvSpPr>
          <p:cNvPr id="274" name="Google Shape;274;gf23349b90f_0_143"/>
          <p:cNvSpPr txBox="1"/>
          <p:nvPr>
            <p:ph idx="1" type="subTitle"/>
          </p:nvPr>
        </p:nvSpPr>
        <p:spPr>
          <a:xfrm flipH="1">
            <a:off x="1400875" y="819325"/>
            <a:ext cx="3826800" cy="4578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Viết vào trang HTML</a:t>
            </a:r>
            <a:endParaRPr sz="1800">
              <a:latin typeface="Times New Roman"/>
              <a:ea typeface="Times New Roman"/>
              <a:cs typeface="Times New Roman"/>
              <a:sym typeface="Times New Roman"/>
            </a:endParaRPr>
          </a:p>
          <a:p>
            <a:pPr indent="0" lvl="0" marL="114300" rtl="0" algn="l">
              <a:lnSpc>
                <a:spcPct val="100000"/>
              </a:lnSpc>
              <a:spcBef>
                <a:spcPts val="0"/>
              </a:spcBef>
              <a:spcAft>
                <a:spcPts val="0"/>
              </a:spcAft>
              <a:buSzPts val="1200"/>
              <a:buNone/>
            </a:pPr>
            <a:r>
              <a:t/>
            </a:r>
            <a:endParaRPr sz="1600">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f23349b90f_0_149"/>
          <p:cNvSpPr txBox="1"/>
          <p:nvPr>
            <p:ph type="title"/>
          </p:nvPr>
        </p:nvSpPr>
        <p:spPr>
          <a:xfrm>
            <a:off x="594645" y="355650"/>
            <a:ext cx="8182200" cy="72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br>
              <a:rPr lang="en-US"/>
            </a:br>
            <a:endParaRPr b="0" sz="2000">
              <a:latin typeface="Times New Roman"/>
              <a:ea typeface="Times New Roman"/>
              <a:cs typeface="Times New Roman"/>
              <a:sym typeface="Times New Roman"/>
            </a:endParaRPr>
          </a:p>
        </p:txBody>
      </p:sp>
      <p:sp>
        <p:nvSpPr>
          <p:cNvPr id="280" name="Google Shape;280;gf23349b90f_0_149"/>
          <p:cNvSpPr txBox="1"/>
          <p:nvPr>
            <p:ph idx="1" type="subTitle"/>
          </p:nvPr>
        </p:nvSpPr>
        <p:spPr>
          <a:xfrm flipH="1">
            <a:off x="624750" y="1321800"/>
            <a:ext cx="7704000" cy="3360600"/>
          </a:xfrm>
          <a:prstGeom prst="rect">
            <a:avLst/>
          </a:prstGeom>
          <a:noFill/>
          <a:ln>
            <a:noFill/>
          </a:ln>
        </p:spPr>
        <p:txBody>
          <a:bodyPr anchorCtr="0" anchor="t" bIns="91425" lIns="91425" spcFirstLastPara="1" rIns="91425" wrap="square" tIns="91425">
            <a:noAutofit/>
          </a:bodyPr>
          <a:lstStyle/>
          <a:p>
            <a:pPr indent="0" lvl="0" marL="114300" rtl="0" algn="l">
              <a:lnSpc>
                <a:spcPct val="100000"/>
              </a:lnSpc>
              <a:spcBef>
                <a:spcPts val="0"/>
              </a:spcBef>
              <a:spcAft>
                <a:spcPts val="0"/>
              </a:spcAft>
              <a:buSzPts val="1200"/>
              <a:buNone/>
            </a:pPr>
            <a:r>
              <a:t/>
            </a:r>
            <a:endParaRPr sz="1600">
              <a:latin typeface="Times New Roman"/>
              <a:ea typeface="Times New Roman"/>
              <a:cs typeface="Times New Roman"/>
              <a:sym typeface="Times New Roman"/>
            </a:endParaRPr>
          </a:p>
        </p:txBody>
      </p:sp>
      <p:sp>
        <p:nvSpPr>
          <p:cNvPr id="281" name="Google Shape;281;gf23349b90f_0_149"/>
          <p:cNvSpPr txBox="1"/>
          <p:nvPr>
            <p:ph type="title"/>
          </p:nvPr>
        </p:nvSpPr>
        <p:spPr>
          <a:xfrm>
            <a:off x="594645" y="355650"/>
            <a:ext cx="8182200" cy="72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0" lang="en-US" sz="2000">
                <a:latin typeface="Times New Roman"/>
                <a:ea typeface="Times New Roman"/>
                <a:cs typeface="Times New Roman"/>
                <a:sym typeface="Times New Roman"/>
              </a:rPr>
              <a:t>Output</a:t>
            </a:r>
            <a:endParaRPr b="0" sz="2000">
              <a:latin typeface="Times New Roman"/>
              <a:ea typeface="Times New Roman"/>
              <a:cs typeface="Times New Roman"/>
              <a:sym typeface="Times New Roman"/>
            </a:endParaRPr>
          </a:p>
        </p:txBody>
      </p:sp>
      <p:pic>
        <p:nvPicPr>
          <p:cNvPr id="282" name="Google Shape;282;gf23349b90f_0_149"/>
          <p:cNvPicPr preferRelativeResize="0"/>
          <p:nvPr/>
        </p:nvPicPr>
        <p:blipFill>
          <a:blip r:embed="rId3">
            <a:alphaModFix/>
          </a:blip>
          <a:stretch>
            <a:fillRect/>
          </a:stretch>
        </p:blipFill>
        <p:spPr>
          <a:xfrm>
            <a:off x="1433500" y="1989088"/>
            <a:ext cx="6276975" cy="2162175"/>
          </a:xfrm>
          <a:prstGeom prst="rect">
            <a:avLst/>
          </a:prstGeom>
          <a:noFill/>
          <a:ln>
            <a:noFill/>
          </a:ln>
        </p:spPr>
      </p:pic>
      <p:sp>
        <p:nvSpPr>
          <p:cNvPr id="283" name="Google Shape;283;gf23349b90f_0_149"/>
          <p:cNvSpPr txBox="1"/>
          <p:nvPr>
            <p:ph idx="1" type="subTitle"/>
          </p:nvPr>
        </p:nvSpPr>
        <p:spPr>
          <a:xfrm flipH="1">
            <a:off x="1400875" y="819325"/>
            <a:ext cx="3826800" cy="4578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Sử dụng alert box</a:t>
            </a:r>
            <a:endParaRPr sz="1800">
              <a:latin typeface="Times New Roman"/>
              <a:ea typeface="Times New Roman"/>
              <a:cs typeface="Times New Roman"/>
              <a:sym typeface="Times New Roman"/>
            </a:endParaRPr>
          </a:p>
          <a:p>
            <a:pPr indent="0" lvl="0" marL="114300" rtl="0" algn="l">
              <a:lnSpc>
                <a:spcPct val="100000"/>
              </a:lnSpc>
              <a:spcBef>
                <a:spcPts val="0"/>
              </a:spcBef>
              <a:spcAft>
                <a:spcPts val="0"/>
              </a:spcAft>
              <a:buSzPts val="1200"/>
              <a:buNone/>
            </a:pPr>
            <a:r>
              <a:t/>
            </a:r>
            <a:endParaRPr sz="1600">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gf23349b90f_0_155"/>
          <p:cNvSpPr txBox="1"/>
          <p:nvPr>
            <p:ph type="title"/>
          </p:nvPr>
        </p:nvSpPr>
        <p:spPr>
          <a:xfrm>
            <a:off x="594645" y="355650"/>
            <a:ext cx="8182200" cy="72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br>
              <a:rPr lang="en-US"/>
            </a:br>
            <a:endParaRPr b="0" sz="2000">
              <a:latin typeface="Times New Roman"/>
              <a:ea typeface="Times New Roman"/>
              <a:cs typeface="Times New Roman"/>
              <a:sym typeface="Times New Roman"/>
            </a:endParaRPr>
          </a:p>
        </p:txBody>
      </p:sp>
      <p:sp>
        <p:nvSpPr>
          <p:cNvPr id="289" name="Google Shape;289;gf23349b90f_0_155"/>
          <p:cNvSpPr txBox="1"/>
          <p:nvPr>
            <p:ph idx="1" type="subTitle"/>
          </p:nvPr>
        </p:nvSpPr>
        <p:spPr>
          <a:xfrm flipH="1">
            <a:off x="624750" y="1321800"/>
            <a:ext cx="7704000" cy="3360600"/>
          </a:xfrm>
          <a:prstGeom prst="rect">
            <a:avLst/>
          </a:prstGeom>
          <a:noFill/>
          <a:ln>
            <a:noFill/>
          </a:ln>
        </p:spPr>
        <p:txBody>
          <a:bodyPr anchorCtr="0" anchor="t" bIns="91425" lIns="91425" spcFirstLastPara="1" rIns="91425" wrap="square" tIns="91425">
            <a:noAutofit/>
          </a:bodyPr>
          <a:lstStyle/>
          <a:p>
            <a:pPr indent="0" lvl="0" marL="114300" rtl="0" algn="l">
              <a:lnSpc>
                <a:spcPct val="100000"/>
              </a:lnSpc>
              <a:spcBef>
                <a:spcPts val="0"/>
              </a:spcBef>
              <a:spcAft>
                <a:spcPts val="0"/>
              </a:spcAft>
              <a:buSzPts val="1200"/>
              <a:buNone/>
            </a:pPr>
            <a:r>
              <a:t/>
            </a:r>
            <a:endParaRPr sz="1600">
              <a:latin typeface="Times New Roman"/>
              <a:ea typeface="Times New Roman"/>
              <a:cs typeface="Times New Roman"/>
              <a:sym typeface="Times New Roman"/>
            </a:endParaRPr>
          </a:p>
        </p:txBody>
      </p:sp>
      <p:sp>
        <p:nvSpPr>
          <p:cNvPr id="290" name="Google Shape;290;gf23349b90f_0_155"/>
          <p:cNvSpPr txBox="1"/>
          <p:nvPr>
            <p:ph type="title"/>
          </p:nvPr>
        </p:nvSpPr>
        <p:spPr>
          <a:xfrm>
            <a:off x="594645" y="355650"/>
            <a:ext cx="8182200" cy="72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0" lang="en-US" sz="2000">
                <a:latin typeface="Times New Roman"/>
                <a:ea typeface="Times New Roman"/>
                <a:cs typeface="Times New Roman"/>
                <a:sym typeface="Times New Roman"/>
              </a:rPr>
              <a:t>Output</a:t>
            </a:r>
            <a:endParaRPr b="0" sz="2000">
              <a:latin typeface="Times New Roman"/>
              <a:ea typeface="Times New Roman"/>
              <a:cs typeface="Times New Roman"/>
              <a:sym typeface="Times New Roman"/>
            </a:endParaRPr>
          </a:p>
        </p:txBody>
      </p:sp>
      <p:pic>
        <p:nvPicPr>
          <p:cNvPr id="291" name="Google Shape;291;gf23349b90f_0_155"/>
          <p:cNvPicPr preferRelativeResize="0"/>
          <p:nvPr/>
        </p:nvPicPr>
        <p:blipFill>
          <a:blip r:embed="rId3">
            <a:alphaModFix/>
          </a:blip>
          <a:stretch>
            <a:fillRect/>
          </a:stretch>
        </p:blipFill>
        <p:spPr>
          <a:xfrm>
            <a:off x="1473025" y="1321800"/>
            <a:ext cx="5905574" cy="3664100"/>
          </a:xfrm>
          <a:prstGeom prst="rect">
            <a:avLst/>
          </a:prstGeom>
          <a:noFill/>
          <a:ln>
            <a:noFill/>
          </a:ln>
        </p:spPr>
      </p:pic>
      <p:sp>
        <p:nvSpPr>
          <p:cNvPr id="292" name="Google Shape;292;gf23349b90f_0_155"/>
          <p:cNvSpPr txBox="1"/>
          <p:nvPr>
            <p:ph idx="1" type="subTitle"/>
          </p:nvPr>
        </p:nvSpPr>
        <p:spPr>
          <a:xfrm flipH="1">
            <a:off x="1400875" y="819325"/>
            <a:ext cx="3826800" cy="4578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Sử dụng alert box</a:t>
            </a:r>
            <a:endParaRPr sz="1800">
              <a:latin typeface="Times New Roman"/>
              <a:ea typeface="Times New Roman"/>
              <a:cs typeface="Times New Roman"/>
              <a:sym typeface="Times New Roman"/>
            </a:endParaRPr>
          </a:p>
          <a:p>
            <a:pPr indent="0" lvl="0" marL="114300" rtl="0" algn="l">
              <a:lnSpc>
                <a:spcPct val="100000"/>
              </a:lnSpc>
              <a:spcBef>
                <a:spcPts val="0"/>
              </a:spcBef>
              <a:spcAft>
                <a:spcPts val="0"/>
              </a:spcAft>
              <a:buSzPts val="1200"/>
              <a:buNone/>
            </a:pPr>
            <a:r>
              <a:t/>
            </a:r>
            <a:endParaRPr sz="16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3"/>
          <p:cNvSpPr txBox="1"/>
          <p:nvPr>
            <p:ph type="title"/>
          </p:nvPr>
        </p:nvSpPr>
        <p:spPr>
          <a:xfrm>
            <a:off x="3262745" y="2822945"/>
            <a:ext cx="5881255" cy="1347274"/>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600"/>
              <a:buNone/>
            </a:pPr>
            <a:r>
              <a:rPr lang="en-US" sz="5400">
                <a:latin typeface="Times New Roman"/>
                <a:ea typeface="Times New Roman"/>
                <a:cs typeface="Times New Roman"/>
                <a:sym typeface="Times New Roman"/>
              </a:rPr>
              <a:t>GIỚI THIỆU</a:t>
            </a:r>
            <a:endParaRPr sz="5400">
              <a:latin typeface="Times New Roman"/>
              <a:ea typeface="Times New Roman"/>
              <a:cs typeface="Times New Roman"/>
              <a:sym typeface="Times New Roman"/>
            </a:endParaRPr>
          </a:p>
        </p:txBody>
      </p:sp>
      <p:sp>
        <p:nvSpPr>
          <p:cNvPr id="88" name="Google Shape;88;p3"/>
          <p:cNvSpPr txBox="1"/>
          <p:nvPr>
            <p:ph idx="2" type="title"/>
          </p:nvPr>
        </p:nvSpPr>
        <p:spPr>
          <a:xfrm>
            <a:off x="-77106" y="440775"/>
            <a:ext cx="3230100" cy="1233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0"/>
              <a:buNone/>
            </a:pPr>
            <a:r>
              <a:rPr lang="en-US"/>
              <a:t>01</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gf6c1e2ec43_1_6"/>
          <p:cNvSpPr txBox="1"/>
          <p:nvPr>
            <p:ph type="title"/>
          </p:nvPr>
        </p:nvSpPr>
        <p:spPr>
          <a:xfrm>
            <a:off x="594645" y="355650"/>
            <a:ext cx="8182200" cy="72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br>
              <a:rPr lang="en-US"/>
            </a:br>
            <a:endParaRPr b="0" sz="2000">
              <a:latin typeface="Times New Roman"/>
              <a:ea typeface="Times New Roman"/>
              <a:cs typeface="Times New Roman"/>
              <a:sym typeface="Times New Roman"/>
            </a:endParaRPr>
          </a:p>
        </p:txBody>
      </p:sp>
      <p:sp>
        <p:nvSpPr>
          <p:cNvPr id="298" name="Google Shape;298;gf6c1e2ec43_1_6"/>
          <p:cNvSpPr txBox="1"/>
          <p:nvPr>
            <p:ph idx="1" type="subTitle"/>
          </p:nvPr>
        </p:nvSpPr>
        <p:spPr>
          <a:xfrm flipH="1">
            <a:off x="624750" y="1321800"/>
            <a:ext cx="7704000" cy="3360600"/>
          </a:xfrm>
          <a:prstGeom prst="rect">
            <a:avLst/>
          </a:prstGeom>
          <a:noFill/>
          <a:ln>
            <a:noFill/>
          </a:ln>
        </p:spPr>
        <p:txBody>
          <a:bodyPr anchorCtr="0" anchor="t" bIns="91425" lIns="91425" spcFirstLastPara="1" rIns="91425" wrap="square" tIns="91425">
            <a:noAutofit/>
          </a:bodyPr>
          <a:lstStyle/>
          <a:p>
            <a:pPr indent="0" lvl="0" marL="114300" rtl="0" algn="l">
              <a:lnSpc>
                <a:spcPct val="100000"/>
              </a:lnSpc>
              <a:spcBef>
                <a:spcPts val="0"/>
              </a:spcBef>
              <a:spcAft>
                <a:spcPts val="0"/>
              </a:spcAft>
              <a:buSzPts val="1200"/>
              <a:buNone/>
            </a:pPr>
            <a:r>
              <a:t/>
            </a:r>
            <a:endParaRPr sz="1600">
              <a:latin typeface="Times New Roman"/>
              <a:ea typeface="Times New Roman"/>
              <a:cs typeface="Times New Roman"/>
              <a:sym typeface="Times New Roman"/>
            </a:endParaRPr>
          </a:p>
        </p:txBody>
      </p:sp>
      <p:sp>
        <p:nvSpPr>
          <p:cNvPr id="299" name="Google Shape;299;gf6c1e2ec43_1_6"/>
          <p:cNvSpPr txBox="1"/>
          <p:nvPr>
            <p:ph type="title"/>
          </p:nvPr>
        </p:nvSpPr>
        <p:spPr>
          <a:xfrm>
            <a:off x="594645" y="355650"/>
            <a:ext cx="8182200" cy="72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0" lang="en-US" sz="2000">
                <a:latin typeface="Times New Roman"/>
                <a:ea typeface="Times New Roman"/>
                <a:cs typeface="Times New Roman"/>
                <a:sym typeface="Times New Roman"/>
              </a:rPr>
              <a:t>Output</a:t>
            </a:r>
            <a:endParaRPr b="0" sz="2000">
              <a:latin typeface="Times New Roman"/>
              <a:ea typeface="Times New Roman"/>
              <a:cs typeface="Times New Roman"/>
              <a:sym typeface="Times New Roman"/>
            </a:endParaRPr>
          </a:p>
        </p:txBody>
      </p:sp>
      <p:sp>
        <p:nvSpPr>
          <p:cNvPr id="300" name="Google Shape;300;gf6c1e2ec43_1_6"/>
          <p:cNvSpPr txBox="1"/>
          <p:nvPr>
            <p:ph idx="1" type="subTitle"/>
          </p:nvPr>
        </p:nvSpPr>
        <p:spPr>
          <a:xfrm flipH="1">
            <a:off x="1400975" y="819325"/>
            <a:ext cx="4331700" cy="4578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Sử dụng bảng console của trình duyệt</a:t>
            </a:r>
            <a:endParaRPr sz="1600">
              <a:latin typeface="Arial"/>
              <a:ea typeface="Arial"/>
              <a:cs typeface="Arial"/>
              <a:sym typeface="Arial"/>
            </a:endParaRPr>
          </a:p>
        </p:txBody>
      </p:sp>
      <p:pic>
        <p:nvPicPr>
          <p:cNvPr id="301" name="Google Shape;301;gf6c1e2ec43_1_6"/>
          <p:cNvPicPr preferRelativeResize="0"/>
          <p:nvPr/>
        </p:nvPicPr>
        <p:blipFill>
          <a:blip r:embed="rId3">
            <a:alphaModFix/>
          </a:blip>
          <a:stretch>
            <a:fillRect/>
          </a:stretch>
        </p:blipFill>
        <p:spPr>
          <a:xfrm>
            <a:off x="1357300" y="1864388"/>
            <a:ext cx="6429375" cy="22002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gf6c1e2ec43_1_15"/>
          <p:cNvSpPr txBox="1"/>
          <p:nvPr>
            <p:ph type="title"/>
          </p:nvPr>
        </p:nvSpPr>
        <p:spPr>
          <a:xfrm>
            <a:off x="594645" y="355650"/>
            <a:ext cx="8182200" cy="72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br>
              <a:rPr lang="en-US"/>
            </a:br>
            <a:endParaRPr b="0" sz="2000">
              <a:latin typeface="Times New Roman"/>
              <a:ea typeface="Times New Roman"/>
              <a:cs typeface="Times New Roman"/>
              <a:sym typeface="Times New Roman"/>
            </a:endParaRPr>
          </a:p>
        </p:txBody>
      </p:sp>
      <p:sp>
        <p:nvSpPr>
          <p:cNvPr id="307" name="Google Shape;307;gf6c1e2ec43_1_15"/>
          <p:cNvSpPr txBox="1"/>
          <p:nvPr>
            <p:ph idx="1" type="subTitle"/>
          </p:nvPr>
        </p:nvSpPr>
        <p:spPr>
          <a:xfrm flipH="1">
            <a:off x="624750" y="1321800"/>
            <a:ext cx="7704000" cy="3360600"/>
          </a:xfrm>
          <a:prstGeom prst="rect">
            <a:avLst/>
          </a:prstGeom>
          <a:noFill/>
          <a:ln>
            <a:noFill/>
          </a:ln>
        </p:spPr>
        <p:txBody>
          <a:bodyPr anchorCtr="0" anchor="t" bIns="91425" lIns="91425" spcFirstLastPara="1" rIns="91425" wrap="square" tIns="91425">
            <a:noAutofit/>
          </a:bodyPr>
          <a:lstStyle/>
          <a:p>
            <a:pPr indent="0" lvl="0" marL="114300" rtl="0" algn="l">
              <a:lnSpc>
                <a:spcPct val="100000"/>
              </a:lnSpc>
              <a:spcBef>
                <a:spcPts val="0"/>
              </a:spcBef>
              <a:spcAft>
                <a:spcPts val="0"/>
              </a:spcAft>
              <a:buSzPts val="1200"/>
              <a:buNone/>
            </a:pPr>
            <a:r>
              <a:t/>
            </a:r>
            <a:endParaRPr sz="1600">
              <a:latin typeface="Times New Roman"/>
              <a:ea typeface="Times New Roman"/>
              <a:cs typeface="Times New Roman"/>
              <a:sym typeface="Times New Roman"/>
            </a:endParaRPr>
          </a:p>
        </p:txBody>
      </p:sp>
      <p:sp>
        <p:nvSpPr>
          <p:cNvPr id="308" name="Google Shape;308;gf6c1e2ec43_1_15"/>
          <p:cNvSpPr txBox="1"/>
          <p:nvPr>
            <p:ph type="title"/>
          </p:nvPr>
        </p:nvSpPr>
        <p:spPr>
          <a:xfrm>
            <a:off x="594645" y="355650"/>
            <a:ext cx="8182200" cy="72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0" lang="en-US" sz="2000">
                <a:latin typeface="Times New Roman"/>
                <a:ea typeface="Times New Roman"/>
                <a:cs typeface="Times New Roman"/>
                <a:sym typeface="Times New Roman"/>
              </a:rPr>
              <a:t>Output</a:t>
            </a:r>
            <a:endParaRPr b="0" sz="2000">
              <a:latin typeface="Times New Roman"/>
              <a:ea typeface="Times New Roman"/>
              <a:cs typeface="Times New Roman"/>
              <a:sym typeface="Times New Roman"/>
            </a:endParaRPr>
          </a:p>
        </p:txBody>
      </p:sp>
      <p:sp>
        <p:nvSpPr>
          <p:cNvPr id="309" name="Google Shape;309;gf6c1e2ec43_1_15"/>
          <p:cNvSpPr txBox="1"/>
          <p:nvPr>
            <p:ph idx="1" type="subTitle"/>
          </p:nvPr>
        </p:nvSpPr>
        <p:spPr>
          <a:xfrm flipH="1">
            <a:off x="1400975" y="819325"/>
            <a:ext cx="4331700" cy="4578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Sử dụng bảng console của trình duyệt</a:t>
            </a:r>
            <a:endParaRPr sz="1600">
              <a:latin typeface="Arial"/>
              <a:ea typeface="Arial"/>
              <a:cs typeface="Arial"/>
              <a:sym typeface="Arial"/>
            </a:endParaRPr>
          </a:p>
        </p:txBody>
      </p:sp>
      <p:pic>
        <p:nvPicPr>
          <p:cNvPr id="310" name="Google Shape;310;gf6c1e2ec43_1_15"/>
          <p:cNvPicPr preferRelativeResize="0"/>
          <p:nvPr/>
        </p:nvPicPr>
        <p:blipFill>
          <a:blip r:embed="rId3">
            <a:alphaModFix/>
          </a:blip>
          <a:stretch>
            <a:fillRect/>
          </a:stretch>
        </p:blipFill>
        <p:spPr>
          <a:xfrm>
            <a:off x="1633175" y="1554450"/>
            <a:ext cx="5877662" cy="33606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gf23349b90f_0_168"/>
          <p:cNvSpPr txBox="1"/>
          <p:nvPr>
            <p:ph type="title"/>
          </p:nvPr>
        </p:nvSpPr>
        <p:spPr>
          <a:xfrm>
            <a:off x="594645" y="355650"/>
            <a:ext cx="8182200" cy="72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0" lang="en-US" sz="2000">
                <a:latin typeface="Times New Roman"/>
                <a:ea typeface="Times New Roman"/>
                <a:cs typeface="Times New Roman"/>
                <a:sym typeface="Times New Roman"/>
              </a:rPr>
              <a:t>Comments</a:t>
            </a:r>
            <a:endParaRPr b="0" sz="2000">
              <a:latin typeface="Times New Roman"/>
              <a:ea typeface="Times New Roman"/>
              <a:cs typeface="Times New Roman"/>
              <a:sym typeface="Times New Roman"/>
            </a:endParaRPr>
          </a:p>
        </p:txBody>
      </p:sp>
      <p:sp>
        <p:nvSpPr>
          <p:cNvPr id="316" name="Google Shape;316;gf23349b90f_0_168"/>
          <p:cNvSpPr txBox="1"/>
          <p:nvPr>
            <p:ph idx="1" type="subTitle"/>
          </p:nvPr>
        </p:nvSpPr>
        <p:spPr>
          <a:xfrm flipH="1">
            <a:off x="624750" y="1321800"/>
            <a:ext cx="7704000" cy="33606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a:p>
          <a:p>
            <a:pPr indent="0" lvl="0" marL="114300" rtl="0" algn="l">
              <a:lnSpc>
                <a:spcPct val="100000"/>
              </a:lnSpc>
              <a:spcBef>
                <a:spcPts val="0"/>
              </a:spcBef>
              <a:spcAft>
                <a:spcPts val="0"/>
              </a:spcAft>
              <a:buSzPts val="1200"/>
              <a:buNone/>
            </a:pPr>
            <a:r>
              <a:t/>
            </a:r>
            <a:endParaRPr sz="1600">
              <a:latin typeface="Arial"/>
              <a:ea typeface="Arial"/>
              <a:cs typeface="Arial"/>
              <a:sym typeface="Arial"/>
            </a:endParaRPr>
          </a:p>
        </p:txBody>
      </p:sp>
      <p:pic>
        <p:nvPicPr>
          <p:cNvPr id="317" name="Google Shape;317;gf23349b90f_0_168"/>
          <p:cNvPicPr preferRelativeResize="0"/>
          <p:nvPr/>
        </p:nvPicPr>
        <p:blipFill>
          <a:blip r:embed="rId3">
            <a:alphaModFix/>
          </a:blip>
          <a:stretch>
            <a:fillRect/>
          </a:stretch>
        </p:blipFill>
        <p:spPr>
          <a:xfrm>
            <a:off x="1685925" y="1838800"/>
            <a:ext cx="5772150" cy="2171700"/>
          </a:xfrm>
          <a:prstGeom prst="rect">
            <a:avLst/>
          </a:prstGeom>
          <a:noFill/>
          <a:ln>
            <a:noFill/>
          </a:ln>
        </p:spPr>
      </p:pic>
      <p:sp>
        <p:nvSpPr>
          <p:cNvPr id="318" name="Google Shape;318;gf23349b90f_0_168"/>
          <p:cNvSpPr txBox="1"/>
          <p:nvPr>
            <p:ph idx="1" type="subTitle"/>
          </p:nvPr>
        </p:nvSpPr>
        <p:spPr>
          <a:xfrm flipH="1">
            <a:off x="1400975" y="819325"/>
            <a:ext cx="4331700" cy="4578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Comment một dòng</a:t>
            </a:r>
            <a:endParaRPr sz="1600">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gf23349b90f_0_174"/>
          <p:cNvSpPr txBox="1"/>
          <p:nvPr>
            <p:ph type="title"/>
          </p:nvPr>
        </p:nvSpPr>
        <p:spPr>
          <a:xfrm>
            <a:off x="594645" y="355650"/>
            <a:ext cx="8182200" cy="72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0" lang="en-US" sz="2000">
                <a:latin typeface="Times New Roman"/>
                <a:ea typeface="Times New Roman"/>
                <a:cs typeface="Times New Roman"/>
                <a:sym typeface="Times New Roman"/>
              </a:rPr>
              <a:t>Comments</a:t>
            </a:r>
            <a:endParaRPr b="0" sz="2000">
              <a:latin typeface="Times New Roman"/>
              <a:ea typeface="Times New Roman"/>
              <a:cs typeface="Times New Roman"/>
              <a:sym typeface="Times New Roman"/>
            </a:endParaRPr>
          </a:p>
        </p:txBody>
      </p:sp>
      <p:sp>
        <p:nvSpPr>
          <p:cNvPr id="324" name="Google Shape;324;gf23349b90f_0_174"/>
          <p:cNvSpPr txBox="1"/>
          <p:nvPr>
            <p:ph idx="1" type="subTitle"/>
          </p:nvPr>
        </p:nvSpPr>
        <p:spPr>
          <a:xfrm flipH="1">
            <a:off x="624750" y="1321800"/>
            <a:ext cx="7704000" cy="3360600"/>
          </a:xfrm>
          <a:prstGeom prst="rect">
            <a:avLst/>
          </a:prstGeom>
          <a:noFill/>
          <a:ln>
            <a:noFill/>
          </a:ln>
        </p:spPr>
        <p:txBody>
          <a:bodyPr anchorCtr="0" anchor="t" bIns="91425" lIns="91425" spcFirstLastPara="1" rIns="91425" wrap="square" tIns="91425">
            <a:noAutofit/>
          </a:bodyPr>
          <a:lstStyle/>
          <a:p>
            <a:pPr indent="0" lvl="0" marL="114300" rtl="0" algn="l">
              <a:lnSpc>
                <a:spcPct val="100000"/>
              </a:lnSpc>
              <a:spcBef>
                <a:spcPts val="0"/>
              </a:spcBef>
              <a:spcAft>
                <a:spcPts val="0"/>
              </a:spcAft>
              <a:buSzPts val="1200"/>
              <a:buNone/>
            </a:pPr>
            <a:r>
              <a:t/>
            </a:r>
            <a:endParaRPr sz="1600">
              <a:latin typeface="Arial"/>
              <a:ea typeface="Arial"/>
              <a:cs typeface="Arial"/>
              <a:sym typeface="Arial"/>
            </a:endParaRPr>
          </a:p>
        </p:txBody>
      </p:sp>
      <p:pic>
        <p:nvPicPr>
          <p:cNvPr id="325" name="Google Shape;325;gf23349b90f_0_174"/>
          <p:cNvPicPr preferRelativeResize="0"/>
          <p:nvPr/>
        </p:nvPicPr>
        <p:blipFill>
          <a:blip r:embed="rId3">
            <a:alphaModFix/>
          </a:blip>
          <a:stretch>
            <a:fillRect/>
          </a:stretch>
        </p:blipFill>
        <p:spPr>
          <a:xfrm>
            <a:off x="1710100" y="1407175"/>
            <a:ext cx="5381625" cy="2762250"/>
          </a:xfrm>
          <a:prstGeom prst="rect">
            <a:avLst/>
          </a:prstGeom>
          <a:noFill/>
          <a:ln>
            <a:noFill/>
          </a:ln>
        </p:spPr>
      </p:pic>
      <p:sp>
        <p:nvSpPr>
          <p:cNvPr id="326" name="Google Shape;326;gf23349b90f_0_174"/>
          <p:cNvSpPr txBox="1"/>
          <p:nvPr>
            <p:ph idx="1" type="subTitle"/>
          </p:nvPr>
        </p:nvSpPr>
        <p:spPr>
          <a:xfrm flipH="1">
            <a:off x="1400975" y="819325"/>
            <a:ext cx="4331700" cy="4578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Comment nhiều dòng</a:t>
            </a:r>
            <a:endParaRPr sz="1600">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10"/>
          <p:cNvSpPr txBox="1"/>
          <p:nvPr>
            <p:ph type="title"/>
          </p:nvPr>
        </p:nvSpPr>
        <p:spPr>
          <a:xfrm>
            <a:off x="594645" y="355650"/>
            <a:ext cx="8182210" cy="72500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0" lang="en-US" sz="2000">
                <a:latin typeface="Times New Roman"/>
                <a:ea typeface="Times New Roman"/>
                <a:cs typeface="Times New Roman"/>
                <a:sym typeface="Times New Roman"/>
              </a:rPr>
              <a:t>Variable</a:t>
            </a:r>
            <a:endParaRPr b="0" sz="2000">
              <a:latin typeface="Times New Roman"/>
              <a:ea typeface="Times New Roman"/>
              <a:cs typeface="Times New Roman"/>
              <a:sym typeface="Times New Roman"/>
            </a:endParaRPr>
          </a:p>
        </p:txBody>
      </p:sp>
      <p:sp>
        <p:nvSpPr>
          <p:cNvPr id="332" name="Google Shape;332;p10"/>
          <p:cNvSpPr txBox="1"/>
          <p:nvPr>
            <p:ph idx="1" type="subTitle"/>
          </p:nvPr>
        </p:nvSpPr>
        <p:spPr>
          <a:xfrm flipH="1">
            <a:off x="624750" y="1321800"/>
            <a:ext cx="7704000" cy="336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600">
              <a:latin typeface="Times New Roman"/>
              <a:ea typeface="Times New Roman"/>
              <a:cs typeface="Times New Roman"/>
              <a:sym typeface="Times New Roman"/>
            </a:endParaRPr>
          </a:p>
          <a:p>
            <a:pPr indent="0" lvl="0" marL="114300" rtl="0" algn="l">
              <a:lnSpc>
                <a:spcPct val="100000"/>
              </a:lnSpc>
              <a:spcBef>
                <a:spcPts val="0"/>
              </a:spcBef>
              <a:spcAft>
                <a:spcPts val="0"/>
              </a:spcAft>
              <a:buSzPts val="1200"/>
              <a:buNone/>
            </a:pPr>
            <a:r>
              <a:t/>
            </a:r>
            <a:endParaRPr sz="1600">
              <a:latin typeface="Arial"/>
              <a:ea typeface="Arial"/>
              <a:cs typeface="Arial"/>
              <a:sym typeface="Arial"/>
            </a:endParaRPr>
          </a:p>
        </p:txBody>
      </p:sp>
      <p:pic>
        <p:nvPicPr>
          <p:cNvPr id="333" name="Google Shape;333;p10"/>
          <p:cNvPicPr preferRelativeResize="0"/>
          <p:nvPr/>
        </p:nvPicPr>
        <p:blipFill>
          <a:blip r:embed="rId3">
            <a:alphaModFix/>
          </a:blip>
          <a:stretch>
            <a:fillRect/>
          </a:stretch>
        </p:blipFill>
        <p:spPr>
          <a:xfrm>
            <a:off x="2301375" y="1321788"/>
            <a:ext cx="4648200" cy="26765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gf23349b90f_0_182"/>
          <p:cNvSpPr txBox="1"/>
          <p:nvPr>
            <p:ph type="title"/>
          </p:nvPr>
        </p:nvSpPr>
        <p:spPr>
          <a:xfrm>
            <a:off x="594645" y="355650"/>
            <a:ext cx="8182200" cy="72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0" lang="en-US" sz="2000">
                <a:latin typeface="Times New Roman"/>
                <a:ea typeface="Times New Roman"/>
                <a:cs typeface="Times New Roman"/>
                <a:sym typeface="Times New Roman"/>
              </a:rPr>
              <a:t>Variable</a:t>
            </a:r>
            <a:endParaRPr b="0" sz="2000">
              <a:latin typeface="Times New Roman"/>
              <a:ea typeface="Times New Roman"/>
              <a:cs typeface="Times New Roman"/>
              <a:sym typeface="Times New Roman"/>
            </a:endParaRPr>
          </a:p>
        </p:txBody>
      </p:sp>
      <p:sp>
        <p:nvSpPr>
          <p:cNvPr id="339" name="Google Shape;339;gf23349b90f_0_182"/>
          <p:cNvSpPr txBox="1"/>
          <p:nvPr>
            <p:ph idx="1" type="subTitle"/>
          </p:nvPr>
        </p:nvSpPr>
        <p:spPr>
          <a:xfrm flipH="1">
            <a:off x="624750" y="1321800"/>
            <a:ext cx="7704000" cy="3360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t/>
            </a:r>
            <a:endParaRPr sz="3200">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3200">
              <a:latin typeface="Times New Roman"/>
              <a:ea typeface="Times New Roman"/>
              <a:cs typeface="Times New Roman"/>
              <a:sym typeface="Times New Roman"/>
            </a:endParaRPr>
          </a:p>
          <a:p>
            <a:pPr indent="0" lvl="0" marL="0" rtl="0" algn="ctr">
              <a:lnSpc>
                <a:spcPct val="100000"/>
              </a:lnSpc>
              <a:spcBef>
                <a:spcPts val="0"/>
              </a:spcBef>
              <a:spcAft>
                <a:spcPts val="0"/>
              </a:spcAft>
              <a:buNone/>
            </a:pPr>
            <a:r>
              <a:rPr lang="en-US" sz="3200">
                <a:latin typeface="Times New Roman"/>
                <a:ea typeface="Times New Roman"/>
                <a:cs typeface="Times New Roman"/>
                <a:sym typeface="Times New Roman"/>
              </a:rPr>
              <a:t>Sự khác nhau giữa var, let và const</a:t>
            </a:r>
            <a:endParaRPr sz="3200">
              <a:latin typeface="Times New Roman"/>
              <a:ea typeface="Times New Roman"/>
              <a:cs typeface="Times New Roman"/>
              <a:sym typeface="Times New Roman"/>
            </a:endParaRPr>
          </a:p>
          <a:p>
            <a:pPr indent="0" lvl="0" marL="114300" rtl="0" algn="ctr">
              <a:lnSpc>
                <a:spcPct val="100000"/>
              </a:lnSpc>
              <a:spcBef>
                <a:spcPts val="0"/>
              </a:spcBef>
              <a:spcAft>
                <a:spcPts val="0"/>
              </a:spcAft>
              <a:buSzPts val="1200"/>
              <a:buNone/>
            </a:pPr>
            <a:r>
              <a:t/>
            </a:r>
            <a:endParaRPr sz="3200">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gf23349b90f_0_194"/>
          <p:cNvSpPr txBox="1"/>
          <p:nvPr>
            <p:ph type="title"/>
          </p:nvPr>
        </p:nvSpPr>
        <p:spPr>
          <a:xfrm>
            <a:off x="594645" y="355650"/>
            <a:ext cx="8182200" cy="72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0" lang="en-US" sz="2000">
                <a:latin typeface="Times New Roman"/>
                <a:ea typeface="Times New Roman"/>
                <a:cs typeface="Times New Roman"/>
                <a:sym typeface="Times New Roman"/>
              </a:rPr>
              <a:t>Variable</a:t>
            </a:r>
            <a:endParaRPr b="0" sz="2000">
              <a:latin typeface="Times New Roman"/>
              <a:ea typeface="Times New Roman"/>
              <a:cs typeface="Times New Roman"/>
              <a:sym typeface="Times New Roman"/>
            </a:endParaRPr>
          </a:p>
        </p:txBody>
      </p:sp>
      <p:sp>
        <p:nvSpPr>
          <p:cNvPr id="345" name="Google Shape;345;gf23349b90f_0_194"/>
          <p:cNvSpPr txBox="1"/>
          <p:nvPr>
            <p:ph idx="1" type="subTitle"/>
          </p:nvPr>
        </p:nvSpPr>
        <p:spPr>
          <a:xfrm flipH="1">
            <a:off x="1793650" y="622950"/>
            <a:ext cx="3826800" cy="4578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Cơ chế Hoisting </a:t>
            </a:r>
            <a:endParaRPr sz="1800">
              <a:latin typeface="Times New Roman"/>
              <a:ea typeface="Times New Roman"/>
              <a:cs typeface="Times New Roman"/>
              <a:sym typeface="Times New Roman"/>
            </a:endParaRPr>
          </a:p>
          <a:p>
            <a:pPr indent="0" lvl="0" marL="114300" rtl="0" algn="l">
              <a:lnSpc>
                <a:spcPct val="100000"/>
              </a:lnSpc>
              <a:spcBef>
                <a:spcPts val="0"/>
              </a:spcBef>
              <a:spcAft>
                <a:spcPts val="0"/>
              </a:spcAft>
              <a:buSzPts val="1200"/>
              <a:buNone/>
            </a:pPr>
            <a:r>
              <a:t/>
            </a:r>
            <a:endParaRPr sz="1600">
              <a:latin typeface="Arial"/>
              <a:ea typeface="Arial"/>
              <a:cs typeface="Arial"/>
              <a:sym typeface="Arial"/>
            </a:endParaRPr>
          </a:p>
        </p:txBody>
      </p:sp>
      <p:pic>
        <p:nvPicPr>
          <p:cNvPr id="346" name="Google Shape;346;gf23349b90f_0_194"/>
          <p:cNvPicPr preferRelativeResize="0"/>
          <p:nvPr/>
        </p:nvPicPr>
        <p:blipFill>
          <a:blip r:embed="rId3">
            <a:alphaModFix/>
          </a:blip>
          <a:stretch>
            <a:fillRect/>
          </a:stretch>
        </p:blipFill>
        <p:spPr>
          <a:xfrm>
            <a:off x="800313" y="1080750"/>
            <a:ext cx="7449825" cy="37579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gf89b83c9e5_1_0"/>
          <p:cNvSpPr txBox="1"/>
          <p:nvPr>
            <p:ph type="title"/>
          </p:nvPr>
        </p:nvSpPr>
        <p:spPr>
          <a:xfrm>
            <a:off x="594645" y="355650"/>
            <a:ext cx="8182200" cy="72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0" lang="en-US" sz="2000">
                <a:latin typeface="Times New Roman"/>
                <a:ea typeface="Times New Roman"/>
                <a:cs typeface="Times New Roman"/>
                <a:sym typeface="Times New Roman"/>
              </a:rPr>
              <a:t>Variable</a:t>
            </a:r>
            <a:endParaRPr b="0" sz="2000">
              <a:latin typeface="Times New Roman"/>
              <a:ea typeface="Times New Roman"/>
              <a:cs typeface="Times New Roman"/>
              <a:sym typeface="Times New Roman"/>
            </a:endParaRPr>
          </a:p>
        </p:txBody>
      </p:sp>
      <p:sp>
        <p:nvSpPr>
          <p:cNvPr id="352" name="Google Shape;352;gf89b83c9e5_1_0"/>
          <p:cNvSpPr txBox="1"/>
          <p:nvPr>
            <p:ph idx="1" type="subTitle"/>
          </p:nvPr>
        </p:nvSpPr>
        <p:spPr>
          <a:xfrm flipH="1">
            <a:off x="1793650" y="622950"/>
            <a:ext cx="3826800" cy="4578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Cơ chế Hoisting </a:t>
            </a:r>
            <a:endParaRPr sz="1800">
              <a:latin typeface="Times New Roman"/>
              <a:ea typeface="Times New Roman"/>
              <a:cs typeface="Times New Roman"/>
              <a:sym typeface="Times New Roman"/>
            </a:endParaRPr>
          </a:p>
          <a:p>
            <a:pPr indent="0" lvl="0" marL="114300" rtl="0" algn="l">
              <a:lnSpc>
                <a:spcPct val="100000"/>
              </a:lnSpc>
              <a:spcBef>
                <a:spcPts val="0"/>
              </a:spcBef>
              <a:spcAft>
                <a:spcPts val="0"/>
              </a:spcAft>
              <a:buSzPts val="1200"/>
              <a:buNone/>
            </a:pPr>
            <a:r>
              <a:t/>
            </a:r>
            <a:endParaRPr sz="1600">
              <a:latin typeface="Arial"/>
              <a:ea typeface="Arial"/>
              <a:cs typeface="Arial"/>
              <a:sym typeface="Arial"/>
            </a:endParaRPr>
          </a:p>
        </p:txBody>
      </p:sp>
      <p:sp>
        <p:nvSpPr>
          <p:cNvPr id="353" name="Google Shape;353;gf89b83c9e5_1_0"/>
          <p:cNvSpPr txBox="1"/>
          <p:nvPr>
            <p:ph idx="1" type="subTitle"/>
          </p:nvPr>
        </p:nvSpPr>
        <p:spPr>
          <a:xfrm flipH="1">
            <a:off x="367325" y="2857600"/>
            <a:ext cx="2419500" cy="457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200"/>
              <a:buNone/>
            </a:pPr>
            <a:r>
              <a:rPr lang="en-US" sz="2000">
                <a:latin typeface="Times New Roman"/>
                <a:ea typeface="Times New Roman"/>
                <a:cs typeface="Times New Roman"/>
                <a:sym typeface="Times New Roman"/>
              </a:rPr>
              <a:t>Temporal Dead Zone</a:t>
            </a:r>
            <a:r>
              <a:rPr lang="en-US" sz="2000">
                <a:latin typeface="Times New Roman"/>
                <a:ea typeface="Times New Roman"/>
                <a:cs typeface="Times New Roman"/>
                <a:sym typeface="Times New Roman"/>
              </a:rPr>
              <a:t> </a:t>
            </a:r>
            <a:endParaRPr sz="1800">
              <a:latin typeface="Arial"/>
              <a:ea typeface="Arial"/>
              <a:cs typeface="Arial"/>
              <a:sym typeface="Arial"/>
            </a:endParaRPr>
          </a:p>
        </p:txBody>
      </p:sp>
      <p:pic>
        <p:nvPicPr>
          <p:cNvPr id="354" name="Google Shape;354;gf89b83c9e5_1_0"/>
          <p:cNvPicPr preferRelativeResize="0"/>
          <p:nvPr/>
        </p:nvPicPr>
        <p:blipFill>
          <a:blip r:embed="rId3">
            <a:alphaModFix/>
          </a:blip>
          <a:stretch>
            <a:fillRect/>
          </a:stretch>
        </p:blipFill>
        <p:spPr>
          <a:xfrm>
            <a:off x="3088850" y="1440950"/>
            <a:ext cx="5874700" cy="304793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gf23349b90f_0_188"/>
          <p:cNvSpPr txBox="1"/>
          <p:nvPr>
            <p:ph type="title"/>
          </p:nvPr>
        </p:nvSpPr>
        <p:spPr>
          <a:xfrm>
            <a:off x="594645" y="355650"/>
            <a:ext cx="8182200" cy="72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0" lang="en-US" sz="2000">
                <a:latin typeface="Times New Roman"/>
                <a:ea typeface="Times New Roman"/>
                <a:cs typeface="Times New Roman"/>
                <a:sym typeface="Times New Roman"/>
              </a:rPr>
              <a:t>Variable</a:t>
            </a:r>
            <a:endParaRPr b="0" sz="2000">
              <a:latin typeface="Times New Roman"/>
              <a:ea typeface="Times New Roman"/>
              <a:cs typeface="Times New Roman"/>
              <a:sym typeface="Times New Roman"/>
            </a:endParaRPr>
          </a:p>
        </p:txBody>
      </p:sp>
      <p:sp>
        <p:nvSpPr>
          <p:cNvPr id="360" name="Google Shape;360;gf23349b90f_0_188"/>
          <p:cNvSpPr txBox="1"/>
          <p:nvPr>
            <p:ph idx="1" type="subTitle"/>
          </p:nvPr>
        </p:nvSpPr>
        <p:spPr>
          <a:xfrm flipH="1">
            <a:off x="624750" y="1321800"/>
            <a:ext cx="7704000" cy="3360600"/>
          </a:xfrm>
          <a:prstGeom prst="rect">
            <a:avLst/>
          </a:prstGeom>
          <a:noFill/>
          <a:ln>
            <a:noFill/>
          </a:ln>
        </p:spPr>
        <p:txBody>
          <a:bodyPr anchorCtr="0" anchor="ctr" bIns="91425" lIns="91425" spcFirstLastPara="1" rIns="91425" wrap="square" tIns="91425">
            <a:noAutofit/>
          </a:bodyPr>
          <a:lstStyle/>
          <a:p>
            <a:pPr indent="-342900" lvl="0" marL="457200" rtl="0" algn="l">
              <a:lnSpc>
                <a:spcPct val="1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var có thể khai báo</a:t>
            </a:r>
            <a:endParaRPr sz="180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rPr lang="en-US" sz="1800">
                <a:latin typeface="Times New Roman"/>
                <a:ea typeface="Times New Roman"/>
                <a:cs typeface="Times New Roman"/>
                <a:sym typeface="Times New Roman"/>
              </a:rPr>
              <a:t>và khởi tạo lại</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600">
              <a:latin typeface="Times New Roman"/>
              <a:ea typeface="Times New Roman"/>
              <a:cs typeface="Times New Roman"/>
              <a:sym typeface="Times New Roman"/>
            </a:endParaRPr>
          </a:p>
          <a:p>
            <a:pPr indent="0" lvl="0" marL="114300" rtl="0" algn="l">
              <a:lnSpc>
                <a:spcPct val="100000"/>
              </a:lnSpc>
              <a:spcBef>
                <a:spcPts val="0"/>
              </a:spcBef>
              <a:spcAft>
                <a:spcPts val="0"/>
              </a:spcAft>
              <a:buSzPts val="1200"/>
              <a:buNone/>
            </a:pPr>
            <a:r>
              <a:t/>
            </a:r>
            <a:endParaRPr sz="1600">
              <a:latin typeface="Arial"/>
              <a:ea typeface="Arial"/>
              <a:cs typeface="Arial"/>
              <a:sym typeface="Arial"/>
            </a:endParaRPr>
          </a:p>
        </p:txBody>
      </p:sp>
      <p:pic>
        <p:nvPicPr>
          <p:cNvPr id="361" name="Google Shape;361;gf23349b90f_0_188"/>
          <p:cNvPicPr preferRelativeResize="0"/>
          <p:nvPr/>
        </p:nvPicPr>
        <p:blipFill>
          <a:blip r:embed="rId3">
            <a:alphaModFix/>
          </a:blip>
          <a:stretch>
            <a:fillRect/>
          </a:stretch>
        </p:blipFill>
        <p:spPr>
          <a:xfrm>
            <a:off x="3218375" y="1321800"/>
            <a:ext cx="5606067" cy="3360599"/>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gf23349c563_0_2"/>
          <p:cNvSpPr txBox="1"/>
          <p:nvPr>
            <p:ph type="title"/>
          </p:nvPr>
        </p:nvSpPr>
        <p:spPr>
          <a:xfrm>
            <a:off x="594645" y="355650"/>
            <a:ext cx="8182200" cy="72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0" lang="en-US" sz="2000">
                <a:latin typeface="Times New Roman"/>
                <a:ea typeface="Times New Roman"/>
                <a:cs typeface="Times New Roman"/>
                <a:sym typeface="Times New Roman"/>
              </a:rPr>
              <a:t>Variable</a:t>
            </a:r>
            <a:endParaRPr b="0" sz="2000">
              <a:latin typeface="Times New Roman"/>
              <a:ea typeface="Times New Roman"/>
              <a:cs typeface="Times New Roman"/>
              <a:sym typeface="Times New Roman"/>
            </a:endParaRPr>
          </a:p>
        </p:txBody>
      </p:sp>
      <p:sp>
        <p:nvSpPr>
          <p:cNvPr id="367" name="Google Shape;367;gf23349c563_0_2"/>
          <p:cNvSpPr txBox="1"/>
          <p:nvPr>
            <p:ph idx="1" type="subTitle"/>
          </p:nvPr>
        </p:nvSpPr>
        <p:spPr>
          <a:xfrm flipH="1">
            <a:off x="1681425" y="629775"/>
            <a:ext cx="3125400" cy="5112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Block scope</a:t>
            </a:r>
            <a:endParaRPr sz="1800">
              <a:latin typeface="Times New Roman"/>
              <a:ea typeface="Times New Roman"/>
              <a:cs typeface="Times New Roman"/>
              <a:sym typeface="Times New Roman"/>
            </a:endParaRPr>
          </a:p>
          <a:p>
            <a:pPr indent="0" lvl="0" marL="114300" rtl="0" algn="l">
              <a:lnSpc>
                <a:spcPct val="100000"/>
              </a:lnSpc>
              <a:spcBef>
                <a:spcPts val="0"/>
              </a:spcBef>
              <a:spcAft>
                <a:spcPts val="0"/>
              </a:spcAft>
              <a:buSzPts val="1200"/>
              <a:buNone/>
            </a:pPr>
            <a:r>
              <a:t/>
            </a:r>
            <a:endParaRPr sz="1600">
              <a:latin typeface="Arial"/>
              <a:ea typeface="Arial"/>
              <a:cs typeface="Arial"/>
              <a:sym typeface="Arial"/>
            </a:endParaRPr>
          </a:p>
        </p:txBody>
      </p:sp>
      <p:pic>
        <p:nvPicPr>
          <p:cNvPr id="368" name="Google Shape;368;gf23349c563_0_2"/>
          <p:cNvPicPr preferRelativeResize="0"/>
          <p:nvPr/>
        </p:nvPicPr>
        <p:blipFill>
          <a:blip r:embed="rId3">
            <a:alphaModFix/>
          </a:blip>
          <a:stretch>
            <a:fillRect/>
          </a:stretch>
        </p:blipFill>
        <p:spPr>
          <a:xfrm>
            <a:off x="1966575" y="1237300"/>
            <a:ext cx="4859604" cy="3697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4"/>
          <p:cNvSpPr txBox="1"/>
          <p:nvPr>
            <p:ph type="title"/>
          </p:nvPr>
        </p:nvSpPr>
        <p:spPr>
          <a:xfrm>
            <a:off x="594646" y="355650"/>
            <a:ext cx="4844100" cy="1261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0" lang="en-US" sz="2400">
                <a:latin typeface="Times New Roman"/>
                <a:ea typeface="Times New Roman"/>
                <a:cs typeface="Times New Roman"/>
                <a:sym typeface="Times New Roman"/>
              </a:rPr>
              <a:t>JAVASCRIPT LÀ GÌ?</a:t>
            </a:r>
            <a:endParaRPr b="0" sz="2400">
              <a:latin typeface="Times New Roman"/>
              <a:ea typeface="Times New Roman"/>
              <a:cs typeface="Times New Roman"/>
              <a:sym typeface="Times New Roman"/>
            </a:endParaRPr>
          </a:p>
        </p:txBody>
      </p:sp>
      <p:sp>
        <p:nvSpPr>
          <p:cNvPr id="94" name="Google Shape;94;p4"/>
          <p:cNvSpPr txBox="1"/>
          <p:nvPr>
            <p:ph idx="1" type="subTitle"/>
          </p:nvPr>
        </p:nvSpPr>
        <p:spPr>
          <a:xfrm flipH="1">
            <a:off x="624750" y="1321800"/>
            <a:ext cx="7704000" cy="3360600"/>
          </a:xfrm>
          <a:prstGeom prst="rect">
            <a:avLst/>
          </a:prstGeom>
          <a:noFill/>
          <a:ln>
            <a:noFill/>
          </a:ln>
        </p:spPr>
        <p:txBody>
          <a:bodyPr anchorCtr="0" anchor="t" bIns="91425" lIns="91425" spcFirstLastPara="1" rIns="91425" wrap="square" tIns="91425">
            <a:noAutofit/>
          </a:bodyPr>
          <a:lstStyle/>
          <a:p>
            <a:pPr indent="-323850" lvl="0" marL="400050" rtl="0" algn="l">
              <a:lnSpc>
                <a:spcPct val="100000"/>
              </a:lnSpc>
              <a:spcBef>
                <a:spcPts val="0"/>
              </a:spcBef>
              <a:spcAft>
                <a:spcPts val="0"/>
              </a:spcAft>
              <a:buSzPts val="1800"/>
              <a:buFont typeface="Noto Sans Symbols"/>
              <a:buChar char="▪"/>
            </a:pPr>
            <a:r>
              <a:rPr lang="en-US" sz="1800">
                <a:latin typeface="Times New Roman"/>
                <a:ea typeface="Times New Roman"/>
                <a:cs typeface="Times New Roman"/>
                <a:sym typeface="Times New Roman"/>
              </a:rPr>
              <a:t>Javascript là một ngôn ngữ lập trình kịch bản dựa vào đối tượng phát triển có sẵn hoặc tự định nghĩa. Javascript được sử dụng rộng rãi trong các ứng dụng Website.</a:t>
            </a:r>
            <a:endParaRPr sz="180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1800">
              <a:latin typeface="Times New Roman"/>
              <a:ea typeface="Times New Roman"/>
              <a:cs typeface="Times New Roman"/>
              <a:sym typeface="Times New Roman"/>
            </a:endParaRPr>
          </a:p>
          <a:p>
            <a:pPr indent="-323850" lvl="0" marL="400050" rtl="0" algn="l">
              <a:lnSpc>
                <a:spcPct val="100000"/>
              </a:lnSpc>
              <a:spcBef>
                <a:spcPts val="0"/>
              </a:spcBef>
              <a:spcAft>
                <a:spcPts val="0"/>
              </a:spcAft>
              <a:buSzPts val="1800"/>
              <a:buFont typeface="Noto Sans Symbols"/>
              <a:buChar char="▪"/>
            </a:pPr>
            <a:r>
              <a:rPr lang="en-US" sz="1800">
                <a:latin typeface="Times New Roman"/>
                <a:ea typeface="Times New Roman"/>
                <a:cs typeface="Times New Roman"/>
                <a:sym typeface="Times New Roman"/>
              </a:rPr>
              <a:t>Javascript là một ngôn ngữ lập trình cho phép triển khai những tính năng phức tạp trên trang web.</a:t>
            </a:r>
            <a:endParaRPr sz="1800"/>
          </a:p>
          <a:p>
            <a:pPr indent="0" lvl="0" marL="0" rtl="0" algn="l">
              <a:lnSpc>
                <a:spcPct val="100000"/>
              </a:lnSpc>
              <a:spcBef>
                <a:spcPts val="1600"/>
              </a:spcBef>
              <a:spcAft>
                <a:spcPts val="0"/>
              </a:spcAft>
              <a:buSzPts val="1200"/>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gf23349c563_0_11"/>
          <p:cNvSpPr txBox="1"/>
          <p:nvPr>
            <p:ph type="title"/>
          </p:nvPr>
        </p:nvSpPr>
        <p:spPr>
          <a:xfrm>
            <a:off x="594645" y="355650"/>
            <a:ext cx="8182200" cy="72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0" lang="en-US" sz="2000">
                <a:latin typeface="Times New Roman"/>
                <a:ea typeface="Times New Roman"/>
                <a:cs typeface="Times New Roman"/>
                <a:sym typeface="Times New Roman"/>
              </a:rPr>
              <a:t>Variable</a:t>
            </a:r>
            <a:endParaRPr b="0" sz="2000">
              <a:latin typeface="Times New Roman"/>
              <a:ea typeface="Times New Roman"/>
              <a:cs typeface="Times New Roman"/>
              <a:sym typeface="Times New Roman"/>
            </a:endParaRPr>
          </a:p>
        </p:txBody>
      </p:sp>
      <p:sp>
        <p:nvSpPr>
          <p:cNvPr id="374" name="Google Shape;374;gf23349c563_0_11"/>
          <p:cNvSpPr txBox="1"/>
          <p:nvPr>
            <p:ph idx="1" type="subTitle"/>
          </p:nvPr>
        </p:nvSpPr>
        <p:spPr>
          <a:xfrm flipH="1">
            <a:off x="1814150" y="761850"/>
            <a:ext cx="3768900" cy="5943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let và const</a:t>
            </a:r>
            <a:endParaRPr sz="1800">
              <a:latin typeface="Times New Roman"/>
              <a:ea typeface="Times New Roman"/>
              <a:cs typeface="Times New Roman"/>
              <a:sym typeface="Times New Roman"/>
            </a:endParaRPr>
          </a:p>
          <a:p>
            <a:pPr indent="0" lvl="0" marL="114300" rtl="0" algn="ctr">
              <a:lnSpc>
                <a:spcPct val="100000"/>
              </a:lnSpc>
              <a:spcBef>
                <a:spcPts val="0"/>
              </a:spcBef>
              <a:spcAft>
                <a:spcPts val="0"/>
              </a:spcAft>
              <a:buSzPts val="1200"/>
              <a:buNone/>
            </a:pPr>
            <a:r>
              <a:t/>
            </a:r>
            <a:endParaRPr sz="3200">
              <a:latin typeface="Arial"/>
              <a:ea typeface="Arial"/>
              <a:cs typeface="Arial"/>
              <a:sym typeface="Arial"/>
            </a:endParaRPr>
          </a:p>
        </p:txBody>
      </p:sp>
      <p:pic>
        <p:nvPicPr>
          <p:cNvPr id="375" name="Google Shape;375;gf23349c563_0_11"/>
          <p:cNvPicPr preferRelativeResize="0"/>
          <p:nvPr/>
        </p:nvPicPr>
        <p:blipFill>
          <a:blip r:embed="rId3">
            <a:alphaModFix/>
          </a:blip>
          <a:stretch>
            <a:fillRect/>
          </a:stretch>
        </p:blipFill>
        <p:spPr>
          <a:xfrm>
            <a:off x="1271850" y="1405675"/>
            <a:ext cx="6450701" cy="3482551"/>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gf23349c563_0_18"/>
          <p:cNvSpPr txBox="1"/>
          <p:nvPr>
            <p:ph type="title"/>
          </p:nvPr>
        </p:nvSpPr>
        <p:spPr>
          <a:xfrm>
            <a:off x="594645" y="355650"/>
            <a:ext cx="8182200" cy="72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0" lang="en-US" sz="2000">
                <a:latin typeface="Times New Roman"/>
                <a:ea typeface="Times New Roman"/>
                <a:cs typeface="Times New Roman"/>
                <a:sym typeface="Times New Roman"/>
              </a:rPr>
              <a:t>Data type</a:t>
            </a:r>
            <a:endParaRPr b="0" sz="2000">
              <a:latin typeface="Times New Roman"/>
              <a:ea typeface="Times New Roman"/>
              <a:cs typeface="Times New Roman"/>
              <a:sym typeface="Times New Roman"/>
            </a:endParaRPr>
          </a:p>
        </p:txBody>
      </p:sp>
      <p:sp>
        <p:nvSpPr>
          <p:cNvPr id="381" name="Google Shape;381;gf23349c563_0_18"/>
          <p:cNvSpPr txBox="1"/>
          <p:nvPr>
            <p:ph idx="1" type="subTitle"/>
          </p:nvPr>
        </p:nvSpPr>
        <p:spPr>
          <a:xfrm flipH="1">
            <a:off x="1670100" y="863525"/>
            <a:ext cx="3529500" cy="539100"/>
          </a:xfrm>
          <a:prstGeom prst="rect">
            <a:avLst/>
          </a:prstGeom>
          <a:noFill/>
          <a:ln>
            <a:noFill/>
          </a:ln>
        </p:spPr>
        <p:txBody>
          <a:bodyPr anchorCtr="0" anchor="t" bIns="91425" lIns="91425" spcFirstLastPara="1" rIns="91425" wrap="square" tIns="91425">
            <a:noAutofit/>
          </a:bodyPr>
          <a:lstStyle/>
          <a:p>
            <a:pPr indent="-323850" lvl="0" marL="400050" rtl="0" algn="l">
              <a:lnSpc>
                <a:spcPct val="100000"/>
              </a:lnSpc>
              <a:spcBef>
                <a:spcPts val="0"/>
              </a:spcBef>
              <a:spcAft>
                <a:spcPts val="0"/>
              </a:spcAft>
              <a:buSzPts val="1800"/>
              <a:buFont typeface="Courier New"/>
              <a:buChar char="o"/>
            </a:pPr>
            <a:r>
              <a:rPr lang="en-US" sz="1800">
                <a:latin typeface="Times New Roman"/>
                <a:ea typeface="Times New Roman"/>
                <a:cs typeface="Times New Roman"/>
                <a:sym typeface="Times New Roman"/>
              </a:rPr>
              <a:t>Kiểu dữ liệu nguyên thủy</a:t>
            </a:r>
            <a:endParaRPr sz="1800">
              <a:latin typeface="Times New Roman"/>
              <a:ea typeface="Times New Roman"/>
              <a:cs typeface="Times New Roman"/>
              <a:sym typeface="Times New Roman"/>
            </a:endParaRPr>
          </a:p>
          <a:p>
            <a:pPr indent="0" lvl="0" marL="114300" rtl="0" algn="l">
              <a:lnSpc>
                <a:spcPct val="100000"/>
              </a:lnSpc>
              <a:spcBef>
                <a:spcPts val="0"/>
              </a:spcBef>
              <a:spcAft>
                <a:spcPts val="0"/>
              </a:spcAft>
              <a:buSzPts val="1200"/>
              <a:buNone/>
            </a:pPr>
            <a:r>
              <a:t/>
            </a:r>
            <a:endParaRPr sz="1600">
              <a:latin typeface="Times New Roman"/>
              <a:ea typeface="Times New Roman"/>
              <a:cs typeface="Times New Roman"/>
              <a:sym typeface="Times New Roman"/>
            </a:endParaRPr>
          </a:p>
        </p:txBody>
      </p:sp>
      <p:pic>
        <p:nvPicPr>
          <p:cNvPr id="382" name="Google Shape;382;gf23349c563_0_18"/>
          <p:cNvPicPr preferRelativeResize="0"/>
          <p:nvPr/>
        </p:nvPicPr>
        <p:blipFill>
          <a:blip r:embed="rId3">
            <a:alphaModFix/>
          </a:blip>
          <a:stretch>
            <a:fillRect/>
          </a:stretch>
        </p:blipFill>
        <p:spPr>
          <a:xfrm>
            <a:off x="1827825" y="1461525"/>
            <a:ext cx="5488360" cy="34360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11"/>
          <p:cNvSpPr txBox="1"/>
          <p:nvPr>
            <p:ph type="title"/>
          </p:nvPr>
        </p:nvSpPr>
        <p:spPr>
          <a:xfrm>
            <a:off x="594645" y="355650"/>
            <a:ext cx="8182210" cy="72500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0" lang="en-US" sz="2000">
                <a:latin typeface="Times New Roman"/>
                <a:ea typeface="Times New Roman"/>
                <a:cs typeface="Times New Roman"/>
                <a:sym typeface="Times New Roman"/>
              </a:rPr>
              <a:t>Data type</a:t>
            </a:r>
            <a:endParaRPr b="0" sz="2000">
              <a:latin typeface="Times New Roman"/>
              <a:ea typeface="Times New Roman"/>
              <a:cs typeface="Times New Roman"/>
              <a:sym typeface="Times New Roman"/>
            </a:endParaRPr>
          </a:p>
        </p:txBody>
      </p:sp>
      <p:sp>
        <p:nvSpPr>
          <p:cNvPr id="388" name="Google Shape;388;p11"/>
          <p:cNvSpPr txBox="1"/>
          <p:nvPr>
            <p:ph idx="1" type="subTitle"/>
          </p:nvPr>
        </p:nvSpPr>
        <p:spPr>
          <a:xfrm flipH="1">
            <a:off x="1670100" y="863525"/>
            <a:ext cx="3529500" cy="539100"/>
          </a:xfrm>
          <a:prstGeom prst="rect">
            <a:avLst/>
          </a:prstGeom>
          <a:noFill/>
          <a:ln>
            <a:noFill/>
          </a:ln>
        </p:spPr>
        <p:txBody>
          <a:bodyPr anchorCtr="0" anchor="t" bIns="91425" lIns="91425" spcFirstLastPara="1" rIns="91425" wrap="square" tIns="91425">
            <a:noAutofit/>
          </a:bodyPr>
          <a:lstStyle/>
          <a:p>
            <a:pPr indent="-323850" lvl="0" marL="400050" rtl="0" algn="l">
              <a:lnSpc>
                <a:spcPct val="100000"/>
              </a:lnSpc>
              <a:spcBef>
                <a:spcPts val="0"/>
              </a:spcBef>
              <a:spcAft>
                <a:spcPts val="0"/>
              </a:spcAft>
              <a:buSzPts val="1800"/>
              <a:buFont typeface="Courier New"/>
              <a:buChar char="o"/>
            </a:pPr>
            <a:r>
              <a:rPr lang="en-US" sz="1800">
                <a:latin typeface="Times New Roman"/>
                <a:ea typeface="Times New Roman"/>
                <a:cs typeface="Times New Roman"/>
                <a:sym typeface="Times New Roman"/>
              </a:rPr>
              <a:t>Kiểu dữ liệu nguyên thủy</a:t>
            </a:r>
            <a:endParaRPr sz="1800">
              <a:latin typeface="Times New Roman"/>
              <a:ea typeface="Times New Roman"/>
              <a:cs typeface="Times New Roman"/>
              <a:sym typeface="Times New Roman"/>
            </a:endParaRPr>
          </a:p>
          <a:p>
            <a:pPr indent="0" lvl="0" marL="114300" rtl="0" algn="l">
              <a:lnSpc>
                <a:spcPct val="100000"/>
              </a:lnSpc>
              <a:spcBef>
                <a:spcPts val="0"/>
              </a:spcBef>
              <a:spcAft>
                <a:spcPts val="0"/>
              </a:spcAft>
              <a:buSzPts val="1200"/>
              <a:buNone/>
            </a:pPr>
            <a:r>
              <a:t/>
            </a:r>
            <a:endParaRPr sz="1600">
              <a:latin typeface="Times New Roman"/>
              <a:ea typeface="Times New Roman"/>
              <a:cs typeface="Times New Roman"/>
              <a:sym typeface="Times New Roman"/>
            </a:endParaRPr>
          </a:p>
        </p:txBody>
      </p:sp>
      <p:pic>
        <p:nvPicPr>
          <p:cNvPr id="389" name="Google Shape;389;p11"/>
          <p:cNvPicPr preferRelativeResize="0"/>
          <p:nvPr/>
        </p:nvPicPr>
        <p:blipFill>
          <a:blip r:embed="rId3">
            <a:alphaModFix/>
          </a:blip>
          <a:stretch>
            <a:fillRect/>
          </a:stretch>
        </p:blipFill>
        <p:spPr>
          <a:xfrm>
            <a:off x="1501550" y="1526975"/>
            <a:ext cx="6140882" cy="34360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gf23349c563_0_49"/>
          <p:cNvSpPr txBox="1"/>
          <p:nvPr>
            <p:ph type="title"/>
          </p:nvPr>
        </p:nvSpPr>
        <p:spPr>
          <a:xfrm>
            <a:off x="594645" y="355650"/>
            <a:ext cx="8182200" cy="72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0" lang="en-US" sz="2000">
                <a:latin typeface="Times New Roman"/>
                <a:ea typeface="Times New Roman"/>
                <a:cs typeface="Times New Roman"/>
                <a:sym typeface="Times New Roman"/>
              </a:rPr>
              <a:t>Data type</a:t>
            </a:r>
            <a:endParaRPr b="0" sz="2000">
              <a:latin typeface="Times New Roman"/>
              <a:ea typeface="Times New Roman"/>
              <a:cs typeface="Times New Roman"/>
              <a:sym typeface="Times New Roman"/>
            </a:endParaRPr>
          </a:p>
        </p:txBody>
      </p:sp>
      <p:sp>
        <p:nvSpPr>
          <p:cNvPr id="395" name="Google Shape;395;gf23349c563_0_49"/>
          <p:cNvSpPr txBox="1"/>
          <p:nvPr>
            <p:ph idx="1" type="subTitle"/>
          </p:nvPr>
        </p:nvSpPr>
        <p:spPr>
          <a:xfrm flipH="1">
            <a:off x="1670100" y="863525"/>
            <a:ext cx="3529500" cy="539100"/>
          </a:xfrm>
          <a:prstGeom prst="rect">
            <a:avLst/>
          </a:prstGeom>
          <a:noFill/>
          <a:ln>
            <a:noFill/>
          </a:ln>
        </p:spPr>
        <p:txBody>
          <a:bodyPr anchorCtr="0" anchor="t" bIns="91425" lIns="91425" spcFirstLastPara="1" rIns="91425" wrap="square" tIns="91425">
            <a:noAutofit/>
          </a:bodyPr>
          <a:lstStyle/>
          <a:p>
            <a:pPr indent="-323850" lvl="0" marL="400050" rtl="0" algn="l">
              <a:lnSpc>
                <a:spcPct val="100000"/>
              </a:lnSpc>
              <a:spcBef>
                <a:spcPts val="0"/>
              </a:spcBef>
              <a:spcAft>
                <a:spcPts val="0"/>
              </a:spcAft>
              <a:buSzPts val="1800"/>
              <a:buFont typeface="Courier New"/>
              <a:buChar char="o"/>
            </a:pPr>
            <a:r>
              <a:rPr lang="en-US" sz="1800">
                <a:latin typeface="Times New Roman"/>
                <a:ea typeface="Times New Roman"/>
                <a:cs typeface="Times New Roman"/>
                <a:sym typeface="Times New Roman"/>
              </a:rPr>
              <a:t>Kiểu dữ liệu nguyên thủy</a:t>
            </a:r>
            <a:endParaRPr sz="1800">
              <a:latin typeface="Times New Roman"/>
              <a:ea typeface="Times New Roman"/>
              <a:cs typeface="Times New Roman"/>
              <a:sym typeface="Times New Roman"/>
            </a:endParaRPr>
          </a:p>
          <a:p>
            <a:pPr indent="0" lvl="0" marL="114300" rtl="0" algn="l">
              <a:lnSpc>
                <a:spcPct val="100000"/>
              </a:lnSpc>
              <a:spcBef>
                <a:spcPts val="0"/>
              </a:spcBef>
              <a:spcAft>
                <a:spcPts val="0"/>
              </a:spcAft>
              <a:buSzPts val="1200"/>
              <a:buNone/>
            </a:pPr>
            <a:r>
              <a:t/>
            </a:r>
            <a:endParaRPr sz="1600">
              <a:latin typeface="Times New Roman"/>
              <a:ea typeface="Times New Roman"/>
              <a:cs typeface="Times New Roman"/>
              <a:sym typeface="Times New Roman"/>
            </a:endParaRPr>
          </a:p>
        </p:txBody>
      </p:sp>
      <p:pic>
        <p:nvPicPr>
          <p:cNvPr id="396" name="Google Shape;396;gf23349c563_0_49"/>
          <p:cNvPicPr preferRelativeResize="0"/>
          <p:nvPr/>
        </p:nvPicPr>
        <p:blipFill>
          <a:blip r:embed="rId3">
            <a:alphaModFix/>
          </a:blip>
          <a:stretch>
            <a:fillRect/>
          </a:stretch>
        </p:blipFill>
        <p:spPr>
          <a:xfrm>
            <a:off x="1501550" y="1526975"/>
            <a:ext cx="6140882" cy="34360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gf23349c563_0_42"/>
          <p:cNvSpPr txBox="1"/>
          <p:nvPr>
            <p:ph type="title"/>
          </p:nvPr>
        </p:nvSpPr>
        <p:spPr>
          <a:xfrm>
            <a:off x="594645" y="355650"/>
            <a:ext cx="8182200" cy="72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0" lang="en-US" sz="2000">
                <a:latin typeface="Times New Roman"/>
                <a:ea typeface="Times New Roman"/>
                <a:cs typeface="Times New Roman"/>
                <a:sym typeface="Times New Roman"/>
              </a:rPr>
              <a:t>Data type</a:t>
            </a:r>
            <a:endParaRPr b="0" sz="2000">
              <a:latin typeface="Times New Roman"/>
              <a:ea typeface="Times New Roman"/>
              <a:cs typeface="Times New Roman"/>
              <a:sym typeface="Times New Roman"/>
            </a:endParaRPr>
          </a:p>
        </p:txBody>
      </p:sp>
      <p:sp>
        <p:nvSpPr>
          <p:cNvPr id="402" name="Google Shape;402;gf23349c563_0_42"/>
          <p:cNvSpPr txBox="1"/>
          <p:nvPr>
            <p:ph idx="1" type="subTitle"/>
          </p:nvPr>
        </p:nvSpPr>
        <p:spPr>
          <a:xfrm flipH="1">
            <a:off x="1670100" y="863525"/>
            <a:ext cx="3529500" cy="539100"/>
          </a:xfrm>
          <a:prstGeom prst="rect">
            <a:avLst/>
          </a:prstGeom>
          <a:noFill/>
          <a:ln>
            <a:noFill/>
          </a:ln>
        </p:spPr>
        <p:txBody>
          <a:bodyPr anchorCtr="0" anchor="t" bIns="91425" lIns="91425" spcFirstLastPara="1" rIns="91425" wrap="square" tIns="91425">
            <a:noAutofit/>
          </a:bodyPr>
          <a:lstStyle/>
          <a:p>
            <a:pPr indent="-323850" lvl="0" marL="400050" rtl="0" algn="l">
              <a:lnSpc>
                <a:spcPct val="100000"/>
              </a:lnSpc>
              <a:spcBef>
                <a:spcPts val="0"/>
              </a:spcBef>
              <a:spcAft>
                <a:spcPts val="0"/>
              </a:spcAft>
              <a:buSzPts val="1800"/>
              <a:buFont typeface="Courier New"/>
              <a:buChar char="o"/>
            </a:pPr>
            <a:r>
              <a:rPr lang="en-US" sz="1800">
                <a:latin typeface="Times New Roman"/>
                <a:ea typeface="Times New Roman"/>
                <a:cs typeface="Times New Roman"/>
                <a:sym typeface="Times New Roman"/>
              </a:rPr>
              <a:t>Kiểu dữ liệu nguyên thủy</a:t>
            </a:r>
            <a:endParaRPr sz="1800">
              <a:latin typeface="Times New Roman"/>
              <a:ea typeface="Times New Roman"/>
              <a:cs typeface="Times New Roman"/>
              <a:sym typeface="Times New Roman"/>
            </a:endParaRPr>
          </a:p>
          <a:p>
            <a:pPr indent="0" lvl="0" marL="114300" rtl="0" algn="l">
              <a:lnSpc>
                <a:spcPct val="100000"/>
              </a:lnSpc>
              <a:spcBef>
                <a:spcPts val="0"/>
              </a:spcBef>
              <a:spcAft>
                <a:spcPts val="0"/>
              </a:spcAft>
              <a:buSzPts val="1200"/>
              <a:buNone/>
            </a:pPr>
            <a:r>
              <a:t/>
            </a:r>
            <a:endParaRPr sz="1600">
              <a:latin typeface="Times New Roman"/>
              <a:ea typeface="Times New Roman"/>
              <a:cs typeface="Times New Roman"/>
              <a:sym typeface="Times New Roman"/>
            </a:endParaRPr>
          </a:p>
        </p:txBody>
      </p:sp>
      <p:sp>
        <p:nvSpPr>
          <p:cNvPr id="403" name="Google Shape;403;gf23349c563_0_42"/>
          <p:cNvSpPr txBox="1"/>
          <p:nvPr>
            <p:ph idx="1" type="subTitle"/>
          </p:nvPr>
        </p:nvSpPr>
        <p:spPr>
          <a:xfrm flipH="1">
            <a:off x="2430525" y="1305825"/>
            <a:ext cx="4807800" cy="5391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Sự khác nhau giữa null và undefined</a:t>
            </a:r>
            <a:endParaRPr sz="1800">
              <a:latin typeface="Times New Roman"/>
              <a:ea typeface="Times New Roman"/>
              <a:cs typeface="Times New Roman"/>
              <a:sym typeface="Times New Roman"/>
            </a:endParaRPr>
          </a:p>
          <a:p>
            <a:pPr indent="0" lvl="0" marL="114300" rtl="0" algn="l">
              <a:lnSpc>
                <a:spcPct val="100000"/>
              </a:lnSpc>
              <a:spcBef>
                <a:spcPts val="0"/>
              </a:spcBef>
              <a:spcAft>
                <a:spcPts val="0"/>
              </a:spcAft>
              <a:buSzPts val="1200"/>
              <a:buNone/>
            </a:pPr>
            <a:r>
              <a:t/>
            </a:r>
            <a:endParaRPr sz="1600">
              <a:latin typeface="Times New Roman"/>
              <a:ea typeface="Times New Roman"/>
              <a:cs typeface="Times New Roman"/>
              <a:sym typeface="Times New Roman"/>
            </a:endParaRPr>
          </a:p>
        </p:txBody>
      </p:sp>
      <p:pic>
        <p:nvPicPr>
          <p:cNvPr id="404" name="Google Shape;404;gf23349c563_0_42"/>
          <p:cNvPicPr preferRelativeResize="0"/>
          <p:nvPr/>
        </p:nvPicPr>
        <p:blipFill>
          <a:blip r:embed="rId3">
            <a:alphaModFix/>
          </a:blip>
          <a:stretch>
            <a:fillRect/>
          </a:stretch>
        </p:blipFill>
        <p:spPr>
          <a:xfrm>
            <a:off x="2175100" y="1950575"/>
            <a:ext cx="4793790" cy="29937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gf23349c563_0_28"/>
          <p:cNvSpPr txBox="1"/>
          <p:nvPr>
            <p:ph type="title"/>
          </p:nvPr>
        </p:nvSpPr>
        <p:spPr>
          <a:xfrm>
            <a:off x="594645" y="355650"/>
            <a:ext cx="8182200" cy="72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0" lang="en-US" sz="2000">
                <a:latin typeface="Times New Roman"/>
                <a:ea typeface="Times New Roman"/>
                <a:cs typeface="Times New Roman"/>
                <a:sym typeface="Times New Roman"/>
              </a:rPr>
              <a:t>Data type</a:t>
            </a:r>
            <a:endParaRPr b="0" sz="2000">
              <a:latin typeface="Times New Roman"/>
              <a:ea typeface="Times New Roman"/>
              <a:cs typeface="Times New Roman"/>
              <a:sym typeface="Times New Roman"/>
            </a:endParaRPr>
          </a:p>
        </p:txBody>
      </p:sp>
      <p:sp>
        <p:nvSpPr>
          <p:cNvPr id="410" name="Google Shape;410;gf23349c563_0_28"/>
          <p:cNvSpPr txBox="1"/>
          <p:nvPr>
            <p:ph idx="1" type="subTitle"/>
          </p:nvPr>
        </p:nvSpPr>
        <p:spPr>
          <a:xfrm flipH="1">
            <a:off x="1670100" y="863525"/>
            <a:ext cx="3529500" cy="539100"/>
          </a:xfrm>
          <a:prstGeom prst="rect">
            <a:avLst/>
          </a:prstGeom>
          <a:noFill/>
          <a:ln>
            <a:noFill/>
          </a:ln>
        </p:spPr>
        <p:txBody>
          <a:bodyPr anchorCtr="0" anchor="t" bIns="91425" lIns="91425" spcFirstLastPara="1" rIns="91425" wrap="square" tIns="91425">
            <a:noAutofit/>
          </a:bodyPr>
          <a:lstStyle/>
          <a:p>
            <a:pPr indent="-323850" lvl="0" marL="400050" rtl="0" algn="l">
              <a:lnSpc>
                <a:spcPct val="100000"/>
              </a:lnSpc>
              <a:spcBef>
                <a:spcPts val="0"/>
              </a:spcBef>
              <a:spcAft>
                <a:spcPts val="0"/>
              </a:spcAft>
              <a:buSzPts val="1800"/>
              <a:buFont typeface="Courier New"/>
              <a:buChar char="o"/>
            </a:pPr>
            <a:r>
              <a:rPr lang="en-US" sz="1800">
                <a:latin typeface="Times New Roman"/>
                <a:ea typeface="Times New Roman"/>
                <a:cs typeface="Times New Roman"/>
                <a:sym typeface="Times New Roman"/>
              </a:rPr>
              <a:t>Object</a:t>
            </a:r>
            <a:endParaRPr sz="1800">
              <a:latin typeface="Times New Roman"/>
              <a:ea typeface="Times New Roman"/>
              <a:cs typeface="Times New Roman"/>
              <a:sym typeface="Times New Roman"/>
            </a:endParaRPr>
          </a:p>
          <a:p>
            <a:pPr indent="0" lvl="0" marL="114300" rtl="0" algn="l">
              <a:lnSpc>
                <a:spcPct val="100000"/>
              </a:lnSpc>
              <a:spcBef>
                <a:spcPts val="0"/>
              </a:spcBef>
              <a:spcAft>
                <a:spcPts val="0"/>
              </a:spcAft>
              <a:buSzPts val="1200"/>
              <a:buNone/>
            </a:pPr>
            <a:r>
              <a:t/>
            </a:r>
            <a:endParaRPr sz="1600">
              <a:latin typeface="Times New Roman"/>
              <a:ea typeface="Times New Roman"/>
              <a:cs typeface="Times New Roman"/>
              <a:sym typeface="Times New Roman"/>
            </a:endParaRPr>
          </a:p>
        </p:txBody>
      </p:sp>
      <p:pic>
        <p:nvPicPr>
          <p:cNvPr id="411" name="Google Shape;411;gf23349c563_0_28"/>
          <p:cNvPicPr preferRelativeResize="0"/>
          <p:nvPr/>
        </p:nvPicPr>
        <p:blipFill>
          <a:blip r:embed="rId3">
            <a:alphaModFix/>
          </a:blip>
          <a:stretch>
            <a:fillRect/>
          </a:stretch>
        </p:blipFill>
        <p:spPr>
          <a:xfrm>
            <a:off x="847175" y="1583100"/>
            <a:ext cx="7677150" cy="26289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gf23349c563_0_35"/>
          <p:cNvSpPr txBox="1"/>
          <p:nvPr>
            <p:ph type="title"/>
          </p:nvPr>
        </p:nvSpPr>
        <p:spPr>
          <a:xfrm>
            <a:off x="594645" y="355650"/>
            <a:ext cx="8182200" cy="72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0" lang="en-US" sz="2000">
                <a:latin typeface="Times New Roman"/>
                <a:ea typeface="Times New Roman"/>
                <a:cs typeface="Times New Roman"/>
                <a:sym typeface="Times New Roman"/>
              </a:rPr>
              <a:t>Data type</a:t>
            </a:r>
            <a:endParaRPr b="0" sz="2000">
              <a:latin typeface="Times New Roman"/>
              <a:ea typeface="Times New Roman"/>
              <a:cs typeface="Times New Roman"/>
              <a:sym typeface="Times New Roman"/>
            </a:endParaRPr>
          </a:p>
        </p:txBody>
      </p:sp>
      <p:sp>
        <p:nvSpPr>
          <p:cNvPr id="417" name="Google Shape;417;gf23349c563_0_35"/>
          <p:cNvSpPr txBox="1"/>
          <p:nvPr>
            <p:ph idx="1" type="subTitle"/>
          </p:nvPr>
        </p:nvSpPr>
        <p:spPr>
          <a:xfrm flipH="1">
            <a:off x="1670100" y="863525"/>
            <a:ext cx="3529500" cy="539100"/>
          </a:xfrm>
          <a:prstGeom prst="rect">
            <a:avLst/>
          </a:prstGeom>
          <a:noFill/>
          <a:ln>
            <a:noFill/>
          </a:ln>
        </p:spPr>
        <p:txBody>
          <a:bodyPr anchorCtr="0" anchor="t" bIns="91425" lIns="91425" spcFirstLastPara="1" rIns="91425" wrap="square" tIns="91425">
            <a:noAutofit/>
          </a:bodyPr>
          <a:lstStyle/>
          <a:p>
            <a:pPr indent="-323850" lvl="0" marL="400050" rtl="0" algn="l">
              <a:lnSpc>
                <a:spcPct val="100000"/>
              </a:lnSpc>
              <a:spcBef>
                <a:spcPts val="0"/>
              </a:spcBef>
              <a:spcAft>
                <a:spcPts val="0"/>
              </a:spcAft>
              <a:buSzPts val="1800"/>
              <a:buFont typeface="Courier New"/>
              <a:buChar char="o"/>
            </a:pPr>
            <a:r>
              <a:rPr lang="en-US" sz="1800">
                <a:latin typeface="Times New Roman"/>
                <a:ea typeface="Times New Roman"/>
                <a:cs typeface="Times New Roman"/>
                <a:sym typeface="Times New Roman"/>
              </a:rPr>
              <a:t>Array</a:t>
            </a:r>
            <a:endParaRPr sz="1800">
              <a:latin typeface="Times New Roman"/>
              <a:ea typeface="Times New Roman"/>
              <a:cs typeface="Times New Roman"/>
              <a:sym typeface="Times New Roman"/>
            </a:endParaRPr>
          </a:p>
          <a:p>
            <a:pPr indent="0" lvl="0" marL="114300" rtl="0" algn="l">
              <a:lnSpc>
                <a:spcPct val="100000"/>
              </a:lnSpc>
              <a:spcBef>
                <a:spcPts val="0"/>
              </a:spcBef>
              <a:spcAft>
                <a:spcPts val="0"/>
              </a:spcAft>
              <a:buSzPts val="1200"/>
              <a:buNone/>
            </a:pPr>
            <a:r>
              <a:t/>
            </a:r>
            <a:endParaRPr sz="1600">
              <a:latin typeface="Times New Roman"/>
              <a:ea typeface="Times New Roman"/>
              <a:cs typeface="Times New Roman"/>
              <a:sym typeface="Times New Roman"/>
            </a:endParaRPr>
          </a:p>
        </p:txBody>
      </p:sp>
      <p:pic>
        <p:nvPicPr>
          <p:cNvPr id="418" name="Google Shape;418;gf23349c563_0_35"/>
          <p:cNvPicPr preferRelativeResize="0"/>
          <p:nvPr/>
        </p:nvPicPr>
        <p:blipFill>
          <a:blip r:embed="rId3">
            <a:alphaModFix/>
          </a:blip>
          <a:stretch>
            <a:fillRect/>
          </a:stretch>
        </p:blipFill>
        <p:spPr>
          <a:xfrm>
            <a:off x="152400" y="1555025"/>
            <a:ext cx="8839200" cy="3074853"/>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12"/>
          <p:cNvSpPr txBox="1"/>
          <p:nvPr>
            <p:ph type="title"/>
          </p:nvPr>
        </p:nvSpPr>
        <p:spPr>
          <a:xfrm>
            <a:off x="594645" y="355650"/>
            <a:ext cx="8182210" cy="72500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0" lang="en-US" sz="2000">
                <a:latin typeface="Times New Roman"/>
                <a:ea typeface="Times New Roman"/>
                <a:cs typeface="Times New Roman"/>
                <a:sym typeface="Times New Roman"/>
              </a:rPr>
              <a:t>Operators</a:t>
            </a:r>
            <a:endParaRPr b="0" sz="2000">
              <a:latin typeface="Times New Roman"/>
              <a:ea typeface="Times New Roman"/>
              <a:cs typeface="Times New Roman"/>
              <a:sym typeface="Times New Roman"/>
            </a:endParaRPr>
          </a:p>
        </p:txBody>
      </p:sp>
      <p:sp>
        <p:nvSpPr>
          <p:cNvPr id="424" name="Google Shape;424;p12"/>
          <p:cNvSpPr txBox="1"/>
          <p:nvPr>
            <p:ph idx="1" type="subTitle"/>
          </p:nvPr>
        </p:nvSpPr>
        <p:spPr>
          <a:xfrm flipH="1">
            <a:off x="1672125" y="854200"/>
            <a:ext cx="2592300" cy="4644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Toán tử số học</a:t>
            </a:r>
            <a:endParaRPr sz="1800">
              <a:latin typeface="Times New Roman"/>
              <a:ea typeface="Times New Roman"/>
              <a:cs typeface="Times New Roman"/>
              <a:sym typeface="Times New Roman"/>
            </a:endParaRPr>
          </a:p>
        </p:txBody>
      </p:sp>
      <p:pic>
        <p:nvPicPr>
          <p:cNvPr id="425" name="Google Shape;425;p12"/>
          <p:cNvPicPr preferRelativeResize="0"/>
          <p:nvPr/>
        </p:nvPicPr>
        <p:blipFill>
          <a:blip r:embed="rId3">
            <a:alphaModFix/>
          </a:blip>
          <a:stretch>
            <a:fillRect/>
          </a:stretch>
        </p:blipFill>
        <p:spPr>
          <a:xfrm>
            <a:off x="1672125" y="1414875"/>
            <a:ext cx="5406431" cy="35201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gf23349c563_0_76"/>
          <p:cNvSpPr txBox="1"/>
          <p:nvPr>
            <p:ph type="title"/>
          </p:nvPr>
        </p:nvSpPr>
        <p:spPr>
          <a:xfrm>
            <a:off x="594645" y="355650"/>
            <a:ext cx="8182200" cy="72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0" lang="en-US" sz="2000">
                <a:latin typeface="Times New Roman"/>
                <a:ea typeface="Times New Roman"/>
                <a:cs typeface="Times New Roman"/>
                <a:sym typeface="Times New Roman"/>
              </a:rPr>
              <a:t>Operators</a:t>
            </a:r>
            <a:endParaRPr b="0" sz="2000">
              <a:latin typeface="Times New Roman"/>
              <a:ea typeface="Times New Roman"/>
              <a:cs typeface="Times New Roman"/>
              <a:sym typeface="Times New Roman"/>
            </a:endParaRPr>
          </a:p>
        </p:txBody>
      </p:sp>
      <p:sp>
        <p:nvSpPr>
          <p:cNvPr id="431" name="Google Shape;431;gf23349c563_0_76"/>
          <p:cNvSpPr txBox="1"/>
          <p:nvPr>
            <p:ph idx="1" type="subTitle"/>
          </p:nvPr>
        </p:nvSpPr>
        <p:spPr>
          <a:xfrm flipH="1">
            <a:off x="1672125" y="854200"/>
            <a:ext cx="2592300" cy="4644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Toán tử số học</a:t>
            </a:r>
            <a:endParaRPr sz="1800">
              <a:latin typeface="Times New Roman"/>
              <a:ea typeface="Times New Roman"/>
              <a:cs typeface="Times New Roman"/>
              <a:sym typeface="Times New Roman"/>
            </a:endParaRPr>
          </a:p>
        </p:txBody>
      </p:sp>
      <p:pic>
        <p:nvPicPr>
          <p:cNvPr id="432" name="Google Shape;432;gf23349c563_0_76"/>
          <p:cNvPicPr preferRelativeResize="0"/>
          <p:nvPr/>
        </p:nvPicPr>
        <p:blipFill>
          <a:blip r:embed="rId3">
            <a:alphaModFix/>
          </a:blip>
          <a:stretch>
            <a:fillRect/>
          </a:stretch>
        </p:blipFill>
        <p:spPr>
          <a:xfrm>
            <a:off x="481000" y="1555200"/>
            <a:ext cx="8181975" cy="30384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gf23349c563_0_57"/>
          <p:cNvSpPr txBox="1"/>
          <p:nvPr>
            <p:ph type="title"/>
          </p:nvPr>
        </p:nvSpPr>
        <p:spPr>
          <a:xfrm>
            <a:off x="594645" y="355650"/>
            <a:ext cx="8182200" cy="72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0" lang="en-US" sz="2000">
                <a:latin typeface="Times New Roman"/>
                <a:ea typeface="Times New Roman"/>
                <a:cs typeface="Times New Roman"/>
                <a:sym typeface="Times New Roman"/>
              </a:rPr>
              <a:t>Operators</a:t>
            </a:r>
            <a:endParaRPr b="0" sz="2000">
              <a:latin typeface="Times New Roman"/>
              <a:ea typeface="Times New Roman"/>
              <a:cs typeface="Times New Roman"/>
              <a:sym typeface="Times New Roman"/>
            </a:endParaRPr>
          </a:p>
        </p:txBody>
      </p:sp>
      <p:sp>
        <p:nvSpPr>
          <p:cNvPr id="438" name="Google Shape;438;gf23349c563_0_57"/>
          <p:cNvSpPr txBox="1"/>
          <p:nvPr>
            <p:ph idx="1" type="subTitle"/>
          </p:nvPr>
        </p:nvSpPr>
        <p:spPr>
          <a:xfrm flipH="1">
            <a:off x="1672125" y="854200"/>
            <a:ext cx="2592300" cy="4644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Toán tử số học</a:t>
            </a:r>
            <a:endParaRPr sz="1800">
              <a:latin typeface="Times New Roman"/>
              <a:ea typeface="Times New Roman"/>
              <a:cs typeface="Times New Roman"/>
              <a:sym typeface="Times New Roman"/>
            </a:endParaRPr>
          </a:p>
        </p:txBody>
      </p:sp>
      <p:pic>
        <p:nvPicPr>
          <p:cNvPr id="439" name="Google Shape;439;gf23349c563_0_57"/>
          <p:cNvPicPr preferRelativeResize="0"/>
          <p:nvPr/>
        </p:nvPicPr>
        <p:blipFill>
          <a:blip r:embed="rId3">
            <a:alphaModFix/>
          </a:blip>
          <a:stretch>
            <a:fillRect/>
          </a:stretch>
        </p:blipFill>
        <p:spPr>
          <a:xfrm>
            <a:off x="867950" y="1414900"/>
            <a:ext cx="7408096" cy="3520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2"/>
          <p:cNvSpPr txBox="1"/>
          <p:nvPr>
            <p:ph type="title"/>
          </p:nvPr>
        </p:nvSpPr>
        <p:spPr>
          <a:xfrm>
            <a:off x="594645" y="355650"/>
            <a:ext cx="8182210" cy="72500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br>
              <a:rPr lang="en-US"/>
            </a:br>
            <a:endParaRPr b="0" sz="2000">
              <a:latin typeface="Times New Roman"/>
              <a:ea typeface="Times New Roman"/>
              <a:cs typeface="Times New Roman"/>
              <a:sym typeface="Times New Roman"/>
            </a:endParaRPr>
          </a:p>
        </p:txBody>
      </p:sp>
      <p:sp>
        <p:nvSpPr>
          <p:cNvPr id="100" name="Google Shape;100;p22"/>
          <p:cNvSpPr txBox="1"/>
          <p:nvPr>
            <p:ph idx="1" type="subTitle"/>
          </p:nvPr>
        </p:nvSpPr>
        <p:spPr>
          <a:xfrm flipH="1">
            <a:off x="624750" y="1321800"/>
            <a:ext cx="7704000" cy="3360600"/>
          </a:xfrm>
          <a:prstGeom prst="rect">
            <a:avLst/>
          </a:prstGeom>
          <a:noFill/>
          <a:ln>
            <a:noFill/>
          </a:ln>
        </p:spPr>
        <p:txBody>
          <a:bodyPr anchorCtr="0" anchor="t" bIns="91425" lIns="91425" spcFirstLastPara="1" rIns="91425" wrap="square" tIns="91425">
            <a:noAutofit/>
          </a:bodyPr>
          <a:lstStyle/>
          <a:p>
            <a:pPr indent="0" lvl="0" marL="114300" rtl="0" algn="l">
              <a:lnSpc>
                <a:spcPct val="100000"/>
              </a:lnSpc>
              <a:spcBef>
                <a:spcPts val="0"/>
              </a:spcBef>
              <a:spcAft>
                <a:spcPts val="0"/>
              </a:spcAft>
              <a:buSzPts val="1200"/>
              <a:buNone/>
            </a:pPr>
            <a:r>
              <a:t/>
            </a:r>
            <a:endParaRPr sz="1600">
              <a:latin typeface="Times New Roman"/>
              <a:ea typeface="Times New Roman"/>
              <a:cs typeface="Times New Roman"/>
              <a:sym typeface="Times New Roman"/>
            </a:endParaRPr>
          </a:p>
        </p:txBody>
      </p:sp>
      <p:pic>
        <p:nvPicPr>
          <p:cNvPr id="101" name="Google Shape;101;p22"/>
          <p:cNvPicPr preferRelativeResize="0"/>
          <p:nvPr/>
        </p:nvPicPr>
        <p:blipFill>
          <a:blip r:embed="rId3">
            <a:alphaModFix/>
          </a:blip>
          <a:stretch>
            <a:fillRect/>
          </a:stretch>
        </p:blipFill>
        <p:spPr>
          <a:xfrm>
            <a:off x="2149250" y="355638"/>
            <a:ext cx="4210050" cy="4086225"/>
          </a:xfrm>
          <a:prstGeom prst="rect">
            <a:avLst/>
          </a:prstGeom>
          <a:noFill/>
          <a:ln>
            <a:noFill/>
          </a:ln>
        </p:spPr>
      </p:pic>
      <p:sp>
        <p:nvSpPr>
          <p:cNvPr id="102" name="Google Shape;102;p22"/>
          <p:cNvSpPr txBox="1"/>
          <p:nvPr>
            <p:ph type="title"/>
          </p:nvPr>
        </p:nvSpPr>
        <p:spPr>
          <a:xfrm>
            <a:off x="594646" y="355650"/>
            <a:ext cx="4844100" cy="1261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0" lang="en-US" sz="2400">
                <a:latin typeface="Times New Roman"/>
                <a:ea typeface="Times New Roman"/>
                <a:cs typeface="Times New Roman"/>
                <a:sym typeface="Times New Roman"/>
              </a:rPr>
              <a:t>JAVASCRIPT LÀ GÌ?</a:t>
            </a:r>
            <a:endParaRPr b="0" sz="2400">
              <a:latin typeface="Times New Roman"/>
              <a:ea typeface="Times New Roman"/>
              <a:cs typeface="Times New Roman"/>
              <a:sym typeface="Times New Roman"/>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gf23349c563_0_63"/>
          <p:cNvSpPr txBox="1"/>
          <p:nvPr>
            <p:ph type="title"/>
          </p:nvPr>
        </p:nvSpPr>
        <p:spPr>
          <a:xfrm>
            <a:off x="594645" y="355650"/>
            <a:ext cx="8182200" cy="72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0" lang="en-US" sz="2000">
                <a:latin typeface="Times New Roman"/>
                <a:ea typeface="Times New Roman"/>
                <a:cs typeface="Times New Roman"/>
                <a:sym typeface="Times New Roman"/>
              </a:rPr>
              <a:t>Operators</a:t>
            </a:r>
            <a:endParaRPr b="0" sz="2000">
              <a:latin typeface="Times New Roman"/>
              <a:ea typeface="Times New Roman"/>
              <a:cs typeface="Times New Roman"/>
              <a:sym typeface="Times New Roman"/>
            </a:endParaRPr>
          </a:p>
        </p:txBody>
      </p:sp>
      <p:sp>
        <p:nvSpPr>
          <p:cNvPr id="445" name="Google Shape;445;gf23349c563_0_63"/>
          <p:cNvSpPr txBox="1"/>
          <p:nvPr>
            <p:ph idx="1" type="subTitle"/>
          </p:nvPr>
        </p:nvSpPr>
        <p:spPr>
          <a:xfrm flipH="1">
            <a:off x="1672125" y="854200"/>
            <a:ext cx="2592300" cy="4644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Toán tử gán</a:t>
            </a:r>
            <a:endParaRPr sz="1800">
              <a:latin typeface="Times New Roman"/>
              <a:ea typeface="Times New Roman"/>
              <a:cs typeface="Times New Roman"/>
              <a:sym typeface="Times New Roman"/>
            </a:endParaRPr>
          </a:p>
        </p:txBody>
      </p:sp>
      <p:pic>
        <p:nvPicPr>
          <p:cNvPr id="446" name="Google Shape;446;gf23349c563_0_63"/>
          <p:cNvPicPr preferRelativeResize="0"/>
          <p:nvPr/>
        </p:nvPicPr>
        <p:blipFill>
          <a:blip r:embed="rId3">
            <a:alphaModFix/>
          </a:blip>
          <a:stretch>
            <a:fillRect/>
          </a:stretch>
        </p:blipFill>
        <p:spPr>
          <a:xfrm>
            <a:off x="152400" y="1471000"/>
            <a:ext cx="8839200" cy="32582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gf23349c563_0_69"/>
          <p:cNvSpPr txBox="1"/>
          <p:nvPr>
            <p:ph type="title"/>
          </p:nvPr>
        </p:nvSpPr>
        <p:spPr>
          <a:xfrm>
            <a:off x="594645" y="355650"/>
            <a:ext cx="8182200" cy="72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0" lang="en-US" sz="2000">
                <a:latin typeface="Times New Roman"/>
                <a:ea typeface="Times New Roman"/>
                <a:cs typeface="Times New Roman"/>
                <a:sym typeface="Times New Roman"/>
              </a:rPr>
              <a:t>Operators</a:t>
            </a:r>
            <a:endParaRPr b="0" sz="2000">
              <a:latin typeface="Times New Roman"/>
              <a:ea typeface="Times New Roman"/>
              <a:cs typeface="Times New Roman"/>
              <a:sym typeface="Times New Roman"/>
            </a:endParaRPr>
          </a:p>
        </p:txBody>
      </p:sp>
      <p:sp>
        <p:nvSpPr>
          <p:cNvPr id="452" name="Google Shape;452;gf23349c563_0_69"/>
          <p:cNvSpPr txBox="1"/>
          <p:nvPr>
            <p:ph idx="1" type="subTitle"/>
          </p:nvPr>
        </p:nvSpPr>
        <p:spPr>
          <a:xfrm flipH="1">
            <a:off x="1672125" y="854200"/>
            <a:ext cx="2592300" cy="4644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Toán tử so sánh</a:t>
            </a:r>
            <a:endParaRPr sz="1800">
              <a:latin typeface="Times New Roman"/>
              <a:ea typeface="Times New Roman"/>
              <a:cs typeface="Times New Roman"/>
              <a:sym typeface="Times New Roman"/>
            </a:endParaRPr>
          </a:p>
        </p:txBody>
      </p:sp>
      <p:pic>
        <p:nvPicPr>
          <p:cNvPr id="453" name="Google Shape;453;gf23349c563_0_69"/>
          <p:cNvPicPr preferRelativeResize="0"/>
          <p:nvPr/>
        </p:nvPicPr>
        <p:blipFill>
          <a:blip r:embed="rId3">
            <a:alphaModFix/>
          </a:blip>
          <a:stretch>
            <a:fillRect/>
          </a:stretch>
        </p:blipFill>
        <p:spPr>
          <a:xfrm>
            <a:off x="1777250" y="1424250"/>
            <a:ext cx="5589492" cy="35201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gf23349c563_0_86"/>
          <p:cNvSpPr txBox="1"/>
          <p:nvPr>
            <p:ph type="title"/>
          </p:nvPr>
        </p:nvSpPr>
        <p:spPr>
          <a:xfrm>
            <a:off x="594645" y="355650"/>
            <a:ext cx="8182200" cy="72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0" lang="en-US" sz="2000">
                <a:latin typeface="Times New Roman"/>
                <a:ea typeface="Times New Roman"/>
                <a:cs typeface="Times New Roman"/>
                <a:sym typeface="Times New Roman"/>
              </a:rPr>
              <a:t>Operators</a:t>
            </a:r>
            <a:endParaRPr b="0" sz="2000">
              <a:latin typeface="Times New Roman"/>
              <a:ea typeface="Times New Roman"/>
              <a:cs typeface="Times New Roman"/>
              <a:sym typeface="Times New Roman"/>
            </a:endParaRPr>
          </a:p>
        </p:txBody>
      </p:sp>
      <p:sp>
        <p:nvSpPr>
          <p:cNvPr id="459" name="Google Shape;459;gf23349c563_0_86"/>
          <p:cNvSpPr txBox="1"/>
          <p:nvPr>
            <p:ph idx="1" type="subTitle"/>
          </p:nvPr>
        </p:nvSpPr>
        <p:spPr>
          <a:xfrm flipH="1">
            <a:off x="1672125" y="854200"/>
            <a:ext cx="2592300" cy="4644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Toán tử so sánh</a:t>
            </a:r>
            <a:endParaRPr sz="1800">
              <a:latin typeface="Times New Roman"/>
              <a:ea typeface="Times New Roman"/>
              <a:cs typeface="Times New Roman"/>
              <a:sym typeface="Times New Roman"/>
            </a:endParaRPr>
          </a:p>
        </p:txBody>
      </p:sp>
      <p:pic>
        <p:nvPicPr>
          <p:cNvPr id="460" name="Google Shape;460;gf23349c563_0_86"/>
          <p:cNvPicPr preferRelativeResize="0"/>
          <p:nvPr/>
        </p:nvPicPr>
        <p:blipFill>
          <a:blip r:embed="rId3">
            <a:alphaModFix/>
          </a:blip>
          <a:stretch>
            <a:fillRect/>
          </a:stretch>
        </p:blipFill>
        <p:spPr>
          <a:xfrm>
            <a:off x="947738" y="1377475"/>
            <a:ext cx="7248525" cy="34099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gf23349c563_0_100"/>
          <p:cNvSpPr txBox="1"/>
          <p:nvPr>
            <p:ph type="title"/>
          </p:nvPr>
        </p:nvSpPr>
        <p:spPr>
          <a:xfrm>
            <a:off x="594645" y="355650"/>
            <a:ext cx="8182200" cy="72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0" lang="en-US" sz="2000">
                <a:latin typeface="Times New Roman"/>
                <a:ea typeface="Times New Roman"/>
                <a:cs typeface="Times New Roman"/>
                <a:sym typeface="Times New Roman"/>
              </a:rPr>
              <a:t>Operators</a:t>
            </a:r>
            <a:endParaRPr b="0" sz="2000">
              <a:latin typeface="Times New Roman"/>
              <a:ea typeface="Times New Roman"/>
              <a:cs typeface="Times New Roman"/>
              <a:sym typeface="Times New Roman"/>
            </a:endParaRPr>
          </a:p>
        </p:txBody>
      </p:sp>
      <p:sp>
        <p:nvSpPr>
          <p:cNvPr id="466" name="Google Shape;466;gf23349c563_0_100"/>
          <p:cNvSpPr txBox="1"/>
          <p:nvPr>
            <p:ph idx="1" type="subTitle"/>
          </p:nvPr>
        </p:nvSpPr>
        <p:spPr>
          <a:xfrm flipH="1">
            <a:off x="1672125" y="854200"/>
            <a:ext cx="2592300" cy="4644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Toán tử so sánh</a:t>
            </a:r>
            <a:endParaRPr sz="1800">
              <a:latin typeface="Times New Roman"/>
              <a:ea typeface="Times New Roman"/>
              <a:cs typeface="Times New Roman"/>
              <a:sym typeface="Times New Roman"/>
            </a:endParaRPr>
          </a:p>
        </p:txBody>
      </p:sp>
      <p:pic>
        <p:nvPicPr>
          <p:cNvPr id="467" name="Google Shape;467;gf23349c563_0_100"/>
          <p:cNvPicPr preferRelativeResize="0"/>
          <p:nvPr/>
        </p:nvPicPr>
        <p:blipFill>
          <a:blip r:embed="rId3">
            <a:alphaModFix/>
          </a:blip>
          <a:stretch>
            <a:fillRect/>
          </a:stretch>
        </p:blipFill>
        <p:spPr>
          <a:xfrm>
            <a:off x="1471613" y="2060175"/>
            <a:ext cx="6200775" cy="158115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gf23349c563_0_108"/>
          <p:cNvSpPr txBox="1"/>
          <p:nvPr>
            <p:ph type="title"/>
          </p:nvPr>
        </p:nvSpPr>
        <p:spPr>
          <a:xfrm>
            <a:off x="594645" y="355650"/>
            <a:ext cx="8182200" cy="72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0" lang="en-US" sz="2000">
                <a:latin typeface="Times New Roman"/>
                <a:ea typeface="Times New Roman"/>
                <a:cs typeface="Times New Roman"/>
                <a:sym typeface="Times New Roman"/>
              </a:rPr>
              <a:t>Operators</a:t>
            </a:r>
            <a:endParaRPr b="0" sz="2000">
              <a:latin typeface="Times New Roman"/>
              <a:ea typeface="Times New Roman"/>
              <a:cs typeface="Times New Roman"/>
              <a:sym typeface="Times New Roman"/>
            </a:endParaRPr>
          </a:p>
        </p:txBody>
      </p:sp>
      <p:sp>
        <p:nvSpPr>
          <p:cNvPr id="473" name="Google Shape;473;gf23349c563_0_108"/>
          <p:cNvSpPr txBox="1"/>
          <p:nvPr>
            <p:ph idx="1" type="subTitle"/>
          </p:nvPr>
        </p:nvSpPr>
        <p:spPr>
          <a:xfrm flipH="1">
            <a:off x="1672125" y="854200"/>
            <a:ext cx="2592300" cy="4644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Toán tử so sánh</a:t>
            </a:r>
            <a:endParaRPr sz="1800">
              <a:latin typeface="Times New Roman"/>
              <a:ea typeface="Times New Roman"/>
              <a:cs typeface="Times New Roman"/>
              <a:sym typeface="Times New Roman"/>
            </a:endParaRPr>
          </a:p>
        </p:txBody>
      </p:sp>
      <p:pic>
        <p:nvPicPr>
          <p:cNvPr id="474" name="Google Shape;474;gf23349c563_0_108"/>
          <p:cNvPicPr preferRelativeResize="0"/>
          <p:nvPr/>
        </p:nvPicPr>
        <p:blipFill>
          <a:blip r:embed="rId3">
            <a:alphaModFix/>
          </a:blip>
          <a:stretch>
            <a:fillRect/>
          </a:stretch>
        </p:blipFill>
        <p:spPr>
          <a:xfrm>
            <a:off x="496675" y="1629975"/>
            <a:ext cx="7924800" cy="27813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gf23349c563_0_93"/>
          <p:cNvSpPr txBox="1"/>
          <p:nvPr>
            <p:ph type="title"/>
          </p:nvPr>
        </p:nvSpPr>
        <p:spPr>
          <a:xfrm>
            <a:off x="594645" y="355650"/>
            <a:ext cx="8182200" cy="72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0" lang="en-US" sz="2000">
                <a:latin typeface="Times New Roman"/>
                <a:ea typeface="Times New Roman"/>
                <a:cs typeface="Times New Roman"/>
                <a:sym typeface="Times New Roman"/>
              </a:rPr>
              <a:t>Operators</a:t>
            </a:r>
            <a:endParaRPr b="0" sz="2000">
              <a:latin typeface="Times New Roman"/>
              <a:ea typeface="Times New Roman"/>
              <a:cs typeface="Times New Roman"/>
              <a:sym typeface="Times New Roman"/>
            </a:endParaRPr>
          </a:p>
        </p:txBody>
      </p:sp>
      <p:sp>
        <p:nvSpPr>
          <p:cNvPr id="480" name="Google Shape;480;gf23349c563_0_93"/>
          <p:cNvSpPr txBox="1"/>
          <p:nvPr>
            <p:ph idx="1" type="subTitle"/>
          </p:nvPr>
        </p:nvSpPr>
        <p:spPr>
          <a:xfrm flipH="1">
            <a:off x="1672125" y="854200"/>
            <a:ext cx="2592300" cy="4644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Toán tử logic</a:t>
            </a:r>
            <a:endParaRPr sz="1800">
              <a:latin typeface="Times New Roman"/>
              <a:ea typeface="Times New Roman"/>
              <a:cs typeface="Times New Roman"/>
              <a:sym typeface="Times New Roman"/>
            </a:endParaRPr>
          </a:p>
        </p:txBody>
      </p:sp>
      <p:pic>
        <p:nvPicPr>
          <p:cNvPr id="481" name="Google Shape;481;gf23349c563_0_93"/>
          <p:cNvPicPr preferRelativeResize="0"/>
          <p:nvPr/>
        </p:nvPicPr>
        <p:blipFill>
          <a:blip r:embed="rId3">
            <a:alphaModFix/>
          </a:blip>
          <a:stretch>
            <a:fillRect/>
          </a:stretch>
        </p:blipFill>
        <p:spPr>
          <a:xfrm>
            <a:off x="1509713" y="1957275"/>
            <a:ext cx="6124575" cy="189547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gf23349c563_0_148"/>
          <p:cNvSpPr txBox="1"/>
          <p:nvPr>
            <p:ph type="title"/>
          </p:nvPr>
        </p:nvSpPr>
        <p:spPr>
          <a:xfrm>
            <a:off x="594645" y="355650"/>
            <a:ext cx="8182200" cy="72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0" lang="en-US" sz="2000">
                <a:latin typeface="Times New Roman"/>
                <a:ea typeface="Times New Roman"/>
                <a:cs typeface="Times New Roman"/>
                <a:sym typeface="Times New Roman"/>
              </a:rPr>
              <a:t>Function</a:t>
            </a:r>
            <a:endParaRPr b="0" sz="2000">
              <a:latin typeface="Times New Roman"/>
              <a:ea typeface="Times New Roman"/>
              <a:cs typeface="Times New Roman"/>
              <a:sym typeface="Times New Roman"/>
            </a:endParaRPr>
          </a:p>
        </p:txBody>
      </p:sp>
      <p:sp>
        <p:nvSpPr>
          <p:cNvPr id="487" name="Google Shape;487;gf23349c563_0_148"/>
          <p:cNvSpPr txBox="1"/>
          <p:nvPr>
            <p:ph idx="1" type="subTitle"/>
          </p:nvPr>
        </p:nvSpPr>
        <p:spPr>
          <a:xfrm flipH="1">
            <a:off x="1541250" y="682675"/>
            <a:ext cx="3415200" cy="542400"/>
          </a:xfrm>
          <a:prstGeom prst="rect">
            <a:avLst/>
          </a:prstGeom>
          <a:noFill/>
          <a:ln>
            <a:noFill/>
          </a:ln>
        </p:spPr>
        <p:txBody>
          <a:bodyPr anchorCtr="0" anchor="t" bIns="91425" lIns="91425" spcFirstLastPara="1" rIns="91425" wrap="square" tIns="91425">
            <a:noAutofit/>
          </a:bodyPr>
          <a:lstStyle/>
          <a:p>
            <a:pPr indent="-323850" lvl="0" marL="400050" rtl="0" algn="l">
              <a:lnSpc>
                <a:spcPct val="100000"/>
              </a:lnSpc>
              <a:spcBef>
                <a:spcPts val="0"/>
              </a:spcBef>
              <a:spcAft>
                <a:spcPts val="0"/>
              </a:spcAft>
              <a:buSzPts val="1800"/>
              <a:buFont typeface="Courier New"/>
              <a:buChar char="o"/>
            </a:pPr>
            <a:r>
              <a:rPr lang="en-US" sz="1800">
                <a:latin typeface="Times New Roman"/>
                <a:ea typeface="Times New Roman"/>
                <a:cs typeface="Times New Roman"/>
                <a:sym typeface="Times New Roman"/>
              </a:rPr>
              <a:t>Syntax (Cú pháp)</a:t>
            </a:r>
            <a:endParaRPr sz="1800"/>
          </a:p>
          <a:p>
            <a:pPr indent="0" lvl="0" marL="114300" rtl="0" algn="l">
              <a:lnSpc>
                <a:spcPct val="100000"/>
              </a:lnSpc>
              <a:spcBef>
                <a:spcPts val="0"/>
              </a:spcBef>
              <a:spcAft>
                <a:spcPts val="0"/>
              </a:spcAft>
              <a:buSzPts val="1200"/>
              <a:buNone/>
            </a:pPr>
            <a:r>
              <a:t/>
            </a:r>
            <a:endParaRPr sz="1600">
              <a:latin typeface="Times New Roman"/>
              <a:ea typeface="Times New Roman"/>
              <a:cs typeface="Times New Roman"/>
              <a:sym typeface="Times New Roman"/>
            </a:endParaRPr>
          </a:p>
        </p:txBody>
      </p:sp>
      <p:pic>
        <p:nvPicPr>
          <p:cNvPr id="488" name="Google Shape;488;gf23349c563_0_148"/>
          <p:cNvPicPr preferRelativeResize="0"/>
          <p:nvPr/>
        </p:nvPicPr>
        <p:blipFill>
          <a:blip r:embed="rId3">
            <a:alphaModFix/>
          </a:blip>
          <a:stretch>
            <a:fillRect/>
          </a:stretch>
        </p:blipFill>
        <p:spPr>
          <a:xfrm>
            <a:off x="1887275" y="1262500"/>
            <a:ext cx="4703668" cy="36136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gf23349c563_0_179"/>
          <p:cNvSpPr txBox="1"/>
          <p:nvPr>
            <p:ph type="title"/>
          </p:nvPr>
        </p:nvSpPr>
        <p:spPr>
          <a:xfrm>
            <a:off x="594645" y="355650"/>
            <a:ext cx="8182200" cy="72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0" lang="en-US" sz="2000">
                <a:latin typeface="Times New Roman"/>
                <a:ea typeface="Times New Roman"/>
                <a:cs typeface="Times New Roman"/>
                <a:sym typeface="Times New Roman"/>
              </a:rPr>
              <a:t>Function</a:t>
            </a:r>
            <a:endParaRPr b="0" sz="2000">
              <a:latin typeface="Times New Roman"/>
              <a:ea typeface="Times New Roman"/>
              <a:cs typeface="Times New Roman"/>
              <a:sym typeface="Times New Roman"/>
            </a:endParaRPr>
          </a:p>
        </p:txBody>
      </p:sp>
      <p:sp>
        <p:nvSpPr>
          <p:cNvPr id="494" name="Google Shape;494;gf23349c563_0_179"/>
          <p:cNvSpPr txBox="1"/>
          <p:nvPr>
            <p:ph idx="1" type="subTitle"/>
          </p:nvPr>
        </p:nvSpPr>
        <p:spPr>
          <a:xfrm flipH="1">
            <a:off x="1541325" y="682675"/>
            <a:ext cx="4294200" cy="5424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1800"/>
              <a:buFont typeface="Courier New"/>
              <a:buChar char="o"/>
            </a:pPr>
            <a:r>
              <a:rPr lang="en-US" sz="1800">
                <a:solidFill>
                  <a:srgbClr val="000000"/>
                </a:solidFill>
                <a:latin typeface="Times New Roman"/>
                <a:ea typeface="Times New Roman"/>
                <a:cs typeface="Times New Roman"/>
                <a:sym typeface="Times New Roman"/>
              </a:rPr>
              <a:t>Anonymous Function (Hàm nặc danh)</a:t>
            </a:r>
            <a:endParaRPr sz="1800"/>
          </a:p>
          <a:p>
            <a:pPr indent="0" lvl="0" marL="114300" rtl="0" algn="l">
              <a:lnSpc>
                <a:spcPct val="100000"/>
              </a:lnSpc>
              <a:spcBef>
                <a:spcPts val="0"/>
              </a:spcBef>
              <a:spcAft>
                <a:spcPts val="0"/>
              </a:spcAft>
              <a:buSzPts val="1200"/>
              <a:buNone/>
            </a:pPr>
            <a:r>
              <a:t/>
            </a:r>
            <a:endParaRPr sz="1600">
              <a:latin typeface="Times New Roman"/>
              <a:ea typeface="Times New Roman"/>
              <a:cs typeface="Times New Roman"/>
              <a:sym typeface="Times New Roman"/>
            </a:endParaRPr>
          </a:p>
        </p:txBody>
      </p:sp>
      <p:pic>
        <p:nvPicPr>
          <p:cNvPr id="495" name="Google Shape;495;gf23349c563_0_179"/>
          <p:cNvPicPr preferRelativeResize="0"/>
          <p:nvPr/>
        </p:nvPicPr>
        <p:blipFill>
          <a:blip r:embed="rId3">
            <a:alphaModFix/>
          </a:blip>
          <a:stretch>
            <a:fillRect/>
          </a:stretch>
        </p:blipFill>
        <p:spPr>
          <a:xfrm>
            <a:off x="368888" y="1290550"/>
            <a:ext cx="8406213" cy="361362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gf23349c563_0_185"/>
          <p:cNvSpPr txBox="1"/>
          <p:nvPr>
            <p:ph type="title"/>
          </p:nvPr>
        </p:nvSpPr>
        <p:spPr>
          <a:xfrm>
            <a:off x="594645" y="355650"/>
            <a:ext cx="8182200" cy="72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0" lang="en-US" sz="2000">
                <a:latin typeface="Times New Roman"/>
                <a:ea typeface="Times New Roman"/>
                <a:cs typeface="Times New Roman"/>
                <a:sym typeface="Times New Roman"/>
              </a:rPr>
              <a:t>Function</a:t>
            </a:r>
            <a:endParaRPr b="0" sz="2000">
              <a:latin typeface="Times New Roman"/>
              <a:ea typeface="Times New Roman"/>
              <a:cs typeface="Times New Roman"/>
              <a:sym typeface="Times New Roman"/>
            </a:endParaRPr>
          </a:p>
        </p:txBody>
      </p:sp>
      <p:sp>
        <p:nvSpPr>
          <p:cNvPr id="501" name="Google Shape;501;gf23349c563_0_185"/>
          <p:cNvSpPr txBox="1"/>
          <p:nvPr>
            <p:ph idx="1" type="subTitle"/>
          </p:nvPr>
        </p:nvSpPr>
        <p:spPr>
          <a:xfrm flipH="1">
            <a:off x="1541350" y="682675"/>
            <a:ext cx="6894000" cy="542400"/>
          </a:xfrm>
          <a:prstGeom prst="rect">
            <a:avLst/>
          </a:prstGeom>
          <a:noFill/>
          <a:ln>
            <a:noFill/>
          </a:ln>
        </p:spPr>
        <p:txBody>
          <a:bodyPr anchorCtr="0" anchor="t" bIns="91425" lIns="91425" spcFirstLastPara="1" rIns="91425" wrap="square" tIns="91425">
            <a:noAutofit/>
          </a:bodyPr>
          <a:lstStyle/>
          <a:p>
            <a:pPr indent="0" lvl="0" marL="114300" rtl="0" algn="l">
              <a:lnSpc>
                <a:spcPct val="100000"/>
              </a:lnSpc>
              <a:spcBef>
                <a:spcPts val="0"/>
              </a:spcBef>
              <a:spcAft>
                <a:spcPts val="0"/>
              </a:spcAft>
              <a:buNone/>
            </a:pPr>
            <a:r>
              <a:rPr lang="en-US" sz="1800">
                <a:latin typeface="Times New Roman"/>
                <a:ea typeface="Times New Roman"/>
                <a:cs typeface="Times New Roman"/>
                <a:sym typeface="Times New Roman"/>
              </a:rPr>
              <a:t>Arrow function (có từ phiên bản javascript ECMAScript 2015 hay ES6)</a:t>
            </a:r>
            <a:endParaRPr sz="1800">
              <a:latin typeface="Times New Roman"/>
              <a:ea typeface="Times New Roman"/>
              <a:cs typeface="Times New Roman"/>
              <a:sym typeface="Times New Roman"/>
            </a:endParaRPr>
          </a:p>
          <a:p>
            <a:pPr indent="0" lvl="0" marL="114300" rtl="0" algn="l">
              <a:lnSpc>
                <a:spcPct val="100000"/>
              </a:lnSpc>
              <a:spcBef>
                <a:spcPts val="0"/>
              </a:spcBef>
              <a:spcAft>
                <a:spcPts val="0"/>
              </a:spcAft>
              <a:buNone/>
            </a:pPr>
            <a:r>
              <a:t/>
            </a:r>
            <a:endParaRPr sz="1800">
              <a:latin typeface="Times New Roman"/>
              <a:ea typeface="Times New Roman"/>
              <a:cs typeface="Times New Roman"/>
              <a:sym typeface="Times New Roman"/>
            </a:endParaRPr>
          </a:p>
          <a:p>
            <a:pPr indent="0" lvl="0" marL="114300" rtl="0" algn="l">
              <a:lnSpc>
                <a:spcPct val="100000"/>
              </a:lnSpc>
              <a:spcBef>
                <a:spcPts val="0"/>
              </a:spcBef>
              <a:spcAft>
                <a:spcPts val="0"/>
              </a:spcAft>
              <a:buSzPts val="1200"/>
              <a:buNone/>
            </a:pPr>
            <a:r>
              <a:t/>
            </a:r>
            <a:endParaRPr sz="1800">
              <a:latin typeface="Times New Roman"/>
              <a:ea typeface="Times New Roman"/>
              <a:cs typeface="Times New Roman"/>
              <a:sym typeface="Times New Roman"/>
            </a:endParaRPr>
          </a:p>
        </p:txBody>
      </p:sp>
      <p:pic>
        <p:nvPicPr>
          <p:cNvPr id="502" name="Google Shape;502;gf23349c563_0_185"/>
          <p:cNvPicPr preferRelativeResize="0"/>
          <p:nvPr/>
        </p:nvPicPr>
        <p:blipFill>
          <a:blip r:embed="rId3">
            <a:alphaModFix/>
          </a:blip>
          <a:stretch>
            <a:fillRect/>
          </a:stretch>
        </p:blipFill>
        <p:spPr>
          <a:xfrm>
            <a:off x="1468463" y="1283950"/>
            <a:ext cx="6207079" cy="3613626"/>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15"/>
          <p:cNvSpPr txBox="1"/>
          <p:nvPr>
            <p:ph type="title"/>
          </p:nvPr>
        </p:nvSpPr>
        <p:spPr>
          <a:xfrm>
            <a:off x="594645" y="355650"/>
            <a:ext cx="8182210" cy="72500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0" lang="en-US" sz="2000">
                <a:latin typeface="Times New Roman"/>
                <a:ea typeface="Times New Roman"/>
                <a:cs typeface="Times New Roman"/>
                <a:sym typeface="Times New Roman"/>
              </a:rPr>
              <a:t>Conditions</a:t>
            </a:r>
            <a:endParaRPr b="0" sz="2000">
              <a:latin typeface="Times New Roman"/>
              <a:ea typeface="Times New Roman"/>
              <a:cs typeface="Times New Roman"/>
              <a:sym typeface="Times New Roman"/>
            </a:endParaRPr>
          </a:p>
        </p:txBody>
      </p:sp>
      <p:sp>
        <p:nvSpPr>
          <p:cNvPr id="508" name="Google Shape;508;p15"/>
          <p:cNvSpPr txBox="1"/>
          <p:nvPr>
            <p:ph idx="1" type="subTitle"/>
          </p:nvPr>
        </p:nvSpPr>
        <p:spPr>
          <a:xfrm flipH="1">
            <a:off x="785325" y="1452725"/>
            <a:ext cx="7809000" cy="27555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Sử dụng </a:t>
            </a:r>
            <a:r>
              <a:rPr b="1" lang="en-US" sz="1800">
                <a:latin typeface="Times New Roman"/>
                <a:ea typeface="Times New Roman"/>
                <a:cs typeface="Times New Roman"/>
                <a:sym typeface="Times New Roman"/>
              </a:rPr>
              <a:t>if</a:t>
            </a:r>
            <a:r>
              <a:rPr lang="en-US" sz="1800">
                <a:latin typeface="Times New Roman"/>
                <a:ea typeface="Times New Roman"/>
                <a:cs typeface="Times New Roman"/>
                <a:sym typeface="Times New Roman"/>
              </a:rPr>
              <a:t> để chỉ định một khối mã sẽ được thực thi, nếu một điều kiện được chỉ định là đúng</a:t>
            </a:r>
            <a:endParaRPr sz="1800">
              <a:latin typeface="Times New Roman"/>
              <a:ea typeface="Times New Roman"/>
              <a:cs typeface="Times New Roman"/>
              <a:sym typeface="Times New Roman"/>
            </a:endParaRPr>
          </a:p>
          <a:p>
            <a:pPr indent="-342900" lvl="0" marL="457200" rtl="0" algn="l">
              <a:lnSpc>
                <a:spcPct val="1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Sử dụng </a:t>
            </a:r>
            <a:r>
              <a:rPr b="1" lang="en-US" sz="1800">
                <a:latin typeface="Times New Roman"/>
                <a:ea typeface="Times New Roman"/>
                <a:cs typeface="Times New Roman"/>
                <a:sym typeface="Times New Roman"/>
              </a:rPr>
              <a:t>else</a:t>
            </a:r>
            <a:r>
              <a:rPr lang="en-US" sz="1800">
                <a:latin typeface="Times New Roman"/>
                <a:ea typeface="Times New Roman"/>
                <a:cs typeface="Times New Roman"/>
                <a:sym typeface="Times New Roman"/>
              </a:rPr>
              <a:t> để chỉ định một khối mã sẽ được thực thi, nếu điều kiện được chỉ định là sai</a:t>
            </a:r>
            <a:endParaRPr sz="1800">
              <a:latin typeface="Times New Roman"/>
              <a:ea typeface="Times New Roman"/>
              <a:cs typeface="Times New Roman"/>
              <a:sym typeface="Times New Roman"/>
            </a:endParaRPr>
          </a:p>
          <a:p>
            <a:pPr indent="-342900" lvl="0" marL="457200" rtl="0" algn="l">
              <a:lnSpc>
                <a:spcPct val="1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Sử dụng </a:t>
            </a:r>
            <a:r>
              <a:rPr b="1" lang="en-US" sz="1800">
                <a:latin typeface="Times New Roman"/>
                <a:ea typeface="Times New Roman"/>
                <a:cs typeface="Times New Roman"/>
                <a:sym typeface="Times New Roman"/>
              </a:rPr>
              <a:t>else if</a:t>
            </a:r>
            <a:r>
              <a:rPr lang="en-US" sz="1800">
                <a:latin typeface="Times New Roman"/>
                <a:ea typeface="Times New Roman"/>
                <a:cs typeface="Times New Roman"/>
                <a:sym typeface="Times New Roman"/>
              </a:rPr>
              <a:t> để chỉ định một điều kiện mới để kiểm tra, nếu điều kiện đầu tiên là false</a:t>
            </a:r>
            <a:endParaRPr sz="1800">
              <a:latin typeface="Times New Roman"/>
              <a:ea typeface="Times New Roman"/>
              <a:cs typeface="Times New Roman"/>
              <a:sym typeface="Times New Roman"/>
            </a:endParaRPr>
          </a:p>
          <a:p>
            <a:pPr indent="-342900" lvl="0" marL="457200" rtl="0" algn="l">
              <a:lnSpc>
                <a:spcPct val="1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Sử dụng </a:t>
            </a:r>
            <a:r>
              <a:rPr b="1" lang="en-US" sz="1800">
                <a:latin typeface="Times New Roman"/>
                <a:ea typeface="Times New Roman"/>
                <a:cs typeface="Times New Roman"/>
                <a:sym typeface="Times New Roman"/>
              </a:rPr>
              <a:t>switch </a:t>
            </a:r>
            <a:r>
              <a:rPr lang="en-US" sz="1800">
                <a:latin typeface="Times New Roman"/>
                <a:ea typeface="Times New Roman"/>
                <a:cs typeface="Times New Roman"/>
                <a:sym typeface="Times New Roman"/>
              </a:rPr>
              <a:t>để chỉ định nhiều khối mã thay thế sẽ được thực thi</a:t>
            </a:r>
            <a:endParaRPr sz="18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5"/>
          <p:cNvSpPr txBox="1"/>
          <p:nvPr>
            <p:ph type="title"/>
          </p:nvPr>
        </p:nvSpPr>
        <p:spPr>
          <a:xfrm>
            <a:off x="594645" y="355650"/>
            <a:ext cx="6000119" cy="9661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0" lang="en-US" sz="2400">
                <a:latin typeface="Times New Roman"/>
                <a:ea typeface="Times New Roman"/>
                <a:cs typeface="Times New Roman"/>
                <a:sym typeface="Times New Roman"/>
              </a:rPr>
              <a:t>JAVASCRIPT CÓ THỂ LÀM NHỮNG GÌ?</a:t>
            </a:r>
            <a:endParaRPr b="0" sz="2400">
              <a:latin typeface="Times New Roman"/>
              <a:ea typeface="Times New Roman"/>
              <a:cs typeface="Times New Roman"/>
              <a:sym typeface="Times New Roman"/>
            </a:endParaRPr>
          </a:p>
        </p:txBody>
      </p:sp>
      <p:sp>
        <p:nvSpPr>
          <p:cNvPr id="108" name="Google Shape;108;p5"/>
          <p:cNvSpPr txBox="1"/>
          <p:nvPr>
            <p:ph idx="1" type="subTitle"/>
          </p:nvPr>
        </p:nvSpPr>
        <p:spPr>
          <a:xfrm flipH="1">
            <a:off x="624750" y="1321800"/>
            <a:ext cx="7704000" cy="3360600"/>
          </a:xfrm>
          <a:prstGeom prst="rect">
            <a:avLst/>
          </a:prstGeom>
          <a:noFill/>
          <a:ln>
            <a:noFill/>
          </a:ln>
        </p:spPr>
        <p:txBody>
          <a:bodyPr anchorCtr="0" anchor="ctr" bIns="91425" lIns="91425" spcFirstLastPara="1" rIns="91425" wrap="square" tIns="91425">
            <a:noAutofit/>
          </a:bodyPr>
          <a:lstStyle/>
          <a:p>
            <a:pPr indent="-323850" lvl="0" marL="400050" rtl="0" algn="l">
              <a:spcBef>
                <a:spcPts val="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Javascript giúp tăng tính tương tác trên website: như xử lý các tương tác của người dùng như click, cuộn chuột, kéo, thả, …</a:t>
            </a:r>
            <a:endParaRPr sz="1800">
              <a:latin typeface="Times New Roman"/>
              <a:ea typeface="Times New Roman"/>
              <a:cs typeface="Times New Roman"/>
              <a:sym typeface="Times New Roman"/>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gf6c1e2ec43_1_27"/>
          <p:cNvSpPr txBox="1"/>
          <p:nvPr>
            <p:ph type="title"/>
          </p:nvPr>
        </p:nvSpPr>
        <p:spPr>
          <a:xfrm>
            <a:off x="594645" y="355650"/>
            <a:ext cx="8182200" cy="72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0" lang="en-US" sz="2000">
                <a:latin typeface="Times New Roman"/>
                <a:ea typeface="Times New Roman"/>
                <a:cs typeface="Times New Roman"/>
                <a:sym typeface="Times New Roman"/>
              </a:rPr>
              <a:t>Conditions</a:t>
            </a:r>
            <a:endParaRPr b="0" sz="2000">
              <a:latin typeface="Times New Roman"/>
              <a:ea typeface="Times New Roman"/>
              <a:cs typeface="Times New Roman"/>
              <a:sym typeface="Times New Roman"/>
            </a:endParaRPr>
          </a:p>
        </p:txBody>
      </p:sp>
      <p:sp>
        <p:nvSpPr>
          <p:cNvPr id="514" name="Google Shape;514;gf6c1e2ec43_1_27"/>
          <p:cNvSpPr txBox="1"/>
          <p:nvPr>
            <p:ph idx="1" type="subTitle"/>
          </p:nvPr>
        </p:nvSpPr>
        <p:spPr>
          <a:xfrm flipH="1">
            <a:off x="785325" y="1452725"/>
            <a:ext cx="7809000" cy="2755500"/>
          </a:xfrm>
          <a:prstGeom prst="rect">
            <a:avLst/>
          </a:prstGeom>
          <a:noFill/>
          <a:ln>
            <a:noFill/>
          </a:ln>
        </p:spPr>
        <p:txBody>
          <a:bodyPr anchorCtr="0" anchor="t" bIns="91425" lIns="91425" spcFirstLastPara="1" rIns="91425" wrap="square" tIns="91425">
            <a:noAutofit/>
          </a:bodyPr>
          <a:lstStyle/>
          <a:p>
            <a:pPr indent="0" lvl="0" marL="914400" rtl="0" algn="l">
              <a:lnSpc>
                <a:spcPct val="100000"/>
              </a:lnSpc>
              <a:spcBef>
                <a:spcPts val="0"/>
              </a:spcBef>
              <a:spcAft>
                <a:spcPts val="0"/>
              </a:spcAft>
              <a:buNone/>
            </a:pPr>
            <a:r>
              <a:t/>
            </a:r>
            <a:endParaRPr sz="1800">
              <a:latin typeface="Times New Roman"/>
              <a:ea typeface="Times New Roman"/>
              <a:cs typeface="Times New Roman"/>
              <a:sym typeface="Times New Roman"/>
            </a:endParaRPr>
          </a:p>
        </p:txBody>
      </p:sp>
      <p:pic>
        <p:nvPicPr>
          <p:cNvPr id="515" name="Google Shape;515;gf6c1e2ec43_1_27"/>
          <p:cNvPicPr preferRelativeResize="0"/>
          <p:nvPr/>
        </p:nvPicPr>
        <p:blipFill>
          <a:blip r:embed="rId3">
            <a:alphaModFix/>
          </a:blip>
          <a:stretch>
            <a:fillRect/>
          </a:stretch>
        </p:blipFill>
        <p:spPr>
          <a:xfrm>
            <a:off x="1328738" y="1549975"/>
            <a:ext cx="6486525" cy="3352800"/>
          </a:xfrm>
          <a:prstGeom prst="rect">
            <a:avLst/>
          </a:prstGeom>
          <a:noFill/>
          <a:ln>
            <a:noFill/>
          </a:ln>
        </p:spPr>
      </p:pic>
      <p:sp>
        <p:nvSpPr>
          <p:cNvPr id="516" name="Google Shape;516;gf6c1e2ec43_1_27"/>
          <p:cNvSpPr txBox="1"/>
          <p:nvPr>
            <p:ph idx="1" type="subTitle"/>
          </p:nvPr>
        </p:nvSpPr>
        <p:spPr>
          <a:xfrm flipH="1">
            <a:off x="1541350" y="682675"/>
            <a:ext cx="6894000" cy="5424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if  và else</a:t>
            </a:r>
            <a:endParaRPr sz="1800">
              <a:latin typeface="Times New Roman"/>
              <a:ea typeface="Times New Roman"/>
              <a:cs typeface="Times New Roman"/>
              <a:sym typeface="Times New Roman"/>
            </a:endParaRPr>
          </a:p>
          <a:p>
            <a:pPr indent="0" lvl="0" marL="114300" rtl="0" algn="l">
              <a:lnSpc>
                <a:spcPct val="100000"/>
              </a:lnSpc>
              <a:spcBef>
                <a:spcPts val="0"/>
              </a:spcBef>
              <a:spcAft>
                <a:spcPts val="0"/>
              </a:spcAft>
              <a:buSzPts val="1200"/>
              <a:buNone/>
            </a:pPr>
            <a:r>
              <a:t/>
            </a:r>
            <a:endParaRPr sz="1800">
              <a:latin typeface="Times New Roman"/>
              <a:ea typeface="Times New Roman"/>
              <a:cs typeface="Times New Roman"/>
              <a:sym typeface="Times New Roman"/>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gf6c1e2ec43_1_34"/>
          <p:cNvSpPr txBox="1"/>
          <p:nvPr>
            <p:ph type="title"/>
          </p:nvPr>
        </p:nvSpPr>
        <p:spPr>
          <a:xfrm>
            <a:off x="594645" y="355650"/>
            <a:ext cx="8182200" cy="72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0" lang="en-US" sz="2000">
                <a:latin typeface="Times New Roman"/>
                <a:ea typeface="Times New Roman"/>
                <a:cs typeface="Times New Roman"/>
                <a:sym typeface="Times New Roman"/>
              </a:rPr>
              <a:t>Conditions</a:t>
            </a:r>
            <a:endParaRPr b="0" sz="2000">
              <a:latin typeface="Times New Roman"/>
              <a:ea typeface="Times New Roman"/>
              <a:cs typeface="Times New Roman"/>
              <a:sym typeface="Times New Roman"/>
            </a:endParaRPr>
          </a:p>
        </p:txBody>
      </p:sp>
      <p:sp>
        <p:nvSpPr>
          <p:cNvPr id="522" name="Google Shape;522;gf6c1e2ec43_1_34"/>
          <p:cNvSpPr txBox="1"/>
          <p:nvPr>
            <p:ph idx="1" type="subTitle"/>
          </p:nvPr>
        </p:nvSpPr>
        <p:spPr>
          <a:xfrm flipH="1">
            <a:off x="785325" y="1452725"/>
            <a:ext cx="7809000" cy="2755500"/>
          </a:xfrm>
          <a:prstGeom prst="rect">
            <a:avLst/>
          </a:prstGeom>
          <a:noFill/>
          <a:ln>
            <a:noFill/>
          </a:ln>
        </p:spPr>
        <p:txBody>
          <a:bodyPr anchorCtr="0" anchor="t" bIns="91425" lIns="91425" spcFirstLastPara="1" rIns="91425" wrap="square" tIns="91425">
            <a:noAutofit/>
          </a:bodyPr>
          <a:lstStyle/>
          <a:p>
            <a:pPr indent="0" lvl="0" marL="914400" rtl="0" algn="l">
              <a:lnSpc>
                <a:spcPct val="100000"/>
              </a:lnSpc>
              <a:spcBef>
                <a:spcPts val="0"/>
              </a:spcBef>
              <a:spcAft>
                <a:spcPts val="0"/>
              </a:spcAft>
              <a:buNone/>
            </a:pPr>
            <a:r>
              <a:t/>
            </a:r>
            <a:endParaRPr sz="1800">
              <a:latin typeface="Times New Roman"/>
              <a:ea typeface="Times New Roman"/>
              <a:cs typeface="Times New Roman"/>
              <a:sym typeface="Times New Roman"/>
            </a:endParaRPr>
          </a:p>
        </p:txBody>
      </p:sp>
      <p:sp>
        <p:nvSpPr>
          <p:cNvPr id="523" name="Google Shape;523;gf6c1e2ec43_1_34"/>
          <p:cNvSpPr txBox="1"/>
          <p:nvPr>
            <p:ph idx="1" type="subTitle"/>
          </p:nvPr>
        </p:nvSpPr>
        <p:spPr>
          <a:xfrm flipH="1">
            <a:off x="1541350" y="682675"/>
            <a:ext cx="6894000" cy="5424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else if</a:t>
            </a:r>
            <a:endParaRPr sz="1800">
              <a:latin typeface="Times New Roman"/>
              <a:ea typeface="Times New Roman"/>
              <a:cs typeface="Times New Roman"/>
              <a:sym typeface="Times New Roman"/>
            </a:endParaRPr>
          </a:p>
          <a:p>
            <a:pPr indent="0" lvl="0" marL="114300" rtl="0" algn="l">
              <a:lnSpc>
                <a:spcPct val="100000"/>
              </a:lnSpc>
              <a:spcBef>
                <a:spcPts val="0"/>
              </a:spcBef>
              <a:spcAft>
                <a:spcPts val="0"/>
              </a:spcAft>
              <a:buSzPts val="1200"/>
              <a:buNone/>
            </a:pPr>
            <a:r>
              <a:t/>
            </a:r>
            <a:endParaRPr sz="1800">
              <a:latin typeface="Times New Roman"/>
              <a:ea typeface="Times New Roman"/>
              <a:cs typeface="Times New Roman"/>
              <a:sym typeface="Times New Roman"/>
            </a:endParaRPr>
          </a:p>
        </p:txBody>
      </p:sp>
      <p:pic>
        <p:nvPicPr>
          <p:cNvPr id="524" name="Google Shape;524;gf6c1e2ec43_1_34"/>
          <p:cNvPicPr preferRelativeResize="0"/>
          <p:nvPr/>
        </p:nvPicPr>
        <p:blipFill>
          <a:blip r:embed="rId3">
            <a:alphaModFix/>
          </a:blip>
          <a:stretch>
            <a:fillRect/>
          </a:stretch>
        </p:blipFill>
        <p:spPr>
          <a:xfrm>
            <a:off x="448100" y="1225080"/>
            <a:ext cx="8247800" cy="371754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gf6c1e2ec43_1_42"/>
          <p:cNvSpPr txBox="1"/>
          <p:nvPr>
            <p:ph type="title"/>
          </p:nvPr>
        </p:nvSpPr>
        <p:spPr>
          <a:xfrm>
            <a:off x="594645" y="355650"/>
            <a:ext cx="8182200" cy="72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0" lang="en-US" sz="2000">
                <a:latin typeface="Times New Roman"/>
                <a:ea typeface="Times New Roman"/>
                <a:cs typeface="Times New Roman"/>
                <a:sym typeface="Times New Roman"/>
              </a:rPr>
              <a:t>Conditions</a:t>
            </a:r>
            <a:endParaRPr b="0" sz="2000">
              <a:latin typeface="Times New Roman"/>
              <a:ea typeface="Times New Roman"/>
              <a:cs typeface="Times New Roman"/>
              <a:sym typeface="Times New Roman"/>
            </a:endParaRPr>
          </a:p>
        </p:txBody>
      </p:sp>
      <p:sp>
        <p:nvSpPr>
          <p:cNvPr id="530" name="Google Shape;530;gf6c1e2ec43_1_42"/>
          <p:cNvSpPr txBox="1"/>
          <p:nvPr>
            <p:ph idx="1" type="subTitle"/>
          </p:nvPr>
        </p:nvSpPr>
        <p:spPr>
          <a:xfrm flipH="1">
            <a:off x="785325" y="1452725"/>
            <a:ext cx="7809000" cy="2755500"/>
          </a:xfrm>
          <a:prstGeom prst="rect">
            <a:avLst/>
          </a:prstGeom>
          <a:noFill/>
          <a:ln>
            <a:noFill/>
          </a:ln>
        </p:spPr>
        <p:txBody>
          <a:bodyPr anchorCtr="0" anchor="t" bIns="91425" lIns="91425" spcFirstLastPara="1" rIns="91425" wrap="square" tIns="91425">
            <a:noAutofit/>
          </a:bodyPr>
          <a:lstStyle/>
          <a:p>
            <a:pPr indent="0" lvl="0" marL="914400" rtl="0" algn="l">
              <a:lnSpc>
                <a:spcPct val="100000"/>
              </a:lnSpc>
              <a:spcBef>
                <a:spcPts val="0"/>
              </a:spcBef>
              <a:spcAft>
                <a:spcPts val="0"/>
              </a:spcAft>
              <a:buNone/>
            </a:pPr>
            <a:r>
              <a:t/>
            </a:r>
            <a:endParaRPr sz="1800">
              <a:latin typeface="Times New Roman"/>
              <a:ea typeface="Times New Roman"/>
              <a:cs typeface="Times New Roman"/>
              <a:sym typeface="Times New Roman"/>
            </a:endParaRPr>
          </a:p>
        </p:txBody>
      </p:sp>
      <p:sp>
        <p:nvSpPr>
          <p:cNvPr id="531" name="Google Shape;531;gf6c1e2ec43_1_42"/>
          <p:cNvSpPr txBox="1"/>
          <p:nvPr>
            <p:ph idx="1" type="subTitle"/>
          </p:nvPr>
        </p:nvSpPr>
        <p:spPr>
          <a:xfrm flipH="1">
            <a:off x="1541350" y="682675"/>
            <a:ext cx="6894000" cy="5424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switch case</a:t>
            </a:r>
            <a:endParaRPr sz="1800">
              <a:latin typeface="Times New Roman"/>
              <a:ea typeface="Times New Roman"/>
              <a:cs typeface="Times New Roman"/>
              <a:sym typeface="Times New Roman"/>
            </a:endParaRPr>
          </a:p>
          <a:p>
            <a:pPr indent="0" lvl="0" marL="114300" rtl="0" algn="l">
              <a:lnSpc>
                <a:spcPct val="100000"/>
              </a:lnSpc>
              <a:spcBef>
                <a:spcPts val="0"/>
              </a:spcBef>
              <a:spcAft>
                <a:spcPts val="0"/>
              </a:spcAft>
              <a:buSzPts val="1200"/>
              <a:buNone/>
            </a:pPr>
            <a:r>
              <a:t/>
            </a:r>
            <a:endParaRPr sz="1800">
              <a:latin typeface="Times New Roman"/>
              <a:ea typeface="Times New Roman"/>
              <a:cs typeface="Times New Roman"/>
              <a:sym typeface="Times New Roman"/>
            </a:endParaRPr>
          </a:p>
        </p:txBody>
      </p:sp>
      <p:pic>
        <p:nvPicPr>
          <p:cNvPr id="532" name="Google Shape;532;gf6c1e2ec43_1_42"/>
          <p:cNvPicPr preferRelativeResize="0"/>
          <p:nvPr/>
        </p:nvPicPr>
        <p:blipFill>
          <a:blip r:embed="rId3">
            <a:alphaModFix/>
          </a:blip>
          <a:stretch>
            <a:fillRect/>
          </a:stretch>
        </p:blipFill>
        <p:spPr>
          <a:xfrm>
            <a:off x="902038" y="1286675"/>
            <a:ext cx="7339924" cy="3672949"/>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16"/>
          <p:cNvSpPr txBox="1"/>
          <p:nvPr>
            <p:ph type="title"/>
          </p:nvPr>
        </p:nvSpPr>
        <p:spPr>
          <a:xfrm>
            <a:off x="1015475" y="374350"/>
            <a:ext cx="845400" cy="49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0" lang="en-US" sz="2000">
                <a:latin typeface="Times New Roman"/>
                <a:ea typeface="Times New Roman"/>
                <a:cs typeface="Times New Roman"/>
                <a:sym typeface="Times New Roman"/>
              </a:rPr>
              <a:t>Loop</a:t>
            </a:r>
            <a:endParaRPr b="0" sz="2000">
              <a:latin typeface="Times New Roman"/>
              <a:ea typeface="Times New Roman"/>
              <a:cs typeface="Times New Roman"/>
              <a:sym typeface="Times New Roman"/>
            </a:endParaRPr>
          </a:p>
        </p:txBody>
      </p:sp>
      <p:sp>
        <p:nvSpPr>
          <p:cNvPr id="538" name="Google Shape;538;p16"/>
          <p:cNvSpPr txBox="1"/>
          <p:nvPr>
            <p:ph idx="1" type="subTitle"/>
          </p:nvPr>
        </p:nvSpPr>
        <p:spPr>
          <a:xfrm flipH="1">
            <a:off x="1765800" y="807450"/>
            <a:ext cx="2021700" cy="4551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for</a:t>
            </a:r>
            <a:endParaRPr sz="1800">
              <a:latin typeface="Times New Roman"/>
              <a:ea typeface="Times New Roman"/>
              <a:cs typeface="Times New Roman"/>
              <a:sym typeface="Times New Roman"/>
            </a:endParaRPr>
          </a:p>
        </p:txBody>
      </p:sp>
      <p:pic>
        <p:nvPicPr>
          <p:cNvPr id="539" name="Google Shape;539;p16"/>
          <p:cNvPicPr preferRelativeResize="0"/>
          <p:nvPr/>
        </p:nvPicPr>
        <p:blipFill>
          <a:blip r:embed="rId3">
            <a:alphaModFix/>
          </a:blip>
          <a:stretch>
            <a:fillRect/>
          </a:stretch>
        </p:blipFill>
        <p:spPr>
          <a:xfrm>
            <a:off x="1847850" y="1508475"/>
            <a:ext cx="5448300" cy="264795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gf23349c563_0_208"/>
          <p:cNvSpPr txBox="1"/>
          <p:nvPr>
            <p:ph type="title"/>
          </p:nvPr>
        </p:nvSpPr>
        <p:spPr>
          <a:xfrm>
            <a:off x="1015475" y="374350"/>
            <a:ext cx="845400" cy="49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0" lang="en-US" sz="2000">
                <a:latin typeface="Times New Roman"/>
                <a:ea typeface="Times New Roman"/>
                <a:cs typeface="Times New Roman"/>
                <a:sym typeface="Times New Roman"/>
              </a:rPr>
              <a:t>Loop</a:t>
            </a:r>
            <a:endParaRPr b="0" sz="2000">
              <a:latin typeface="Times New Roman"/>
              <a:ea typeface="Times New Roman"/>
              <a:cs typeface="Times New Roman"/>
              <a:sym typeface="Times New Roman"/>
            </a:endParaRPr>
          </a:p>
        </p:txBody>
      </p:sp>
      <p:sp>
        <p:nvSpPr>
          <p:cNvPr id="545" name="Google Shape;545;gf23349c563_0_208"/>
          <p:cNvSpPr txBox="1"/>
          <p:nvPr>
            <p:ph idx="1" type="subTitle"/>
          </p:nvPr>
        </p:nvSpPr>
        <p:spPr>
          <a:xfrm flipH="1">
            <a:off x="1765800" y="807450"/>
            <a:ext cx="2021700" cy="4551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while</a:t>
            </a:r>
            <a:endParaRPr sz="1800">
              <a:latin typeface="Times New Roman"/>
              <a:ea typeface="Times New Roman"/>
              <a:cs typeface="Times New Roman"/>
              <a:sym typeface="Times New Roman"/>
            </a:endParaRPr>
          </a:p>
        </p:txBody>
      </p:sp>
      <p:pic>
        <p:nvPicPr>
          <p:cNvPr id="546" name="Google Shape;546;gf23349c563_0_208"/>
          <p:cNvPicPr preferRelativeResize="0"/>
          <p:nvPr/>
        </p:nvPicPr>
        <p:blipFill>
          <a:blip r:embed="rId3">
            <a:alphaModFix/>
          </a:blip>
          <a:stretch>
            <a:fillRect/>
          </a:stretch>
        </p:blipFill>
        <p:spPr>
          <a:xfrm>
            <a:off x="1409700" y="1433650"/>
            <a:ext cx="6324600" cy="337185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gf23349c563_0_215"/>
          <p:cNvSpPr txBox="1"/>
          <p:nvPr>
            <p:ph type="title"/>
          </p:nvPr>
        </p:nvSpPr>
        <p:spPr>
          <a:xfrm>
            <a:off x="1015475" y="374350"/>
            <a:ext cx="845400" cy="49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0" lang="en-US" sz="2000">
                <a:latin typeface="Times New Roman"/>
                <a:ea typeface="Times New Roman"/>
                <a:cs typeface="Times New Roman"/>
                <a:sym typeface="Times New Roman"/>
              </a:rPr>
              <a:t>Loop</a:t>
            </a:r>
            <a:endParaRPr b="0" sz="2000">
              <a:latin typeface="Times New Roman"/>
              <a:ea typeface="Times New Roman"/>
              <a:cs typeface="Times New Roman"/>
              <a:sym typeface="Times New Roman"/>
            </a:endParaRPr>
          </a:p>
        </p:txBody>
      </p:sp>
      <p:sp>
        <p:nvSpPr>
          <p:cNvPr id="552" name="Google Shape;552;gf23349c563_0_215"/>
          <p:cNvSpPr txBox="1"/>
          <p:nvPr>
            <p:ph idx="1" type="subTitle"/>
          </p:nvPr>
        </p:nvSpPr>
        <p:spPr>
          <a:xfrm flipH="1">
            <a:off x="1765800" y="807450"/>
            <a:ext cx="2021700" cy="4551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do...</a:t>
            </a:r>
            <a:r>
              <a:rPr lang="en-US" sz="1800">
                <a:latin typeface="Times New Roman"/>
                <a:ea typeface="Times New Roman"/>
                <a:cs typeface="Times New Roman"/>
                <a:sym typeface="Times New Roman"/>
              </a:rPr>
              <a:t>while</a:t>
            </a:r>
            <a:endParaRPr sz="1800">
              <a:latin typeface="Times New Roman"/>
              <a:ea typeface="Times New Roman"/>
              <a:cs typeface="Times New Roman"/>
              <a:sym typeface="Times New Roman"/>
            </a:endParaRPr>
          </a:p>
        </p:txBody>
      </p:sp>
      <p:pic>
        <p:nvPicPr>
          <p:cNvPr id="553" name="Google Shape;553;gf23349c563_0_215"/>
          <p:cNvPicPr preferRelativeResize="0"/>
          <p:nvPr/>
        </p:nvPicPr>
        <p:blipFill>
          <a:blip r:embed="rId3">
            <a:alphaModFix/>
          </a:blip>
          <a:stretch>
            <a:fillRect/>
          </a:stretch>
        </p:blipFill>
        <p:spPr>
          <a:xfrm>
            <a:off x="1357313" y="1405600"/>
            <a:ext cx="6429375" cy="325755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gf23349c563_0_222"/>
          <p:cNvSpPr txBox="1"/>
          <p:nvPr>
            <p:ph type="title"/>
          </p:nvPr>
        </p:nvSpPr>
        <p:spPr>
          <a:xfrm>
            <a:off x="1015475" y="374350"/>
            <a:ext cx="845400" cy="49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0" lang="en-US" sz="2000">
                <a:latin typeface="Times New Roman"/>
                <a:ea typeface="Times New Roman"/>
                <a:cs typeface="Times New Roman"/>
                <a:sym typeface="Times New Roman"/>
              </a:rPr>
              <a:t>Loop</a:t>
            </a:r>
            <a:endParaRPr b="0" sz="2000">
              <a:latin typeface="Times New Roman"/>
              <a:ea typeface="Times New Roman"/>
              <a:cs typeface="Times New Roman"/>
              <a:sym typeface="Times New Roman"/>
            </a:endParaRPr>
          </a:p>
        </p:txBody>
      </p:sp>
      <p:sp>
        <p:nvSpPr>
          <p:cNvPr id="559" name="Google Shape;559;gf23349c563_0_222"/>
          <p:cNvSpPr txBox="1"/>
          <p:nvPr>
            <p:ph idx="1" type="subTitle"/>
          </p:nvPr>
        </p:nvSpPr>
        <p:spPr>
          <a:xfrm flipH="1">
            <a:off x="1765800" y="807450"/>
            <a:ext cx="2021700" cy="4551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for in</a:t>
            </a:r>
            <a:endParaRPr sz="1800">
              <a:latin typeface="Times New Roman"/>
              <a:ea typeface="Times New Roman"/>
              <a:cs typeface="Times New Roman"/>
              <a:sym typeface="Times New Roman"/>
            </a:endParaRPr>
          </a:p>
        </p:txBody>
      </p:sp>
      <p:pic>
        <p:nvPicPr>
          <p:cNvPr id="560" name="Google Shape;560;gf23349c563_0_222"/>
          <p:cNvPicPr preferRelativeResize="0"/>
          <p:nvPr/>
        </p:nvPicPr>
        <p:blipFill>
          <a:blip r:embed="rId3">
            <a:alphaModFix/>
          </a:blip>
          <a:stretch>
            <a:fillRect/>
          </a:stretch>
        </p:blipFill>
        <p:spPr>
          <a:xfrm>
            <a:off x="1531613" y="1330800"/>
            <a:ext cx="6080770" cy="357615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gf23349c563_0_229"/>
          <p:cNvSpPr txBox="1"/>
          <p:nvPr>
            <p:ph type="title"/>
          </p:nvPr>
        </p:nvSpPr>
        <p:spPr>
          <a:xfrm>
            <a:off x="1015475" y="374350"/>
            <a:ext cx="845400" cy="49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0" lang="en-US" sz="2000">
                <a:latin typeface="Times New Roman"/>
                <a:ea typeface="Times New Roman"/>
                <a:cs typeface="Times New Roman"/>
                <a:sym typeface="Times New Roman"/>
              </a:rPr>
              <a:t>Loop</a:t>
            </a:r>
            <a:endParaRPr b="0" sz="2000">
              <a:latin typeface="Times New Roman"/>
              <a:ea typeface="Times New Roman"/>
              <a:cs typeface="Times New Roman"/>
              <a:sym typeface="Times New Roman"/>
            </a:endParaRPr>
          </a:p>
        </p:txBody>
      </p:sp>
      <p:sp>
        <p:nvSpPr>
          <p:cNvPr id="566" name="Google Shape;566;gf23349c563_0_229"/>
          <p:cNvSpPr txBox="1"/>
          <p:nvPr>
            <p:ph idx="1" type="subTitle"/>
          </p:nvPr>
        </p:nvSpPr>
        <p:spPr>
          <a:xfrm flipH="1">
            <a:off x="1765800" y="807450"/>
            <a:ext cx="2021700" cy="4551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for of</a:t>
            </a:r>
            <a:endParaRPr sz="1800">
              <a:latin typeface="Times New Roman"/>
              <a:ea typeface="Times New Roman"/>
              <a:cs typeface="Times New Roman"/>
              <a:sym typeface="Times New Roman"/>
            </a:endParaRPr>
          </a:p>
        </p:txBody>
      </p:sp>
      <p:pic>
        <p:nvPicPr>
          <p:cNvPr id="567" name="Google Shape;567;gf23349c563_0_229"/>
          <p:cNvPicPr preferRelativeResize="0"/>
          <p:nvPr/>
        </p:nvPicPr>
        <p:blipFill>
          <a:blip r:embed="rId3">
            <a:alphaModFix/>
          </a:blip>
          <a:stretch>
            <a:fillRect/>
          </a:stretch>
        </p:blipFill>
        <p:spPr>
          <a:xfrm>
            <a:off x="1412063" y="1433650"/>
            <a:ext cx="6319863" cy="357615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17"/>
          <p:cNvSpPr txBox="1"/>
          <p:nvPr>
            <p:ph type="title"/>
          </p:nvPr>
        </p:nvSpPr>
        <p:spPr>
          <a:xfrm>
            <a:off x="678873" y="2753673"/>
            <a:ext cx="8465127" cy="1312637"/>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600"/>
              <a:buNone/>
            </a:pPr>
            <a:r>
              <a:rPr lang="en-US" sz="4000">
                <a:latin typeface="Times New Roman"/>
                <a:ea typeface="Times New Roman"/>
                <a:cs typeface="Times New Roman"/>
                <a:sym typeface="Times New Roman"/>
              </a:rPr>
              <a:t>JAVASCRIPT HTML DOM</a:t>
            </a:r>
            <a:endParaRPr sz="4000">
              <a:latin typeface="Times New Roman"/>
              <a:ea typeface="Times New Roman"/>
              <a:cs typeface="Times New Roman"/>
              <a:sym typeface="Times New Roman"/>
            </a:endParaRPr>
          </a:p>
        </p:txBody>
      </p:sp>
      <p:sp>
        <p:nvSpPr>
          <p:cNvPr id="573" name="Google Shape;573;p17"/>
          <p:cNvSpPr txBox="1"/>
          <p:nvPr>
            <p:ph idx="2" type="title"/>
          </p:nvPr>
        </p:nvSpPr>
        <p:spPr>
          <a:xfrm>
            <a:off x="-77106" y="440775"/>
            <a:ext cx="3230100" cy="1233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0"/>
              <a:buNone/>
            </a:pPr>
            <a:r>
              <a:rPr lang="en-US"/>
              <a:t>03</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18"/>
          <p:cNvSpPr txBox="1"/>
          <p:nvPr>
            <p:ph type="title"/>
          </p:nvPr>
        </p:nvSpPr>
        <p:spPr>
          <a:xfrm>
            <a:off x="831320" y="2315908"/>
            <a:ext cx="3155400" cy="804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US">
                <a:latin typeface="Times New Roman"/>
                <a:ea typeface="Times New Roman"/>
                <a:cs typeface="Times New Roman"/>
                <a:sym typeface="Times New Roman"/>
              </a:rPr>
              <a:t>DOM</a:t>
            </a:r>
            <a:endParaRPr>
              <a:latin typeface="Times New Roman"/>
              <a:ea typeface="Times New Roman"/>
              <a:cs typeface="Times New Roman"/>
              <a:sym typeface="Times New Roman"/>
            </a:endParaRPr>
          </a:p>
        </p:txBody>
      </p:sp>
      <p:sp>
        <p:nvSpPr>
          <p:cNvPr id="579" name="Google Shape;579;p18"/>
          <p:cNvSpPr txBox="1"/>
          <p:nvPr>
            <p:ph idx="1" type="body"/>
          </p:nvPr>
        </p:nvSpPr>
        <p:spPr>
          <a:xfrm>
            <a:off x="4049066" y="1700806"/>
            <a:ext cx="4700080" cy="2838803"/>
          </a:xfrm>
          <a:prstGeom prst="rect">
            <a:avLst/>
          </a:prstGeom>
          <a:noFill/>
          <a:ln>
            <a:noFill/>
          </a:ln>
        </p:spPr>
        <p:txBody>
          <a:bodyPr anchorCtr="0" anchor="t" bIns="91425" lIns="91425" spcFirstLastPara="1" rIns="91425" wrap="square" tIns="91425">
            <a:noAutofit/>
          </a:bodyPr>
          <a:lstStyle/>
          <a:p>
            <a:pPr indent="0" lvl="0" marL="127000" rtl="0" algn="l">
              <a:lnSpc>
                <a:spcPct val="115000"/>
              </a:lnSpc>
              <a:spcBef>
                <a:spcPts val="0"/>
              </a:spcBef>
              <a:spcAft>
                <a:spcPts val="0"/>
              </a:spcAft>
              <a:buSzPts val="1600"/>
              <a:buNone/>
            </a:pPr>
            <a:r>
              <a:rPr lang="en-US" sz="1600">
                <a:latin typeface="Times New Roman"/>
                <a:ea typeface="Times New Roman"/>
                <a:cs typeface="Times New Roman"/>
                <a:sym typeface="Times New Roman"/>
              </a:rPr>
              <a:t>DOM là tên gọi viết tắt của (Document Object Model – tạm dịch Mô hình Các Đối tượng Tài liệu). Là một chuẩn được định nghĩa bởi W3C (Tổ Chức Web Toàn Cầu – World Wide Web Consortium). DOM được dùng để truy xuất và thao tác trên các tài liệu có cấu trúc dạng HTML hay XML bằng các ngôn ngữ lập trình thông dụng như Javascript, PHP…</a:t>
            </a:r>
            <a:endParaRPr/>
          </a:p>
          <a:p>
            <a:pPr indent="0" lvl="0" marL="0" rtl="0" algn="l">
              <a:lnSpc>
                <a:spcPct val="115000"/>
              </a:lnSpc>
              <a:spcBef>
                <a:spcPts val="0"/>
              </a:spcBef>
              <a:spcAft>
                <a:spcPts val="0"/>
              </a:spcAft>
              <a:buSzPts val="1600"/>
              <a:buNone/>
            </a:pPr>
            <a:r>
              <a:t/>
            </a:r>
            <a:endParaRPr/>
          </a:p>
          <a:p>
            <a:pPr indent="0" lvl="0" marL="0" rtl="0" algn="l">
              <a:lnSpc>
                <a:spcPct val="115000"/>
              </a:lnSpc>
              <a:spcBef>
                <a:spcPts val="0"/>
              </a:spcBef>
              <a:spcAft>
                <a:spcPts val="0"/>
              </a:spcAft>
              <a:buSzPts val="16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4"/>
          <p:cNvSpPr txBox="1"/>
          <p:nvPr>
            <p:ph type="title"/>
          </p:nvPr>
        </p:nvSpPr>
        <p:spPr>
          <a:xfrm>
            <a:off x="594645" y="355650"/>
            <a:ext cx="8182210" cy="72500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br>
              <a:rPr lang="en-US"/>
            </a:br>
            <a:endParaRPr b="0" sz="2000">
              <a:latin typeface="Times New Roman"/>
              <a:ea typeface="Times New Roman"/>
              <a:cs typeface="Times New Roman"/>
              <a:sym typeface="Times New Roman"/>
            </a:endParaRPr>
          </a:p>
        </p:txBody>
      </p:sp>
      <p:sp>
        <p:nvSpPr>
          <p:cNvPr id="114" name="Google Shape;114;p24"/>
          <p:cNvSpPr txBox="1"/>
          <p:nvPr>
            <p:ph idx="1" type="subTitle"/>
          </p:nvPr>
        </p:nvSpPr>
        <p:spPr>
          <a:xfrm flipH="1">
            <a:off x="624750" y="1321800"/>
            <a:ext cx="7704000" cy="3360600"/>
          </a:xfrm>
          <a:prstGeom prst="rect">
            <a:avLst/>
          </a:prstGeom>
          <a:noFill/>
          <a:ln>
            <a:noFill/>
          </a:ln>
        </p:spPr>
        <p:txBody>
          <a:bodyPr anchorCtr="0" anchor="t" bIns="91425" lIns="91425" spcFirstLastPara="1" rIns="91425" wrap="square" tIns="91425">
            <a:noAutofit/>
          </a:bodyPr>
          <a:lstStyle/>
          <a:p>
            <a:pPr indent="0" lvl="0" marL="114300" rtl="0" algn="l">
              <a:lnSpc>
                <a:spcPct val="100000"/>
              </a:lnSpc>
              <a:spcBef>
                <a:spcPts val="0"/>
              </a:spcBef>
              <a:spcAft>
                <a:spcPts val="0"/>
              </a:spcAft>
              <a:buSzPts val="1200"/>
              <a:buNone/>
            </a:pPr>
            <a:r>
              <a:t/>
            </a:r>
            <a:endParaRPr sz="1600">
              <a:latin typeface="Times New Roman"/>
              <a:ea typeface="Times New Roman"/>
              <a:cs typeface="Times New Roman"/>
              <a:sym typeface="Times New Roman"/>
            </a:endParaRPr>
          </a:p>
        </p:txBody>
      </p:sp>
      <p:sp>
        <p:nvSpPr>
          <p:cNvPr id="115" name="Google Shape;115;p24"/>
          <p:cNvSpPr txBox="1"/>
          <p:nvPr>
            <p:ph type="title"/>
          </p:nvPr>
        </p:nvSpPr>
        <p:spPr>
          <a:xfrm>
            <a:off x="594645" y="355650"/>
            <a:ext cx="6000000" cy="966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0" lang="en-US" sz="2400">
                <a:latin typeface="Times New Roman"/>
                <a:ea typeface="Times New Roman"/>
                <a:cs typeface="Times New Roman"/>
                <a:sym typeface="Times New Roman"/>
              </a:rPr>
              <a:t>JAVASCRIPT CÓ THỂ LÀM NHỮNG GÌ?</a:t>
            </a:r>
            <a:endParaRPr b="0" sz="2400">
              <a:latin typeface="Times New Roman"/>
              <a:ea typeface="Times New Roman"/>
              <a:cs typeface="Times New Roman"/>
              <a:sym typeface="Times New Roman"/>
            </a:endParaRPr>
          </a:p>
        </p:txBody>
      </p:sp>
      <p:pic>
        <p:nvPicPr>
          <p:cNvPr id="116" name="Google Shape;116;p24"/>
          <p:cNvPicPr preferRelativeResize="0"/>
          <p:nvPr/>
        </p:nvPicPr>
        <p:blipFill>
          <a:blip r:embed="rId3">
            <a:alphaModFix/>
          </a:blip>
          <a:stretch>
            <a:fillRect/>
          </a:stretch>
        </p:blipFill>
        <p:spPr>
          <a:xfrm>
            <a:off x="201575" y="1321800"/>
            <a:ext cx="3921759" cy="2173300"/>
          </a:xfrm>
          <a:prstGeom prst="rect">
            <a:avLst/>
          </a:prstGeom>
          <a:noFill/>
          <a:ln>
            <a:noFill/>
          </a:ln>
        </p:spPr>
      </p:pic>
      <p:pic>
        <p:nvPicPr>
          <p:cNvPr id="117" name="Google Shape;117;p24"/>
          <p:cNvPicPr preferRelativeResize="0"/>
          <p:nvPr/>
        </p:nvPicPr>
        <p:blipFill>
          <a:blip r:embed="rId4">
            <a:alphaModFix/>
          </a:blip>
          <a:stretch>
            <a:fillRect/>
          </a:stretch>
        </p:blipFill>
        <p:spPr>
          <a:xfrm>
            <a:off x="4637400" y="1321800"/>
            <a:ext cx="4346656" cy="2173299"/>
          </a:xfrm>
          <a:prstGeom prst="rect">
            <a:avLst/>
          </a:prstGeom>
          <a:noFill/>
          <a:ln>
            <a:noFill/>
          </a:ln>
        </p:spPr>
      </p:pic>
      <p:pic>
        <p:nvPicPr>
          <p:cNvPr id="118" name="Google Shape;118;p24"/>
          <p:cNvPicPr preferRelativeResize="0"/>
          <p:nvPr/>
        </p:nvPicPr>
        <p:blipFill>
          <a:blip r:embed="rId5">
            <a:alphaModFix/>
          </a:blip>
          <a:stretch>
            <a:fillRect/>
          </a:stretch>
        </p:blipFill>
        <p:spPr>
          <a:xfrm>
            <a:off x="2272127" y="2744475"/>
            <a:ext cx="3667424" cy="2240475"/>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19"/>
          <p:cNvSpPr txBox="1"/>
          <p:nvPr>
            <p:ph type="title"/>
          </p:nvPr>
        </p:nvSpPr>
        <p:spPr>
          <a:xfrm>
            <a:off x="0" y="2246635"/>
            <a:ext cx="2978727" cy="6766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US">
                <a:latin typeface="Times New Roman"/>
                <a:ea typeface="Times New Roman"/>
                <a:cs typeface="Times New Roman"/>
                <a:sym typeface="Times New Roman"/>
              </a:rPr>
              <a:t>HTML DOM</a:t>
            </a:r>
            <a:endParaRPr>
              <a:latin typeface="Times New Roman"/>
              <a:ea typeface="Times New Roman"/>
              <a:cs typeface="Times New Roman"/>
              <a:sym typeface="Times New Roman"/>
            </a:endParaRPr>
          </a:p>
        </p:txBody>
      </p:sp>
      <p:sp>
        <p:nvSpPr>
          <p:cNvPr id="585" name="Google Shape;585;p19"/>
          <p:cNvSpPr txBox="1"/>
          <p:nvPr>
            <p:ph idx="1" type="body"/>
          </p:nvPr>
        </p:nvSpPr>
        <p:spPr>
          <a:xfrm>
            <a:off x="4360793" y="2164934"/>
            <a:ext cx="4610025" cy="2476340"/>
          </a:xfrm>
          <a:prstGeom prst="rect">
            <a:avLst/>
          </a:prstGeom>
          <a:noFill/>
          <a:ln>
            <a:noFill/>
          </a:ln>
        </p:spPr>
        <p:txBody>
          <a:bodyPr anchorCtr="0" anchor="t" bIns="91425" lIns="91425" spcFirstLastPara="1" rIns="91425" wrap="square" tIns="91425">
            <a:noAutofit/>
          </a:bodyPr>
          <a:lstStyle/>
          <a:p>
            <a:pPr indent="0" lvl="0" marL="127000" rtl="0" algn="l">
              <a:lnSpc>
                <a:spcPct val="115000"/>
              </a:lnSpc>
              <a:spcBef>
                <a:spcPts val="0"/>
              </a:spcBef>
              <a:spcAft>
                <a:spcPts val="0"/>
              </a:spcAft>
              <a:buSzPts val="1600"/>
              <a:buNone/>
            </a:pPr>
            <a:r>
              <a:rPr lang="en-US" sz="1600">
                <a:latin typeface="Times New Roman"/>
                <a:ea typeface="Times New Roman"/>
                <a:cs typeface="Times New Roman"/>
                <a:sym typeface="Times New Roman"/>
              </a:rPr>
              <a:t>HTML DOM giúp thao tác dữ liệu theo mô hình hướng đối tượng. Các phần tử bên trong 1 tài liệu có cấu trúc được định nghĩa thành các đối tượng, phương thức và thuộc tính để có thể truy xuất dễ dàng mà vẫn đảm bảo tính cấu trúc.</a:t>
            </a:r>
            <a:endParaRPr/>
          </a:p>
          <a:p>
            <a:pPr indent="0" lvl="0" marL="0" rtl="0" algn="l">
              <a:lnSpc>
                <a:spcPct val="115000"/>
              </a:lnSpc>
              <a:spcBef>
                <a:spcPts val="0"/>
              </a:spcBef>
              <a:spcAft>
                <a:spcPts val="0"/>
              </a:spcAft>
              <a:buSzPts val="1600"/>
              <a:buNone/>
            </a:pPr>
            <a:r>
              <a:t/>
            </a:r>
            <a:endParaRPr/>
          </a:p>
          <a:p>
            <a:pPr indent="0" lvl="0" marL="0" rtl="0" algn="l">
              <a:lnSpc>
                <a:spcPct val="115000"/>
              </a:lnSpc>
              <a:spcBef>
                <a:spcPts val="0"/>
              </a:spcBef>
              <a:spcAft>
                <a:spcPts val="0"/>
              </a:spcAft>
              <a:buSzPts val="1600"/>
              <a:buNone/>
            </a:pPr>
            <a:r>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gf23349c563_0_248"/>
          <p:cNvSpPr txBox="1"/>
          <p:nvPr>
            <p:ph type="title"/>
          </p:nvPr>
        </p:nvSpPr>
        <p:spPr>
          <a:xfrm>
            <a:off x="575925" y="374350"/>
            <a:ext cx="2021700" cy="49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0" lang="en-US" sz="2000">
                <a:latin typeface="Times New Roman"/>
                <a:ea typeface="Times New Roman"/>
                <a:cs typeface="Times New Roman"/>
                <a:sym typeface="Times New Roman"/>
              </a:rPr>
              <a:t>HTML DOM</a:t>
            </a:r>
            <a:endParaRPr b="0" sz="2000">
              <a:latin typeface="Times New Roman"/>
              <a:ea typeface="Times New Roman"/>
              <a:cs typeface="Times New Roman"/>
              <a:sym typeface="Times New Roman"/>
            </a:endParaRPr>
          </a:p>
        </p:txBody>
      </p:sp>
      <p:sp>
        <p:nvSpPr>
          <p:cNvPr id="591" name="Google Shape;591;gf23349c563_0_248"/>
          <p:cNvSpPr txBox="1"/>
          <p:nvPr>
            <p:ph idx="1" type="subTitle"/>
          </p:nvPr>
        </p:nvSpPr>
        <p:spPr>
          <a:xfrm flipH="1">
            <a:off x="1765750" y="807450"/>
            <a:ext cx="2826000" cy="4551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Cấu trúc dạng cây</a:t>
            </a:r>
            <a:endParaRPr sz="1800">
              <a:latin typeface="Times New Roman"/>
              <a:ea typeface="Times New Roman"/>
              <a:cs typeface="Times New Roman"/>
              <a:sym typeface="Times New Roman"/>
            </a:endParaRPr>
          </a:p>
        </p:txBody>
      </p:sp>
      <p:pic>
        <p:nvPicPr>
          <p:cNvPr id="592" name="Google Shape;592;gf23349c563_0_248"/>
          <p:cNvPicPr preferRelativeResize="0"/>
          <p:nvPr/>
        </p:nvPicPr>
        <p:blipFill>
          <a:blip r:embed="rId3">
            <a:alphaModFix/>
          </a:blip>
          <a:stretch>
            <a:fillRect/>
          </a:stretch>
        </p:blipFill>
        <p:spPr>
          <a:xfrm>
            <a:off x="1647475" y="1471050"/>
            <a:ext cx="5849061" cy="357615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20"/>
          <p:cNvSpPr txBox="1"/>
          <p:nvPr>
            <p:ph type="title"/>
          </p:nvPr>
        </p:nvSpPr>
        <p:spPr>
          <a:xfrm>
            <a:off x="155125" y="327600"/>
            <a:ext cx="3576300" cy="46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0" lang="en-US" sz="2000">
                <a:latin typeface="Times New Roman"/>
                <a:ea typeface="Times New Roman"/>
                <a:cs typeface="Times New Roman"/>
                <a:sym typeface="Times New Roman"/>
              </a:rPr>
              <a:t>Access to HTML DOM</a:t>
            </a:r>
            <a:br>
              <a:rPr lang="en-US"/>
            </a:br>
            <a:endParaRPr b="0" sz="2000">
              <a:latin typeface="Times New Roman"/>
              <a:ea typeface="Times New Roman"/>
              <a:cs typeface="Times New Roman"/>
              <a:sym typeface="Times New Roman"/>
            </a:endParaRPr>
          </a:p>
        </p:txBody>
      </p:sp>
      <p:pic>
        <p:nvPicPr>
          <p:cNvPr id="598" name="Google Shape;598;p20"/>
          <p:cNvPicPr preferRelativeResize="0"/>
          <p:nvPr/>
        </p:nvPicPr>
        <p:blipFill>
          <a:blip r:embed="rId3">
            <a:alphaModFix/>
          </a:blip>
          <a:stretch>
            <a:fillRect/>
          </a:stretch>
        </p:blipFill>
        <p:spPr>
          <a:xfrm>
            <a:off x="152400" y="1274700"/>
            <a:ext cx="8839201" cy="3441067"/>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21"/>
          <p:cNvSpPr txBox="1"/>
          <p:nvPr>
            <p:ph type="title"/>
          </p:nvPr>
        </p:nvSpPr>
        <p:spPr>
          <a:xfrm>
            <a:off x="594645" y="355650"/>
            <a:ext cx="8182210" cy="72500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0" lang="en-US" sz="2000">
                <a:latin typeface="Times New Roman"/>
                <a:ea typeface="Times New Roman"/>
                <a:cs typeface="Times New Roman"/>
                <a:sym typeface="Times New Roman"/>
              </a:rPr>
              <a:t>Changing HTML Elements</a:t>
            </a:r>
            <a:br>
              <a:rPr lang="en-US"/>
            </a:br>
            <a:endParaRPr b="0" sz="2000">
              <a:latin typeface="Times New Roman"/>
              <a:ea typeface="Times New Roman"/>
              <a:cs typeface="Times New Roman"/>
              <a:sym typeface="Times New Roman"/>
            </a:endParaRPr>
          </a:p>
        </p:txBody>
      </p:sp>
      <p:pic>
        <p:nvPicPr>
          <p:cNvPr id="604" name="Google Shape;604;p21"/>
          <p:cNvPicPr preferRelativeResize="0"/>
          <p:nvPr/>
        </p:nvPicPr>
        <p:blipFill>
          <a:blip r:embed="rId3">
            <a:alphaModFix/>
          </a:blip>
          <a:stretch>
            <a:fillRect/>
          </a:stretch>
        </p:blipFill>
        <p:spPr>
          <a:xfrm>
            <a:off x="152400" y="1913905"/>
            <a:ext cx="8839201" cy="2077768"/>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gf23349c563_0_321"/>
          <p:cNvSpPr txBox="1"/>
          <p:nvPr>
            <p:ph type="title"/>
          </p:nvPr>
        </p:nvSpPr>
        <p:spPr>
          <a:xfrm>
            <a:off x="594645" y="355650"/>
            <a:ext cx="8182200" cy="72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0" lang="en-US" sz="2000">
                <a:latin typeface="Times New Roman"/>
                <a:ea typeface="Times New Roman"/>
                <a:cs typeface="Times New Roman"/>
                <a:sym typeface="Times New Roman"/>
              </a:rPr>
              <a:t>Changing HTML Elements</a:t>
            </a:r>
            <a:br>
              <a:rPr lang="en-US"/>
            </a:br>
            <a:endParaRPr b="0" sz="2000">
              <a:latin typeface="Times New Roman"/>
              <a:ea typeface="Times New Roman"/>
              <a:cs typeface="Times New Roman"/>
              <a:sym typeface="Times New Roman"/>
            </a:endParaRPr>
          </a:p>
        </p:txBody>
      </p:sp>
      <p:pic>
        <p:nvPicPr>
          <p:cNvPr id="610" name="Google Shape;610;gf23349c563_0_321"/>
          <p:cNvPicPr preferRelativeResize="0"/>
          <p:nvPr/>
        </p:nvPicPr>
        <p:blipFill>
          <a:blip r:embed="rId3">
            <a:alphaModFix/>
          </a:blip>
          <a:stretch>
            <a:fillRect/>
          </a:stretch>
        </p:blipFill>
        <p:spPr>
          <a:xfrm>
            <a:off x="377750" y="1302525"/>
            <a:ext cx="8477250" cy="363855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gf23349c563_0_327"/>
          <p:cNvSpPr txBox="1"/>
          <p:nvPr>
            <p:ph type="title"/>
          </p:nvPr>
        </p:nvSpPr>
        <p:spPr>
          <a:xfrm>
            <a:off x="594645" y="355650"/>
            <a:ext cx="8182200" cy="72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0" lang="en-US" sz="2000">
                <a:latin typeface="Times New Roman"/>
                <a:ea typeface="Times New Roman"/>
                <a:cs typeface="Times New Roman"/>
                <a:sym typeface="Times New Roman"/>
              </a:rPr>
              <a:t>Changing HTML Elements</a:t>
            </a:r>
            <a:br>
              <a:rPr lang="en-US"/>
            </a:br>
            <a:endParaRPr b="0" sz="2000">
              <a:latin typeface="Times New Roman"/>
              <a:ea typeface="Times New Roman"/>
              <a:cs typeface="Times New Roman"/>
              <a:sym typeface="Times New Roman"/>
            </a:endParaRPr>
          </a:p>
        </p:txBody>
      </p:sp>
      <p:pic>
        <p:nvPicPr>
          <p:cNvPr id="616" name="Google Shape;616;gf23349c563_0_327"/>
          <p:cNvPicPr preferRelativeResize="0"/>
          <p:nvPr/>
        </p:nvPicPr>
        <p:blipFill>
          <a:blip r:embed="rId3">
            <a:alphaModFix/>
          </a:blip>
          <a:stretch>
            <a:fillRect/>
          </a:stretch>
        </p:blipFill>
        <p:spPr>
          <a:xfrm>
            <a:off x="752475" y="1449975"/>
            <a:ext cx="7639050" cy="3114675"/>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gf23349c563_0_333"/>
          <p:cNvSpPr txBox="1"/>
          <p:nvPr>
            <p:ph type="title"/>
          </p:nvPr>
        </p:nvSpPr>
        <p:spPr>
          <a:xfrm>
            <a:off x="594645" y="355650"/>
            <a:ext cx="8182200" cy="72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0" lang="en-US" sz="2000">
                <a:latin typeface="Times New Roman"/>
                <a:ea typeface="Times New Roman"/>
                <a:cs typeface="Times New Roman"/>
                <a:sym typeface="Times New Roman"/>
              </a:rPr>
              <a:t>Changing HTML Elements</a:t>
            </a:r>
            <a:br>
              <a:rPr lang="en-US"/>
            </a:br>
            <a:endParaRPr b="0" sz="2000">
              <a:latin typeface="Times New Roman"/>
              <a:ea typeface="Times New Roman"/>
              <a:cs typeface="Times New Roman"/>
              <a:sym typeface="Times New Roman"/>
            </a:endParaRPr>
          </a:p>
        </p:txBody>
      </p:sp>
      <p:pic>
        <p:nvPicPr>
          <p:cNvPr id="622" name="Google Shape;622;gf23349c563_0_333"/>
          <p:cNvPicPr preferRelativeResize="0"/>
          <p:nvPr/>
        </p:nvPicPr>
        <p:blipFill>
          <a:blip r:embed="rId3">
            <a:alphaModFix/>
          </a:blip>
          <a:stretch>
            <a:fillRect/>
          </a:stretch>
        </p:blipFill>
        <p:spPr>
          <a:xfrm>
            <a:off x="152400" y="1233150"/>
            <a:ext cx="8420100" cy="3714750"/>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gf23349c563_0_338"/>
          <p:cNvSpPr txBox="1"/>
          <p:nvPr>
            <p:ph type="title"/>
          </p:nvPr>
        </p:nvSpPr>
        <p:spPr>
          <a:xfrm>
            <a:off x="594645" y="355650"/>
            <a:ext cx="8182200" cy="72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0" lang="en-US" sz="2000">
                <a:latin typeface="Times New Roman"/>
                <a:ea typeface="Times New Roman"/>
                <a:cs typeface="Times New Roman"/>
                <a:sym typeface="Times New Roman"/>
              </a:rPr>
              <a:t>Changing HTML Elements</a:t>
            </a:r>
            <a:br>
              <a:rPr lang="en-US"/>
            </a:br>
            <a:endParaRPr b="0" sz="2000">
              <a:latin typeface="Times New Roman"/>
              <a:ea typeface="Times New Roman"/>
              <a:cs typeface="Times New Roman"/>
              <a:sym typeface="Times New Roman"/>
            </a:endParaRPr>
          </a:p>
        </p:txBody>
      </p:sp>
      <p:pic>
        <p:nvPicPr>
          <p:cNvPr id="628" name="Google Shape;628;gf23349c563_0_338"/>
          <p:cNvPicPr preferRelativeResize="0"/>
          <p:nvPr/>
        </p:nvPicPr>
        <p:blipFill>
          <a:blip r:embed="rId3">
            <a:alphaModFix/>
          </a:blip>
          <a:stretch>
            <a:fillRect/>
          </a:stretch>
        </p:blipFill>
        <p:spPr>
          <a:xfrm>
            <a:off x="771525" y="1718875"/>
            <a:ext cx="7600950" cy="2543175"/>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gf23349c563_0_271"/>
          <p:cNvSpPr txBox="1"/>
          <p:nvPr>
            <p:ph type="title"/>
          </p:nvPr>
        </p:nvSpPr>
        <p:spPr>
          <a:xfrm>
            <a:off x="594645" y="355650"/>
            <a:ext cx="8182200" cy="72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2400"/>
              <a:buNone/>
            </a:pPr>
            <a:r>
              <a:rPr b="0" lang="en-US" sz="2000">
                <a:latin typeface="Times New Roman"/>
                <a:ea typeface="Times New Roman"/>
                <a:cs typeface="Times New Roman"/>
                <a:sym typeface="Times New Roman"/>
              </a:rPr>
              <a:t>Adding Events Handlers</a:t>
            </a:r>
            <a:endParaRPr b="0" sz="2000">
              <a:latin typeface="Times New Roman"/>
              <a:ea typeface="Times New Roman"/>
              <a:cs typeface="Times New Roman"/>
              <a:sym typeface="Times New Roman"/>
            </a:endParaRPr>
          </a:p>
        </p:txBody>
      </p:sp>
      <p:pic>
        <p:nvPicPr>
          <p:cNvPr id="634" name="Google Shape;634;gf23349c563_0_271"/>
          <p:cNvPicPr preferRelativeResize="0"/>
          <p:nvPr/>
        </p:nvPicPr>
        <p:blipFill>
          <a:blip r:embed="rId3">
            <a:alphaModFix/>
          </a:blip>
          <a:stretch>
            <a:fillRect/>
          </a:stretch>
        </p:blipFill>
        <p:spPr>
          <a:xfrm>
            <a:off x="152400" y="2598500"/>
            <a:ext cx="8839201" cy="701855"/>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gf23349c563_0_262"/>
          <p:cNvSpPr txBox="1"/>
          <p:nvPr>
            <p:ph type="title"/>
          </p:nvPr>
        </p:nvSpPr>
        <p:spPr>
          <a:xfrm>
            <a:off x="594645" y="355650"/>
            <a:ext cx="8182200" cy="72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0" lang="en-US" sz="2000">
                <a:latin typeface="Times New Roman"/>
                <a:ea typeface="Times New Roman"/>
                <a:cs typeface="Times New Roman"/>
                <a:sym typeface="Times New Roman"/>
              </a:rPr>
              <a:t>Adding Events Handlers</a:t>
            </a:r>
            <a:endParaRPr b="0" sz="2000">
              <a:latin typeface="Times New Roman"/>
              <a:ea typeface="Times New Roman"/>
              <a:cs typeface="Times New Roman"/>
              <a:sym typeface="Times New Roman"/>
            </a:endParaRPr>
          </a:p>
        </p:txBody>
      </p:sp>
      <p:pic>
        <p:nvPicPr>
          <p:cNvPr id="640" name="Google Shape;640;gf23349c563_0_262"/>
          <p:cNvPicPr preferRelativeResize="0"/>
          <p:nvPr/>
        </p:nvPicPr>
        <p:blipFill>
          <a:blip r:embed="rId3">
            <a:alphaModFix/>
          </a:blip>
          <a:stretch>
            <a:fillRect/>
          </a:stretch>
        </p:blipFill>
        <p:spPr>
          <a:xfrm>
            <a:off x="762738" y="1155550"/>
            <a:ext cx="7618533" cy="3757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f23ea4a2b8_0_20"/>
          <p:cNvSpPr txBox="1"/>
          <p:nvPr>
            <p:ph type="title"/>
          </p:nvPr>
        </p:nvSpPr>
        <p:spPr>
          <a:xfrm>
            <a:off x="594645" y="355650"/>
            <a:ext cx="8182200" cy="72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br>
              <a:rPr lang="en-US"/>
            </a:br>
            <a:endParaRPr b="0" sz="2000">
              <a:latin typeface="Times New Roman"/>
              <a:ea typeface="Times New Roman"/>
              <a:cs typeface="Times New Roman"/>
              <a:sym typeface="Times New Roman"/>
            </a:endParaRPr>
          </a:p>
        </p:txBody>
      </p:sp>
      <p:sp>
        <p:nvSpPr>
          <p:cNvPr id="124" name="Google Shape;124;gf23ea4a2b8_0_20"/>
          <p:cNvSpPr txBox="1"/>
          <p:nvPr>
            <p:ph idx="1" type="subTitle"/>
          </p:nvPr>
        </p:nvSpPr>
        <p:spPr>
          <a:xfrm flipH="1">
            <a:off x="624750" y="1321800"/>
            <a:ext cx="7704000" cy="3360600"/>
          </a:xfrm>
          <a:prstGeom prst="rect">
            <a:avLst/>
          </a:prstGeom>
          <a:noFill/>
          <a:ln>
            <a:noFill/>
          </a:ln>
        </p:spPr>
        <p:txBody>
          <a:bodyPr anchorCtr="0" anchor="t" bIns="91425" lIns="91425" spcFirstLastPara="1" rIns="91425" wrap="square" tIns="91425">
            <a:noAutofit/>
          </a:bodyPr>
          <a:lstStyle/>
          <a:p>
            <a:pPr indent="0" lvl="0" marL="114300" rtl="0" algn="l">
              <a:lnSpc>
                <a:spcPct val="100000"/>
              </a:lnSpc>
              <a:spcBef>
                <a:spcPts val="0"/>
              </a:spcBef>
              <a:spcAft>
                <a:spcPts val="0"/>
              </a:spcAft>
              <a:buSzPts val="1200"/>
              <a:buNone/>
            </a:pPr>
            <a:r>
              <a:t/>
            </a:r>
            <a:endParaRPr sz="1600">
              <a:latin typeface="Times New Roman"/>
              <a:ea typeface="Times New Roman"/>
              <a:cs typeface="Times New Roman"/>
              <a:sym typeface="Times New Roman"/>
            </a:endParaRPr>
          </a:p>
        </p:txBody>
      </p:sp>
      <p:sp>
        <p:nvSpPr>
          <p:cNvPr id="125" name="Google Shape;125;gf23ea4a2b8_0_20"/>
          <p:cNvSpPr txBox="1"/>
          <p:nvPr>
            <p:ph type="title"/>
          </p:nvPr>
        </p:nvSpPr>
        <p:spPr>
          <a:xfrm>
            <a:off x="594645" y="355650"/>
            <a:ext cx="6000000" cy="966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0" lang="en-US" sz="2400">
                <a:latin typeface="Times New Roman"/>
                <a:ea typeface="Times New Roman"/>
                <a:cs typeface="Times New Roman"/>
                <a:sym typeface="Times New Roman"/>
              </a:rPr>
              <a:t>JAVASCRIPT CÓ THỂ LÀM NHỮNG GÌ?</a:t>
            </a:r>
            <a:endParaRPr b="0" sz="2400">
              <a:latin typeface="Times New Roman"/>
              <a:ea typeface="Times New Roman"/>
              <a:cs typeface="Times New Roman"/>
              <a:sym typeface="Times New Roman"/>
            </a:endParaRPr>
          </a:p>
        </p:txBody>
      </p:sp>
      <p:pic>
        <p:nvPicPr>
          <p:cNvPr id="126" name="Google Shape;126;gf23ea4a2b8_0_20"/>
          <p:cNvPicPr preferRelativeResize="0"/>
          <p:nvPr/>
        </p:nvPicPr>
        <p:blipFill>
          <a:blip r:embed="rId3">
            <a:alphaModFix/>
          </a:blip>
          <a:stretch>
            <a:fillRect/>
          </a:stretch>
        </p:blipFill>
        <p:spPr>
          <a:xfrm>
            <a:off x="365875" y="1321801"/>
            <a:ext cx="8328750" cy="3498093"/>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gf23349c563_0_283"/>
          <p:cNvSpPr txBox="1"/>
          <p:nvPr>
            <p:ph type="title"/>
          </p:nvPr>
        </p:nvSpPr>
        <p:spPr>
          <a:xfrm>
            <a:off x="594645" y="355650"/>
            <a:ext cx="8182200" cy="72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2400"/>
              <a:buNone/>
            </a:pPr>
            <a:r>
              <a:rPr b="0" lang="en-US" sz="2000">
                <a:latin typeface="Times New Roman"/>
                <a:ea typeface="Times New Roman"/>
                <a:cs typeface="Times New Roman"/>
                <a:sym typeface="Times New Roman"/>
              </a:rPr>
              <a:t>Adding Events Handlers</a:t>
            </a:r>
            <a:endParaRPr b="0" sz="2000">
              <a:latin typeface="Times New Roman"/>
              <a:ea typeface="Times New Roman"/>
              <a:cs typeface="Times New Roman"/>
              <a:sym typeface="Times New Roman"/>
            </a:endParaRPr>
          </a:p>
        </p:txBody>
      </p:sp>
      <p:pic>
        <p:nvPicPr>
          <p:cNvPr id="646" name="Google Shape;646;gf23349c563_0_283"/>
          <p:cNvPicPr preferRelativeResize="0"/>
          <p:nvPr/>
        </p:nvPicPr>
        <p:blipFill>
          <a:blip r:embed="rId3">
            <a:alphaModFix/>
          </a:blip>
          <a:stretch>
            <a:fillRect/>
          </a:stretch>
        </p:blipFill>
        <p:spPr>
          <a:xfrm>
            <a:off x="152400" y="1233150"/>
            <a:ext cx="8785031" cy="3757950"/>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gf23349c563_0_289"/>
          <p:cNvSpPr txBox="1"/>
          <p:nvPr>
            <p:ph type="title"/>
          </p:nvPr>
        </p:nvSpPr>
        <p:spPr>
          <a:xfrm>
            <a:off x="594645" y="355650"/>
            <a:ext cx="8182200" cy="72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2400"/>
              <a:buNone/>
            </a:pPr>
            <a:r>
              <a:rPr b="0" lang="en-US" sz="2000">
                <a:latin typeface="Times New Roman"/>
                <a:ea typeface="Times New Roman"/>
                <a:cs typeface="Times New Roman"/>
                <a:sym typeface="Times New Roman"/>
              </a:rPr>
              <a:t>Adding Events Handlers</a:t>
            </a:r>
            <a:endParaRPr b="0" sz="2000">
              <a:latin typeface="Times New Roman"/>
              <a:ea typeface="Times New Roman"/>
              <a:cs typeface="Times New Roman"/>
              <a:sym typeface="Times New Roman"/>
            </a:endParaRPr>
          </a:p>
        </p:txBody>
      </p:sp>
      <p:pic>
        <p:nvPicPr>
          <p:cNvPr id="652" name="Google Shape;652;gf23349c563_0_289"/>
          <p:cNvPicPr preferRelativeResize="0"/>
          <p:nvPr/>
        </p:nvPicPr>
        <p:blipFill>
          <a:blip r:embed="rId3">
            <a:alphaModFix/>
          </a:blip>
          <a:stretch>
            <a:fillRect/>
          </a:stretch>
        </p:blipFill>
        <p:spPr>
          <a:xfrm>
            <a:off x="152400" y="2056125"/>
            <a:ext cx="8839201" cy="1507718"/>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gf23349c563_0_295"/>
          <p:cNvSpPr txBox="1"/>
          <p:nvPr>
            <p:ph type="title"/>
          </p:nvPr>
        </p:nvSpPr>
        <p:spPr>
          <a:xfrm>
            <a:off x="594645" y="355650"/>
            <a:ext cx="8182200" cy="72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2400"/>
              <a:buNone/>
            </a:pPr>
            <a:r>
              <a:rPr b="0" lang="en-US" sz="2000">
                <a:latin typeface="Times New Roman"/>
                <a:ea typeface="Times New Roman"/>
                <a:cs typeface="Times New Roman"/>
                <a:sym typeface="Times New Roman"/>
              </a:rPr>
              <a:t>Adding Events Handlers</a:t>
            </a:r>
            <a:endParaRPr b="0" sz="2000">
              <a:latin typeface="Times New Roman"/>
              <a:ea typeface="Times New Roman"/>
              <a:cs typeface="Times New Roman"/>
              <a:sym typeface="Times New Roman"/>
            </a:endParaRPr>
          </a:p>
        </p:txBody>
      </p:sp>
      <p:pic>
        <p:nvPicPr>
          <p:cNvPr id="658" name="Google Shape;658;gf23349c563_0_295"/>
          <p:cNvPicPr preferRelativeResize="0"/>
          <p:nvPr/>
        </p:nvPicPr>
        <p:blipFill>
          <a:blip r:embed="rId3">
            <a:alphaModFix/>
          </a:blip>
          <a:stretch>
            <a:fillRect/>
          </a:stretch>
        </p:blipFill>
        <p:spPr>
          <a:xfrm>
            <a:off x="152400" y="1233150"/>
            <a:ext cx="8839201" cy="2888138"/>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gf23349c563_0_301"/>
          <p:cNvSpPr txBox="1"/>
          <p:nvPr>
            <p:ph type="title"/>
          </p:nvPr>
        </p:nvSpPr>
        <p:spPr>
          <a:xfrm>
            <a:off x="594645" y="355650"/>
            <a:ext cx="8182200" cy="72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2400"/>
              <a:buNone/>
            </a:pPr>
            <a:r>
              <a:rPr b="0" lang="en-US" sz="2000">
                <a:latin typeface="Times New Roman"/>
                <a:ea typeface="Times New Roman"/>
                <a:cs typeface="Times New Roman"/>
                <a:sym typeface="Times New Roman"/>
              </a:rPr>
              <a:t>Adding Events Handlers</a:t>
            </a:r>
            <a:endParaRPr b="0" sz="2000">
              <a:latin typeface="Times New Roman"/>
              <a:ea typeface="Times New Roman"/>
              <a:cs typeface="Times New Roman"/>
              <a:sym typeface="Times New Roman"/>
            </a:endParaRPr>
          </a:p>
        </p:txBody>
      </p:sp>
      <p:pic>
        <p:nvPicPr>
          <p:cNvPr id="664" name="Google Shape;664;gf23349c563_0_301"/>
          <p:cNvPicPr preferRelativeResize="0"/>
          <p:nvPr/>
        </p:nvPicPr>
        <p:blipFill>
          <a:blip r:embed="rId3">
            <a:alphaModFix/>
          </a:blip>
          <a:stretch>
            <a:fillRect/>
          </a:stretch>
        </p:blipFill>
        <p:spPr>
          <a:xfrm>
            <a:off x="152400" y="1233150"/>
            <a:ext cx="8839201" cy="2409181"/>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gf23349c563_0_278"/>
          <p:cNvSpPr txBox="1"/>
          <p:nvPr>
            <p:ph type="title"/>
          </p:nvPr>
        </p:nvSpPr>
        <p:spPr>
          <a:xfrm>
            <a:off x="594645" y="355650"/>
            <a:ext cx="8182200" cy="72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0" lang="en-US" sz="2000">
                <a:latin typeface="Times New Roman"/>
                <a:ea typeface="Times New Roman"/>
                <a:cs typeface="Times New Roman"/>
                <a:sym typeface="Times New Roman"/>
              </a:rPr>
              <a:t>Events Listener</a:t>
            </a:r>
            <a:endParaRPr b="0" sz="2000">
              <a:latin typeface="Times New Roman"/>
              <a:ea typeface="Times New Roman"/>
              <a:cs typeface="Times New Roman"/>
              <a:sym typeface="Times New Roman"/>
            </a:endParaRPr>
          </a:p>
        </p:txBody>
      </p:sp>
      <p:pic>
        <p:nvPicPr>
          <p:cNvPr id="670" name="Google Shape;670;gf23349c563_0_278"/>
          <p:cNvPicPr preferRelativeResize="0"/>
          <p:nvPr/>
        </p:nvPicPr>
        <p:blipFill>
          <a:blip r:embed="rId3">
            <a:alphaModFix/>
          </a:blip>
          <a:stretch>
            <a:fillRect/>
          </a:stretch>
        </p:blipFill>
        <p:spPr>
          <a:xfrm>
            <a:off x="323850" y="2140275"/>
            <a:ext cx="8496300" cy="1609725"/>
          </a:xfrm>
          <a:prstGeom prst="rect">
            <a:avLst/>
          </a:prstGeom>
          <a:noFill/>
          <a:ln>
            <a:noFill/>
          </a:ln>
        </p:spPr>
      </p:pic>
      <p:sp>
        <p:nvSpPr>
          <p:cNvPr id="671" name="Google Shape;671;gf23349c563_0_278"/>
          <p:cNvSpPr txBox="1"/>
          <p:nvPr>
            <p:ph idx="4294967295" type="body"/>
          </p:nvPr>
        </p:nvSpPr>
        <p:spPr>
          <a:xfrm>
            <a:off x="1078300" y="1127500"/>
            <a:ext cx="7698600" cy="527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Times New Roman"/>
              <a:buChar char="●"/>
            </a:pPr>
            <a:r>
              <a:rPr lang="en-US">
                <a:latin typeface="Times New Roman"/>
                <a:ea typeface="Times New Roman"/>
                <a:cs typeface="Times New Roman"/>
                <a:sym typeface="Times New Roman"/>
              </a:rPr>
              <a:t>addEventListener: gắn một tình xử lý sự kiện</a:t>
            </a:r>
            <a:endParaRPr>
              <a:latin typeface="Times New Roman"/>
              <a:ea typeface="Times New Roman"/>
              <a:cs typeface="Times New Roman"/>
              <a:sym typeface="Times New Roman"/>
            </a:endParaRPr>
          </a:p>
        </p:txBody>
      </p:sp>
      <p:sp>
        <p:nvSpPr>
          <p:cNvPr id="672" name="Google Shape;672;gf23349c563_0_278"/>
          <p:cNvSpPr txBox="1"/>
          <p:nvPr>
            <p:ph idx="4294967295" type="body"/>
          </p:nvPr>
        </p:nvSpPr>
        <p:spPr>
          <a:xfrm>
            <a:off x="909750" y="4133400"/>
            <a:ext cx="7698600" cy="527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Times New Roman"/>
              <a:buChar char="●"/>
            </a:pPr>
            <a:r>
              <a:rPr lang="en-US">
                <a:latin typeface="Times New Roman"/>
                <a:ea typeface="Times New Roman"/>
                <a:cs typeface="Times New Roman"/>
                <a:sym typeface="Times New Roman"/>
              </a:rPr>
              <a:t>remove</a:t>
            </a:r>
            <a:r>
              <a:rPr lang="en-US">
                <a:latin typeface="Times New Roman"/>
                <a:ea typeface="Times New Roman"/>
                <a:cs typeface="Times New Roman"/>
                <a:sym typeface="Times New Roman"/>
              </a:rPr>
              <a:t>EventListener: gắn một tình xử lý sự kiện (cú pháp tương tự)</a:t>
            </a:r>
            <a:endParaRPr>
              <a:latin typeface="Times New Roman"/>
              <a:ea typeface="Times New Roman"/>
              <a:cs typeface="Times New Roman"/>
              <a:sym typeface="Times New Roman"/>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gf23349c563_0_314"/>
          <p:cNvSpPr txBox="1"/>
          <p:nvPr>
            <p:ph type="title"/>
          </p:nvPr>
        </p:nvSpPr>
        <p:spPr>
          <a:xfrm>
            <a:off x="594645" y="355650"/>
            <a:ext cx="8182200" cy="72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0" lang="en-US" sz="2000">
                <a:latin typeface="Times New Roman"/>
                <a:ea typeface="Times New Roman"/>
                <a:cs typeface="Times New Roman"/>
                <a:sym typeface="Times New Roman"/>
              </a:rPr>
              <a:t>Events Listener</a:t>
            </a:r>
            <a:endParaRPr b="0" sz="2000">
              <a:latin typeface="Times New Roman"/>
              <a:ea typeface="Times New Roman"/>
              <a:cs typeface="Times New Roman"/>
              <a:sym typeface="Times New Roman"/>
            </a:endParaRPr>
          </a:p>
        </p:txBody>
      </p:sp>
      <p:pic>
        <p:nvPicPr>
          <p:cNvPr id="678" name="Google Shape;678;gf23349c563_0_314"/>
          <p:cNvPicPr preferRelativeResize="0"/>
          <p:nvPr/>
        </p:nvPicPr>
        <p:blipFill>
          <a:blip r:embed="rId3">
            <a:alphaModFix/>
          </a:blip>
          <a:stretch>
            <a:fillRect/>
          </a:stretch>
        </p:blipFill>
        <p:spPr>
          <a:xfrm>
            <a:off x="1325538" y="1291075"/>
            <a:ext cx="6492929" cy="3267500"/>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25"/>
          <p:cNvSpPr txBox="1"/>
          <p:nvPr>
            <p:ph type="title"/>
          </p:nvPr>
        </p:nvSpPr>
        <p:spPr>
          <a:xfrm>
            <a:off x="2961225" y="997550"/>
            <a:ext cx="4367830" cy="1911905"/>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US">
                <a:solidFill>
                  <a:srgbClr val="184DA4"/>
                </a:solidFill>
              </a:rPr>
              <a:t>THANKS YOU!</a:t>
            </a:r>
            <a:endParaRPr>
              <a:solidFill>
                <a:srgbClr val="184DA4"/>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f23ea4a2b8_0_0"/>
          <p:cNvSpPr txBox="1"/>
          <p:nvPr>
            <p:ph type="title"/>
          </p:nvPr>
        </p:nvSpPr>
        <p:spPr>
          <a:xfrm>
            <a:off x="594645" y="355650"/>
            <a:ext cx="8182200" cy="72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br>
              <a:rPr lang="en-US"/>
            </a:br>
            <a:endParaRPr b="0" sz="2000">
              <a:latin typeface="Times New Roman"/>
              <a:ea typeface="Times New Roman"/>
              <a:cs typeface="Times New Roman"/>
              <a:sym typeface="Times New Roman"/>
            </a:endParaRPr>
          </a:p>
        </p:txBody>
      </p:sp>
      <p:sp>
        <p:nvSpPr>
          <p:cNvPr id="132" name="Google Shape;132;gf23ea4a2b8_0_0"/>
          <p:cNvSpPr txBox="1"/>
          <p:nvPr>
            <p:ph idx="1" type="subTitle"/>
          </p:nvPr>
        </p:nvSpPr>
        <p:spPr>
          <a:xfrm flipH="1">
            <a:off x="624750" y="1321800"/>
            <a:ext cx="7704000" cy="3360600"/>
          </a:xfrm>
          <a:prstGeom prst="rect">
            <a:avLst/>
          </a:prstGeom>
          <a:noFill/>
          <a:ln>
            <a:noFill/>
          </a:ln>
        </p:spPr>
        <p:txBody>
          <a:bodyPr anchorCtr="0" anchor="t" bIns="91425" lIns="91425" spcFirstLastPara="1" rIns="91425" wrap="square" tIns="91425">
            <a:noAutofit/>
          </a:bodyPr>
          <a:lstStyle/>
          <a:p>
            <a:pPr indent="0" lvl="0" marL="114300" rtl="0" algn="l">
              <a:lnSpc>
                <a:spcPct val="100000"/>
              </a:lnSpc>
              <a:spcBef>
                <a:spcPts val="0"/>
              </a:spcBef>
              <a:spcAft>
                <a:spcPts val="0"/>
              </a:spcAft>
              <a:buSzPts val="1200"/>
              <a:buNone/>
            </a:pPr>
            <a:r>
              <a:t/>
            </a:r>
            <a:endParaRPr sz="1600">
              <a:latin typeface="Times New Roman"/>
              <a:ea typeface="Times New Roman"/>
              <a:cs typeface="Times New Roman"/>
              <a:sym typeface="Times New Roman"/>
            </a:endParaRPr>
          </a:p>
        </p:txBody>
      </p:sp>
      <p:sp>
        <p:nvSpPr>
          <p:cNvPr id="133" name="Google Shape;133;gf23ea4a2b8_0_0"/>
          <p:cNvSpPr txBox="1"/>
          <p:nvPr>
            <p:ph type="title"/>
          </p:nvPr>
        </p:nvSpPr>
        <p:spPr>
          <a:xfrm>
            <a:off x="594645" y="355650"/>
            <a:ext cx="6000000" cy="966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0" lang="en-US" sz="2400">
                <a:latin typeface="Times New Roman"/>
                <a:ea typeface="Times New Roman"/>
                <a:cs typeface="Times New Roman"/>
                <a:sym typeface="Times New Roman"/>
              </a:rPr>
              <a:t>JAVASCRIPT CÓ THỂ LÀM NHỮNG GÌ?</a:t>
            </a:r>
            <a:endParaRPr b="0" sz="2400">
              <a:latin typeface="Times New Roman"/>
              <a:ea typeface="Times New Roman"/>
              <a:cs typeface="Times New Roman"/>
              <a:sym typeface="Times New Roman"/>
            </a:endParaRPr>
          </a:p>
        </p:txBody>
      </p:sp>
      <p:pic>
        <p:nvPicPr>
          <p:cNvPr id="134" name="Google Shape;134;gf23ea4a2b8_0_0"/>
          <p:cNvPicPr preferRelativeResize="0"/>
          <p:nvPr/>
        </p:nvPicPr>
        <p:blipFill>
          <a:blip r:embed="rId3">
            <a:alphaModFix/>
          </a:blip>
          <a:stretch>
            <a:fillRect/>
          </a:stretch>
        </p:blipFill>
        <p:spPr>
          <a:xfrm>
            <a:off x="1355950" y="1321950"/>
            <a:ext cx="6072350" cy="3415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regnancy Breakthrough by Slidesgo">
  <a:themeElements>
    <a:clrScheme name="Simple Light">
      <a:dk1>
        <a:srgbClr val="434343"/>
      </a:dk1>
      <a:lt1>
        <a:srgbClr val="F2F2F2"/>
      </a:lt1>
      <a:dk2>
        <a:srgbClr val="595959"/>
      </a:dk2>
      <a:lt2>
        <a:srgbClr val="8CB1EE"/>
      </a:lt2>
      <a:accent1>
        <a:srgbClr val="F2F2F2"/>
      </a:accent1>
      <a:accent2>
        <a:srgbClr val="8CB1EE"/>
      </a:accent2>
      <a:accent3>
        <a:srgbClr val="ABD59A"/>
      </a:accent3>
      <a:accent4>
        <a:srgbClr val="F2D9CF"/>
      </a:accent4>
      <a:accent5>
        <a:srgbClr val="8CB1EE"/>
      </a:accent5>
      <a:accent6>
        <a:srgbClr val="ABD59A"/>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