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Medium"/>
      <p:regular r:id="rId44"/>
      <p:bold r:id="rId45"/>
      <p:italic r:id="rId46"/>
      <p:boldItalic r:id="rId47"/>
    </p:embeddedFont>
    <p:embeddedFont>
      <p:font typeface="Fira Sans Extra Condensed Medium"/>
      <p:regular r:id="rId48"/>
      <p:bold r:id="rId49"/>
      <p:italic r:id="rId50"/>
      <p:boldItalic r:id="rId51"/>
    </p:embeddedFont>
    <p:embeddedFont>
      <p:font typeface="Roboto Condensed Light"/>
      <p:regular r:id="rId52"/>
      <p:bold r:id="rId53"/>
      <p:italic r:id="rId54"/>
      <p:boldItalic r:id="rId55"/>
    </p:embeddedFont>
    <p:embeddedFont>
      <p:font typeface="Exo 2"/>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0" roundtripDataSignature="AMtx7mhMKY3A/YOjzEedBFVDbdPgFqyX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5EFFC6-8598-49CE-8AB2-A21B65758096}">
  <a:tblStyle styleId="{CE5EFFC6-8598-49CE-8AB2-A21B6575809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Medium-regular.fntdata"/><Relationship Id="rId43" Type="http://schemas.openxmlformats.org/officeDocument/2006/relationships/slide" Target="slides/slide38.xml"/><Relationship Id="rId46" Type="http://schemas.openxmlformats.org/officeDocument/2006/relationships/font" Target="fonts/RobotoMedium-italic.fntdata"/><Relationship Id="rId45"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Medium-regular.fntdata"/><Relationship Id="rId47" Type="http://schemas.openxmlformats.org/officeDocument/2006/relationships/font" Target="fonts/RobotoMedium-boldItalic.fntdata"/><Relationship Id="rId49" Type="http://schemas.openxmlformats.org/officeDocument/2006/relationships/font" Target="fonts/FiraSansExtra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ExtraCondensedMedium-boldItalic.fntdata"/><Relationship Id="rId50" Type="http://schemas.openxmlformats.org/officeDocument/2006/relationships/font" Target="fonts/FiraSansExtraCondensedMedium-italic.fntdata"/><Relationship Id="rId53" Type="http://schemas.openxmlformats.org/officeDocument/2006/relationships/font" Target="fonts/RobotoCondensedLight-bold.fntdata"/><Relationship Id="rId52" Type="http://schemas.openxmlformats.org/officeDocument/2006/relationships/font" Target="fonts/RobotoCondensedLight-regular.fntdata"/><Relationship Id="rId11" Type="http://schemas.openxmlformats.org/officeDocument/2006/relationships/slide" Target="slides/slide6.xml"/><Relationship Id="rId55" Type="http://schemas.openxmlformats.org/officeDocument/2006/relationships/font" Target="fonts/RobotoCondensedLight-boldItalic.fntdata"/><Relationship Id="rId10" Type="http://schemas.openxmlformats.org/officeDocument/2006/relationships/slide" Target="slides/slide5.xml"/><Relationship Id="rId54" Type="http://schemas.openxmlformats.org/officeDocument/2006/relationships/font" Target="fonts/RobotoCondensedLight-italic.fntdata"/><Relationship Id="rId13" Type="http://schemas.openxmlformats.org/officeDocument/2006/relationships/slide" Target="slides/slide8.xml"/><Relationship Id="rId57" Type="http://schemas.openxmlformats.org/officeDocument/2006/relationships/font" Target="fonts/Exo2-bold.fntdata"/><Relationship Id="rId12" Type="http://schemas.openxmlformats.org/officeDocument/2006/relationships/slide" Target="slides/slide7.xml"/><Relationship Id="rId56" Type="http://schemas.openxmlformats.org/officeDocument/2006/relationships/font" Target="fonts/Exo2-regular.fntdata"/><Relationship Id="rId15" Type="http://schemas.openxmlformats.org/officeDocument/2006/relationships/slide" Target="slides/slide10.xml"/><Relationship Id="rId59" Type="http://schemas.openxmlformats.org/officeDocument/2006/relationships/font" Target="fonts/Exo2-boldItalic.fntdata"/><Relationship Id="rId14" Type="http://schemas.openxmlformats.org/officeDocument/2006/relationships/slide" Target="slides/slide9.xml"/><Relationship Id="rId58" Type="http://schemas.openxmlformats.org/officeDocument/2006/relationships/font" Target="fonts/Exo2-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br>
              <a:rPr lang="en-GB"/>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b="1" lang="en-GB">
                <a:latin typeface="Consolas"/>
                <a:ea typeface="Consolas"/>
                <a:cs typeface="Consolas"/>
                <a:sym typeface="Consolas"/>
              </a:rPr>
              <a:t>Có 2 cách</a:t>
            </a:r>
            <a:endParaRPr b="1">
              <a:latin typeface="Consolas"/>
              <a:ea typeface="Consolas"/>
              <a:cs typeface="Consolas"/>
              <a:sym typeface="Consolas"/>
            </a:endParaRPr>
          </a:p>
          <a:p>
            <a:pPr indent="0" lvl="0" marL="158750" marR="0" rtl="0" algn="l">
              <a:lnSpc>
                <a:spcPct val="100000"/>
              </a:lnSpc>
              <a:spcBef>
                <a:spcPts val="0"/>
              </a:spcBef>
              <a:spcAft>
                <a:spcPts val="0"/>
              </a:spcAft>
              <a:buClr>
                <a:srgbClr val="000000"/>
              </a:buClr>
              <a:buSzPts val="1100"/>
              <a:buFont typeface="Arial"/>
              <a:buNone/>
            </a:pPr>
            <a:r>
              <a:rPr b="1" lang="en-GB">
                <a:latin typeface="Consolas"/>
                <a:ea typeface="Consolas"/>
                <a:cs typeface="Consolas"/>
                <a:sym typeface="Consolas"/>
              </a:rPr>
              <a:t>Thêm vào bên trong class =&gt; sử dụng phương thức set_name() và $this</a:t>
            </a:r>
            <a:endParaRPr b="1" sz="1600">
              <a:latin typeface="Times New Roman"/>
              <a:ea typeface="Times New Roman"/>
              <a:cs typeface="Times New Roman"/>
              <a:sym typeface="Times New Roman"/>
            </a:endParaRPr>
          </a:p>
          <a:p>
            <a:pPr indent="0" lvl="0" marL="158750" marR="0" rtl="0" algn="l">
              <a:lnSpc>
                <a:spcPct val="100000"/>
              </a:lnSpc>
              <a:spcBef>
                <a:spcPts val="0"/>
              </a:spcBef>
              <a:spcAft>
                <a:spcPts val="0"/>
              </a:spcAft>
              <a:buClr>
                <a:srgbClr val="000000"/>
              </a:buClr>
              <a:buSzPts val="1100"/>
              <a:buFont typeface="Arial"/>
              <a:buNone/>
            </a:pPr>
            <a:r>
              <a:rPr b="1" lang="en-GB"/>
              <a:t>Bên ngoài class =&gt; Thay đổi trực tiếp giá trị của thuộc tính</a:t>
            </a:r>
            <a:endParaRPr b="1"/>
          </a:p>
          <a:p>
            <a:pPr indent="0" lvl="0" marL="158750" rtl="0" algn="l">
              <a:lnSpc>
                <a:spcPct val="100000"/>
              </a:lnSpc>
              <a:spcBef>
                <a:spcPts val="0"/>
              </a:spcBef>
              <a:spcAft>
                <a:spcPts val="0"/>
              </a:spcAft>
              <a:buSzPts val="1100"/>
              <a:buNone/>
            </a:pPr>
            <a:br>
              <a:rPr lang="en-GB"/>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Lưu ý rằng hàm hủy bắt đầu bằng hai dấu gạch dưới (__) . Ví dụ bên dưới có một hàm __construct () được tự động gọi khi tạo một đối tượng từ một lớp và một hàm __destruct () được gọi tự động ở cuối tập lệnh</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lang="en-GB" sz="1100">
                <a:latin typeface="Times New Roman"/>
                <a:ea typeface="Times New Roman"/>
                <a:cs typeface="Times New Roman"/>
                <a:sym typeface="Times New Roman"/>
              </a:rPr>
              <a:t>Hàm tạo và hàm hủy giúp giảm số lượng dòng code</a:t>
            </a:r>
            <a:endParaRPr b="1"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Lưu ý rằng hàm hủy bắt đầu bằng hai dấu gạch dưới (__) . Ví dụ bên dưới có một hàm __construct () được tự động gọi khi tạo một đối tượng từ một lớp và một hàm __destruct () được gọi tự động ở cuối tập lệnh</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lang="en-GB" sz="1100">
                <a:latin typeface="Times New Roman"/>
                <a:ea typeface="Times New Roman"/>
                <a:cs typeface="Times New Roman"/>
                <a:sym typeface="Times New Roman"/>
              </a:rPr>
              <a:t>Hàm tạo và hàm hủy giúp giảm số lượng dòng code</a:t>
            </a:r>
            <a:endParaRPr b="1"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Lưu ý rằng hàm hủy bắt đầu bằng hai dấu gạch dưới (__) . Ví dụ bên dưới có một hàm __construct () được tự động gọi khi tạo một đối tượng từ một lớp và một hàm __destruct () được gọi tự động ở cuối tập lệnh</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lang="en-GB" sz="1100">
                <a:latin typeface="Times New Roman"/>
                <a:ea typeface="Times New Roman"/>
                <a:cs typeface="Times New Roman"/>
                <a:sym typeface="Times New Roman"/>
              </a:rPr>
              <a:t>Hàm tạo và hàm hủy giúp giảm số lượng dòng code</a:t>
            </a:r>
            <a:endParaRPr b="1"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Lưu ý rằng hàm hủy bắt đầu bằng hai dấu gạch dưới (__) . Ví dụ bên dưới có một hàm __construct () được tự động gọi khi tạo một đối tượng từ một lớp và một hàm __destruct () được gọi tự động ở cuối tập lệnh</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lang="en-GB" sz="1100">
                <a:latin typeface="Times New Roman"/>
                <a:ea typeface="Times New Roman"/>
                <a:cs typeface="Times New Roman"/>
                <a:sym typeface="Times New Roman"/>
              </a:rPr>
              <a:t>Hàm tạo và hàm hủy giúp giảm số lượng dòng code</a:t>
            </a:r>
            <a:endParaRPr b="1"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Lưu ý rằng hàm hủy bắt đầu bằng hai dấu gạch dưới (__) . Ví dụ bên dưới có một hàm __construct () được tự động gọi khi tạo một đối tượng từ một lớp và một hàm __destruct () được gọi tự động ở cuối tập lệnh</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lang="en-GB" sz="1100">
                <a:latin typeface="Times New Roman"/>
                <a:ea typeface="Times New Roman"/>
                <a:cs typeface="Times New Roman"/>
                <a:sym typeface="Times New Roman"/>
              </a:rPr>
              <a:t>Hàm tạo và hàm hủy giúp giảm số lượng dòng code</a:t>
            </a:r>
            <a:endParaRPr b="1"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Lưu ý rằng hàm hủy bắt đầu bằng hai dấu gạch dưới (__) . Ví dụ bên dưới có một hàm __construct () được tự động gọi khi tạo một đối tượng từ một lớp và một hàm __destruct () được gọi tự động ở cuối tập lệnh</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lang="en-GB" sz="1100">
                <a:latin typeface="Times New Roman"/>
                <a:ea typeface="Times New Roman"/>
                <a:cs typeface="Times New Roman"/>
                <a:sym typeface="Times New Roman"/>
              </a:rPr>
              <a:t>Hàm tạo và hàm hủy giúp giảm số lượng dòng code</a:t>
            </a:r>
            <a:endParaRPr b="1"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Lưu ý rằng hàm hủy bắt đầu bằng hai dấu gạch dưới (__) . Ví dụ bên dưới có một hàm __construct () được tự động gọi khi tạo một đối tượng từ một lớp và một hàm __destruct () được gọi tự động ở cuối tập lệnh</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lang="en-GB" sz="1100">
                <a:latin typeface="Times New Roman"/>
                <a:ea typeface="Times New Roman"/>
                <a:cs typeface="Times New Roman"/>
                <a:sym typeface="Times New Roman"/>
              </a:rPr>
              <a:t>Hàm tạo và hàm hủy giúp giảm số lượng dòng code</a:t>
            </a:r>
            <a:endParaRPr b="1"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Lưu ý rằng hàm hủy bắt đầu bằng hai dấu gạch dưới (__) . Ví dụ bên dưới có một hàm __construct () được tự động gọi khi tạo một đối tượng từ một lớp và một hàm __destruct () được gọi tự động ở cuối tập lệnh</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lang="en-GB" sz="1100">
                <a:latin typeface="Times New Roman"/>
                <a:ea typeface="Times New Roman"/>
                <a:cs typeface="Times New Roman"/>
                <a:sym typeface="Times New Roman"/>
              </a:rPr>
              <a:t>Hàm tạo và hàm hủy giúp giảm số lượng dòng code</a:t>
            </a:r>
            <a:endParaRPr b="1"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sz="1100">
                <a:latin typeface="Times New Roman"/>
                <a:ea typeface="Times New Roman"/>
                <a:cs typeface="Times New Roman"/>
                <a:sym typeface="Times New Roman"/>
              </a:rPr>
              <a:t>- Namespace là  không gian tên có nhiệm vụ :</a:t>
            </a:r>
            <a:endParaRPr b="1" sz="1100">
              <a:latin typeface="Times New Roman"/>
              <a:ea typeface="Times New Roman"/>
              <a:cs typeface="Times New Roman"/>
              <a:sym typeface="Times New Roman"/>
            </a:endParaRPr>
          </a:p>
          <a:p>
            <a:pPr indent="-342900" lvl="0" marL="342900" marR="0" rtl="0" algn="l">
              <a:lnSpc>
                <a:spcPct val="100000"/>
              </a:lnSpc>
              <a:spcBef>
                <a:spcPts val="0"/>
              </a:spcBef>
              <a:spcAft>
                <a:spcPts val="0"/>
              </a:spcAft>
              <a:buSzPts val="1100"/>
              <a:buFont typeface="Noto Sans Symbols"/>
              <a:buChar char="∙"/>
            </a:pPr>
            <a:r>
              <a:rPr lang="en-GB" sz="1100">
                <a:latin typeface="Times New Roman"/>
                <a:ea typeface="Times New Roman"/>
                <a:cs typeface="Times New Roman"/>
                <a:sym typeface="Times New Roman"/>
              </a:rPr>
              <a:t>Cho phép nhóm các lớp làm việc cùng nhau để thực hiện một nhiệm vụ</a:t>
            </a:r>
            <a:endParaRPr b="1" sz="1100">
              <a:latin typeface="Times New Roman"/>
              <a:ea typeface="Times New Roman"/>
              <a:cs typeface="Times New Roman"/>
              <a:sym typeface="Times New Roman"/>
            </a:endParaRPr>
          </a:p>
          <a:p>
            <a:pPr indent="-342900" lvl="0" marL="342900" marR="0" rtl="0" algn="l">
              <a:lnSpc>
                <a:spcPct val="100000"/>
              </a:lnSpc>
              <a:spcBef>
                <a:spcPts val="0"/>
              </a:spcBef>
              <a:spcAft>
                <a:spcPts val="0"/>
              </a:spcAft>
              <a:buSzPts val="1100"/>
              <a:buFont typeface="Noto Sans Symbols"/>
              <a:buChar char="∙"/>
            </a:pPr>
            <a:r>
              <a:rPr lang="en-GB" sz="1100">
                <a:latin typeface="Times New Roman"/>
                <a:ea typeface="Times New Roman"/>
                <a:cs typeface="Times New Roman"/>
                <a:sym typeface="Times New Roman"/>
              </a:rPr>
              <a:t>Cho phép sử dụng cùng một tên cho nhiều lớp</a:t>
            </a:r>
            <a:endParaRPr b="1" sz="1100">
              <a:latin typeface="Times New Roman"/>
              <a:ea typeface="Times New Roman"/>
              <a:cs typeface="Times New Roman"/>
              <a:sym typeface="Times New Roman"/>
            </a:endParaRPr>
          </a:p>
          <a:p>
            <a:pPr indent="-342900" lvl="0" marL="342900" marR="0" rtl="0" algn="l">
              <a:lnSpc>
                <a:spcPct val="100000"/>
              </a:lnSpc>
              <a:spcBef>
                <a:spcPts val="0"/>
              </a:spcBef>
              <a:spcAft>
                <a:spcPts val="0"/>
              </a:spcAft>
              <a:buSzPts val="1100"/>
              <a:buFont typeface="Noto Sans Symbols"/>
              <a:buChar char="∙"/>
            </a:pPr>
            <a:r>
              <a:rPr lang="en-GB" sz="1100">
                <a:latin typeface="Times New Roman"/>
                <a:ea typeface="Times New Roman"/>
                <a:cs typeface="Times New Roman"/>
                <a:sym typeface="Times New Roman"/>
              </a:rPr>
              <a:t>Ví dụ: bạn có thể có một tập hợp các lớp mô tả một bảng HTML, chẳng hạn như Bảng - </a:t>
            </a:r>
            <a:r>
              <a:rPr b="1" lang="en-GB" sz="1100">
                <a:latin typeface="Times New Roman"/>
                <a:ea typeface="Times New Roman"/>
                <a:cs typeface="Times New Roman"/>
                <a:sym typeface="Times New Roman"/>
              </a:rPr>
              <a:t>Table</a:t>
            </a:r>
            <a:r>
              <a:rPr lang="en-GB" sz="1100">
                <a:latin typeface="Times New Roman"/>
                <a:ea typeface="Times New Roman"/>
                <a:cs typeface="Times New Roman"/>
                <a:sym typeface="Times New Roman"/>
              </a:rPr>
              <a:t>, Hàng và Ô trong khi cũng có một tập hợp các lớp khác để mô tả đồ nội thất, chẳng hạn như Bàn - </a:t>
            </a:r>
            <a:r>
              <a:rPr b="1" lang="en-GB" sz="1100">
                <a:latin typeface="Times New Roman"/>
                <a:ea typeface="Times New Roman"/>
                <a:cs typeface="Times New Roman"/>
                <a:sym typeface="Times New Roman"/>
              </a:rPr>
              <a:t>Table</a:t>
            </a:r>
            <a:r>
              <a:rPr lang="en-GB" sz="1100">
                <a:latin typeface="Times New Roman"/>
                <a:ea typeface="Times New Roman"/>
                <a:cs typeface="Times New Roman"/>
                <a:sym typeface="Times New Roman"/>
              </a:rPr>
              <a:t>, Ghế và Giường. Namespace có thể được sử dụng để tổ chức các lớp thành hai nhóm khác nhau đồng thời ngăn không cho hai lớp Table – Bảng và Table - Bàn bị trộn lẫn với nhau.</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Verdana"/>
              <a:buChar char="-"/>
            </a:pPr>
            <a:r>
              <a:rPr b="1" lang="en-GB">
                <a:solidFill>
                  <a:srgbClr val="222222"/>
                </a:solidFill>
                <a:latin typeface="Verdana"/>
                <a:ea typeface="Verdana"/>
                <a:cs typeface="Verdana"/>
                <a:sym typeface="Verdana"/>
              </a:rPr>
              <a:t> Thuộc tính </a:t>
            </a:r>
            <a:r>
              <a:rPr lang="en-GB">
                <a:solidFill>
                  <a:srgbClr val="222222"/>
                </a:solidFill>
                <a:latin typeface="Verdana"/>
                <a:ea typeface="Verdana"/>
                <a:cs typeface="Verdana"/>
                <a:sym typeface="Verdana"/>
              </a:rPr>
              <a:t>chính là những thông tin, đặc điểm của đối tượng. Ví dụ: con người có các đặc tính như mắt, mũi, tay, chân…</a:t>
            </a:r>
            <a:endParaRPr>
              <a:solidFill>
                <a:srgbClr val="222222"/>
              </a:solidFill>
              <a:latin typeface="Verdana"/>
              <a:ea typeface="Verdana"/>
              <a:cs typeface="Verdana"/>
              <a:sym typeface="Verdana"/>
            </a:endParaRPr>
          </a:p>
          <a:p>
            <a:pPr indent="-298450" lvl="0" marL="457200" rtl="0" algn="l">
              <a:lnSpc>
                <a:spcPct val="100000"/>
              </a:lnSpc>
              <a:spcBef>
                <a:spcPts val="0"/>
              </a:spcBef>
              <a:spcAft>
                <a:spcPts val="0"/>
              </a:spcAft>
              <a:buSzPts val="1100"/>
              <a:buFont typeface="Verdana"/>
              <a:buChar char="-"/>
            </a:pPr>
            <a:r>
              <a:rPr b="1" lang="en-GB">
                <a:solidFill>
                  <a:srgbClr val="222222"/>
                </a:solidFill>
                <a:latin typeface="Verdana"/>
                <a:ea typeface="Verdana"/>
                <a:cs typeface="Verdana"/>
                <a:sym typeface="Verdana"/>
              </a:rPr>
              <a:t> Phương thức </a:t>
            </a:r>
            <a:r>
              <a:rPr lang="en-GB">
                <a:solidFill>
                  <a:srgbClr val="222222"/>
                </a:solidFill>
                <a:latin typeface="Verdana"/>
                <a:ea typeface="Verdana"/>
                <a:cs typeface="Verdana"/>
                <a:sym typeface="Verdana"/>
              </a:rPr>
              <a:t>là những thao tác, hành động mà đối tượng đó có thể thực hiện. Ví dụ: một người sẽ có thể thực hiện hành động nói, đi, ăn, uống, . . .</a:t>
            </a:r>
            <a:endParaRPr>
              <a:solidFill>
                <a:srgbClr val="222222"/>
              </a:solidFill>
              <a:latin typeface="Verdana"/>
              <a:ea typeface="Verdana"/>
              <a:cs typeface="Verdana"/>
              <a:sym typeface="Verdana"/>
            </a:endParaRPr>
          </a:p>
          <a:p>
            <a:pPr indent="0" lvl="0" marL="0" rtl="0" algn="l">
              <a:lnSpc>
                <a:spcPct val="100000"/>
              </a:lnSpc>
              <a:spcBef>
                <a:spcPts val="0"/>
              </a:spcBef>
              <a:spcAft>
                <a:spcPts val="0"/>
              </a:spcAft>
              <a:buSzPts val="1100"/>
              <a:buNone/>
            </a:pPr>
            <a:r>
              <a:t/>
            </a:r>
            <a:endParaRPr>
              <a:latin typeface="Times New Roman"/>
              <a:ea typeface="Times New Roman"/>
              <a:cs typeface="Times New Roman"/>
              <a:sym typeface="Times New Roman"/>
            </a:endParaRPr>
          </a:p>
          <a:p>
            <a:pPr indent="-171450" lvl="0" marL="171450" rtl="0" algn="l">
              <a:lnSpc>
                <a:spcPct val="100000"/>
              </a:lnSpc>
              <a:spcBef>
                <a:spcPts val="0"/>
              </a:spcBef>
              <a:spcAft>
                <a:spcPts val="0"/>
              </a:spcAft>
              <a:buSzPts val="1100"/>
              <a:buFont typeface="Times New Roman"/>
              <a:buChar char="-"/>
            </a:pPr>
            <a:r>
              <a:rPr lang="en-GB">
                <a:latin typeface="Times New Roman"/>
                <a:ea typeface="Times New Roman"/>
                <a:cs typeface="Times New Roman"/>
                <a:sym typeface="Times New Roman"/>
              </a:rPr>
              <a:t>Một lớp được định nghĩa bằng cách sử dụng từ khóa </a:t>
            </a:r>
            <a:r>
              <a:rPr lang="en-GB">
                <a:solidFill>
                  <a:srgbClr val="FF0000"/>
                </a:solidFill>
                <a:latin typeface="Times New Roman"/>
                <a:ea typeface="Times New Roman"/>
                <a:cs typeface="Times New Roman"/>
                <a:sym typeface="Times New Roman"/>
              </a:rPr>
              <a:t>class</a:t>
            </a:r>
            <a:r>
              <a:rPr lang="en-GB">
                <a:latin typeface="Times New Roman"/>
                <a:ea typeface="Times New Roman"/>
                <a:cs typeface="Times New Roman"/>
                <a:sym typeface="Times New Roman"/>
              </a:rPr>
              <a:t>, theo sau là tên của lớp và một cặp dấu ngoặc nhọn ({}). Tất cả các thuộc tính và phương thức của nó thì đặt ở bên trong cặp ngoặc nhọn.</a:t>
            </a:r>
            <a:endParaRPr/>
          </a:p>
          <a:p>
            <a:pPr indent="-171450" lvl="0" marL="171450" rtl="0" algn="l">
              <a:lnSpc>
                <a:spcPct val="100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Các đối tượng của một lớp được tạo bằng từ khóa </a:t>
            </a:r>
            <a:r>
              <a:rPr lang="en-GB" sz="1100">
                <a:solidFill>
                  <a:srgbClr val="FF0000"/>
                </a:solidFill>
                <a:latin typeface="Times New Roman"/>
                <a:ea typeface="Times New Roman"/>
                <a:cs typeface="Times New Roman"/>
                <a:sym typeface="Times New Roman"/>
              </a:rPr>
              <a:t>new.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br>
              <a:rPr lang="en-GB"/>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40"/>
          <p:cNvSpPr txBox="1"/>
          <p:nvPr>
            <p:ph type="ctrTitle"/>
          </p:nvPr>
        </p:nvSpPr>
        <p:spPr>
          <a:xfrm>
            <a:off x="1135981" y="1393699"/>
            <a:ext cx="6886800" cy="178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48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0" name="Google Shape;10;p40"/>
          <p:cNvSpPr txBox="1"/>
          <p:nvPr>
            <p:ph idx="1" type="subTitle"/>
          </p:nvPr>
        </p:nvSpPr>
        <p:spPr>
          <a:xfrm>
            <a:off x="3670681" y="2933522"/>
            <a:ext cx="4352100" cy="717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7">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49"/>
          <p:cNvSpPr txBox="1"/>
          <p:nvPr>
            <p:ph type="ctrTitle"/>
          </p:nvPr>
        </p:nvSpPr>
        <p:spPr>
          <a:xfrm flipH="1">
            <a:off x="1698072" y="2178475"/>
            <a:ext cx="5195700" cy="192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3600"/>
              <a:buNone/>
              <a:defRPr sz="3600"/>
            </a:lvl1pPr>
            <a:lvl2pPr lvl="1" algn="r">
              <a:lnSpc>
                <a:spcPct val="100000"/>
              </a:lnSpc>
              <a:spcBef>
                <a:spcPts val="0"/>
              </a:spcBef>
              <a:spcAft>
                <a:spcPts val="0"/>
              </a:spcAft>
              <a:buClr>
                <a:srgbClr val="FFFFFF"/>
              </a:buClr>
              <a:buSzPts val="6500"/>
              <a:buNone/>
              <a:defRPr sz="6500">
                <a:solidFill>
                  <a:srgbClr val="FFFFFF"/>
                </a:solidFill>
              </a:defRPr>
            </a:lvl2pPr>
            <a:lvl3pPr lvl="2" algn="r">
              <a:lnSpc>
                <a:spcPct val="100000"/>
              </a:lnSpc>
              <a:spcBef>
                <a:spcPts val="0"/>
              </a:spcBef>
              <a:spcAft>
                <a:spcPts val="0"/>
              </a:spcAft>
              <a:buClr>
                <a:srgbClr val="FFFFFF"/>
              </a:buClr>
              <a:buSzPts val="6500"/>
              <a:buNone/>
              <a:defRPr sz="6500">
                <a:solidFill>
                  <a:srgbClr val="FFFFFF"/>
                </a:solidFill>
              </a:defRPr>
            </a:lvl3pPr>
            <a:lvl4pPr lvl="3" algn="r">
              <a:lnSpc>
                <a:spcPct val="100000"/>
              </a:lnSpc>
              <a:spcBef>
                <a:spcPts val="0"/>
              </a:spcBef>
              <a:spcAft>
                <a:spcPts val="0"/>
              </a:spcAft>
              <a:buClr>
                <a:srgbClr val="FFFFFF"/>
              </a:buClr>
              <a:buSzPts val="6500"/>
              <a:buNone/>
              <a:defRPr sz="6500">
                <a:solidFill>
                  <a:srgbClr val="FFFFFF"/>
                </a:solidFill>
              </a:defRPr>
            </a:lvl4pPr>
            <a:lvl5pPr lvl="4" algn="r">
              <a:lnSpc>
                <a:spcPct val="100000"/>
              </a:lnSpc>
              <a:spcBef>
                <a:spcPts val="0"/>
              </a:spcBef>
              <a:spcAft>
                <a:spcPts val="0"/>
              </a:spcAft>
              <a:buClr>
                <a:srgbClr val="FFFFFF"/>
              </a:buClr>
              <a:buSzPts val="6500"/>
              <a:buNone/>
              <a:defRPr sz="6500">
                <a:solidFill>
                  <a:srgbClr val="FFFFFF"/>
                </a:solidFill>
              </a:defRPr>
            </a:lvl5pPr>
            <a:lvl6pPr lvl="5" algn="r">
              <a:lnSpc>
                <a:spcPct val="100000"/>
              </a:lnSpc>
              <a:spcBef>
                <a:spcPts val="0"/>
              </a:spcBef>
              <a:spcAft>
                <a:spcPts val="0"/>
              </a:spcAft>
              <a:buClr>
                <a:srgbClr val="FFFFFF"/>
              </a:buClr>
              <a:buSzPts val="6500"/>
              <a:buNone/>
              <a:defRPr sz="6500">
                <a:solidFill>
                  <a:srgbClr val="FFFFFF"/>
                </a:solidFill>
              </a:defRPr>
            </a:lvl6pPr>
            <a:lvl7pPr lvl="6" algn="r">
              <a:lnSpc>
                <a:spcPct val="100000"/>
              </a:lnSpc>
              <a:spcBef>
                <a:spcPts val="0"/>
              </a:spcBef>
              <a:spcAft>
                <a:spcPts val="0"/>
              </a:spcAft>
              <a:buClr>
                <a:srgbClr val="FFFFFF"/>
              </a:buClr>
              <a:buSzPts val="6500"/>
              <a:buNone/>
              <a:defRPr sz="6500">
                <a:solidFill>
                  <a:srgbClr val="FFFFFF"/>
                </a:solidFill>
              </a:defRPr>
            </a:lvl7pPr>
            <a:lvl8pPr lvl="7" algn="r">
              <a:lnSpc>
                <a:spcPct val="100000"/>
              </a:lnSpc>
              <a:spcBef>
                <a:spcPts val="0"/>
              </a:spcBef>
              <a:spcAft>
                <a:spcPts val="0"/>
              </a:spcAft>
              <a:buClr>
                <a:srgbClr val="FFFFFF"/>
              </a:buClr>
              <a:buSzPts val="6500"/>
              <a:buNone/>
              <a:defRPr sz="6500">
                <a:solidFill>
                  <a:srgbClr val="FFFFFF"/>
                </a:solidFill>
              </a:defRPr>
            </a:lvl8pPr>
            <a:lvl9pPr lvl="8" algn="r">
              <a:lnSpc>
                <a:spcPct val="100000"/>
              </a:lnSpc>
              <a:spcBef>
                <a:spcPts val="0"/>
              </a:spcBef>
              <a:spcAft>
                <a:spcPts val="0"/>
              </a:spcAft>
              <a:buClr>
                <a:srgbClr val="FFFFFF"/>
              </a:buClr>
              <a:buSzPts val="6500"/>
              <a:buNone/>
              <a:defRPr sz="6500">
                <a:solidFill>
                  <a:srgbClr val="FFFFFF"/>
                </a:solidFill>
              </a:defRPr>
            </a:lvl9pPr>
          </a:lstStyle>
          <a:p/>
        </p:txBody>
      </p:sp>
      <p:sp>
        <p:nvSpPr>
          <p:cNvPr id="59" name="Google Shape;59;p49"/>
          <p:cNvSpPr txBox="1"/>
          <p:nvPr>
            <p:ph idx="2" type="title"/>
          </p:nvPr>
        </p:nvSpPr>
        <p:spPr>
          <a:xfrm flipH="1">
            <a:off x="3914472" y="1866650"/>
            <a:ext cx="2979300" cy="754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9600"/>
              <a:buNone/>
              <a:defRPr sz="9600"/>
            </a:lvl1pPr>
            <a:lvl2pPr lvl="1"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60" name="Google Shape;60;p49"/>
          <p:cNvSpPr txBox="1"/>
          <p:nvPr>
            <p:ph idx="1" type="subTitle"/>
          </p:nvPr>
        </p:nvSpPr>
        <p:spPr>
          <a:xfrm>
            <a:off x="2668872" y="3476054"/>
            <a:ext cx="4224900" cy="53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50"/>
          <p:cNvSpPr txBox="1"/>
          <p:nvPr>
            <p:ph type="ctrTitle"/>
          </p:nvPr>
        </p:nvSpPr>
        <p:spPr>
          <a:xfrm flipH="1">
            <a:off x="695425" y="1514475"/>
            <a:ext cx="3559800" cy="780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3" name="Google Shape;63;p50"/>
          <p:cNvSpPr txBox="1"/>
          <p:nvPr>
            <p:ph idx="1" type="subTitle"/>
          </p:nvPr>
        </p:nvSpPr>
        <p:spPr>
          <a:xfrm flipH="1">
            <a:off x="1581025" y="2559200"/>
            <a:ext cx="2674200" cy="87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51"/>
          <p:cNvSpPr txBox="1"/>
          <p:nvPr>
            <p:ph hasCustomPrompt="1" type="title"/>
          </p:nvPr>
        </p:nvSpPr>
        <p:spPr>
          <a:xfrm>
            <a:off x="2250675" y="1001350"/>
            <a:ext cx="6191100" cy="1963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0"/>
              <a:buNone/>
              <a:defRPr sz="98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6" name="Google Shape;66;p51"/>
          <p:cNvSpPr txBox="1"/>
          <p:nvPr>
            <p:ph idx="1" type="body"/>
          </p:nvPr>
        </p:nvSpPr>
        <p:spPr>
          <a:xfrm>
            <a:off x="2107950" y="2895050"/>
            <a:ext cx="6191100" cy="696000"/>
          </a:xfrm>
          <a:prstGeom prst="rect">
            <a:avLst/>
          </a:prstGeom>
          <a:noFill/>
          <a:ln>
            <a:noFill/>
          </a:ln>
        </p:spPr>
        <p:txBody>
          <a:bodyPr anchorCtr="0" anchor="t" bIns="91425" lIns="91425" spcFirstLastPara="1" rIns="91425" wrap="square" tIns="91425">
            <a:noAutofit/>
          </a:bodyPr>
          <a:lstStyle>
            <a:lvl1pPr indent="-304800" lvl="0" marL="457200" algn="r">
              <a:lnSpc>
                <a:spcPct val="100000"/>
              </a:lnSpc>
              <a:spcBef>
                <a:spcPts val="0"/>
              </a:spcBef>
              <a:spcAft>
                <a:spcPts val="0"/>
              </a:spcAft>
              <a:buSzPts val="1200"/>
              <a:buChar char="●"/>
              <a:defRPr sz="1600"/>
            </a:lvl1pPr>
            <a:lvl2pPr indent="-304800" lvl="1" marL="914400" algn="ctr">
              <a:lnSpc>
                <a:spcPct val="115000"/>
              </a:lnSpc>
              <a:spcBef>
                <a:spcPts val="0"/>
              </a:spcBef>
              <a:spcAft>
                <a:spcPts val="0"/>
              </a:spcAft>
              <a:buSzPts val="1200"/>
              <a:buChar char="○"/>
              <a:defRPr/>
            </a:lvl2pPr>
            <a:lvl3pPr indent="-304800" lvl="2" marL="1371600" algn="ctr">
              <a:lnSpc>
                <a:spcPct val="115000"/>
              </a:lnSpc>
              <a:spcBef>
                <a:spcPts val="1600"/>
              </a:spcBef>
              <a:spcAft>
                <a:spcPts val="0"/>
              </a:spcAft>
              <a:buSzPts val="1200"/>
              <a:buChar char="■"/>
              <a:defRPr/>
            </a:lvl3pPr>
            <a:lvl4pPr indent="-304800" lvl="3" marL="1828800" algn="ctr">
              <a:lnSpc>
                <a:spcPct val="115000"/>
              </a:lnSpc>
              <a:spcBef>
                <a:spcPts val="1600"/>
              </a:spcBef>
              <a:spcAft>
                <a:spcPts val="0"/>
              </a:spcAft>
              <a:buSzPts val="1200"/>
              <a:buChar char="●"/>
              <a:defRPr/>
            </a:lvl4pPr>
            <a:lvl5pPr indent="-304800" lvl="4" marL="2286000" algn="ctr">
              <a:lnSpc>
                <a:spcPct val="115000"/>
              </a:lnSpc>
              <a:spcBef>
                <a:spcPts val="1600"/>
              </a:spcBef>
              <a:spcAft>
                <a:spcPts val="0"/>
              </a:spcAft>
              <a:buSzPts val="1200"/>
              <a:buChar char="○"/>
              <a:defRPr/>
            </a:lvl5pPr>
            <a:lvl6pPr indent="-304800" lvl="5" marL="2743200" algn="ctr">
              <a:lnSpc>
                <a:spcPct val="115000"/>
              </a:lnSpc>
              <a:spcBef>
                <a:spcPts val="1600"/>
              </a:spcBef>
              <a:spcAft>
                <a:spcPts val="0"/>
              </a:spcAft>
              <a:buSzPts val="1200"/>
              <a:buChar char="■"/>
              <a:defRPr/>
            </a:lvl6pPr>
            <a:lvl7pPr indent="-304800" lvl="6" marL="3200400" algn="ctr">
              <a:lnSpc>
                <a:spcPct val="115000"/>
              </a:lnSpc>
              <a:spcBef>
                <a:spcPts val="1600"/>
              </a:spcBef>
              <a:spcAft>
                <a:spcPts val="0"/>
              </a:spcAft>
              <a:buSzPts val="1200"/>
              <a:buChar char="●"/>
              <a:defRPr/>
            </a:lvl7pPr>
            <a:lvl8pPr indent="-304800" lvl="7" marL="3657600" algn="ctr">
              <a:lnSpc>
                <a:spcPct val="115000"/>
              </a:lnSpc>
              <a:spcBef>
                <a:spcPts val="1600"/>
              </a:spcBef>
              <a:spcAft>
                <a:spcPts val="0"/>
              </a:spcAft>
              <a:buSzPts val="1200"/>
              <a:buChar char="○"/>
              <a:defRPr/>
            </a:lvl8pPr>
            <a:lvl9pPr indent="-304800" lvl="8" marL="4114800" algn="ctr">
              <a:lnSpc>
                <a:spcPct val="115000"/>
              </a:lnSpc>
              <a:spcBef>
                <a:spcPts val="1600"/>
              </a:spcBef>
              <a:spcAft>
                <a:spcPts val="1600"/>
              </a:spcAft>
              <a:buSzPts val="1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41"/>
          <p:cNvSpPr txBox="1"/>
          <p:nvPr>
            <p:ph type="ctrTitle"/>
          </p:nvPr>
        </p:nvSpPr>
        <p:spPr>
          <a:xfrm>
            <a:off x="3385875" y="2098650"/>
            <a:ext cx="2372400" cy="94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0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3" name="Google Shape;13;p41"/>
          <p:cNvSpPr txBox="1"/>
          <p:nvPr>
            <p:ph idx="2" type="ctrTitle"/>
          </p:nvPr>
        </p:nvSpPr>
        <p:spPr>
          <a:xfrm>
            <a:off x="390296" y="201653"/>
            <a:ext cx="1974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14" name="Google Shape;14;p41"/>
          <p:cNvSpPr txBox="1"/>
          <p:nvPr>
            <p:ph idx="1" type="subTitle"/>
          </p:nvPr>
        </p:nvSpPr>
        <p:spPr>
          <a:xfrm>
            <a:off x="690446" y="580278"/>
            <a:ext cx="1674300" cy="57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900"/>
              <a:buNone/>
              <a:defRPr/>
            </a:lvl1pPr>
            <a:lvl2pPr lvl="1" algn="r">
              <a:lnSpc>
                <a:spcPct val="100000"/>
              </a:lnSpc>
              <a:spcBef>
                <a:spcPts val="0"/>
              </a:spcBef>
              <a:spcAft>
                <a:spcPts val="0"/>
              </a:spcAft>
              <a:buSzPts val="900"/>
              <a:buNone/>
              <a:defRPr sz="900"/>
            </a:lvl2pPr>
            <a:lvl3pPr lvl="2" algn="r">
              <a:lnSpc>
                <a:spcPct val="100000"/>
              </a:lnSpc>
              <a:spcBef>
                <a:spcPts val="0"/>
              </a:spcBef>
              <a:spcAft>
                <a:spcPts val="0"/>
              </a:spcAft>
              <a:buSzPts val="900"/>
              <a:buNone/>
              <a:defRPr sz="900"/>
            </a:lvl3pPr>
            <a:lvl4pPr lvl="3" algn="r">
              <a:lnSpc>
                <a:spcPct val="100000"/>
              </a:lnSpc>
              <a:spcBef>
                <a:spcPts val="0"/>
              </a:spcBef>
              <a:spcAft>
                <a:spcPts val="0"/>
              </a:spcAft>
              <a:buSzPts val="900"/>
              <a:buNone/>
              <a:defRPr sz="900"/>
            </a:lvl4pPr>
            <a:lvl5pPr lvl="4" algn="r">
              <a:lnSpc>
                <a:spcPct val="100000"/>
              </a:lnSpc>
              <a:spcBef>
                <a:spcPts val="0"/>
              </a:spcBef>
              <a:spcAft>
                <a:spcPts val="0"/>
              </a:spcAft>
              <a:buSzPts val="900"/>
              <a:buNone/>
              <a:defRPr sz="900"/>
            </a:lvl5pPr>
            <a:lvl6pPr lvl="5" algn="r">
              <a:lnSpc>
                <a:spcPct val="100000"/>
              </a:lnSpc>
              <a:spcBef>
                <a:spcPts val="0"/>
              </a:spcBef>
              <a:spcAft>
                <a:spcPts val="0"/>
              </a:spcAft>
              <a:buSzPts val="900"/>
              <a:buNone/>
              <a:defRPr sz="900"/>
            </a:lvl6pPr>
            <a:lvl7pPr lvl="6" algn="r">
              <a:lnSpc>
                <a:spcPct val="100000"/>
              </a:lnSpc>
              <a:spcBef>
                <a:spcPts val="0"/>
              </a:spcBef>
              <a:spcAft>
                <a:spcPts val="0"/>
              </a:spcAft>
              <a:buSzPts val="900"/>
              <a:buNone/>
              <a:defRPr sz="900"/>
            </a:lvl7pPr>
            <a:lvl8pPr lvl="7" algn="r">
              <a:lnSpc>
                <a:spcPct val="100000"/>
              </a:lnSpc>
              <a:spcBef>
                <a:spcPts val="0"/>
              </a:spcBef>
              <a:spcAft>
                <a:spcPts val="0"/>
              </a:spcAft>
              <a:buSzPts val="900"/>
              <a:buNone/>
              <a:defRPr sz="900"/>
            </a:lvl8pPr>
            <a:lvl9pPr lvl="8" algn="r">
              <a:lnSpc>
                <a:spcPct val="100000"/>
              </a:lnSpc>
              <a:spcBef>
                <a:spcPts val="0"/>
              </a:spcBef>
              <a:spcAft>
                <a:spcPts val="0"/>
              </a:spcAft>
              <a:buSzPts val="900"/>
              <a:buNone/>
              <a:defRPr sz="900"/>
            </a:lvl9pPr>
          </a:lstStyle>
          <a:p/>
        </p:txBody>
      </p:sp>
      <p:sp>
        <p:nvSpPr>
          <p:cNvPr id="15" name="Google Shape;15;p41"/>
          <p:cNvSpPr txBox="1"/>
          <p:nvPr>
            <p:ph idx="3" type="title"/>
          </p:nvPr>
        </p:nvSpPr>
        <p:spPr>
          <a:xfrm>
            <a:off x="2118448" y="544448"/>
            <a:ext cx="11076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3600"/>
            </a:lvl1pPr>
            <a:lvl2pPr lvl="1"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6" name="Google Shape;16;p41"/>
          <p:cNvSpPr txBox="1"/>
          <p:nvPr>
            <p:ph idx="4" type="title"/>
          </p:nvPr>
        </p:nvSpPr>
        <p:spPr>
          <a:xfrm>
            <a:off x="2105406" y="1515808"/>
            <a:ext cx="11076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3600"/>
            </a:lvl1pPr>
            <a:lvl2pPr lvl="1"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7" name="Google Shape;17;p41"/>
          <p:cNvSpPr txBox="1"/>
          <p:nvPr>
            <p:ph idx="5" type="title"/>
          </p:nvPr>
        </p:nvSpPr>
        <p:spPr>
          <a:xfrm>
            <a:off x="2105406" y="2487168"/>
            <a:ext cx="11076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36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8" name="Google Shape;18;p41"/>
          <p:cNvSpPr txBox="1"/>
          <p:nvPr>
            <p:ph idx="6" type="title"/>
          </p:nvPr>
        </p:nvSpPr>
        <p:spPr>
          <a:xfrm>
            <a:off x="5922008" y="2092638"/>
            <a:ext cx="10722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600"/>
            </a:lvl1pPr>
            <a:lvl2pPr lvl="1"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9" name="Google Shape;19;p41"/>
          <p:cNvSpPr txBox="1"/>
          <p:nvPr>
            <p:ph idx="7" type="title"/>
          </p:nvPr>
        </p:nvSpPr>
        <p:spPr>
          <a:xfrm>
            <a:off x="5922008" y="3112336"/>
            <a:ext cx="10722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600"/>
            </a:lvl1pPr>
            <a:lvl2pPr lvl="1"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0" name="Google Shape;20;p41"/>
          <p:cNvSpPr txBox="1"/>
          <p:nvPr>
            <p:ph idx="8" type="title"/>
          </p:nvPr>
        </p:nvSpPr>
        <p:spPr>
          <a:xfrm>
            <a:off x="5922008" y="4132033"/>
            <a:ext cx="10722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6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1" name="Google Shape;21;p41"/>
          <p:cNvSpPr txBox="1"/>
          <p:nvPr>
            <p:ph idx="9" type="ctrTitle"/>
          </p:nvPr>
        </p:nvSpPr>
        <p:spPr>
          <a:xfrm>
            <a:off x="390296" y="1167854"/>
            <a:ext cx="1974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22" name="Google Shape;22;p41"/>
          <p:cNvSpPr txBox="1"/>
          <p:nvPr>
            <p:ph idx="13" type="subTitle"/>
          </p:nvPr>
        </p:nvSpPr>
        <p:spPr>
          <a:xfrm>
            <a:off x="690446" y="1546477"/>
            <a:ext cx="1674300" cy="57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900"/>
              <a:buNone/>
              <a:defRPr/>
            </a:lvl1pPr>
            <a:lvl2pPr lvl="1" algn="r">
              <a:lnSpc>
                <a:spcPct val="100000"/>
              </a:lnSpc>
              <a:spcBef>
                <a:spcPts val="0"/>
              </a:spcBef>
              <a:spcAft>
                <a:spcPts val="0"/>
              </a:spcAft>
              <a:buSzPts val="900"/>
              <a:buNone/>
              <a:defRPr sz="900"/>
            </a:lvl2pPr>
            <a:lvl3pPr lvl="2" algn="r">
              <a:lnSpc>
                <a:spcPct val="100000"/>
              </a:lnSpc>
              <a:spcBef>
                <a:spcPts val="0"/>
              </a:spcBef>
              <a:spcAft>
                <a:spcPts val="0"/>
              </a:spcAft>
              <a:buSzPts val="900"/>
              <a:buNone/>
              <a:defRPr sz="900"/>
            </a:lvl3pPr>
            <a:lvl4pPr lvl="3" algn="r">
              <a:lnSpc>
                <a:spcPct val="100000"/>
              </a:lnSpc>
              <a:spcBef>
                <a:spcPts val="0"/>
              </a:spcBef>
              <a:spcAft>
                <a:spcPts val="0"/>
              </a:spcAft>
              <a:buSzPts val="900"/>
              <a:buNone/>
              <a:defRPr sz="900"/>
            </a:lvl4pPr>
            <a:lvl5pPr lvl="4" algn="r">
              <a:lnSpc>
                <a:spcPct val="100000"/>
              </a:lnSpc>
              <a:spcBef>
                <a:spcPts val="0"/>
              </a:spcBef>
              <a:spcAft>
                <a:spcPts val="0"/>
              </a:spcAft>
              <a:buSzPts val="900"/>
              <a:buNone/>
              <a:defRPr sz="900"/>
            </a:lvl5pPr>
            <a:lvl6pPr lvl="5" algn="r">
              <a:lnSpc>
                <a:spcPct val="100000"/>
              </a:lnSpc>
              <a:spcBef>
                <a:spcPts val="0"/>
              </a:spcBef>
              <a:spcAft>
                <a:spcPts val="0"/>
              </a:spcAft>
              <a:buSzPts val="900"/>
              <a:buNone/>
              <a:defRPr sz="900"/>
            </a:lvl6pPr>
            <a:lvl7pPr lvl="6" algn="r">
              <a:lnSpc>
                <a:spcPct val="100000"/>
              </a:lnSpc>
              <a:spcBef>
                <a:spcPts val="0"/>
              </a:spcBef>
              <a:spcAft>
                <a:spcPts val="0"/>
              </a:spcAft>
              <a:buSzPts val="900"/>
              <a:buNone/>
              <a:defRPr sz="900"/>
            </a:lvl7pPr>
            <a:lvl8pPr lvl="7" algn="r">
              <a:lnSpc>
                <a:spcPct val="100000"/>
              </a:lnSpc>
              <a:spcBef>
                <a:spcPts val="0"/>
              </a:spcBef>
              <a:spcAft>
                <a:spcPts val="0"/>
              </a:spcAft>
              <a:buSzPts val="900"/>
              <a:buNone/>
              <a:defRPr sz="900"/>
            </a:lvl8pPr>
            <a:lvl9pPr lvl="8" algn="r">
              <a:lnSpc>
                <a:spcPct val="100000"/>
              </a:lnSpc>
              <a:spcBef>
                <a:spcPts val="0"/>
              </a:spcBef>
              <a:spcAft>
                <a:spcPts val="0"/>
              </a:spcAft>
              <a:buSzPts val="900"/>
              <a:buNone/>
              <a:defRPr sz="900"/>
            </a:lvl9pPr>
          </a:lstStyle>
          <a:p/>
        </p:txBody>
      </p:sp>
      <p:sp>
        <p:nvSpPr>
          <p:cNvPr id="23" name="Google Shape;23;p41"/>
          <p:cNvSpPr txBox="1"/>
          <p:nvPr>
            <p:ph idx="14" type="ctrTitle"/>
          </p:nvPr>
        </p:nvSpPr>
        <p:spPr>
          <a:xfrm>
            <a:off x="390296" y="2141336"/>
            <a:ext cx="1974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24" name="Google Shape;24;p41"/>
          <p:cNvSpPr txBox="1"/>
          <p:nvPr>
            <p:ph idx="15" type="subTitle"/>
          </p:nvPr>
        </p:nvSpPr>
        <p:spPr>
          <a:xfrm>
            <a:off x="690446" y="2519956"/>
            <a:ext cx="1674300" cy="57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900"/>
              <a:buNone/>
              <a:defRPr/>
            </a:lvl1pPr>
            <a:lvl2pPr lvl="1" algn="r">
              <a:lnSpc>
                <a:spcPct val="100000"/>
              </a:lnSpc>
              <a:spcBef>
                <a:spcPts val="0"/>
              </a:spcBef>
              <a:spcAft>
                <a:spcPts val="0"/>
              </a:spcAft>
              <a:buSzPts val="900"/>
              <a:buNone/>
              <a:defRPr sz="900"/>
            </a:lvl2pPr>
            <a:lvl3pPr lvl="2" algn="r">
              <a:lnSpc>
                <a:spcPct val="100000"/>
              </a:lnSpc>
              <a:spcBef>
                <a:spcPts val="0"/>
              </a:spcBef>
              <a:spcAft>
                <a:spcPts val="0"/>
              </a:spcAft>
              <a:buSzPts val="900"/>
              <a:buNone/>
              <a:defRPr sz="900"/>
            </a:lvl3pPr>
            <a:lvl4pPr lvl="3" algn="r">
              <a:lnSpc>
                <a:spcPct val="100000"/>
              </a:lnSpc>
              <a:spcBef>
                <a:spcPts val="0"/>
              </a:spcBef>
              <a:spcAft>
                <a:spcPts val="0"/>
              </a:spcAft>
              <a:buSzPts val="900"/>
              <a:buNone/>
              <a:defRPr sz="900"/>
            </a:lvl4pPr>
            <a:lvl5pPr lvl="4" algn="r">
              <a:lnSpc>
                <a:spcPct val="100000"/>
              </a:lnSpc>
              <a:spcBef>
                <a:spcPts val="0"/>
              </a:spcBef>
              <a:spcAft>
                <a:spcPts val="0"/>
              </a:spcAft>
              <a:buSzPts val="900"/>
              <a:buNone/>
              <a:defRPr sz="900"/>
            </a:lvl5pPr>
            <a:lvl6pPr lvl="5" algn="r">
              <a:lnSpc>
                <a:spcPct val="100000"/>
              </a:lnSpc>
              <a:spcBef>
                <a:spcPts val="0"/>
              </a:spcBef>
              <a:spcAft>
                <a:spcPts val="0"/>
              </a:spcAft>
              <a:buSzPts val="900"/>
              <a:buNone/>
              <a:defRPr sz="900"/>
            </a:lvl6pPr>
            <a:lvl7pPr lvl="6" algn="r">
              <a:lnSpc>
                <a:spcPct val="100000"/>
              </a:lnSpc>
              <a:spcBef>
                <a:spcPts val="0"/>
              </a:spcBef>
              <a:spcAft>
                <a:spcPts val="0"/>
              </a:spcAft>
              <a:buSzPts val="900"/>
              <a:buNone/>
              <a:defRPr sz="900"/>
            </a:lvl7pPr>
            <a:lvl8pPr lvl="7" algn="r">
              <a:lnSpc>
                <a:spcPct val="100000"/>
              </a:lnSpc>
              <a:spcBef>
                <a:spcPts val="0"/>
              </a:spcBef>
              <a:spcAft>
                <a:spcPts val="0"/>
              </a:spcAft>
              <a:buSzPts val="900"/>
              <a:buNone/>
              <a:defRPr sz="900"/>
            </a:lvl8pPr>
            <a:lvl9pPr lvl="8" algn="r">
              <a:lnSpc>
                <a:spcPct val="100000"/>
              </a:lnSpc>
              <a:spcBef>
                <a:spcPts val="0"/>
              </a:spcBef>
              <a:spcAft>
                <a:spcPts val="0"/>
              </a:spcAft>
              <a:buSzPts val="900"/>
              <a:buNone/>
              <a:defRPr sz="900"/>
            </a:lvl9pPr>
          </a:lstStyle>
          <a:p/>
        </p:txBody>
      </p:sp>
      <p:sp>
        <p:nvSpPr>
          <p:cNvPr id="25" name="Google Shape;25;p41"/>
          <p:cNvSpPr txBox="1"/>
          <p:nvPr>
            <p:ph idx="16" type="ctrTitle"/>
          </p:nvPr>
        </p:nvSpPr>
        <p:spPr>
          <a:xfrm>
            <a:off x="6811558" y="1775180"/>
            <a:ext cx="19743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6" name="Google Shape;26;p41"/>
          <p:cNvSpPr txBox="1"/>
          <p:nvPr>
            <p:ph idx="17" type="subTitle"/>
          </p:nvPr>
        </p:nvSpPr>
        <p:spPr>
          <a:xfrm>
            <a:off x="6811558" y="2153805"/>
            <a:ext cx="16743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sz="900"/>
            </a:lvl2pPr>
            <a:lvl3pPr lvl="2" algn="l">
              <a:lnSpc>
                <a:spcPct val="100000"/>
              </a:lnSpc>
              <a:spcBef>
                <a:spcPts val="0"/>
              </a:spcBef>
              <a:spcAft>
                <a:spcPts val="0"/>
              </a:spcAft>
              <a:buSzPts val="900"/>
              <a:buNone/>
              <a:defRPr sz="900"/>
            </a:lvl3pPr>
            <a:lvl4pPr lvl="3" algn="l">
              <a:lnSpc>
                <a:spcPct val="100000"/>
              </a:lnSpc>
              <a:spcBef>
                <a:spcPts val="0"/>
              </a:spcBef>
              <a:spcAft>
                <a:spcPts val="0"/>
              </a:spcAft>
              <a:buSzPts val="900"/>
              <a:buNone/>
              <a:defRPr sz="900"/>
            </a:lvl4pPr>
            <a:lvl5pPr lvl="4" algn="l">
              <a:lnSpc>
                <a:spcPct val="100000"/>
              </a:lnSpc>
              <a:spcBef>
                <a:spcPts val="0"/>
              </a:spcBef>
              <a:spcAft>
                <a:spcPts val="0"/>
              </a:spcAft>
              <a:buSzPts val="900"/>
              <a:buNone/>
              <a:defRPr sz="900"/>
            </a:lvl5pPr>
            <a:lvl6pPr lvl="5" algn="l">
              <a:lnSpc>
                <a:spcPct val="100000"/>
              </a:lnSpc>
              <a:spcBef>
                <a:spcPts val="0"/>
              </a:spcBef>
              <a:spcAft>
                <a:spcPts val="0"/>
              </a:spcAft>
              <a:buSzPts val="900"/>
              <a:buNone/>
              <a:defRPr sz="900"/>
            </a:lvl6pPr>
            <a:lvl7pPr lvl="6" algn="l">
              <a:lnSpc>
                <a:spcPct val="100000"/>
              </a:lnSpc>
              <a:spcBef>
                <a:spcPts val="0"/>
              </a:spcBef>
              <a:spcAft>
                <a:spcPts val="0"/>
              </a:spcAft>
              <a:buSzPts val="900"/>
              <a:buNone/>
              <a:defRPr sz="900"/>
            </a:lvl7pPr>
            <a:lvl8pPr lvl="7" algn="l">
              <a:lnSpc>
                <a:spcPct val="100000"/>
              </a:lnSpc>
              <a:spcBef>
                <a:spcPts val="0"/>
              </a:spcBef>
              <a:spcAft>
                <a:spcPts val="0"/>
              </a:spcAft>
              <a:buSzPts val="900"/>
              <a:buNone/>
              <a:defRPr sz="900"/>
            </a:lvl8pPr>
            <a:lvl9pPr lvl="8" algn="l">
              <a:lnSpc>
                <a:spcPct val="100000"/>
              </a:lnSpc>
              <a:spcBef>
                <a:spcPts val="0"/>
              </a:spcBef>
              <a:spcAft>
                <a:spcPts val="0"/>
              </a:spcAft>
              <a:buSzPts val="900"/>
              <a:buNone/>
              <a:defRPr sz="900"/>
            </a:lvl9pPr>
          </a:lstStyle>
          <a:p/>
        </p:txBody>
      </p:sp>
      <p:sp>
        <p:nvSpPr>
          <p:cNvPr id="27" name="Google Shape;27;p41"/>
          <p:cNvSpPr txBox="1"/>
          <p:nvPr>
            <p:ph idx="18" type="ctrTitle"/>
          </p:nvPr>
        </p:nvSpPr>
        <p:spPr>
          <a:xfrm>
            <a:off x="6811558" y="2799095"/>
            <a:ext cx="19743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8" name="Google Shape;28;p41"/>
          <p:cNvSpPr txBox="1"/>
          <p:nvPr>
            <p:ph idx="19" type="subTitle"/>
          </p:nvPr>
        </p:nvSpPr>
        <p:spPr>
          <a:xfrm>
            <a:off x="6811558" y="3177717"/>
            <a:ext cx="16743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sz="900"/>
            </a:lvl2pPr>
            <a:lvl3pPr lvl="2" algn="l">
              <a:lnSpc>
                <a:spcPct val="100000"/>
              </a:lnSpc>
              <a:spcBef>
                <a:spcPts val="0"/>
              </a:spcBef>
              <a:spcAft>
                <a:spcPts val="0"/>
              </a:spcAft>
              <a:buSzPts val="900"/>
              <a:buNone/>
              <a:defRPr sz="900"/>
            </a:lvl3pPr>
            <a:lvl4pPr lvl="3" algn="l">
              <a:lnSpc>
                <a:spcPct val="100000"/>
              </a:lnSpc>
              <a:spcBef>
                <a:spcPts val="0"/>
              </a:spcBef>
              <a:spcAft>
                <a:spcPts val="0"/>
              </a:spcAft>
              <a:buSzPts val="900"/>
              <a:buNone/>
              <a:defRPr sz="900"/>
            </a:lvl4pPr>
            <a:lvl5pPr lvl="4" algn="l">
              <a:lnSpc>
                <a:spcPct val="100000"/>
              </a:lnSpc>
              <a:spcBef>
                <a:spcPts val="0"/>
              </a:spcBef>
              <a:spcAft>
                <a:spcPts val="0"/>
              </a:spcAft>
              <a:buSzPts val="900"/>
              <a:buNone/>
              <a:defRPr sz="900"/>
            </a:lvl5pPr>
            <a:lvl6pPr lvl="5" algn="l">
              <a:lnSpc>
                <a:spcPct val="100000"/>
              </a:lnSpc>
              <a:spcBef>
                <a:spcPts val="0"/>
              </a:spcBef>
              <a:spcAft>
                <a:spcPts val="0"/>
              </a:spcAft>
              <a:buSzPts val="900"/>
              <a:buNone/>
              <a:defRPr sz="900"/>
            </a:lvl6pPr>
            <a:lvl7pPr lvl="6" algn="l">
              <a:lnSpc>
                <a:spcPct val="100000"/>
              </a:lnSpc>
              <a:spcBef>
                <a:spcPts val="0"/>
              </a:spcBef>
              <a:spcAft>
                <a:spcPts val="0"/>
              </a:spcAft>
              <a:buSzPts val="900"/>
              <a:buNone/>
              <a:defRPr sz="900"/>
            </a:lvl7pPr>
            <a:lvl8pPr lvl="7" algn="l">
              <a:lnSpc>
                <a:spcPct val="100000"/>
              </a:lnSpc>
              <a:spcBef>
                <a:spcPts val="0"/>
              </a:spcBef>
              <a:spcAft>
                <a:spcPts val="0"/>
              </a:spcAft>
              <a:buSzPts val="900"/>
              <a:buNone/>
              <a:defRPr sz="900"/>
            </a:lvl8pPr>
            <a:lvl9pPr lvl="8" algn="l">
              <a:lnSpc>
                <a:spcPct val="100000"/>
              </a:lnSpc>
              <a:spcBef>
                <a:spcPts val="0"/>
              </a:spcBef>
              <a:spcAft>
                <a:spcPts val="0"/>
              </a:spcAft>
              <a:buSzPts val="900"/>
              <a:buNone/>
              <a:defRPr sz="900"/>
            </a:lvl9pPr>
          </a:lstStyle>
          <a:p/>
        </p:txBody>
      </p:sp>
      <p:sp>
        <p:nvSpPr>
          <p:cNvPr id="29" name="Google Shape;29;p41"/>
          <p:cNvSpPr txBox="1"/>
          <p:nvPr>
            <p:ph idx="20" type="ctrTitle"/>
          </p:nvPr>
        </p:nvSpPr>
        <p:spPr>
          <a:xfrm>
            <a:off x="6811558" y="3811353"/>
            <a:ext cx="19743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30" name="Google Shape;30;p41"/>
          <p:cNvSpPr txBox="1"/>
          <p:nvPr>
            <p:ph idx="21" type="subTitle"/>
          </p:nvPr>
        </p:nvSpPr>
        <p:spPr>
          <a:xfrm>
            <a:off x="6811558" y="4189973"/>
            <a:ext cx="16743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sz="900"/>
            </a:lvl2pPr>
            <a:lvl3pPr lvl="2" algn="l">
              <a:lnSpc>
                <a:spcPct val="100000"/>
              </a:lnSpc>
              <a:spcBef>
                <a:spcPts val="0"/>
              </a:spcBef>
              <a:spcAft>
                <a:spcPts val="0"/>
              </a:spcAft>
              <a:buSzPts val="900"/>
              <a:buNone/>
              <a:defRPr sz="900"/>
            </a:lvl3pPr>
            <a:lvl4pPr lvl="3" algn="l">
              <a:lnSpc>
                <a:spcPct val="100000"/>
              </a:lnSpc>
              <a:spcBef>
                <a:spcPts val="0"/>
              </a:spcBef>
              <a:spcAft>
                <a:spcPts val="0"/>
              </a:spcAft>
              <a:buSzPts val="900"/>
              <a:buNone/>
              <a:defRPr sz="900"/>
            </a:lvl4pPr>
            <a:lvl5pPr lvl="4" algn="l">
              <a:lnSpc>
                <a:spcPct val="100000"/>
              </a:lnSpc>
              <a:spcBef>
                <a:spcPts val="0"/>
              </a:spcBef>
              <a:spcAft>
                <a:spcPts val="0"/>
              </a:spcAft>
              <a:buSzPts val="900"/>
              <a:buNone/>
              <a:defRPr sz="900"/>
            </a:lvl5pPr>
            <a:lvl6pPr lvl="5" algn="l">
              <a:lnSpc>
                <a:spcPct val="100000"/>
              </a:lnSpc>
              <a:spcBef>
                <a:spcPts val="0"/>
              </a:spcBef>
              <a:spcAft>
                <a:spcPts val="0"/>
              </a:spcAft>
              <a:buSzPts val="900"/>
              <a:buNone/>
              <a:defRPr sz="900"/>
            </a:lvl6pPr>
            <a:lvl7pPr lvl="6" algn="l">
              <a:lnSpc>
                <a:spcPct val="100000"/>
              </a:lnSpc>
              <a:spcBef>
                <a:spcPts val="0"/>
              </a:spcBef>
              <a:spcAft>
                <a:spcPts val="0"/>
              </a:spcAft>
              <a:buSzPts val="900"/>
              <a:buNone/>
              <a:defRPr sz="900"/>
            </a:lvl7pPr>
            <a:lvl8pPr lvl="7" algn="l">
              <a:lnSpc>
                <a:spcPct val="100000"/>
              </a:lnSpc>
              <a:spcBef>
                <a:spcPts val="0"/>
              </a:spcBef>
              <a:spcAft>
                <a:spcPts val="0"/>
              </a:spcAft>
              <a:buSzPts val="900"/>
              <a:buNone/>
              <a:defRPr sz="900"/>
            </a:lvl8pPr>
            <a:lvl9pPr lvl="8" algn="l">
              <a:lnSpc>
                <a:spcPct val="100000"/>
              </a:lnSpc>
              <a:spcBef>
                <a:spcPts val="0"/>
              </a:spcBef>
              <a:spcAft>
                <a:spcPts val="0"/>
              </a:spcAft>
              <a:buSzPts val="900"/>
              <a:buNone/>
              <a:defRPr sz="9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2"/>
          <p:cNvSpPr txBox="1"/>
          <p:nvPr>
            <p:ph type="ctrTitle"/>
          </p:nvPr>
        </p:nvSpPr>
        <p:spPr>
          <a:xfrm flipH="1">
            <a:off x="1147650" y="3085150"/>
            <a:ext cx="5005500" cy="102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600"/>
              <a:buNone/>
              <a:defRPr sz="3600"/>
            </a:lvl1pPr>
            <a:lvl2pPr lvl="1" algn="l">
              <a:lnSpc>
                <a:spcPct val="100000"/>
              </a:lnSpc>
              <a:spcBef>
                <a:spcPts val="0"/>
              </a:spcBef>
              <a:spcAft>
                <a:spcPts val="0"/>
              </a:spcAft>
              <a:buClr>
                <a:srgbClr val="FFFFFF"/>
              </a:buClr>
              <a:buSzPts val="6500"/>
              <a:buNone/>
              <a:defRPr sz="6500">
                <a:solidFill>
                  <a:srgbClr val="FFFFFF"/>
                </a:solidFill>
              </a:defRPr>
            </a:lvl2pPr>
            <a:lvl3pPr lvl="2" algn="l">
              <a:lnSpc>
                <a:spcPct val="100000"/>
              </a:lnSpc>
              <a:spcBef>
                <a:spcPts val="0"/>
              </a:spcBef>
              <a:spcAft>
                <a:spcPts val="0"/>
              </a:spcAft>
              <a:buClr>
                <a:srgbClr val="FFFFFF"/>
              </a:buClr>
              <a:buSzPts val="6500"/>
              <a:buNone/>
              <a:defRPr sz="6500">
                <a:solidFill>
                  <a:srgbClr val="FFFFFF"/>
                </a:solidFill>
              </a:defRPr>
            </a:lvl3pPr>
            <a:lvl4pPr lvl="3" algn="l">
              <a:lnSpc>
                <a:spcPct val="100000"/>
              </a:lnSpc>
              <a:spcBef>
                <a:spcPts val="0"/>
              </a:spcBef>
              <a:spcAft>
                <a:spcPts val="0"/>
              </a:spcAft>
              <a:buClr>
                <a:srgbClr val="FFFFFF"/>
              </a:buClr>
              <a:buSzPts val="6500"/>
              <a:buNone/>
              <a:defRPr sz="6500">
                <a:solidFill>
                  <a:srgbClr val="FFFFFF"/>
                </a:solidFill>
              </a:defRPr>
            </a:lvl4pPr>
            <a:lvl5pPr lvl="4" algn="l">
              <a:lnSpc>
                <a:spcPct val="100000"/>
              </a:lnSpc>
              <a:spcBef>
                <a:spcPts val="0"/>
              </a:spcBef>
              <a:spcAft>
                <a:spcPts val="0"/>
              </a:spcAft>
              <a:buClr>
                <a:srgbClr val="FFFFFF"/>
              </a:buClr>
              <a:buSzPts val="6500"/>
              <a:buNone/>
              <a:defRPr sz="6500">
                <a:solidFill>
                  <a:srgbClr val="FFFFFF"/>
                </a:solidFill>
              </a:defRPr>
            </a:lvl5pPr>
            <a:lvl6pPr lvl="5" algn="l">
              <a:lnSpc>
                <a:spcPct val="100000"/>
              </a:lnSpc>
              <a:spcBef>
                <a:spcPts val="0"/>
              </a:spcBef>
              <a:spcAft>
                <a:spcPts val="0"/>
              </a:spcAft>
              <a:buClr>
                <a:srgbClr val="FFFFFF"/>
              </a:buClr>
              <a:buSzPts val="6500"/>
              <a:buNone/>
              <a:defRPr sz="6500">
                <a:solidFill>
                  <a:srgbClr val="FFFFFF"/>
                </a:solidFill>
              </a:defRPr>
            </a:lvl6pPr>
            <a:lvl7pPr lvl="6" algn="l">
              <a:lnSpc>
                <a:spcPct val="100000"/>
              </a:lnSpc>
              <a:spcBef>
                <a:spcPts val="0"/>
              </a:spcBef>
              <a:spcAft>
                <a:spcPts val="0"/>
              </a:spcAft>
              <a:buClr>
                <a:srgbClr val="FFFFFF"/>
              </a:buClr>
              <a:buSzPts val="6500"/>
              <a:buNone/>
              <a:defRPr sz="6500">
                <a:solidFill>
                  <a:srgbClr val="FFFFFF"/>
                </a:solidFill>
              </a:defRPr>
            </a:lvl7pPr>
            <a:lvl8pPr lvl="7" algn="l">
              <a:lnSpc>
                <a:spcPct val="100000"/>
              </a:lnSpc>
              <a:spcBef>
                <a:spcPts val="0"/>
              </a:spcBef>
              <a:spcAft>
                <a:spcPts val="0"/>
              </a:spcAft>
              <a:buClr>
                <a:srgbClr val="FFFFFF"/>
              </a:buClr>
              <a:buSzPts val="6500"/>
              <a:buNone/>
              <a:defRPr sz="6500">
                <a:solidFill>
                  <a:srgbClr val="FFFFFF"/>
                </a:solidFill>
              </a:defRPr>
            </a:lvl8pPr>
            <a:lvl9pPr lvl="8" algn="l">
              <a:lnSpc>
                <a:spcPct val="100000"/>
              </a:lnSpc>
              <a:spcBef>
                <a:spcPts val="0"/>
              </a:spcBef>
              <a:spcAft>
                <a:spcPts val="0"/>
              </a:spcAft>
              <a:buClr>
                <a:srgbClr val="FFFFFF"/>
              </a:buClr>
              <a:buSzPts val="6500"/>
              <a:buNone/>
              <a:defRPr sz="6500">
                <a:solidFill>
                  <a:srgbClr val="FFFFFF"/>
                </a:solidFill>
              </a:defRPr>
            </a:lvl9pPr>
          </a:lstStyle>
          <a:p/>
        </p:txBody>
      </p:sp>
      <p:sp>
        <p:nvSpPr>
          <p:cNvPr id="33" name="Google Shape;33;p42"/>
          <p:cNvSpPr txBox="1"/>
          <p:nvPr>
            <p:ph idx="2" type="title"/>
          </p:nvPr>
        </p:nvSpPr>
        <p:spPr>
          <a:xfrm flipH="1">
            <a:off x="1147579" y="2323850"/>
            <a:ext cx="2979300" cy="75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9600"/>
              <a:buNone/>
              <a:defRPr sz="9600"/>
            </a:lvl1pPr>
            <a:lvl2pPr lvl="1"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34" name="Google Shape;34;p42"/>
          <p:cNvSpPr txBox="1"/>
          <p:nvPr>
            <p:ph idx="1" type="subTitle"/>
          </p:nvPr>
        </p:nvSpPr>
        <p:spPr>
          <a:xfrm>
            <a:off x="1147575" y="4028959"/>
            <a:ext cx="42249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43"/>
          <p:cNvSpPr txBox="1"/>
          <p:nvPr>
            <p:ph type="ctrTitle"/>
          </p:nvPr>
        </p:nvSpPr>
        <p:spPr>
          <a:xfrm>
            <a:off x="2638350" y="376498"/>
            <a:ext cx="3867300" cy="205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p:txBody>
      </p:sp>
      <p:sp>
        <p:nvSpPr>
          <p:cNvPr id="37" name="Google Shape;37;p43"/>
          <p:cNvSpPr txBox="1"/>
          <p:nvPr>
            <p:ph idx="1" type="subTitle"/>
          </p:nvPr>
        </p:nvSpPr>
        <p:spPr>
          <a:xfrm>
            <a:off x="2580225" y="2314225"/>
            <a:ext cx="3983400" cy="107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44"/>
          <p:cNvSpPr txBox="1"/>
          <p:nvPr>
            <p:ph idx="1" type="body"/>
          </p:nvPr>
        </p:nvSpPr>
        <p:spPr>
          <a:xfrm>
            <a:off x="870650" y="1144200"/>
            <a:ext cx="6919200" cy="35106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434343"/>
              </a:buClr>
              <a:buSzPts val="800"/>
              <a:buFont typeface="Nunito Light"/>
              <a:buAutoNum type="arabicPeriod"/>
              <a:defRPr>
                <a:solidFill>
                  <a:srgbClr val="000000"/>
                </a:solidFill>
              </a:defRPr>
            </a:lvl1pPr>
            <a:lvl2pPr indent="-304800" lvl="1" marL="914400" algn="l">
              <a:lnSpc>
                <a:spcPct val="115000"/>
              </a:lnSpc>
              <a:spcBef>
                <a:spcPts val="1600"/>
              </a:spcBef>
              <a:spcAft>
                <a:spcPts val="0"/>
              </a:spcAft>
              <a:buClr>
                <a:srgbClr val="434343"/>
              </a:buClr>
              <a:buSzPts val="1200"/>
              <a:buFont typeface="Nunito Light"/>
              <a:buAutoNum type="alphaLcPeriod"/>
              <a:defRPr>
                <a:solidFill>
                  <a:srgbClr val="000000"/>
                </a:solidFill>
              </a:defRPr>
            </a:lvl2pPr>
            <a:lvl3pPr indent="-304800" lvl="2" marL="1371600" algn="l">
              <a:lnSpc>
                <a:spcPct val="115000"/>
              </a:lnSpc>
              <a:spcBef>
                <a:spcPts val="1600"/>
              </a:spcBef>
              <a:spcAft>
                <a:spcPts val="0"/>
              </a:spcAft>
              <a:buClr>
                <a:srgbClr val="434343"/>
              </a:buClr>
              <a:buSzPts val="1200"/>
              <a:buFont typeface="Nunito Light"/>
              <a:buAutoNum type="romanLcPeriod"/>
              <a:defRPr>
                <a:solidFill>
                  <a:srgbClr val="000000"/>
                </a:solidFill>
              </a:defRPr>
            </a:lvl3pPr>
            <a:lvl4pPr indent="-304800" lvl="3" marL="1828800" algn="l">
              <a:lnSpc>
                <a:spcPct val="115000"/>
              </a:lnSpc>
              <a:spcBef>
                <a:spcPts val="1600"/>
              </a:spcBef>
              <a:spcAft>
                <a:spcPts val="0"/>
              </a:spcAft>
              <a:buClr>
                <a:srgbClr val="434343"/>
              </a:buClr>
              <a:buSzPts val="1200"/>
              <a:buFont typeface="Nunito Light"/>
              <a:buAutoNum type="arabicPeriod"/>
              <a:defRPr>
                <a:solidFill>
                  <a:srgbClr val="000000"/>
                </a:solidFill>
              </a:defRPr>
            </a:lvl4pPr>
            <a:lvl5pPr indent="-304800" lvl="4" marL="2286000" algn="l">
              <a:lnSpc>
                <a:spcPct val="115000"/>
              </a:lnSpc>
              <a:spcBef>
                <a:spcPts val="1600"/>
              </a:spcBef>
              <a:spcAft>
                <a:spcPts val="0"/>
              </a:spcAft>
              <a:buClr>
                <a:srgbClr val="434343"/>
              </a:buClr>
              <a:buSzPts val="1200"/>
              <a:buFont typeface="Nunito Light"/>
              <a:buAutoNum type="alphaLcPeriod"/>
              <a:defRPr>
                <a:solidFill>
                  <a:srgbClr val="000000"/>
                </a:solidFill>
              </a:defRPr>
            </a:lvl5pPr>
            <a:lvl6pPr indent="-304800" lvl="5" marL="2743200" algn="l">
              <a:lnSpc>
                <a:spcPct val="115000"/>
              </a:lnSpc>
              <a:spcBef>
                <a:spcPts val="1600"/>
              </a:spcBef>
              <a:spcAft>
                <a:spcPts val="0"/>
              </a:spcAft>
              <a:buClr>
                <a:srgbClr val="434343"/>
              </a:buClr>
              <a:buSzPts val="1200"/>
              <a:buFont typeface="Nunito Light"/>
              <a:buAutoNum type="romanLcPeriod"/>
              <a:defRPr>
                <a:solidFill>
                  <a:srgbClr val="000000"/>
                </a:solidFill>
              </a:defRPr>
            </a:lvl6pPr>
            <a:lvl7pPr indent="-304800" lvl="6" marL="3200400" algn="l">
              <a:lnSpc>
                <a:spcPct val="115000"/>
              </a:lnSpc>
              <a:spcBef>
                <a:spcPts val="1600"/>
              </a:spcBef>
              <a:spcAft>
                <a:spcPts val="0"/>
              </a:spcAft>
              <a:buClr>
                <a:srgbClr val="434343"/>
              </a:buClr>
              <a:buSzPts val="1200"/>
              <a:buFont typeface="Nunito Light"/>
              <a:buAutoNum type="arabicPeriod"/>
              <a:defRPr>
                <a:solidFill>
                  <a:srgbClr val="000000"/>
                </a:solidFill>
              </a:defRPr>
            </a:lvl7pPr>
            <a:lvl8pPr indent="-304800" lvl="7" marL="3657600" algn="l">
              <a:lnSpc>
                <a:spcPct val="115000"/>
              </a:lnSpc>
              <a:spcBef>
                <a:spcPts val="1600"/>
              </a:spcBef>
              <a:spcAft>
                <a:spcPts val="0"/>
              </a:spcAft>
              <a:buClr>
                <a:srgbClr val="434343"/>
              </a:buClr>
              <a:buSzPts val="1200"/>
              <a:buFont typeface="Nunito Light"/>
              <a:buAutoNum type="alphaLcPeriod"/>
              <a:defRPr>
                <a:solidFill>
                  <a:srgbClr val="000000"/>
                </a:solidFill>
              </a:defRPr>
            </a:lvl8pPr>
            <a:lvl9pPr indent="-304800" lvl="8" marL="4114800" algn="l">
              <a:lnSpc>
                <a:spcPct val="115000"/>
              </a:lnSpc>
              <a:spcBef>
                <a:spcPts val="1600"/>
              </a:spcBef>
              <a:spcAft>
                <a:spcPts val="1600"/>
              </a:spcAft>
              <a:buClr>
                <a:srgbClr val="434343"/>
              </a:buClr>
              <a:buSzPts val="1200"/>
              <a:buFont typeface="Nunito Light"/>
              <a:buAutoNum type="romanLcPeriod"/>
              <a:defRPr>
                <a:solidFill>
                  <a:srgbClr val="000000"/>
                </a:solidFill>
              </a:defRPr>
            </a:lvl9pPr>
          </a:lstStyle>
          <a:p/>
        </p:txBody>
      </p:sp>
      <p:sp>
        <p:nvSpPr>
          <p:cNvPr id="40" name="Google Shape;40;p44"/>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45"/>
          <p:cNvSpPr txBox="1"/>
          <p:nvPr>
            <p:ph type="ctrTitle"/>
          </p:nvPr>
        </p:nvSpPr>
        <p:spPr>
          <a:xfrm flipH="1">
            <a:off x="2747779" y="2635675"/>
            <a:ext cx="5195700" cy="192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3600"/>
              <a:buNone/>
              <a:defRPr sz="3600"/>
            </a:lvl1pPr>
            <a:lvl2pPr lvl="1" algn="r">
              <a:lnSpc>
                <a:spcPct val="100000"/>
              </a:lnSpc>
              <a:spcBef>
                <a:spcPts val="0"/>
              </a:spcBef>
              <a:spcAft>
                <a:spcPts val="0"/>
              </a:spcAft>
              <a:buClr>
                <a:srgbClr val="FFFFFF"/>
              </a:buClr>
              <a:buSzPts val="6500"/>
              <a:buNone/>
              <a:defRPr sz="6500">
                <a:solidFill>
                  <a:srgbClr val="FFFFFF"/>
                </a:solidFill>
              </a:defRPr>
            </a:lvl2pPr>
            <a:lvl3pPr lvl="2" algn="r">
              <a:lnSpc>
                <a:spcPct val="100000"/>
              </a:lnSpc>
              <a:spcBef>
                <a:spcPts val="0"/>
              </a:spcBef>
              <a:spcAft>
                <a:spcPts val="0"/>
              </a:spcAft>
              <a:buClr>
                <a:srgbClr val="FFFFFF"/>
              </a:buClr>
              <a:buSzPts val="6500"/>
              <a:buNone/>
              <a:defRPr sz="6500">
                <a:solidFill>
                  <a:srgbClr val="FFFFFF"/>
                </a:solidFill>
              </a:defRPr>
            </a:lvl3pPr>
            <a:lvl4pPr lvl="3" algn="r">
              <a:lnSpc>
                <a:spcPct val="100000"/>
              </a:lnSpc>
              <a:spcBef>
                <a:spcPts val="0"/>
              </a:spcBef>
              <a:spcAft>
                <a:spcPts val="0"/>
              </a:spcAft>
              <a:buClr>
                <a:srgbClr val="FFFFFF"/>
              </a:buClr>
              <a:buSzPts val="6500"/>
              <a:buNone/>
              <a:defRPr sz="6500">
                <a:solidFill>
                  <a:srgbClr val="FFFFFF"/>
                </a:solidFill>
              </a:defRPr>
            </a:lvl4pPr>
            <a:lvl5pPr lvl="4" algn="r">
              <a:lnSpc>
                <a:spcPct val="100000"/>
              </a:lnSpc>
              <a:spcBef>
                <a:spcPts val="0"/>
              </a:spcBef>
              <a:spcAft>
                <a:spcPts val="0"/>
              </a:spcAft>
              <a:buClr>
                <a:srgbClr val="FFFFFF"/>
              </a:buClr>
              <a:buSzPts val="6500"/>
              <a:buNone/>
              <a:defRPr sz="6500">
                <a:solidFill>
                  <a:srgbClr val="FFFFFF"/>
                </a:solidFill>
              </a:defRPr>
            </a:lvl5pPr>
            <a:lvl6pPr lvl="5" algn="r">
              <a:lnSpc>
                <a:spcPct val="100000"/>
              </a:lnSpc>
              <a:spcBef>
                <a:spcPts val="0"/>
              </a:spcBef>
              <a:spcAft>
                <a:spcPts val="0"/>
              </a:spcAft>
              <a:buClr>
                <a:srgbClr val="FFFFFF"/>
              </a:buClr>
              <a:buSzPts val="6500"/>
              <a:buNone/>
              <a:defRPr sz="6500">
                <a:solidFill>
                  <a:srgbClr val="FFFFFF"/>
                </a:solidFill>
              </a:defRPr>
            </a:lvl6pPr>
            <a:lvl7pPr lvl="6" algn="r">
              <a:lnSpc>
                <a:spcPct val="100000"/>
              </a:lnSpc>
              <a:spcBef>
                <a:spcPts val="0"/>
              </a:spcBef>
              <a:spcAft>
                <a:spcPts val="0"/>
              </a:spcAft>
              <a:buClr>
                <a:srgbClr val="FFFFFF"/>
              </a:buClr>
              <a:buSzPts val="6500"/>
              <a:buNone/>
              <a:defRPr sz="6500">
                <a:solidFill>
                  <a:srgbClr val="FFFFFF"/>
                </a:solidFill>
              </a:defRPr>
            </a:lvl7pPr>
            <a:lvl8pPr lvl="7" algn="r">
              <a:lnSpc>
                <a:spcPct val="100000"/>
              </a:lnSpc>
              <a:spcBef>
                <a:spcPts val="0"/>
              </a:spcBef>
              <a:spcAft>
                <a:spcPts val="0"/>
              </a:spcAft>
              <a:buClr>
                <a:srgbClr val="FFFFFF"/>
              </a:buClr>
              <a:buSzPts val="6500"/>
              <a:buNone/>
              <a:defRPr sz="6500">
                <a:solidFill>
                  <a:srgbClr val="FFFFFF"/>
                </a:solidFill>
              </a:defRPr>
            </a:lvl8pPr>
            <a:lvl9pPr lvl="8" algn="r">
              <a:lnSpc>
                <a:spcPct val="100000"/>
              </a:lnSpc>
              <a:spcBef>
                <a:spcPts val="0"/>
              </a:spcBef>
              <a:spcAft>
                <a:spcPts val="0"/>
              </a:spcAft>
              <a:buClr>
                <a:srgbClr val="FFFFFF"/>
              </a:buClr>
              <a:buSzPts val="6500"/>
              <a:buNone/>
              <a:defRPr sz="6500">
                <a:solidFill>
                  <a:srgbClr val="FFFFFF"/>
                </a:solidFill>
              </a:defRPr>
            </a:lvl9pPr>
          </a:lstStyle>
          <a:p/>
        </p:txBody>
      </p:sp>
      <p:sp>
        <p:nvSpPr>
          <p:cNvPr id="43" name="Google Shape;43;p45"/>
          <p:cNvSpPr txBox="1"/>
          <p:nvPr>
            <p:ph idx="2" type="title"/>
          </p:nvPr>
        </p:nvSpPr>
        <p:spPr>
          <a:xfrm flipH="1">
            <a:off x="4964179" y="2323850"/>
            <a:ext cx="2979300" cy="754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9600"/>
              <a:buNone/>
              <a:defRPr sz="9600"/>
            </a:lvl1pPr>
            <a:lvl2pPr lvl="1"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44" name="Google Shape;44;p45"/>
          <p:cNvSpPr txBox="1"/>
          <p:nvPr>
            <p:ph idx="1" type="subTitle"/>
          </p:nvPr>
        </p:nvSpPr>
        <p:spPr>
          <a:xfrm>
            <a:off x="3718579" y="4030481"/>
            <a:ext cx="4224900" cy="53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46"/>
          <p:cNvSpPr txBox="1"/>
          <p:nvPr>
            <p:ph type="ctrTitle"/>
          </p:nvPr>
        </p:nvSpPr>
        <p:spPr>
          <a:xfrm flipH="1">
            <a:off x="2754543" y="1347038"/>
            <a:ext cx="5195700" cy="192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3600"/>
              <a:buNone/>
              <a:defRPr sz="3600"/>
            </a:lvl1pPr>
            <a:lvl2pPr lvl="1" algn="r">
              <a:lnSpc>
                <a:spcPct val="100000"/>
              </a:lnSpc>
              <a:spcBef>
                <a:spcPts val="0"/>
              </a:spcBef>
              <a:spcAft>
                <a:spcPts val="0"/>
              </a:spcAft>
              <a:buClr>
                <a:srgbClr val="FFFFFF"/>
              </a:buClr>
              <a:buSzPts val="6500"/>
              <a:buNone/>
              <a:defRPr sz="6500">
                <a:solidFill>
                  <a:srgbClr val="FFFFFF"/>
                </a:solidFill>
              </a:defRPr>
            </a:lvl2pPr>
            <a:lvl3pPr lvl="2" algn="r">
              <a:lnSpc>
                <a:spcPct val="100000"/>
              </a:lnSpc>
              <a:spcBef>
                <a:spcPts val="0"/>
              </a:spcBef>
              <a:spcAft>
                <a:spcPts val="0"/>
              </a:spcAft>
              <a:buClr>
                <a:srgbClr val="FFFFFF"/>
              </a:buClr>
              <a:buSzPts val="6500"/>
              <a:buNone/>
              <a:defRPr sz="6500">
                <a:solidFill>
                  <a:srgbClr val="FFFFFF"/>
                </a:solidFill>
              </a:defRPr>
            </a:lvl3pPr>
            <a:lvl4pPr lvl="3" algn="r">
              <a:lnSpc>
                <a:spcPct val="100000"/>
              </a:lnSpc>
              <a:spcBef>
                <a:spcPts val="0"/>
              </a:spcBef>
              <a:spcAft>
                <a:spcPts val="0"/>
              </a:spcAft>
              <a:buClr>
                <a:srgbClr val="FFFFFF"/>
              </a:buClr>
              <a:buSzPts val="6500"/>
              <a:buNone/>
              <a:defRPr sz="6500">
                <a:solidFill>
                  <a:srgbClr val="FFFFFF"/>
                </a:solidFill>
              </a:defRPr>
            </a:lvl4pPr>
            <a:lvl5pPr lvl="4" algn="r">
              <a:lnSpc>
                <a:spcPct val="100000"/>
              </a:lnSpc>
              <a:spcBef>
                <a:spcPts val="0"/>
              </a:spcBef>
              <a:spcAft>
                <a:spcPts val="0"/>
              </a:spcAft>
              <a:buClr>
                <a:srgbClr val="FFFFFF"/>
              </a:buClr>
              <a:buSzPts val="6500"/>
              <a:buNone/>
              <a:defRPr sz="6500">
                <a:solidFill>
                  <a:srgbClr val="FFFFFF"/>
                </a:solidFill>
              </a:defRPr>
            </a:lvl5pPr>
            <a:lvl6pPr lvl="5" algn="r">
              <a:lnSpc>
                <a:spcPct val="100000"/>
              </a:lnSpc>
              <a:spcBef>
                <a:spcPts val="0"/>
              </a:spcBef>
              <a:spcAft>
                <a:spcPts val="0"/>
              </a:spcAft>
              <a:buClr>
                <a:srgbClr val="FFFFFF"/>
              </a:buClr>
              <a:buSzPts val="6500"/>
              <a:buNone/>
              <a:defRPr sz="6500">
                <a:solidFill>
                  <a:srgbClr val="FFFFFF"/>
                </a:solidFill>
              </a:defRPr>
            </a:lvl6pPr>
            <a:lvl7pPr lvl="6" algn="r">
              <a:lnSpc>
                <a:spcPct val="100000"/>
              </a:lnSpc>
              <a:spcBef>
                <a:spcPts val="0"/>
              </a:spcBef>
              <a:spcAft>
                <a:spcPts val="0"/>
              </a:spcAft>
              <a:buClr>
                <a:srgbClr val="FFFFFF"/>
              </a:buClr>
              <a:buSzPts val="6500"/>
              <a:buNone/>
              <a:defRPr sz="6500">
                <a:solidFill>
                  <a:srgbClr val="FFFFFF"/>
                </a:solidFill>
              </a:defRPr>
            </a:lvl7pPr>
            <a:lvl8pPr lvl="7" algn="r">
              <a:lnSpc>
                <a:spcPct val="100000"/>
              </a:lnSpc>
              <a:spcBef>
                <a:spcPts val="0"/>
              </a:spcBef>
              <a:spcAft>
                <a:spcPts val="0"/>
              </a:spcAft>
              <a:buClr>
                <a:srgbClr val="FFFFFF"/>
              </a:buClr>
              <a:buSzPts val="6500"/>
              <a:buNone/>
              <a:defRPr sz="6500">
                <a:solidFill>
                  <a:srgbClr val="FFFFFF"/>
                </a:solidFill>
              </a:defRPr>
            </a:lvl8pPr>
            <a:lvl9pPr lvl="8" algn="r">
              <a:lnSpc>
                <a:spcPct val="100000"/>
              </a:lnSpc>
              <a:spcBef>
                <a:spcPts val="0"/>
              </a:spcBef>
              <a:spcAft>
                <a:spcPts val="0"/>
              </a:spcAft>
              <a:buClr>
                <a:srgbClr val="FFFFFF"/>
              </a:buClr>
              <a:buSzPts val="6500"/>
              <a:buNone/>
              <a:defRPr sz="6500">
                <a:solidFill>
                  <a:srgbClr val="FFFFFF"/>
                </a:solidFill>
              </a:defRPr>
            </a:lvl9pPr>
          </a:lstStyle>
          <a:p/>
        </p:txBody>
      </p:sp>
      <p:sp>
        <p:nvSpPr>
          <p:cNvPr id="47" name="Google Shape;47;p46"/>
          <p:cNvSpPr txBox="1"/>
          <p:nvPr>
            <p:ph idx="2" type="title"/>
          </p:nvPr>
        </p:nvSpPr>
        <p:spPr>
          <a:xfrm flipH="1">
            <a:off x="4970943" y="1035213"/>
            <a:ext cx="2979300" cy="754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9600"/>
              <a:buNone/>
              <a:defRPr sz="9600"/>
            </a:lvl1pPr>
            <a:lvl2pPr lvl="1"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48" name="Google Shape;48;p46"/>
          <p:cNvSpPr txBox="1"/>
          <p:nvPr>
            <p:ph idx="1" type="subTitle"/>
          </p:nvPr>
        </p:nvSpPr>
        <p:spPr>
          <a:xfrm>
            <a:off x="3725343" y="2742989"/>
            <a:ext cx="4224900" cy="53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 header 3">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47"/>
          <p:cNvSpPr txBox="1"/>
          <p:nvPr>
            <p:ph type="ctrTitle"/>
          </p:nvPr>
        </p:nvSpPr>
        <p:spPr>
          <a:xfrm flipH="1">
            <a:off x="1180003" y="1347038"/>
            <a:ext cx="5195700" cy="192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600"/>
              <a:buNone/>
              <a:defRPr sz="3600"/>
            </a:lvl1pPr>
            <a:lvl2pPr lvl="1" algn="l">
              <a:lnSpc>
                <a:spcPct val="100000"/>
              </a:lnSpc>
              <a:spcBef>
                <a:spcPts val="0"/>
              </a:spcBef>
              <a:spcAft>
                <a:spcPts val="0"/>
              </a:spcAft>
              <a:buClr>
                <a:srgbClr val="FFFFFF"/>
              </a:buClr>
              <a:buSzPts val="6500"/>
              <a:buNone/>
              <a:defRPr sz="6500">
                <a:solidFill>
                  <a:srgbClr val="FFFFFF"/>
                </a:solidFill>
              </a:defRPr>
            </a:lvl2pPr>
            <a:lvl3pPr lvl="2" algn="l">
              <a:lnSpc>
                <a:spcPct val="100000"/>
              </a:lnSpc>
              <a:spcBef>
                <a:spcPts val="0"/>
              </a:spcBef>
              <a:spcAft>
                <a:spcPts val="0"/>
              </a:spcAft>
              <a:buClr>
                <a:srgbClr val="FFFFFF"/>
              </a:buClr>
              <a:buSzPts val="6500"/>
              <a:buNone/>
              <a:defRPr sz="6500">
                <a:solidFill>
                  <a:srgbClr val="FFFFFF"/>
                </a:solidFill>
              </a:defRPr>
            </a:lvl3pPr>
            <a:lvl4pPr lvl="3" algn="l">
              <a:lnSpc>
                <a:spcPct val="100000"/>
              </a:lnSpc>
              <a:spcBef>
                <a:spcPts val="0"/>
              </a:spcBef>
              <a:spcAft>
                <a:spcPts val="0"/>
              </a:spcAft>
              <a:buClr>
                <a:srgbClr val="FFFFFF"/>
              </a:buClr>
              <a:buSzPts val="6500"/>
              <a:buNone/>
              <a:defRPr sz="6500">
                <a:solidFill>
                  <a:srgbClr val="FFFFFF"/>
                </a:solidFill>
              </a:defRPr>
            </a:lvl4pPr>
            <a:lvl5pPr lvl="4" algn="l">
              <a:lnSpc>
                <a:spcPct val="100000"/>
              </a:lnSpc>
              <a:spcBef>
                <a:spcPts val="0"/>
              </a:spcBef>
              <a:spcAft>
                <a:spcPts val="0"/>
              </a:spcAft>
              <a:buClr>
                <a:srgbClr val="FFFFFF"/>
              </a:buClr>
              <a:buSzPts val="6500"/>
              <a:buNone/>
              <a:defRPr sz="6500">
                <a:solidFill>
                  <a:srgbClr val="FFFFFF"/>
                </a:solidFill>
              </a:defRPr>
            </a:lvl5pPr>
            <a:lvl6pPr lvl="5" algn="l">
              <a:lnSpc>
                <a:spcPct val="100000"/>
              </a:lnSpc>
              <a:spcBef>
                <a:spcPts val="0"/>
              </a:spcBef>
              <a:spcAft>
                <a:spcPts val="0"/>
              </a:spcAft>
              <a:buClr>
                <a:srgbClr val="FFFFFF"/>
              </a:buClr>
              <a:buSzPts val="6500"/>
              <a:buNone/>
              <a:defRPr sz="6500">
                <a:solidFill>
                  <a:srgbClr val="FFFFFF"/>
                </a:solidFill>
              </a:defRPr>
            </a:lvl6pPr>
            <a:lvl7pPr lvl="6" algn="l">
              <a:lnSpc>
                <a:spcPct val="100000"/>
              </a:lnSpc>
              <a:spcBef>
                <a:spcPts val="0"/>
              </a:spcBef>
              <a:spcAft>
                <a:spcPts val="0"/>
              </a:spcAft>
              <a:buClr>
                <a:srgbClr val="FFFFFF"/>
              </a:buClr>
              <a:buSzPts val="6500"/>
              <a:buNone/>
              <a:defRPr sz="6500">
                <a:solidFill>
                  <a:srgbClr val="FFFFFF"/>
                </a:solidFill>
              </a:defRPr>
            </a:lvl7pPr>
            <a:lvl8pPr lvl="7" algn="l">
              <a:lnSpc>
                <a:spcPct val="100000"/>
              </a:lnSpc>
              <a:spcBef>
                <a:spcPts val="0"/>
              </a:spcBef>
              <a:spcAft>
                <a:spcPts val="0"/>
              </a:spcAft>
              <a:buClr>
                <a:srgbClr val="FFFFFF"/>
              </a:buClr>
              <a:buSzPts val="6500"/>
              <a:buNone/>
              <a:defRPr sz="6500">
                <a:solidFill>
                  <a:srgbClr val="FFFFFF"/>
                </a:solidFill>
              </a:defRPr>
            </a:lvl8pPr>
            <a:lvl9pPr lvl="8" algn="l">
              <a:lnSpc>
                <a:spcPct val="100000"/>
              </a:lnSpc>
              <a:spcBef>
                <a:spcPts val="0"/>
              </a:spcBef>
              <a:spcAft>
                <a:spcPts val="0"/>
              </a:spcAft>
              <a:buClr>
                <a:srgbClr val="FFFFFF"/>
              </a:buClr>
              <a:buSzPts val="6500"/>
              <a:buNone/>
              <a:defRPr sz="6500">
                <a:solidFill>
                  <a:srgbClr val="FFFFFF"/>
                </a:solidFill>
              </a:defRPr>
            </a:lvl9pPr>
          </a:lstStyle>
          <a:p/>
        </p:txBody>
      </p:sp>
      <p:sp>
        <p:nvSpPr>
          <p:cNvPr id="51" name="Google Shape;51;p47"/>
          <p:cNvSpPr txBox="1"/>
          <p:nvPr>
            <p:ph idx="2" type="title"/>
          </p:nvPr>
        </p:nvSpPr>
        <p:spPr>
          <a:xfrm flipH="1">
            <a:off x="1180003" y="1035213"/>
            <a:ext cx="2979300" cy="75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9600"/>
              <a:buNone/>
              <a:defRPr sz="9600"/>
            </a:lvl1pPr>
            <a:lvl2pPr lvl="1"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52" name="Google Shape;52;p47"/>
          <p:cNvSpPr txBox="1"/>
          <p:nvPr>
            <p:ph idx="1" type="subTitle"/>
          </p:nvPr>
        </p:nvSpPr>
        <p:spPr>
          <a:xfrm>
            <a:off x="1180003" y="2742989"/>
            <a:ext cx="42249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6">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48"/>
          <p:cNvSpPr txBox="1"/>
          <p:nvPr>
            <p:ph type="ctrTitle"/>
          </p:nvPr>
        </p:nvSpPr>
        <p:spPr>
          <a:xfrm flipH="1">
            <a:off x="2260329" y="2193805"/>
            <a:ext cx="5195700" cy="192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600"/>
              <a:buNone/>
              <a:defRPr sz="3600"/>
            </a:lvl1pPr>
            <a:lvl2pPr lvl="1" algn="l">
              <a:lnSpc>
                <a:spcPct val="100000"/>
              </a:lnSpc>
              <a:spcBef>
                <a:spcPts val="0"/>
              </a:spcBef>
              <a:spcAft>
                <a:spcPts val="0"/>
              </a:spcAft>
              <a:buClr>
                <a:srgbClr val="FFFFFF"/>
              </a:buClr>
              <a:buSzPts val="6500"/>
              <a:buNone/>
              <a:defRPr sz="6500">
                <a:solidFill>
                  <a:srgbClr val="FFFFFF"/>
                </a:solidFill>
              </a:defRPr>
            </a:lvl2pPr>
            <a:lvl3pPr lvl="2" algn="l">
              <a:lnSpc>
                <a:spcPct val="100000"/>
              </a:lnSpc>
              <a:spcBef>
                <a:spcPts val="0"/>
              </a:spcBef>
              <a:spcAft>
                <a:spcPts val="0"/>
              </a:spcAft>
              <a:buClr>
                <a:srgbClr val="FFFFFF"/>
              </a:buClr>
              <a:buSzPts val="6500"/>
              <a:buNone/>
              <a:defRPr sz="6500">
                <a:solidFill>
                  <a:srgbClr val="FFFFFF"/>
                </a:solidFill>
              </a:defRPr>
            </a:lvl3pPr>
            <a:lvl4pPr lvl="3" algn="l">
              <a:lnSpc>
                <a:spcPct val="100000"/>
              </a:lnSpc>
              <a:spcBef>
                <a:spcPts val="0"/>
              </a:spcBef>
              <a:spcAft>
                <a:spcPts val="0"/>
              </a:spcAft>
              <a:buClr>
                <a:srgbClr val="FFFFFF"/>
              </a:buClr>
              <a:buSzPts val="6500"/>
              <a:buNone/>
              <a:defRPr sz="6500">
                <a:solidFill>
                  <a:srgbClr val="FFFFFF"/>
                </a:solidFill>
              </a:defRPr>
            </a:lvl4pPr>
            <a:lvl5pPr lvl="4" algn="l">
              <a:lnSpc>
                <a:spcPct val="100000"/>
              </a:lnSpc>
              <a:spcBef>
                <a:spcPts val="0"/>
              </a:spcBef>
              <a:spcAft>
                <a:spcPts val="0"/>
              </a:spcAft>
              <a:buClr>
                <a:srgbClr val="FFFFFF"/>
              </a:buClr>
              <a:buSzPts val="6500"/>
              <a:buNone/>
              <a:defRPr sz="6500">
                <a:solidFill>
                  <a:srgbClr val="FFFFFF"/>
                </a:solidFill>
              </a:defRPr>
            </a:lvl5pPr>
            <a:lvl6pPr lvl="5" algn="l">
              <a:lnSpc>
                <a:spcPct val="100000"/>
              </a:lnSpc>
              <a:spcBef>
                <a:spcPts val="0"/>
              </a:spcBef>
              <a:spcAft>
                <a:spcPts val="0"/>
              </a:spcAft>
              <a:buClr>
                <a:srgbClr val="FFFFFF"/>
              </a:buClr>
              <a:buSzPts val="6500"/>
              <a:buNone/>
              <a:defRPr sz="6500">
                <a:solidFill>
                  <a:srgbClr val="FFFFFF"/>
                </a:solidFill>
              </a:defRPr>
            </a:lvl6pPr>
            <a:lvl7pPr lvl="6" algn="l">
              <a:lnSpc>
                <a:spcPct val="100000"/>
              </a:lnSpc>
              <a:spcBef>
                <a:spcPts val="0"/>
              </a:spcBef>
              <a:spcAft>
                <a:spcPts val="0"/>
              </a:spcAft>
              <a:buClr>
                <a:srgbClr val="FFFFFF"/>
              </a:buClr>
              <a:buSzPts val="6500"/>
              <a:buNone/>
              <a:defRPr sz="6500">
                <a:solidFill>
                  <a:srgbClr val="FFFFFF"/>
                </a:solidFill>
              </a:defRPr>
            </a:lvl7pPr>
            <a:lvl8pPr lvl="7" algn="l">
              <a:lnSpc>
                <a:spcPct val="100000"/>
              </a:lnSpc>
              <a:spcBef>
                <a:spcPts val="0"/>
              </a:spcBef>
              <a:spcAft>
                <a:spcPts val="0"/>
              </a:spcAft>
              <a:buClr>
                <a:srgbClr val="FFFFFF"/>
              </a:buClr>
              <a:buSzPts val="6500"/>
              <a:buNone/>
              <a:defRPr sz="6500">
                <a:solidFill>
                  <a:srgbClr val="FFFFFF"/>
                </a:solidFill>
              </a:defRPr>
            </a:lvl8pPr>
            <a:lvl9pPr lvl="8" algn="l">
              <a:lnSpc>
                <a:spcPct val="100000"/>
              </a:lnSpc>
              <a:spcBef>
                <a:spcPts val="0"/>
              </a:spcBef>
              <a:spcAft>
                <a:spcPts val="0"/>
              </a:spcAft>
              <a:buClr>
                <a:srgbClr val="FFFFFF"/>
              </a:buClr>
              <a:buSzPts val="6500"/>
              <a:buNone/>
              <a:defRPr sz="6500">
                <a:solidFill>
                  <a:srgbClr val="FFFFFF"/>
                </a:solidFill>
              </a:defRPr>
            </a:lvl9pPr>
          </a:lstStyle>
          <a:p/>
        </p:txBody>
      </p:sp>
      <p:sp>
        <p:nvSpPr>
          <p:cNvPr id="55" name="Google Shape;55;p48"/>
          <p:cNvSpPr txBox="1"/>
          <p:nvPr>
            <p:ph idx="2" type="title"/>
          </p:nvPr>
        </p:nvSpPr>
        <p:spPr>
          <a:xfrm flipH="1">
            <a:off x="2260329" y="1881980"/>
            <a:ext cx="2979300" cy="75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9600"/>
              <a:buNone/>
              <a:defRPr sz="9600"/>
            </a:lvl1pPr>
            <a:lvl2pPr lvl="1"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56" name="Google Shape;56;p48"/>
          <p:cNvSpPr txBox="1"/>
          <p:nvPr>
            <p:ph idx="1" type="subTitle"/>
          </p:nvPr>
        </p:nvSpPr>
        <p:spPr>
          <a:xfrm>
            <a:off x="2260329" y="3476054"/>
            <a:ext cx="42249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Exo 2"/>
              <a:buNone/>
              <a:defRPr b="1" i="0" sz="2800" u="none" cap="none" strike="noStrike">
                <a:solidFill>
                  <a:srgbClr val="434343"/>
                </a:solidFill>
                <a:latin typeface="Exo 2"/>
                <a:ea typeface="Exo 2"/>
                <a:cs typeface="Exo 2"/>
                <a:sym typeface="Exo 2"/>
              </a:defRPr>
            </a:lvl1pPr>
            <a:lvl2pPr lvl="1" marR="0" rtl="0" algn="l">
              <a:lnSpc>
                <a:spcPct val="100000"/>
              </a:lnSpc>
              <a:spcBef>
                <a:spcPts val="0"/>
              </a:spcBef>
              <a:spcAft>
                <a:spcPts val="0"/>
              </a:spcAft>
              <a:buClr>
                <a:schemeClr val="dk1"/>
              </a:buClr>
              <a:buSzPts val="2800"/>
              <a:buFont typeface="Exo 2"/>
              <a:buNone/>
              <a:defRPr b="0" i="0" sz="2800" u="none" cap="none" strike="noStrike">
                <a:solidFill>
                  <a:schemeClr val="dk1"/>
                </a:solidFill>
                <a:latin typeface="Exo 2"/>
                <a:ea typeface="Exo 2"/>
                <a:cs typeface="Exo 2"/>
                <a:sym typeface="Exo 2"/>
              </a:defRPr>
            </a:lvl2pPr>
            <a:lvl3pPr lvl="2" marR="0" rtl="0" algn="l">
              <a:lnSpc>
                <a:spcPct val="100000"/>
              </a:lnSpc>
              <a:spcBef>
                <a:spcPts val="0"/>
              </a:spcBef>
              <a:spcAft>
                <a:spcPts val="0"/>
              </a:spcAft>
              <a:buClr>
                <a:schemeClr val="dk1"/>
              </a:buClr>
              <a:buSzPts val="2800"/>
              <a:buFont typeface="Exo 2"/>
              <a:buNone/>
              <a:defRPr b="0" i="0" sz="2800" u="none" cap="none" strike="noStrike">
                <a:solidFill>
                  <a:schemeClr val="dk1"/>
                </a:solidFill>
                <a:latin typeface="Exo 2"/>
                <a:ea typeface="Exo 2"/>
                <a:cs typeface="Exo 2"/>
                <a:sym typeface="Exo 2"/>
              </a:defRPr>
            </a:lvl3pPr>
            <a:lvl4pPr lvl="3" marR="0" rtl="0" algn="l">
              <a:lnSpc>
                <a:spcPct val="100000"/>
              </a:lnSpc>
              <a:spcBef>
                <a:spcPts val="0"/>
              </a:spcBef>
              <a:spcAft>
                <a:spcPts val="0"/>
              </a:spcAft>
              <a:buClr>
                <a:schemeClr val="dk1"/>
              </a:buClr>
              <a:buSzPts val="2800"/>
              <a:buFont typeface="Exo 2"/>
              <a:buNone/>
              <a:defRPr b="0" i="0" sz="2800" u="none" cap="none" strike="noStrike">
                <a:solidFill>
                  <a:schemeClr val="dk1"/>
                </a:solidFill>
                <a:latin typeface="Exo 2"/>
                <a:ea typeface="Exo 2"/>
                <a:cs typeface="Exo 2"/>
                <a:sym typeface="Exo 2"/>
              </a:defRPr>
            </a:lvl4pPr>
            <a:lvl5pPr lvl="4" marR="0" rtl="0" algn="l">
              <a:lnSpc>
                <a:spcPct val="100000"/>
              </a:lnSpc>
              <a:spcBef>
                <a:spcPts val="0"/>
              </a:spcBef>
              <a:spcAft>
                <a:spcPts val="0"/>
              </a:spcAft>
              <a:buClr>
                <a:schemeClr val="dk1"/>
              </a:buClr>
              <a:buSzPts val="2800"/>
              <a:buFont typeface="Exo 2"/>
              <a:buNone/>
              <a:defRPr b="0" i="0" sz="2800" u="none" cap="none" strike="noStrike">
                <a:solidFill>
                  <a:schemeClr val="dk1"/>
                </a:solidFill>
                <a:latin typeface="Exo 2"/>
                <a:ea typeface="Exo 2"/>
                <a:cs typeface="Exo 2"/>
                <a:sym typeface="Exo 2"/>
              </a:defRPr>
            </a:lvl5pPr>
            <a:lvl6pPr lvl="5" marR="0" rtl="0" algn="l">
              <a:lnSpc>
                <a:spcPct val="100000"/>
              </a:lnSpc>
              <a:spcBef>
                <a:spcPts val="0"/>
              </a:spcBef>
              <a:spcAft>
                <a:spcPts val="0"/>
              </a:spcAft>
              <a:buClr>
                <a:schemeClr val="dk1"/>
              </a:buClr>
              <a:buSzPts val="2800"/>
              <a:buFont typeface="Exo 2"/>
              <a:buNone/>
              <a:defRPr b="0" i="0" sz="2800" u="none" cap="none" strike="noStrike">
                <a:solidFill>
                  <a:schemeClr val="dk1"/>
                </a:solidFill>
                <a:latin typeface="Exo 2"/>
                <a:ea typeface="Exo 2"/>
                <a:cs typeface="Exo 2"/>
                <a:sym typeface="Exo 2"/>
              </a:defRPr>
            </a:lvl6pPr>
            <a:lvl7pPr lvl="6" marR="0" rtl="0" algn="l">
              <a:lnSpc>
                <a:spcPct val="100000"/>
              </a:lnSpc>
              <a:spcBef>
                <a:spcPts val="0"/>
              </a:spcBef>
              <a:spcAft>
                <a:spcPts val="0"/>
              </a:spcAft>
              <a:buClr>
                <a:schemeClr val="dk1"/>
              </a:buClr>
              <a:buSzPts val="2800"/>
              <a:buFont typeface="Exo 2"/>
              <a:buNone/>
              <a:defRPr b="0" i="0" sz="2800" u="none" cap="none" strike="noStrike">
                <a:solidFill>
                  <a:schemeClr val="dk1"/>
                </a:solidFill>
                <a:latin typeface="Exo 2"/>
                <a:ea typeface="Exo 2"/>
                <a:cs typeface="Exo 2"/>
                <a:sym typeface="Exo 2"/>
              </a:defRPr>
            </a:lvl7pPr>
            <a:lvl8pPr lvl="7" marR="0" rtl="0" algn="l">
              <a:lnSpc>
                <a:spcPct val="100000"/>
              </a:lnSpc>
              <a:spcBef>
                <a:spcPts val="0"/>
              </a:spcBef>
              <a:spcAft>
                <a:spcPts val="0"/>
              </a:spcAft>
              <a:buClr>
                <a:schemeClr val="dk1"/>
              </a:buClr>
              <a:buSzPts val="2800"/>
              <a:buFont typeface="Exo 2"/>
              <a:buNone/>
              <a:defRPr b="0" i="0" sz="2800" u="none" cap="none" strike="noStrike">
                <a:solidFill>
                  <a:schemeClr val="dk1"/>
                </a:solidFill>
                <a:latin typeface="Exo 2"/>
                <a:ea typeface="Exo 2"/>
                <a:cs typeface="Exo 2"/>
                <a:sym typeface="Exo 2"/>
              </a:defRPr>
            </a:lvl8pPr>
            <a:lvl9pPr lvl="8" marR="0" rtl="0" algn="l">
              <a:lnSpc>
                <a:spcPct val="100000"/>
              </a:lnSpc>
              <a:spcBef>
                <a:spcPts val="0"/>
              </a:spcBef>
              <a:spcAft>
                <a:spcPts val="0"/>
              </a:spcAft>
              <a:buClr>
                <a:schemeClr val="dk1"/>
              </a:buClr>
              <a:buSzPts val="2800"/>
              <a:buFont typeface="Exo 2"/>
              <a:buNone/>
              <a:defRPr b="0" i="0" sz="2800" u="none" cap="none" strike="noStrike">
                <a:solidFill>
                  <a:schemeClr val="dk1"/>
                </a:solidFill>
                <a:latin typeface="Exo 2"/>
                <a:ea typeface="Exo 2"/>
                <a:cs typeface="Exo 2"/>
                <a:sym typeface="Exo 2"/>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Roboto Condensed Light"/>
              <a:buChar char="●"/>
              <a:defRPr b="0" i="0" sz="1200" u="none" cap="none" strike="noStrike">
                <a:solidFill>
                  <a:srgbClr val="434343"/>
                </a:solidFill>
                <a:latin typeface="Roboto Condensed Light"/>
                <a:ea typeface="Roboto Condensed Light"/>
                <a:cs typeface="Roboto Condensed Light"/>
                <a:sym typeface="Roboto Condensed Light"/>
              </a:defRPr>
            </a:lvl1pPr>
            <a:lvl2pPr indent="-304800" lvl="1" marL="914400" marR="0" rtl="0" algn="l">
              <a:lnSpc>
                <a:spcPct val="115000"/>
              </a:lnSpc>
              <a:spcBef>
                <a:spcPts val="1600"/>
              </a:spcBef>
              <a:spcAft>
                <a:spcPts val="0"/>
              </a:spcAft>
              <a:buClr>
                <a:srgbClr val="434343"/>
              </a:buClr>
              <a:buSzPts val="1200"/>
              <a:buFont typeface="Roboto Condensed Light"/>
              <a:buChar char="○"/>
              <a:defRPr b="0" i="0" sz="1200" u="none" cap="none" strike="noStrike">
                <a:solidFill>
                  <a:srgbClr val="434343"/>
                </a:solidFill>
                <a:latin typeface="Roboto Condensed Light"/>
                <a:ea typeface="Roboto Condensed Light"/>
                <a:cs typeface="Roboto Condensed Light"/>
                <a:sym typeface="Roboto Condensed Light"/>
              </a:defRPr>
            </a:lvl2pPr>
            <a:lvl3pPr indent="-304800" lvl="2" marL="1371600" marR="0" rtl="0" algn="l">
              <a:lnSpc>
                <a:spcPct val="115000"/>
              </a:lnSpc>
              <a:spcBef>
                <a:spcPts val="1600"/>
              </a:spcBef>
              <a:spcAft>
                <a:spcPts val="0"/>
              </a:spcAft>
              <a:buClr>
                <a:srgbClr val="434343"/>
              </a:buClr>
              <a:buSzPts val="1200"/>
              <a:buFont typeface="Roboto Condensed Light"/>
              <a:buChar char="■"/>
              <a:defRPr b="0" i="0" sz="1200" u="none" cap="none" strike="noStrike">
                <a:solidFill>
                  <a:srgbClr val="434343"/>
                </a:solidFill>
                <a:latin typeface="Roboto Condensed Light"/>
                <a:ea typeface="Roboto Condensed Light"/>
                <a:cs typeface="Roboto Condensed Light"/>
                <a:sym typeface="Roboto Condensed Light"/>
              </a:defRPr>
            </a:lvl3pPr>
            <a:lvl4pPr indent="-304800" lvl="3" marL="1828800" marR="0" rtl="0" algn="l">
              <a:lnSpc>
                <a:spcPct val="115000"/>
              </a:lnSpc>
              <a:spcBef>
                <a:spcPts val="1600"/>
              </a:spcBef>
              <a:spcAft>
                <a:spcPts val="0"/>
              </a:spcAft>
              <a:buClr>
                <a:srgbClr val="434343"/>
              </a:buClr>
              <a:buSzPts val="1200"/>
              <a:buFont typeface="Roboto Condensed Light"/>
              <a:buChar char="●"/>
              <a:defRPr b="0" i="0" sz="1200" u="none" cap="none" strike="noStrike">
                <a:solidFill>
                  <a:srgbClr val="434343"/>
                </a:solidFill>
                <a:latin typeface="Roboto Condensed Light"/>
                <a:ea typeface="Roboto Condensed Light"/>
                <a:cs typeface="Roboto Condensed Light"/>
                <a:sym typeface="Roboto Condensed Light"/>
              </a:defRPr>
            </a:lvl4pPr>
            <a:lvl5pPr indent="-304800" lvl="4" marL="2286000" marR="0" rtl="0" algn="l">
              <a:lnSpc>
                <a:spcPct val="115000"/>
              </a:lnSpc>
              <a:spcBef>
                <a:spcPts val="1600"/>
              </a:spcBef>
              <a:spcAft>
                <a:spcPts val="0"/>
              </a:spcAft>
              <a:buClr>
                <a:srgbClr val="434343"/>
              </a:buClr>
              <a:buSzPts val="1200"/>
              <a:buFont typeface="Roboto Condensed Light"/>
              <a:buChar char="○"/>
              <a:defRPr b="0" i="0" sz="1200" u="none" cap="none" strike="noStrike">
                <a:solidFill>
                  <a:srgbClr val="434343"/>
                </a:solidFill>
                <a:latin typeface="Roboto Condensed Light"/>
                <a:ea typeface="Roboto Condensed Light"/>
                <a:cs typeface="Roboto Condensed Light"/>
                <a:sym typeface="Roboto Condensed Light"/>
              </a:defRPr>
            </a:lvl5pPr>
            <a:lvl6pPr indent="-304800" lvl="5" marL="2743200" marR="0" rtl="0" algn="l">
              <a:lnSpc>
                <a:spcPct val="115000"/>
              </a:lnSpc>
              <a:spcBef>
                <a:spcPts val="1600"/>
              </a:spcBef>
              <a:spcAft>
                <a:spcPts val="0"/>
              </a:spcAft>
              <a:buClr>
                <a:srgbClr val="434343"/>
              </a:buClr>
              <a:buSzPts val="1200"/>
              <a:buFont typeface="Roboto Condensed Light"/>
              <a:buChar char="■"/>
              <a:defRPr b="0" i="0" sz="1200" u="none" cap="none" strike="noStrike">
                <a:solidFill>
                  <a:srgbClr val="434343"/>
                </a:solidFill>
                <a:latin typeface="Roboto Condensed Light"/>
                <a:ea typeface="Roboto Condensed Light"/>
                <a:cs typeface="Roboto Condensed Light"/>
                <a:sym typeface="Roboto Condensed Light"/>
              </a:defRPr>
            </a:lvl6pPr>
            <a:lvl7pPr indent="-304800" lvl="6" marL="3200400" marR="0" rtl="0" algn="l">
              <a:lnSpc>
                <a:spcPct val="115000"/>
              </a:lnSpc>
              <a:spcBef>
                <a:spcPts val="1600"/>
              </a:spcBef>
              <a:spcAft>
                <a:spcPts val="0"/>
              </a:spcAft>
              <a:buClr>
                <a:srgbClr val="434343"/>
              </a:buClr>
              <a:buSzPts val="1200"/>
              <a:buFont typeface="Roboto Condensed Light"/>
              <a:buChar char="●"/>
              <a:defRPr b="0" i="0" sz="1200" u="none" cap="none" strike="noStrike">
                <a:solidFill>
                  <a:srgbClr val="434343"/>
                </a:solidFill>
                <a:latin typeface="Roboto Condensed Light"/>
                <a:ea typeface="Roboto Condensed Light"/>
                <a:cs typeface="Roboto Condensed Light"/>
                <a:sym typeface="Roboto Condensed Light"/>
              </a:defRPr>
            </a:lvl7pPr>
            <a:lvl8pPr indent="-304800" lvl="7" marL="3657600" marR="0" rtl="0" algn="l">
              <a:lnSpc>
                <a:spcPct val="115000"/>
              </a:lnSpc>
              <a:spcBef>
                <a:spcPts val="1600"/>
              </a:spcBef>
              <a:spcAft>
                <a:spcPts val="0"/>
              </a:spcAft>
              <a:buClr>
                <a:srgbClr val="434343"/>
              </a:buClr>
              <a:buSzPts val="1200"/>
              <a:buFont typeface="Roboto Condensed Light"/>
              <a:buChar char="○"/>
              <a:defRPr b="0" i="0" sz="1200" u="none" cap="none" strike="noStrike">
                <a:solidFill>
                  <a:srgbClr val="434343"/>
                </a:solidFill>
                <a:latin typeface="Roboto Condensed Light"/>
                <a:ea typeface="Roboto Condensed Light"/>
                <a:cs typeface="Roboto Condensed Light"/>
                <a:sym typeface="Roboto Condensed Light"/>
              </a:defRPr>
            </a:lvl8pPr>
            <a:lvl9pPr indent="-304800" lvl="8" marL="4114800" marR="0" rtl="0" algn="l">
              <a:lnSpc>
                <a:spcPct val="115000"/>
              </a:lnSpc>
              <a:spcBef>
                <a:spcPts val="1600"/>
              </a:spcBef>
              <a:spcAft>
                <a:spcPts val="1600"/>
              </a:spcAft>
              <a:buClr>
                <a:srgbClr val="434343"/>
              </a:buClr>
              <a:buSzPts val="1200"/>
              <a:buFont typeface="Roboto Condensed Light"/>
              <a:buChar char="■"/>
              <a:defRPr b="0" i="0" sz="1200" u="none" cap="none" strike="noStrike">
                <a:solidFill>
                  <a:srgbClr val="434343"/>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slide" Target="/ppt/slid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slide" Target="/ppt/slid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slide" Target="/ppt/slid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slide" Target="/ppt/slid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ppt/slid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1" Type="http://schemas.openxmlformats.org/officeDocument/2006/relationships/slide" Target="/ppt/slides/slide15.xml"/><Relationship Id="rId10" Type="http://schemas.openxmlformats.org/officeDocument/2006/relationships/slide" Target="/ppt/slides/slide7.xml"/><Relationship Id="rId12" Type="http://schemas.openxmlformats.org/officeDocument/2006/relationships/slide" Target="/ppt/slides/slide17.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12.xml"/><Relationship Id="rId4" Type="http://schemas.openxmlformats.org/officeDocument/2006/relationships/slide" Target="/ppt/slides/slide4.xml"/><Relationship Id="rId9" Type="http://schemas.openxmlformats.org/officeDocument/2006/relationships/slide" Target="/ppt/slides/slide4.xml"/><Relationship Id="rId5" Type="http://schemas.openxmlformats.org/officeDocument/2006/relationships/slide" Target="/ppt/slides/slide7.xml"/><Relationship Id="rId6" Type="http://schemas.openxmlformats.org/officeDocument/2006/relationships/slide" Target="/ppt/slides/slide15.xml"/><Relationship Id="rId7" Type="http://schemas.openxmlformats.org/officeDocument/2006/relationships/slide" Target="/ppt/slides/slide17.xml"/><Relationship Id="rId8" Type="http://schemas.openxmlformats.org/officeDocument/2006/relationships/slide" Target="/ppt/slides/slide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slide" Target="/ppt/slides/slid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slide" Target="/ppt/slides/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slide" Target="/ppt/slides/slid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slide" Target="/ppt/slides/slid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slide" Target="/ppt/slid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96645" y="609601"/>
            <a:ext cx="8935844" cy="1851102"/>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sz="4000">
                <a:latin typeface="Roboto Medium"/>
                <a:ea typeface="Roboto Medium"/>
                <a:cs typeface="Roboto Medium"/>
                <a:sym typeface="Roboto Medium"/>
              </a:rPr>
              <a:t>CHÀO MỪNG THẦY VÀ CÁC BẠN ĐẾN VỚI BUỔI THUYẾT TRÌNH CỦA NHÓM</a:t>
            </a:r>
            <a:endParaRPr sz="4000">
              <a:latin typeface="Roboto Medium"/>
              <a:ea typeface="Roboto Medium"/>
              <a:cs typeface="Roboto Medium"/>
              <a:sym typeface="Roboto Medium"/>
            </a:endParaRPr>
          </a:p>
        </p:txBody>
      </p:sp>
      <p:sp>
        <p:nvSpPr>
          <p:cNvPr id="73" name="Google Shape;73;p1"/>
          <p:cNvSpPr txBox="1"/>
          <p:nvPr>
            <p:ph idx="1" type="subTitle"/>
          </p:nvPr>
        </p:nvSpPr>
        <p:spPr>
          <a:xfrm>
            <a:off x="4465000" y="2743200"/>
            <a:ext cx="4368000" cy="892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GB">
                <a:latin typeface="Roboto Medium"/>
                <a:ea typeface="Roboto Medium"/>
                <a:cs typeface="Roboto Medium"/>
                <a:sym typeface="Roboto Medium"/>
              </a:rPr>
              <a:t>Các thành viên: Nguyễn Duy Khánh - B18DCCN309</a:t>
            </a:r>
            <a:endParaRPr/>
          </a:p>
          <a:p>
            <a:pPr indent="0" lvl="0" marL="0" rtl="0" algn="l">
              <a:lnSpc>
                <a:spcPct val="100000"/>
              </a:lnSpc>
              <a:spcBef>
                <a:spcPts val="0"/>
              </a:spcBef>
              <a:spcAft>
                <a:spcPts val="0"/>
              </a:spcAft>
              <a:buSzPts val="1200"/>
              <a:buNone/>
            </a:pPr>
            <a:r>
              <a:rPr lang="en-GB">
                <a:latin typeface="Roboto Medium"/>
                <a:ea typeface="Roboto Medium"/>
                <a:cs typeface="Roboto Medium"/>
                <a:sym typeface="Roboto Medium"/>
              </a:rPr>
              <a:t>	        	        Phạm Năng Hưng - B18DCCN287  </a:t>
            </a:r>
            <a:endParaRPr>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ctrTitle"/>
          </p:nvPr>
        </p:nvSpPr>
        <p:spPr>
          <a:xfrm>
            <a:off x="1729686" y="171752"/>
            <a:ext cx="5824999"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Từ khóa $this</a:t>
            </a:r>
            <a:endParaRPr>
              <a:latin typeface="Roboto Medium"/>
              <a:ea typeface="Roboto Medium"/>
              <a:cs typeface="Roboto Medium"/>
              <a:sym typeface="Roboto Medium"/>
            </a:endParaRPr>
          </a:p>
        </p:txBody>
      </p:sp>
      <p:sp>
        <p:nvSpPr>
          <p:cNvPr id="173" name="Google Shape;173;p10"/>
          <p:cNvSpPr/>
          <p:nvPr/>
        </p:nvSpPr>
        <p:spPr>
          <a:xfrm>
            <a:off x="4750525" y="1426385"/>
            <a:ext cx="4572000" cy="1234440"/>
          </a:xfrm>
          <a:prstGeom prst="rect">
            <a:avLst/>
          </a:prstGeom>
          <a:noFill/>
          <a:ln>
            <a:noFill/>
          </a:ln>
        </p:spPr>
        <p:txBody>
          <a:bodyPr anchorCtr="0" anchor="t" bIns="45700" lIns="91425" spcFirstLastPara="1" rIns="91425" wrap="square" tIns="45700">
            <a:spAutoFit/>
          </a:bodyPr>
          <a:lstStyle/>
          <a:p>
            <a:pPr indent="0" lvl="0" marL="457200" marR="0" rtl="0" algn="l">
              <a:lnSpc>
                <a:spcPct val="107000"/>
              </a:lnSpc>
              <a:spcBef>
                <a:spcPts val="0"/>
              </a:spcBef>
              <a:spcAft>
                <a:spcPts val="0"/>
              </a:spcAft>
              <a:buNone/>
            </a:pPr>
            <a:r>
              <a:rPr b="0" i="0" lang="en-GB" sz="1400" u="none" cap="none" strike="noStrike">
                <a:solidFill>
                  <a:srgbClr val="FF0000"/>
                </a:solidFill>
                <a:latin typeface="Consolas"/>
                <a:ea typeface="Consolas"/>
                <a:cs typeface="Consolas"/>
                <a:sym typeface="Consolas"/>
              </a:rPr>
              <a:t>&lt;?php</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CD"/>
                </a:solidFill>
                <a:latin typeface="Consolas"/>
                <a:ea typeface="Consolas"/>
                <a:cs typeface="Consolas"/>
                <a:sym typeface="Consolas"/>
              </a:rPr>
              <a:t>class</a:t>
            </a:r>
            <a:r>
              <a:rPr b="0" i="0" lang="en-GB" sz="1400" u="none" cap="none" strike="noStrike">
                <a:solidFill>
                  <a:srgbClr val="000000"/>
                </a:solidFill>
                <a:latin typeface="Consolas"/>
                <a:ea typeface="Consolas"/>
                <a:cs typeface="Consolas"/>
                <a:sym typeface="Consolas"/>
              </a:rPr>
              <a:t> Fruit {</a:t>
            </a:r>
            <a:br>
              <a:rPr b="0" i="0" lang="en-GB" sz="1400" u="none" cap="none" strike="noStrike">
                <a:solidFill>
                  <a:srgbClr val="008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  </a:t>
            </a:r>
            <a:r>
              <a:rPr b="0" i="0" lang="en-GB" sz="1400" u="none" cap="none" strike="noStrike">
                <a:solidFill>
                  <a:srgbClr val="0000CD"/>
                </a:solidFill>
                <a:latin typeface="Consolas"/>
                <a:ea typeface="Consolas"/>
                <a:cs typeface="Consolas"/>
                <a:sym typeface="Consolas"/>
              </a:rPr>
              <a:t>public</a:t>
            </a:r>
            <a:r>
              <a:rPr b="0" i="0" lang="en-GB" sz="1400" u="none" cap="none" strike="noStrike">
                <a:solidFill>
                  <a:srgbClr val="000000"/>
                </a:solidFill>
                <a:latin typeface="Consolas"/>
                <a:ea typeface="Consolas"/>
                <a:cs typeface="Consolas"/>
                <a:sym typeface="Consolas"/>
              </a:rPr>
              <a:t> $name;</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 }</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FF0000"/>
                </a:solidFill>
                <a:latin typeface="Consolas"/>
                <a:ea typeface="Consolas"/>
                <a:cs typeface="Consolas"/>
                <a:sym typeface="Consolas"/>
              </a:rPr>
              <a:t>?&gt;</a:t>
            </a:r>
            <a:endParaRPr b="0" i="0" sz="1200" u="none" cap="none" strike="noStrike">
              <a:solidFill>
                <a:srgbClr val="000000"/>
              </a:solidFill>
              <a:latin typeface="Calibri"/>
              <a:ea typeface="Calibri"/>
              <a:cs typeface="Calibri"/>
              <a:sym typeface="Calibri"/>
            </a:endParaRPr>
          </a:p>
        </p:txBody>
      </p:sp>
      <p:sp>
        <p:nvSpPr>
          <p:cNvPr id="174" name="Google Shape;174;p10"/>
          <p:cNvSpPr txBox="1"/>
          <p:nvPr/>
        </p:nvSpPr>
        <p:spPr>
          <a:xfrm>
            <a:off x="278674" y="1426385"/>
            <a:ext cx="3570515"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Trong hướng đối tượng thì từ khoá $this là 1 từ khoá rất quan trọng</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Từ khóa $this đề cập đến đối tượng hiện tại và chỉ có sẵn bên trong các phương thức.</a:t>
            </a:r>
            <a:endParaRPr/>
          </a:p>
          <a:p>
            <a:pPr indent="0" lvl="0" marL="0" marR="0" rtl="0" algn="l">
              <a:lnSpc>
                <a:spcPct val="100000"/>
              </a:lnSpc>
              <a:spcBef>
                <a:spcPts val="0"/>
              </a:spcBef>
              <a:spcAft>
                <a:spcPts val="0"/>
              </a:spcAft>
              <a:buNone/>
            </a:pPr>
            <a:br>
              <a:rPr b="0" i="0" lang="en-GB"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ctrTitle"/>
          </p:nvPr>
        </p:nvSpPr>
        <p:spPr>
          <a:xfrm>
            <a:off x="1729686" y="171752"/>
            <a:ext cx="5824999"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Từ khóa $this</a:t>
            </a:r>
            <a:endParaRPr>
              <a:latin typeface="Roboto Medium"/>
              <a:ea typeface="Roboto Medium"/>
              <a:cs typeface="Roboto Medium"/>
              <a:sym typeface="Roboto Medium"/>
            </a:endParaRPr>
          </a:p>
        </p:txBody>
      </p:sp>
      <p:pic>
        <p:nvPicPr>
          <p:cNvPr id="180" name="Google Shape;180;p11"/>
          <p:cNvPicPr preferRelativeResize="0"/>
          <p:nvPr/>
        </p:nvPicPr>
        <p:blipFill rotWithShape="1">
          <a:blip r:embed="rId3">
            <a:alphaModFix/>
          </a:blip>
          <a:srcRect b="0" l="0" r="0" t="0"/>
          <a:stretch/>
        </p:blipFill>
        <p:spPr>
          <a:xfrm>
            <a:off x="214210" y="1375953"/>
            <a:ext cx="3661105" cy="2578393"/>
          </a:xfrm>
          <a:prstGeom prst="rect">
            <a:avLst/>
          </a:prstGeom>
          <a:noFill/>
          <a:ln>
            <a:noFill/>
          </a:ln>
        </p:spPr>
      </p:pic>
      <p:pic>
        <p:nvPicPr>
          <p:cNvPr id="181" name="Google Shape;181;p11"/>
          <p:cNvPicPr preferRelativeResize="0"/>
          <p:nvPr/>
        </p:nvPicPr>
        <p:blipFill rotWithShape="1">
          <a:blip r:embed="rId4">
            <a:alphaModFix/>
          </a:blip>
          <a:srcRect b="0" l="0" r="0" t="0"/>
          <a:stretch/>
        </p:blipFill>
        <p:spPr>
          <a:xfrm>
            <a:off x="4816315" y="1375952"/>
            <a:ext cx="4113475" cy="25783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ctrTitle"/>
          </p:nvPr>
        </p:nvSpPr>
        <p:spPr>
          <a:xfrm flipH="1">
            <a:off x="2042382" y="1347038"/>
            <a:ext cx="5907861"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GB">
                <a:latin typeface="Roboto Medium"/>
                <a:ea typeface="Roboto Medium"/>
                <a:cs typeface="Roboto Medium"/>
                <a:sym typeface="Roboto Medium"/>
              </a:rPr>
              <a:t>CONSTRUCTOR</a:t>
            </a:r>
            <a:endParaRPr>
              <a:latin typeface="Roboto Medium"/>
              <a:ea typeface="Roboto Medium"/>
              <a:cs typeface="Roboto Medium"/>
              <a:sym typeface="Roboto Medium"/>
            </a:endParaRPr>
          </a:p>
        </p:txBody>
      </p:sp>
      <p:sp>
        <p:nvSpPr>
          <p:cNvPr id="187" name="Google Shape;187;p12"/>
          <p:cNvSpPr txBox="1"/>
          <p:nvPr>
            <p:ph idx="2" type="title"/>
          </p:nvPr>
        </p:nvSpPr>
        <p:spPr>
          <a:xfrm flipH="1">
            <a:off x="4970943" y="1035213"/>
            <a:ext cx="2979300" cy="754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600"/>
              <a:buNone/>
            </a:pPr>
            <a:r>
              <a:rPr lang="en-GB">
                <a:latin typeface="Roboto Medium"/>
                <a:ea typeface="Roboto Medium"/>
                <a:cs typeface="Roboto Medium"/>
                <a:sym typeface="Roboto Medium"/>
              </a:rPr>
              <a:t>03</a:t>
            </a:r>
            <a:endParaRPr>
              <a:latin typeface="Roboto Medium"/>
              <a:ea typeface="Roboto Medium"/>
              <a:cs typeface="Roboto Medium"/>
              <a:sym typeface="Roboto Medium"/>
            </a:endParaRPr>
          </a:p>
        </p:txBody>
      </p:sp>
      <p:cxnSp>
        <p:nvCxnSpPr>
          <p:cNvPr id="188" name="Google Shape;188;p12"/>
          <p:cNvCxnSpPr/>
          <p:nvPr/>
        </p:nvCxnSpPr>
        <p:spPr>
          <a:xfrm>
            <a:off x="7626825" y="2744700"/>
            <a:ext cx="1560600" cy="0"/>
          </a:xfrm>
          <a:prstGeom prst="straightConnector1">
            <a:avLst/>
          </a:prstGeom>
          <a:noFill/>
          <a:ln cap="flat" cmpd="sng" w="9525">
            <a:solidFill>
              <a:srgbClr val="434343"/>
            </a:solidFill>
            <a:prstDash val="solid"/>
            <a:round/>
            <a:headEnd len="sm" w="sm" type="none"/>
            <a:tailEnd len="sm" w="sm" type="none"/>
          </a:ln>
        </p:spPr>
      </p:cxnSp>
      <p:grpSp>
        <p:nvGrpSpPr>
          <p:cNvPr id="189" name="Google Shape;189;p12"/>
          <p:cNvGrpSpPr/>
          <p:nvPr/>
        </p:nvGrpSpPr>
        <p:grpSpPr>
          <a:xfrm>
            <a:off x="8089940" y="561326"/>
            <a:ext cx="423413" cy="421569"/>
            <a:chOff x="7703675" y="2541175"/>
            <a:chExt cx="499425" cy="497250"/>
          </a:xfrm>
        </p:grpSpPr>
        <p:sp>
          <p:nvSpPr>
            <p:cNvPr id="190" name="Google Shape;190;p12"/>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91" name="Google Shape;191;p12"/>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92" name="Google Shape;192;p12"/>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93" name="Google Shape;193;p12"/>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94" name="Google Shape;194;p12"/>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
        <p:nvSpPr>
          <p:cNvPr id="195" name="Google Shape;195;p12">
            <a:hlinkClick action="ppaction://hlinksldjump" r:id="rId3"/>
          </p:cNvPr>
          <p:cNvSpPr/>
          <p:nvPr/>
        </p:nvSpPr>
        <p:spPr>
          <a:xfrm>
            <a:off x="7991475" y="463300"/>
            <a:ext cx="620100" cy="617400"/>
          </a:xfrm>
          <a:prstGeom prst="snip2DiagRect">
            <a:avLst>
              <a:gd fmla="val 0" name="adj1"/>
              <a:gd fmla="val 16667"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8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Hàm khởi tạo</a:t>
            </a:r>
            <a:endParaRPr>
              <a:latin typeface="Roboto Medium"/>
              <a:ea typeface="Roboto Medium"/>
              <a:cs typeface="Roboto Medium"/>
              <a:sym typeface="Roboto Medium"/>
            </a:endParaRPr>
          </a:p>
        </p:txBody>
      </p:sp>
      <p:sp>
        <p:nvSpPr>
          <p:cNvPr id="201" name="Google Shape;201;p13"/>
          <p:cNvSpPr/>
          <p:nvPr/>
        </p:nvSpPr>
        <p:spPr>
          <a:xfrm>
            <a:off x="1283381" y="1169462"/>
            <a:ext cx="6577238" cy="3596535"/>
          </a:xfrm>
          <a:prstGeom prst="roundRect">
            <a:avLst>
              <a:gd fmla="val 16667" name="adj"/>
            </a:avLst>
          </a:prstGeom>
          <a:solidFill>
            <a:schemeClr val="accent1"/>
          </a:solidFill>
          <a:ln cap="flat" cmpd="sng" w="25400">
            <a:solidFill>
              <a:srgbClr val="E2E2E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2" name="Google Shape;202;p13"/>
          <p:cNvSpPr/>
          <p:nvPr/>
        </p:nvSpPr>
        <p:spPr>
          <a:xfrm>
            <a:off x="1825629" y="1665714"/>
            <a:ext cx="5492742"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Calibri"/>
                <a:ea typeface="Calibri"/>
                <a:cs typeface="Calibri"/>
                <a:sym typeface="Calibri"/>
              </a:rPr>
              <a:t>Một hàm tạo cho phép khởi tạo các thuộc tính của đối tượng khi tạo đối tượng. Khi tạo một hàm __construct (), PHP sẽ tự động gọi hàm này khi tạo một đối tượng từ một lớp. </a:t>
            </a:r>
            <a:endParaRPr/>
          </a:p>
          <a:p>
            <a:pPr indent="0" lvl="0" marL="0" marR="0" rtl="0" algn="l">
              <a:lnSpc>
                <a:spcPct val="100000"/>
              </a:lnSpc>
              <a:spcBef>
                <a:spcPts val="0"/>
              </a:spcBef>
              <a:spcAft>
                <a:spcPts val="0"/>
              </a:spcAft>
              <a:buNone/>
            </a:pPr>
            <a:r>
              <a:rPr b="0" i="0" lang="en-GB" sz="2400" u="none" cap="none" strike="noStrike">
                <a:solidFill>
                  <a:srgbClr val="FF0000"/>
                </a:solidFill>
                <a:latin typeface="Calibri"/>
                <a:ea typeface="Calibri"/>
                <a:cs typeface="Calibri"/>
                <a:sym typeface="Calibri"/>
              </a:rPr>
              <a:t>Lưu ý rằng hàm cấu tạo bắt đầu bằng hai dấu gạch dưới (__). </a:t>
            </a:r>
            <a:endParaRPr b="0" i="0" sz="2400" u="none" cap="none" strike="noStrike">
              <a:solidFill>
                <a:srgbClr val="FF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nvSpPr>
        <p:spPr>
          <a:xfrm>
            <a:off x="1659500" y="67249"/>
            <a:ext cx="5824999" cy="9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434343"/>
              </a:buClr>
              <a:buSzPts val="2400"/>
              <a:buFont typeface="Exo 2"/>
              <a:buNone/>
            </a:pPr>
            <a:r>
              <a:rPr b="1" i="0" lang="en-GB" sz="2400" u="none" cap="none" strike="noStrike">
                <a:solidFill>
                  <a:srgbClr val="434343"/>
                </a:solidFill>
                <a:latin typeface="Roboto Medium"/>
                <a:ea typeface="Roboto Medium"/>
                <a:cs typeface="Roboto Medium"/>
                <a:sym typeface="Roboto Medium"/>
              </a:rPr>
              <a:t>Ví dụ</a:t>
            </a:r>
            <a:endParaRPr b="1" i="0" sz="2400" u="none" cap="none" strike="noStrike">
              <a:solidFill>
                <a:srgbClr val="434343"/>
              </a:solidFill>
              <a:latin typeface="Roboto Medium"/>
              <a:ea typeface="Roboto Medium"/>
              <a:cs typeface="Roboto Medium"/>
              <a:sym typeface="Roboto Medium"/>
            </a:endParaRPr>
          </a:p>
        </p:txBody>
      </p:sp>
      <p:sp>
        <p:nvSpPr>
          <p:cNvPr id="208" name="Google Shape;208;p14"/>
          <p:cNvSpPr/>
          <p:nvPr/>
        </p:nvSpPr>
        <p:spPr>
          <a:xfrm>
            <a:off x="82732" y="378938"/>
            <a:ext cx="4572000" cy="4385624"/>
          </a:xfrm>
          <a:prstGeom prst="rect">
            <a:avLst/>
          </a:prstGeom>
          <a:noFill/>
          <a:ln>
            <a:noFill/>
          </a:ln>
        </p:spPr>
        <p:txBody>
          <a:bodyPr anchorCtr="0" anchor="t" bIns="45700" lIns="91425" spcFirstLastPara="1" rIns="91425" wrap="square" tIns="45700">
            <a:spAutoFit/>
          </a:bodyPr>
          <a:lstStyle/>
          <a:p>
            <a:pPr indent="0" lvl="0" marL="457200" marR="0" rtl="0" algn="l">
              <a:lnSpc>
                <a:spcPct val="107000"/>
              </a:lnSpc>
              <a:spcBef>
                <a:spcPts val="0"/>
              </a:spcBef>
              <a:spcAft>
                <a:spcPts val="0"/>
              </a:spcAft>
              <a:buNone/>
            </a:pPr>
            <a:r>
              <a:rPr b="1" i="0" lang="en-GB" sz="1400" u="none" cap="none" strike="noStrike">
                <a:solidFill>
                  <a:srgbClr val="FF0000"/>
                </a:solidFill>
                <a:latin typeface="Consolas"/>
                <a:ea typeface="Consolas"/>
                <a:cs typeface="Consolas"/>
                <a:sym typeface="Consolas"/>
              </a:rPr>
              <a:t>&lt;?php</a:t>
            </a:r>
            <a:br>
              <a:rPr b="1" i="0" lang="en-GB" sz="1400" u="none" cap="none" strike="noStrike">
                <a:solidFill>
                  <a:srgbClr val="000000"/>
                </a:solidFill>
                <a:latin typeface="Consolas"/>
                <a:ea typeface="Consolas"/>
                <a:cs typeface="Consolas"/>
                <a:sym typeface="Consolas"/>
              </a:rPr>
            </a:br>
            <a:r>
              <a:rPr b="1" i="0" lang="en-GB" sz="1400" u="none" cap="none" strike="noStrike">
                <a:solidFill>
                  <a:srgbClr val="0070C0"/>
                </a:solidFill>
                <a:latin typeface="Consolas"/>
                <a:ea typeface="Consolas"/>
                <a:cs typeface="Consolas"/>
                <a:sym typeface="Consolas"/>
              </a:rPr>
              <a:t>class</a:t>
            </a:r>
            <a:r>
              <a:rPr b="1" i="0" lang="en-GB" sz="1400" u="none" cap="none" strike="noStrike">
                <a:solidFill>
                  <a:srgbClr val="000000"/>
                </a:solidFill>
                <a:latin typeface="Consolas"/>
                <a:ea typeface="Consolas"/>
                <a:cs typeface="Consolas"/>
                <a:sym typeface="Consolas"/>
              </a:rPr>
              <a:t> Animal {</a:t>
            </a:r>
            <a:br>
              <a:rPr b="1" i="0" lang="en-GB" sz="1400" u="none" cap="none" strike="noStrike">
                <a:solidFill>
                  <a:srgbClr val="000000"/>
                </a:solidFill>
                <a:latin typeface="Consolas"/>
                <a:ea typeface="Consolas"/>
                <a:cs typeface="Consolas"/>
                <a:sym typeface="Consolas"/>
              </a:rPr>
            </a:br>
            <a:r>
              <a:rPr b="1" i="0" lang="en-GB" sz="1400" u="none" cap="none" strike="noStrike">
                <a:solidFill>
                  <a:srgbClr val="000000"/>
                </a:solidFill>
                <a:latin typeface="Consolas"/>
                <a:ea typeface="Consolas"/>
                <a:cs typeface="Consolas"/>
                <a:sym typeface="Consolas"/>
              </a:rPr>
              <a:t>  </a:t>
            </a:r>
            <a:r>
              <a:rPr b="1" i="0" lang="en-GB" sz="1400" u="none" cap="none" strike="noStrike">
                <a:solidFill>
                  <a:srgbClr val="00B050"/>
                </a:solidFill>
                <a:latin typeface="Consolas"/>
                <a:ea typeface="Consolas"/>
                <a:cs typeface="Consolas"/>
                <a:sym typeface="Consolas"/>
              </a:rPr>
              <a:t>// Properties</a:t>
            </a:r>
            <a:br>
              <a:rPr b="1" i="0" lang="en-GB" sz="1400" u="none" cap="none" strike="noStrike">
                <a:solidFill>
                  <a:srgbClr val="008000"/>
                </a:solidFill>
                <a:latin typeface="Consolas"/>
                <a:ea typeface="Consolas"/>
                <a:cs typeface="Consolas"/>
                <a:sym typeface="Consolas"/>
              </a:rPr>
            </a:br>
            <a:r>
              <a:rPr b="1" i="0" lang="en-GB" sz="1400" u="none" cap="none" strike="noStrike">
                <a:solidFill>
                  <a:srgbClr val="000000"/>
                </a:solidFill>
                <a:latin typeface="Consolas"/>
                <a:ea typeface="Consolas"/>
                <a:cs typeface="Consolas"/>
                <a:sym typeface="Consolas"/>
              </a:rPr>
              <a:t>  </a:t>
            </a:r>
            <a:r>
              <a:rPr b="1" i="0" lang="en-GB" sz="1400" u="none" cap="none" strike="noStrike">
                <a:solidFill>
                  <a:srgbClr val="0070C0"/>
                </a:solidFill>
                <a:latin typeface="Consolas"/>
                <a:ea typeface="Consolas"/>
                <a:cs typeface="Consolas"/>
                <a:sym typeface="Consolas"/>
              </a:rPr>
              <a:t>public</a:t>
            </a:r>
            <a:r>
              <a:rPr b="1" i="0" lang="en-GB" sz="1400" u="none" cap="none" strike="noStrike">
                <a:solidFill>
                  <a:srgbClr val="000000"/>
                </a:solidFill>
                <a:latin typeface="Consolas"/>
                <a:ea typeface="Consolas"/>
                <a:cs typeface="Consolas"/>
                <a:sym typeface="Consolas"/>
              </a:rPr>
              <a:t> $name;</a:t>
            </a:r>
            <a:br>
              <a:rPr b="1" i="0" lang="en-GB" sz="1400" u="none" cap="none" strike="noStrike">
                <a:solidFill>
                  <a:srgbClr val="000000"/>
                </a:solidFill>
                <a:latin typeface="Consolas"/>
                <a:ea typeface="Consolas"/>
                <a:cs typeface="Consolas"/>
                <a:sym typeface="Consolas"/>
              </a:rPr>
            </a:br>
            <a:r>
              <a:rPr b="1" i="0" lang="en-GB" sz="1400" u="none" cap="none" strike="noStrike">
                <a:solidFill>
                  <a:srgbClr val="000000"/>
                </a:solidFill>
                <a:latin typeface="Consolas"/>
                <a:ea typeface="Consolas"/>
                <a:cs typeface="Consolas"/>
                <a:sym typeface="Consolas"/>
              </a:rPr>
              <a:t>  </a:t>
            </a:r>
            <a:r>
              <a:rPr b="1" i="0" lang="en-GB" sz="1400" u="none" cap="none" strike="noStrike">
                <a:solidFill>
                  <a:srgbClr val="0070C0"/>
                </a:solidFill>
                <a:latin typeface="Consolas"/>
                <a:ea typeface="Consolas"/>
                <a:cs typeface="Consolas"/>
                <a:sym typeface="Consolas"/>
              </a:rPr>
              <a:t>public</a:t>
            </a:r>
            <a:r>
              <a:rPr b="1" i="0" lang="en-GB" sz="1400" u="none" cap="none" strike="noStrike">
                <a:solidFill>
                  <a:srgbClr val="000000"/>
                </a:solidFill>
                <a:latin typeface="Consolas"/>
                <a:ea typeface="Consolas"/>
                <a:cs typeface="Consolas"/>
                <a:sym typeface="Consolas"/>
              </a:rPr>
              <a:t> $color;</a:t>
            </a:r>
            <a:br>
              <a:rPr b="1" i="0" lang="en-GB" sz="1400" u="none" cap="none" strike="noStrike">
                <a:solidFill>
                  <a:srgbClr val="000000"/>
                </a:solidFill>
                <a:latin typeface="Consolas"/>
                <a:ea typeface="Consolas"/>
                <a:cs typeface="Consolas"/>
                <a:sym typeface="Consolas"/>
              </a:rPr>
            </a:br>
            <a:r>
              <a:rPr b="1" i="0" lang="en-GB" sz="1400" u="none" cap="none" strike="noStrike">
                <a:solidFill>
                  <a:srgbClr val="000000"/>
                </a:solidFill>
                <a:latin typeface="Consolas"/>
                <a:ea typeface="Consolas"/>
                <a:cs typeface="Consolas"/>
                <a:sym typeface="Consolas"/>
              </a:rPr>
              <a:t>  </a:t>
            </a:r>
            <a:r>
              <a:rPr b="1" i="0" lang="en-GB" sz="1400" u="none" cap="none" strike="noStrike">
                <a:solidFill>
                  <a:srgbClr val="00B050"/>
                </a:solidFill>
                <a:latin typeface="Consolas"/>
                <a:ea typeface="Consolas"/>
                <a:cs typeface="Consolas"/>
                <a:sym typeface="Consolas"/>
              </a:rPr>
              <a:t>// Constructor</a:t>
            </a:r>
            <a:endParaRPr/>
          </a:p>
          <a:p>
            <a:pPr indent="0" lvl="0" marL="457200" marR="0" rtl="0" algn="l">
              <a:lnSpc>
                <a:spcPct val="107000"/>
              </a:lnSpc>
              <a:spcBef>
                <a:spcPts val="800"/>
              </a:spcBef>
              <a:spcAft>
                <a:spcPts val="0"/>
              </a:spcAft>
              <a:buNone/>
            </a:pPr>
            <a:r>
              <a:rPr b="1" i="0" lang="en-GB" sz="1400" u="none" cap="none" strike="noStrike">
                <a:solidFill>
                  <a:srgbClr val="000000"/>
                </a:solidFill>
                <a:latin typeface="Consolas"/>
                <a:ea typeface="Consolas"/>
                <a:cs typeface="Consolas"/>
                <a:sym typeface="Consolas"/>
              </a:rPr>
              <a:t>  </a:t>
            </a:r>
            <a:r>
              <a:rPr b="1" i="0" lang="en-GB" sz="1400" u="none" cap="none" strike="noStrike">
                <a:solidFill>
                  <a:srgbClr val="0070C0"/>
                </a:solidFill>
                <a:latin typeface="Consolas"/>
                <a:ea typeface="Consolas"/>
                <a:cs typeface="Consolas"/>
                <a:sym typeface="Consolas"/>
              </a:rPr>
              <a:t>function</a:t>
            </a:r>
            <a:r>
              <a:rPr b="1" i="0" lang="en-GB" sz="1400" u="none" cap="none" strike="noStrike">
                <a:solidFill>
                  <a:srgbClr val="000000"/>
                </a:solidFill>
                <a:latin typeface="Consolas"/>
                <a:ea typeface="Consolas"/>
                <a:cs typeface="Consolas"/>
                <a:sym typeface="Consolas"/>
              </a:rPr>
              <a:t> __construct($name) {</a:t>
            </a:r>
            <a:endParaRPr/>
          </a:p>
          <a:p>
            <a:pPr indent="0" lvl="0" marL="457200" marR="0" rtl="0" algn="l">
              <a:lnSpc>
                <a:spcPct val="107000"/>
              </a:lnSpc>
              <a:spcBef>
                <a:spcPts val="800"/>
              </a:spcBef>
              <a:spcAft>
                <a:spcPts val="0"/>
              </a:spcAft>
              <a:buNone/>
            </a:pPr>
            <a:r>
              <a:rPr b="1" i="0" lang="en-GB" sz="1400" u="none" cap="none" strike="noStrike">
                <a:solidFill>
                  <a:srgbClr val="000000"/>
                </a:solidFill>
                <a:latin typeface="Consolas"/>
                <a:ea typeface="Consolas"/>
                <a:cs typeface="Consolas"/>
                <a:sym typeface="Consolas"/>
              </a:rPr>
              <a:t>  	$this-&gt;name = $name;</a:t>
            </a:r>
            <a:endParaRPr/>
          </a:p>
          <a:p>
            <a:pPr indent="0" lvl="0" marL="457200" marR="0" rtl="0" algn="l">
              <a:lnSpc>
                <a:spcPct val="107000"/>
              </a:lnSpc>
              <a:spcBef>
                <a:spcPts val="800"/>
              </a:spcBef>
              <a:spcAft>
                <a:spcPts val="0"/>
              </a:spcAft>
              <a:buNone/>
            </a:pPr>
            <a:r>
              <a:rPr b="1" i="0" lang="en-GB" sz="1400" u="none" cap="none" strike="noStrike">
                <a:solidFill>
                  <a:srgbClr val="000000"/>
                </a:solidFill>
                <a:latin typeface="Consolas"/>
                <a:ea typeface="Consolas"/>
                <a:cs typeface="Consolas"/>
                <a:sym typeface="Consolas"/>
              </a:rPr>
              <a:t>  }</a:t>
            </a:r>
            <a:br>
              <a:rPr b="1" i="0" lang="en-GB" sz="1400" u="none" cap="none" strike="noStrike">
                <a:solidFill>
                  <a:srgbClr val="000000"/>
                </a:solidFill>
                <a:latin typeface="Consolas"/>
                <a:ea typeface="Consolas"/>
                <a:cs typeface="Consolas"/>
                <a:sym typeface="Consolas"/>
              </a:rPr>
            </a:br>
            <a:r>
              <a:rPr b="1" i="0" lang="en-GB" sz="1400" u="none" cap="none" strike="noStrike">
                <a:solidFill>
                  <a:srgbClr val="000000"/>
                </a:solidFill>
                <a:latin typeface="Consolas"/>
                <a:ea typeface="Consolas"/>
                <a:cs typeface="Consolas"/>
                <a:sym typeface="Consolas"/>
              </a:rPr>
              <a:t>  </a:t>
            </a:r>
            <a:r>
              <a:rPr b="1" i="0" lang="en-GB" sz="1400" u="none" cap="none" strike="noStrike">
                <a:solidFill>
                  <a:srgbClr val="00B050"/>
                </a:solidFill>
                <a:latin typeface="Consolas"/>
                <a:ea typeface="Consolas"/>
                <a:cs typeface="Consolas"/>
                <a:sym typeface="Consolas"/>
              </a:rPr>
              <a:t>// Methods</a:t>
            </a:r>
            <a:br>
              <a:rPr b="1" i="0" lang="en-GB" sz="1400" u="none" cap="none" strike="noStrike">
                <a:solidFill>
                  <a:srgbClr val="000000"/>
                </a:solidFill>
                <a:latin typeface="Consolas"/>
                <a:ea typeface="Consolas"/>
                <a:cs typeface="Consolas"/>
                <a:sym typeface="Consolas"/>
              </a:rPr>
            </a:br>
            <a:r>
              <a:rPr b="1" i="0" lang="en-GB" sz="1400" u="none" cap="none" strike="noStrike">
                <a:solidFill>
                  <a:srgbClr val="000000"/>
                </a:solidFill>
                <a:latin typeface="Consolas"/>
                <a:ea typeface="Consolas"/>
                <a:cs typeface="Consolas"/>
                <a:sym typeface="Consolas"/>
              </a:rPr>
              <a:t>  </a:t>
            </a:r>
            <a:r>
              <a:rPr b="1" i="0" lang="en-GB" sz="1400" u="none" cap="none" strike="noStrike">
                <a:solidFill>
                  <a:srgbClr val="0070C0"/>
                </a:solidFill>
                <a:latin typeface="Consolas"/>
                <a:ea typeface="Consolas"/>
                <a:cs typeface="Consolas"/>
                <a:sym typeface="Consolas"/>
              </a:rPr>
              <a:t>function</a:t>
            </a:r>
            <a:r>
              <a:rPr b="1" i="0" lang="en-GB" sz="1400" u="none" cap="none" strike="noStrike">
                <a:solidFill>
                  <a:srgbClr val="000000"/>
                </a:solidFill>
                <a:latin typeface="Consolas"/>
                <a:ea typeface="Consolas"/>
                <a:cs typeface="Consolas"/>
                <a:sym typeface="Consolas"/>
              </a:rPr>
              <a:t> get_name() {</a:t>
            </a:r>
            <a:br>
              <a:rPr b="1" i="0" lang="en-GB" sz="1400" u="none" cap="none" strike="noStrike">
                <a:solidFill>
                  <a:srgbClr val="000000"/>
                </a:solidFill>
                <a:latin typeface="Consolas"/>
                <a:ea typeface="Consolas"/>
                <a:cs typeface="Consolas"/>
                <a:sym typeface="Consolas"/>
              </a:rPr>
            </a:br>
            <a:r>
              <a:rPr b="1" i="0" lang="en-GB" sz="1400" u="none" cap="none" strike="noStrike">
                <a:solidFill>
                  <a:srgbClr val="000000"/>
                </a:solidFill>
                <a:latin typeface="Consolas"/>
                <a:ea typeface="Consolas"/>
                <a:cs typeface="Consolas"/>
                <a:sym typeface="Consolas"/>
              </a:rPr>
              <a:t>    </a:t>
            </a:r>
            <a:r>
              <a:rPr b="1" i="0" lang="en-GB" sz="1400" u="none" cap="none" strike="noStrike">
                <a:solidFill>
                  <a:srgbClr val="0070C0"/>
                </a:solidFill>
                <a:latin typeface="Consolas"/>
                <a:ea typeface="Consolas"/>
                <a:cs typeface="Consolas"/>
                <a:sym typeface="Consolas"/>
              </a:rPr>
              <a:t>return</a:t>
            </a:r>
            <a:r>
              <a:rPr b="1" i="0" lang="en-GB" sz="1400" u="none" cap="none" strike="noStrike">
                <a:solidFill>
                  <a:srgbClr val="000000"/>
                </a:solidFill>
                <a:latin typeface="Consolas"/>
                <a:ea typeface="Consolas"/>
                <a:cs typeface="Consolas"/>
                <a:sym typeface="Consolas"/>
              </a:rPr>
              <a:t> $this-&gt;name; }</a:t>
            </a:r>
            <a:endParaRPr/>
          </a:p>
          <a:p>
            <a:pPr indent="0" lvl="0" marL="457200" marR="0" rtl="0" algn="l">
              <a:lnSpc>
                <a:spcPct val="107000"/>
              </a:lnSpc>
              <a:spcBef>
                <a:spcPts val="800"/>
              </a:spcBef>
              <a:spcAft>
                <a:spcPts val="0"/>
              </a:spcAft>
              <a:buNone/>
            </a:pPr>
            <a:r>
              <a:rPr b="1" i="0" lang="en-GB" sz="1400" u="none" cap="none" strike="noStrike">
                <a:solidFill>
                  <a:srgbClr val="000000"/>
                </a:solidFill>
                <a:latin typeface="Consolas"/>
                <a:ea typeface="Consolas"/>
                <a:cs typeface="Consolas"/>
                <a:sym typeface="Consolas"/>
              </a:rPr>
              <a:t>}</a:t>
            </a:r>
            <a:endParaRPr/>
          </a:p>
          <a:p>
            <a:pPr indent="0" lvl="0" marL="457200" marR="0" rtl="0" algn="l">
              <a:lnSpc>
                <a:spcPct val="107000"/>
              </a:lnSpc>
              <a:spcBef>
                <a:spcPts val="800"/>
              </a:spcBef>
              <a:spcAft>
                <a:spcPts val="0"/>
              </a:spcAft>
              <a:buNone/>
            </a:pPr>
            <a:r>
              <a:rPr b="1" i="0" lang="en-GB" sz="1400" u="none" cap="none" strike="noStrike">
                <a:solidFill>
                  <a:srgbClr val="000000"/>
                </a:solidFill>
                <a:latin typeface="Consolas"/>
                <a:ea typeface="Consolas"/>
                <a:cs typeface="Consolas"/>
                <a:sym typeface="Consolas"/>
              </a:rPr>
              <a:t>$cat = </a:t>
            </a:r>
            <a:r>
              <a:rPr b="1" i="0" lang="en-GB" sz="1400" u="none" cap="none" strike="noStrike">
                <a:solidFill>
                  <a:srgbClr val="0070C0"/>
                </a:solidFill>
                <a:latin typeface="Consolas"/>
                <a:ea typeface="Consolas"/>
                <a:cs typeface="Consolas"/>
                <a:sym typeface="Consolas"/>
              </a:rPr>
              <a:t>new</a:t>
            </a:r>
            <a:r>
              <a:rPr b="1" i="0" lang="en-GB" sz="1400" u="none" cap="none" strike="noStrike">
                <a:solidFill>
                  <a:srgbClr val="000000"/>
                </a:solidFill>
                <a:latin typeface="Consolas"/>
                <a:ea typeface="Consolas"/>
                <a:cs typeface="Consolas"/>
                <a:sym typeface="Consolas"/>
              </a:rPr>
              <a:t> Animal(“Simon”);</a:t>
            </a:r>
            <a:endParaRPr/>
          </a:p>
          <a:p>
            <a:pPr indent="0" lvl="0" marL="457200" marR="0" rtl="0" algn="l">
              <a:lnSpc>
                <a:spcPct val="107000"/>
              </a:lnSpc>
              <a:spcBef>
                <a:spcPts val="800"/>
              </a:spcBef>
              <a:spcAft>
                <a:spcPts val="0"/>
              </a:spcAft>
              <a:buNone/>
            </a:pPr>
            <a:r>
              <a:rPr b="1" i="0" lang="en-GB" sz="1400" u="none" cap="none" strike="noStrike">
                <a:solidFill>
                  <a:srgbClr val="0070C0"/>
                </a:solidFill>
                <a:latin typeface="Consolas"/>
                <a:ea typeface="Consolas"/>
                <a:cs typeface="Consolas"/>
                <a:sym typeface="Consolas"/>
              </a:rPr>
              <a:t>echo</a:t>
            </a:r>
            <a:r>
              <a:rPr b="1" i="0" lang="en-GB" sz="1400" u="none" cap="none" strike="noStrike">
                <a:solidFill>
                  <a:srgbClr val="000000"/>
                </a:solidFill>
                <a:latin typeface="Consolas"/>
                <a:ea typeface="Consolas"/>
                <a:cs typeface="Consolas"/>
                <a:sym typeface="Consolas"/>
              </a:rPr>
              <a:t> $cat-&gt;get_name();</a:t>
            </a:r>
            <a:br>
              <a:rPr b="1" i="0" lang="en-GB" sz="1400" u="none" cap="none" strike="noStrike">
                <a:solidFill>
                  <a:srgbClr val="000000"/>
                </a:solidFill>
                <a:latin typeface="Consolas"/>
                <a:ea typeface="Consolas"/>
                <a:cs typeface="Consolas"/>
                <a:sym typeface="Consolas"/>
              </a:rPr>
            </a:br>
            <a:r>
              <a:rPr b="1" i="0" lang="en-GB" sz="1400" u="none" cap="none" strike="noStrike">
                <a:solidFill>
                  <a:srgbClr val="FF0000"/>
                </a:solidFill>
                <a:latin typeface="Consolas"/>
                <a:ea typeface="Consolas"/>
                <a:cs typeface="Consolas"/>
                <a:sym typeface="Consolas"/>
              </a:rPr>
              <a:t>?&gt;</a:t>
            </a:r>
            <a:endParaRPr b="1"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a:hlinkClick action="ppaction://hlinksldjump" r:id="rId3"/>
          </p:cNvPr>
          <p:cNvSpPr/>
          <p:nvPr/>
        </p:nvSpPr>
        <p:spPr>
          <a:xfrm>
            <a:off x="7991475" y="463300"/>
            <a:ext cx="620100" cy="617400"/>
          </a:xfrm>
          <a:prstGeom prst="snip2DiagRect">
            <a:avLst>
              <a:gd fmla="val 0" name="adj1"/>
              <a:gd fmla="val 16667" name="adj2"/>
            </a:avLst>
          </a:prstGeom>
          <a:solidFill>
            <a:srgbClr val="D9D9D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14" name="Google Shape;214;p15"/>
          <p:cNvSpPr txBox="1"/>
          <p:nvPr>
            <p:ph type="ctrTitle"/>
          </p:nvPr>
        </p:nvSpPr>
        <p:spPr>
          <a:xfrm flipH="1">
            <a:off x="1180003" y="1347038"/>
            <a:ext cx="5195700" cy="192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latin typeface="Roboto Medium"/>
                <a:ea typeface="Roboto Medium"/>
                <a:cs typeface="Roboto Medium"/>
                <a:sym typeface="Roboto Medium"/>
              </a:rPr>
              <a:t>DESTRUCTOR</a:t>
            </a:r>
            <a:endParaRPr>
              <a:latin typeface="Roboto Medium"/>
              <a:ea typeface="Roboto Medium"/>
              <a:cs typeface="Roboto Medium"/>
              <a:sym typeface="Roboto Medium"/>
            </a:endParaRPr>
          </a:p>
        </p:txBody>
      </p:sp>
      <p:sp>
        <p:nvSpPr>
          <p:cNvPr id="215" name="Google Shape;215;p15"/>
          <p:cNvSpPr txBox="1"/>
          <p:nvPr>
            <p:ph idx="2" type="title"/>
          </p:nvPr>
        </p:nvSpPr>
        <p:spPr>
          <a:xfrm flipH="1">
            <a:off x="1180003" y="1035213"/>
            <a:ext cx="2979300" cy="7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600"/>
              <a:buNone/>
            </a:pPr>
            <a:r>
              <a:rPr lang="en-GB">
                <a:latin typeface="Roboto Medium"/>
                <a:ea typeface="Roboto Medium"/>
                <a:cs typeface="Roboto Medium"/>
                <a:sym typeface="Roboto Medium"/>
              </a:rPr>
              <a:t>04</a:t>
            </a:r>
            <a:endParaRPr>
              <a:latin typeface="Roboto Medium"/>
              <a:ea typeface="Roboto Medium"/>
              <a:cs typeface="Roboto Medium"/>
              <a:sym typeface="Roboto Medium"/>
            </a:endParaRPr>
          </a:p>
        </p:txBody>
      </p:sp>
      <p:cxnSp>
        <p:nvCxnSpPr>
          <p:cNvPr id="216" name="Google Shape;216;p15"/>
          <p:cNvCxnSpPr/>
          <p:nvPr/>
        </p:nvCxnSpPr>
        <p:spPr>
          <a:xfrm>
            <a:off x="0" y="2737950"/>
            <a:ext cx="1676700" cy="0"/>
          </a:xfrm>
          <a:prstGeom prst="straightConnector1">
            <a:avLst/>
          </a:prstGeom>
          <a:noFill/>
          <a:ln cap="flat" cmpd="sng" w="9525">
            <a:solidFill>
              <a:srgbClr val="434343"/>
            </a:solidFill>
            <a:prstDash val="solid"/>
            <a:round/>
            <a:headEnd len="sm" w="sm" type="none"/>
            <a:tailEnd len="sm" w="sm" type="none"/>
          </a:ln>
        </p:spPr>
      </p:cxnSp>
      <p:grpSp>
        <p:nvGrpSpPr>
          <p:cNvPr id="217" name="Google Shape;217;p15"/>
          <p:cNvGrpSpPr/>
          <p:nvPr/>
        </p:nvGrpSpPr>
        <p:grpSpPr>
          <a:xfrm>
            <a:off x="8089940" y="561326"/>
            <a:ext cx="423413" cy="421569"/>
            <a:chOff x="7703675" y="2541175"/>
            <a:chExt cx="499425" cy="497250"/>
          </a:xfrm>
        </p:grpSpPr>
        <p:sp>
          <p:nvSpPr>
            <p:cNvPr id="218" name="Google Shape;218;p15"/>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19" name="Google Shape;219;p15"/>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20" name="Google Shape;220;p15"/>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21" name="Google Shape;221;p15"/>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22" name="Google Shape;222;p15"/>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8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Hàm hủy</a:t>
            </a:r>
            <a:endParaRPr>
              <a:latin typeface="Roboto Medium"/>
              <a:ea typeface="Roboto Medium"/>
              <a:cs typeface="Roboto Medium"/>
              <a:sym typeface="Roboto Medium"/>
            </a:endParaRPr>
          </a:p>
        </p:txBody>
      </p:sp>
      <p:sp>
        <p:nvSpPr>
          <p:cNvPr id="228" name="Google Shape;228;p16"/>
          <p:cNvSpPr/>
          <p:nvPr/>
        </p:nvSpPr>
        <p:spPr>
          <a:xfrm>
            <a:off x="399322" y="1690773"/>
            <a:ext cx="3432449" cy="2480633"/>
          </a:xfrm>
          <a:prstGeom prst="roundRect">
            <a:avLst>
              <a:gd fmla="val 16667" name="adj"/>
            </a:avLst>
          </a:prstGeom>
          <a:solidFill>
            <a:schemeClr val="accent1"/>
          </a:solidFill>
          <a:ln cap="flat" cmpd="sng" w="25400">
            <a:solidFill>
              <a:srgbClr val="E2E2E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9" name="Google Shape;229;p16"/>
          <p:cNvSpPr/>
          <p:nvPr/>
        </p:nvSpPr>
        <p:spPr>
          <a:xfrm>
            <a:off x="549514" y="1961593"/>
            <a:ext cx="3132064"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2000" u="none" cap="none" strike="noStrike">
                <a:solidFill>
                  <a:srgbClr val="000000"/>
                </a:solidFill>
                <a:latin typeface="Times New Roman"/>
                <a:ea typeface="Times New Roman"/>
                <a:cs typeface="Times New Roman"/>
                <a:sym typeface="Times New Roman"/>
              </a:rPr>
              <a:t>Một hàm hủy được gọi khi đối tượng bị hủy hoặc tập lệnh bị dừng hoặc thoát. Khi tạo một hàm __destruct (), PHP sẽ tự động gọi hàm này ở cuối tập lệnh. </a:t>
            </a:r>
            <a:endParaRPr b="0" i="0" sz="2000" u="none" cap="none" strike="noStrike">
              <a:solidFill>
                <a:srgbClr val="000000"/>
              </a:solidFill>
              <a:latin typeface="Times New Roman"/>
              <a:ea typeface="Times New Roman"/>
              <a:cs typeface="Times New Roman"/>
              <a:sym typeface="Times New Roman"/>
            </a:endParaRPr>
          </a:p>
        </p:txBody>
      </p:sp>
      <p:pic>
        <p:nvPicPr>
          <p:cNvPr id="230" name="Google Shape;230;p16"/>
          <p:cNvPicPr preferRelativeResize="0"/>
          <p:nvPr/>
        </p:nvPicPr>
        <p:blipFill rotWithShape="1">
          <a:blip r:embed="rId3">
            <a:alphaModFix/>
          </a:blip>
          <a:srcRect b="0" l="0" r="0" t="0"/>
          <a:stretch/>
        </p:blipFill>
        <p:spPr>
          <a:xfrm>
            <a:off x="4737029" y="1513093"/>
            <a:ext cx="4007649" cy="27523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a:hlinkClick action="ppaction://hlinksldjump" r:id="rId3"/>
          </p:cNvPr>
          <p:cNvSpPr/>
          <p:nvPr/>
        </p:nvSpPr>
        <p:spPr>
          <a:xfrm>
            <a:off x="7991475" y="463300"/>
            <a:ext cx="620100" cy="617400"/>
          </a:xfrm>
          <a:prstGeom prst="snip2DiagRect">
            <a:avLst>
              <a:gd fmla="val 0" name="adj1"/>
              <a:gd fmla="val 16667" name="adj2"/>
            </a:avLst>
          </a:prstGeom>
          <a:solidFill>
            <a:srgbClr val="D9D9D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36" name="Google Shape;236;p17"/>
          <p:cNvSpPr txBox="1"/>
          <p:nvPr>
            <p:ph type="ctrTitle"/>
          </p:nvPr>
        </p:nvSpPr>
        <p:spPr>
          <a:xfrm flipH="1">
            <a:off x="2260329" y="2193805"/>
            <a:ext cx="5195700" cy="192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latin typeface="Roboto Medium"/>
                <a:ea typeface="Roboto Medium"/>
                <a:cs typeface="Roboto Medium"/>
                <a:sym typeface="Roboto Medium"/>
              </a:rPr>
              <a:t>ACCESS MODIFIERS</a:t>
            </a:r>
            <a:endParaRPr>
              <a:latin typeface="Roboto Medium"/>
              <a:ea typeface="Roboto Medium"/>
              <a:cs typeface="Roboto Medium"/>
              <a:sym typeface="Roboto Medium"/>
            </a:endParaRPr>
          </a:p>
        </p:txBody>
      </p:sp>
      <p:sp>
        <p:nvSpPr>
          <p:cNvPr id="237" name="Google Shape;237;p17"/>
          <p:cNvSpPr txBox="1"/>
          <p:nvPr>
            <p:ph idx="2" type="title"/>
          </p:nvPr>
        </p:nvSpPr>
        <p:spPr>
          <a:xfrm flipH="1">
            <a:off x="2260329" y="1881980"/>
            <a:ext cx="2979300" cy="7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600"/>
              <a:buNone/>
            </a:pPr>
            <a:r>
              <a:rPr lang="en-GB">
                <a:latin typeface="Roboto Medium"/>
                <a:ea typeface="Roboto Medium"/>
                <a:cs typeface="Roboto Medium"/>
                <a:sym typeface="Roboto Medium"/>
              </a:rPr>
              <a:t>05</a:t>
            </a:r>
            <a:endParaRPr>
              <a:latin typeface="Roboto Medium"/>
              <a:ea typeface="Roboto Medium"/>
              <a:cs typeface="Roboto Medium"/>
              <a:sym typeface="Roboto Medium"/>
            </a:endParaRPr>
          </a:p>
        </p:txBody>
      </p:sp>
      <p:cxnSp>
        <p:nvCxnSpPr>
          <p:cNvPr id="238" name="Google Shape;238;p17"/>
          <p:cNvCxnSpPr/>
          <p:nvPr/>
        </p:nvCxnSpPr>
        <p:spPr>
          <a:xfrm>
            <a:off x="2162075" y="-35700"/>
            <a:ext cx="0" cy="2382600"/>
          </a:xfrm>
          <a:prstGeom prst="straightConnector1">
            <a:avLst/>
          </a:prstGeom>
          <a:noFill/>
          <a:ln cap="flat" cmpd="sng" w="9525">
            <a:solidFill>
              <a:srgbClr val="595959"/>
            </a:solidFill>
            <a:prstDash val="solid"/>
            <a:round/>
            <a:headEnd len="sm" w="sm" type="none"/>
            <a:tailEnd len="sm" w="sm" type="none"/>
          </a:ln>
        </p:spPr>
      </p:cxnSp>
      <p:grpSp>
        <p:nvGrpSpPr>
          <p:cNvPr id="239" name="Google Shape;239;p17"/>
          <p:cNvGrpSpPr/>
          <p:nvPr/>
        </p:nvGrpSpPr>
        <p:grpSpPr>
          <a:xfrm>
            <a:off x="8089940" y="561326"/>
            <a:ext cx="423413" cy="421569"/>
            <a:chOff x="7703675" y="2541175"/>
            <a:chExt cx="499425" cy="497250"/>
          </a:xfrm>
        </p:grpSpPr>
        <p:sp>
          <p:nvSpPr>
            <p:cNvPr id="240" name="Google Shape;240;p17"/>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41" name="Google Shape;241;p17"/>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42" name="Google Shape;242;p17"/>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43" name="Google Shape;243;p17"/>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44" name="Google Shape;244;p17"/>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000"/>
                                        <p:tgtEl>
                                          <p:spTgt spid="238"/>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8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aphicFrame>
        <p:nvGraphicFramePr>
          <p:cNvPr id="249" name="Google Shape;249;p18"/>
          <p:cNvGraphicFramePr/>
          <p:nvPr/>
        </p:nvGraphicFramePr>
        <p:xfrm>
          <a:off x="1071155" y="102338"/>
          <a:ext cx="3000000" cy="3000000"/>
        </p:xfrm>
        <a:graphic>
          <a:graphicData uri="http://schemas.openxmlformats.org/drawingml/2006/table">
            <a:tbl>
              <a:tblPr bandRow="1" firstRow="1">
                <a:noFill/>
                <a:tableStyleId>{CE5EFFC6-8598-49CE-8AB2-A21B65758096}</a:tableStyleId>
              </a:tblPr>
              <a:tblGrid>
                <a:gridCol w="2281650"/>
                <a:gridCol w="2516775"/>
                <a:gridCol w="2560325"/>
              </a:tblGrid>
              <a:tr h="421225">
                <a:tc>
                  <a:txBody>
                    <a:bodyPr/>
                    <a:lstStyle/>
                    <a:p>
                      <a:pPr indent="0" lvl="0" marL="0" marR="0" rtl="0" algn="l">
                        <a:lnSpc>
                          <a:spcPct val="100000"/>
                        </a:lnSpc>
                        <a:spcBef>
                          <a:spcPts val="0"/>
                        </a:spcBef>
                        <a:spcAft>
                          <a:spcPts val="0"/>
                        </a:spcAft>
                        <a:buNone/>
                      </a:pPr>
                      <a:r>
                        <a:rPr lang="en-GB" sz="1400" u="none" cap="none" strike="noStrike"/>
                        <a:t>Public</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Protected</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Private</a:t>
                      </a:r>
                      <a:endParaRPr/>
                    </a:p>
                  </a:txBody>
                  <a:tcPr marT="45725" marB="45725" marR="91450" marL="91450"/>
                </a:tc>
              </a:tr>
              <a:tr h="1221825">
                <a:tc>
                  <a:txBody>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Thuộc tính hoặc phương thức có thể được truy cập từ mọi nơi.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Đây là mặc định.</a:t>
                      </a:r>
                      <a:endParaRPr b="0"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Thuộc tính hoặc phương thức có thể được truy cập trong lớp và bởi các lớp dẫn xuất từ ​​lớp đó.</a:t>
                      </a:r>
                      <a:endParaRPr b="0"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Thuộc tính hoặc phương thức </a:t>
                      </a:r>
                      <a:r>
                        <a:rPr b="0" i="0" lang="en-GB" sz="1400" u="none" cap="none" strike="noStrike">
                          <a:solidFill>
                            <a:srgbClr val="FF0000"/>
                          </a:solidFill>
                          <a:latin typeface="Arial"/>
                          <a:ea typeface="Arial"/>
                          <a:cs typeface="Arial"/>
                          <a:sym typeface="Arial"/>
                        </a:rPr>
                        <a:t>CHỈ</a:t>
                      </a:r>
                      <a:r>
                        <a:rPr b="0" i="0" lang="en-GB" sz="1400" u="none" cap="none" strike="noStrike">
                          <a:solidFill>
                            <a:srgbClr val="000000"/>
                          </a:solidFill>
                          <a:latin typeface="Arial"/>
                          <a:ea typeface="Arial"/>
                          <a:cs typeface="Arial"/>
                          <a:sym typeface="Arial"/>
                        </a:rPr>
                        <a:t> có thể được truy cập trong lớp</a:t>
                      </a:r>
                      <a:endParaRPr sz="1400" u="none" cap="none" strike="noStrike"/>
                    </a:p>
                  </a:txBody>
                  <a:tcPr marT="45725" marB="45725" marR="91450" marL="91450"/>
                </a:tc>
              </a:tr>
            </a:tbl>
          </a:graphicData>
        </a:graphic>
      </p:graphicFrame>
      <p:pic>
        <p:nvPicPr>
          <p:cNvPr id="250" name="Google Shape;250;p18"/>
          <p:cNvPicPr preferRelativeResize="0"/>
          <p:nvPr/>
        </p:nvPicPr>
        <p:blipFill>
          <a:blip r:embed="rId3">
            <a:alphaModFix/>
          </a:blip>
          <a:stretch>
            <a:fillRect/>
          </a:stretch>
        </p:blipFill>
        <p:spPr>
          <a:xfrm>
            <a:off x="2461000" y="1887259"/>
            <a:ext cx="4149050" cy="320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ctrTitle"/>
          </p:nvPr>
        </p:nvSpPr>
        <p:spPr>
          <a:xfrm flipH="1">
            <a:off x="1698072" y="2178475"/>
            <a:ext cx="5195700"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GB">
                <a:latin typeface="Roboto Medium"/>
                <a:ea typeface="Roboto Medium"/>
                <a:cs typeface="Roboto Medium"/>
                <a:sym typeface="Roboto Medium"/>
              </a:rPr>
              <a:t>INHERITANCE</a:t>
            </a:r>
            <a:endParaRPr>
              <a:latin typeface="Roboto Medium"/>
              <a:ea typeface="Roboto Medium"/>
              <a:cs typeface="Roboto Medium"/>
              <a:sym typeface="Roboto Medium"/>
            </a:endParaRPr>
          </a:p>
        </p:txBody>
      </p:sp>
      <p:sp>
        <p:nvSpPr>
          <p:cNvPr id="256" name="Google Shape;256;p19"/>
          <p:cNvSpPr txBox="1"/>
          <p:nvPr>
            <p:ph idx="2" type="title"/>
          </p:nvPr>
        </p:nvSpPr>
        <p:spPr>
          <a:xfrm flipH="1">
            <a:off x="3914472" y="1866650"/>
            <a:ext cx="2979300" cy="754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600"/>
              <a:buNone/>
            </a:pPr>
            <a:r>
              <a:rPr lang="en-GB">
                <a:latin typeface="Roboto Medium"/>
                <a:ea typeface="Roboto Medium"/>
                <a:cs typeface="Roboto Medium"/>
                <a:sym typeface="Roboto Medium"/>
              </a:rPr>
              <a:t>06</a:t>
            </a:r>
            <a:endParaRPr>
              <a:latin typeface="Roboto Medium"/>
              <a:ea typeface="Roboto Medium"/>
              <a:cs typeface="Roboto Medium"/>
              <a:sym typeface="Roboto Medium"/>
            </a:endParaRPr>
          </a:p>
        </p:txBody>
      </p:sp>
      <p:cxnSp>
        <p:nvCxnSpPr>
          <p:cNvPr id="257" name="Google Shape;257;p19"/>
          <p:cNvCxnSpPr/>
          <p:nvPr/>
        </p:nvCxnSpPr>
        <p:spPr>
          <a:xfrm>
            <a:off x="7015900" y="-35700"/>
            <a:ext cx="0" cy="2382600"/>
          </a:xfrm>
          <a:prstGeom prst="straightConnector1">
            <a:avLst/>
          </a:prstGeom>
          <a:noFill/>
          <a:ln cap="flat" cmpd="sng" w="9525">
            <a:solidFill>
              <a:srgbClr val="595959"/>
            </a:solidFill>
            <a:prstDash val="solid"/>
            <a:round/>
            <a:headEnd len="sm" w="sm" type="none"/>
            <a:tailEnd len="sm" w="sm" type="none"/>
          </a:ln>
        </p:spPr>
      </p:cxnSp>
      <p:grpSp>
        <p:nvGrpSpPr>
          <p:cNvPr id="258" name="Google Shape;258;p19"/>
          <p:cNvGrpSpPr/>
          <p:nvPr/>
        </p:nvGrpSpPr>
        <p:grpSpPr>
          <a:xfrm>
            <a:off x="8089940" y="561326"/>
            <a:ext cx="423413" cy="421569"/>
            <a:chOff x="7703675" y="2541175"/>
            <a:chExt cx="499425" cy="497250"/>
          </a:xfrm>
        </p:grpSpPr>
        <p:sp>
          <p:nvSpPr>
            <p:cNvPr id="259" name="Google Shape;259;p19"/>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60" name="Google Shape;260;p19"/>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61" name="Google Shape;261;p19"/>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62" name="Google Shape;262;p19"/>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63" name="Google Shape;263;p19"/>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
        <p:nvSpPr>
          <p:cNvPr id="264" name="Google Shape;264;p19">
            <a:hlinkClick action="ppaction://hlinksldjump" r:id="rId3"/>
          </p:cNvPr>
          <p:cNvSpPr/>
          <p:nvPr/>
        </p:nvSpPr>
        <p:spPr>
          <a:xfrm>
            <a:off x="7991475" y="463300"/>
            <a:ext cx="620100" cy="617400"/>
          </a:xfrm>
          <a:prstGeom prst="snip2DiagRect">
            <a:avLst>
              <a:gd fmla="val 0" name="adj1"/>
              <a:gd fmla="val 16667"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1000"/>
                                        <p:tgtEl>
                                          <p:spTgt spid="25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8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ctrTitle"/>
          </p:nvPr>
        </p:nvSpPr>
        <p:spPr>
          <a:xfrm>
            <a:off x="1135981" y="1393699"/>
            <a:ext cx="8001044" cy="1782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latin typeface="Roboto Medium"/>
                <a:ea typeface="Roboto Medium"/>
                <a:cs typeface="Roboto Medium"/>
                <a:sym typeface="Roboto Medium"/>
              </a:rPr>
              <a:t>OOP with PHP</a:t>
            </a:r>
            <a:endParaRPr>
              <a:latin typeface="Roboto Medium"/>
              <a:ea typeface="Roboto Medium"/>
              <a:cs typeface="Roboto Medium"/>
              <a:sym typeface="Roboto Medium"/>
            </a:endParaRPr>
          </a:p>
        </p:txBody>
      </p:sp>
      <p:sp>
        <p:nvSpPr>
          <p:cNvPr id="79" name="Google Shape;79;p2"/>
          <p:cNvSpPr txBox="1"/>
          <p:nvPr>
            <p:ph idx="1" type="subTitle"/>
          </p:nvPr>
        </p:nvSpPr>
        <p:spPr>
          <a:xfrm>
            <a:off x="3670681" y="2933522"/>
            <a:ext cx="4997534" cy="717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n-GB">
                <a:latin typeface="Roboto Medium"/>
                <a:ea typeface="Roboto Medium"/>
                <a:cs typeface="Roboto Medium"/>
                <a:sym typeface="Roboto Medium"/>
              </a:rPr>
              <a:t>Lập trình hướng đối tượng với PHP</a:t>
            </a:r>
            <a:endParaRPr>
              <a:latin typeface="Roboto Medium"/>
              <a:ea typeface="Roboto Medium"/>
              <a:cs typeface="Roboto Medium"/>
              <a:sym typeface="Roboto Medium"/>
            </a:endParaRPr>
          </a:p>
        </p:txBody>
      </p:sp>
      <p:cxnSp>
        <p:nvCxnSpPr>
          <p:cNvPr id="80" name="Google Shape;80;p2"/>
          <p:cNvCxnSpPr/>
          <p:nvPr/>
        </p:nvCxnSpPr>
        <p:spPr>
          <a:xfrm>
            <a:off x="5887844" y="3175999"/>
            <a:ext cx="3249181" cy="1"/>
          </a:xfrm>
          <a:prstGeom prst="straightConnector1">
            <a:avLst/>
          </a:prstGeom>
          <a:noFill/>
          <a:ln cap="flat" cmpd="sng" w="9525">
            <a:solidFill>
              <a:srgbClr val="43434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1200"/>
                                        <p:tgtEl>
                                          <p:spTgt spid="8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Tính kế thừa</a:t>
            </a:r>
            <a:endParaRPr>
              <a:latin typeface="Roboto Medium"/>
              <a:ea typeface="Roboto Medium"/>
              <a:cs typeface="Roboto Medium"/>
              <a:sym typeface="Roboto Medium"/>
            </a:endParaRPr>
          </a:p>
        </p:txBody>
      </p:sp>
      <p:sp>
        <p:nvSpPr>
          <p:cNvPr id="270" name="Google Shape;270;p20"/>
          <p:cNvSpPr txBox="1"/>
          <p:nvPr/>
        </p:nvSpPr>
        <p:spPr>
          <a:xfrm>
            <a:off x="1053737" y="1715589"/>
            <a:ext cx="7045234" cy="150810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GB" sz="1600" u="none" cap="none" strike="noStrike">
                <a:solidFill>
                  <a:srgbClr val="000000"/>
                </a:solidFill>
                <a:latin typeface="Arial"/>
                <a:ea typeface="Arial"/>
                <a:cs typeface="Arial"/>
                <a:sym typeface="Arial"/>
              </a:rPr>
              <a:t>Lớp con sẽ kế thừa tất cả các thuộc tính và phương thức public và protected từ lớp cha. </a:t>
            </a:r>
            <a:endParaRPr b="0"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GB" sz="1600" u="none" cap="none" strike="noStrike">
                <a:solidFill>
                  <a:srgbClr val="000000"/>
                </a:solidFill>
                <a:latin typeface="Arial"/>
                <a:ea typeface="Arial"/>
                <a:cs typeface="Arial"/>
                <a:sym typeface="Arial"/>
              </a:rPr>
              <a:t>Ngoài ra, nó có thể có các thuộc tính và phương thức riêng.</a:t>
            </a:r>
            <a:endParaRPr b="0"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GB" sz="1600" u="none" cap="none" strike="noStrike">
                <a:solidFill>
                  <a:srgbClr val="000000"/>
                </a:solidFill>
                <a:latin typeface="Arial"/>
                <a:ea typeface="Arial"/>
                <a:cs typeface="Arial"/>
                <a:sym typeface="Arial"/>
              </a:rPr>
              <a:t>Một lớp kế thừa được xác định bằng cách sử dụng từ khóa extends.</a:t>
            </a:r>
            <a:endParaRPr/>
          </a:p>
          <a:p>
            <a:pPr indent="0" lvl="0" marL="0" marR="0" rtl="0" algn="l">
              <a:lnSpc>
                <a:spcPct val="100000"/>
              </a:lnSpc>
              <a:spcBef>
                <a:spcPts val="0"/>
              </a:spcBef>
              <a:spcAft>
                <a:spcPts val="0"/>
              </a:spcAft>
              <a:buNone/>
            </a:pPr>
            <a:br>
              <a:rPr b="0" i="0" lang="en-GB"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The final keyword</a:t>
            </a:r>
            <a:endParaRPr>
              <a:latin typeface="Roboto Medium"/>
              <a:ea typeface="Roboto Medium"/>
              <a:cs typeface="Roboto Medium"/>
              <a:sym typeface="Roboto Medium"/>
            </a:endParaRPr>
          </a:p>
        </p:txBody>
      </p:sp>
      <p:sp>
        <p:nvSpPr>
          <p:cNvPr id="276" name="Google Shape;276;p21"/>
          <p:cNvSpPr txBox="1"/>
          <p:nvPr/>
        </p:nvSpPr>
        <p:spPr>
          <a:xfrm>
            <a:off x="1053737" y="1715589"/>
            <a:ext cx="7045234" cy="83304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1150"/>
              <a:buFont typeface="Verdana"/>
              <a:buChar char="-"/>
            </a:pPr>
            <a:r>
              <a:rPr b="0" i="0" lang="en-GB" sz="1600" u="none" cap="none" strike="noStrike">
                <a:solidFill>
                  <a:srgbClr val="000000"/>
                </a:solidFill>
                <a:latin typeface="Times New Roman"/>
                <a:ea typeface="Times New Roman"/>
                <a:cs typeface="Times New Roman"/>
                <a:sym typeface="Times New Roman"/>
              </a:rPr>
              <a:t>Từ khóa </a:t>
            </a:r>
            <a:r>
              <a:rPr b="0" i="0" lang="en-GB" sz="1600" u="none" cap="none" strike="noStrike">
                <a:solidFill>
                  <a:srgbClr val="FF0000"/>
                </a:solidFill>
                <a:latin typeface="Times New Roman"/>
                <a:ea typeface="Times New Roman"/>
                <a:cs typeface="Times New Roman"/>
                <a:sym typeface="Times New Roman"/>
              </a:rPr>
              <a:t>final</a:t>
            </a:r>
            <a:r>
              <a:rPr b="0" i="0" lang="en-GB" sz="1600" u="none" cap="none" strike="noStrike">
                <a:solidFill>
                  <a:srgbClr val="000000"/>
                </a:solidFill>
                <a:latin typeface="Times New Roman"/>
                <a:ea typeface="Times New Roman"/>
                <a:cs typeface="Times New Roman"/>
                <a:sym typeface="Times New Roman"/>
              </a:rPr>
              <a:t> có thể được sử dụng để ngăn việc kế thừa lớp hoặc ngăn ghi đè phương thức.</a:t>
            </a:r>
            <a:br>
              <a:rPr b="0" i="0" lang="en-GB"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a:hlinkClick action="ppaction://hlinksldjump" r:id="rId3"/>
          </p:cNvPr>
          <p:cNvSpPr/>
          <p:nvPr/>
        </p:nvSpPr>
        <p:spPr>
          <a:xfrm>
            <a:off x="7991475" y="463300"/>
            <a:ext cx="620100" cy="617400"/>
          </a:xfrm>
          <a:prstGeom prst="snip2DiagRect">
            <a:avLst>
              <a:gd fmla="val 0" name="adj1"/>
              <a:gd fmla="val 16667" name="adj2"/>
            </a:avLst>
          </a:prstGeom>
          <a:solidFill>
            <a:schemeClr val="accen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82" name="Google Shape;282;p22"/>
          <p:cNvSpPr txBox="1"/>
          <p:nvPr>
            <p:ph type="ctrTitle"/>
          </p:nvPr>
        </p:nvSpPr>
        <p:spPr>
          <a:xfrm flipH="1">
            <a:off x="1147650" y="3085150"/>
            <a:ext cx="5005500" cy="102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latin typeface="Roboto Medium"/>
                <a:ea typeface="Roboto Medium"/>
                <a:cs typeface="Roboto Medium"/>
                <a:sym typeface="Roboto Medium"/>
              </a:rPr>
              <a:t>CLASS CONSTANTS</a:t>
            </a:r>
            <a:endParaRPr>
              <a:latin typeface="Roboto Medium"/>
              <a:ea typeface="Roboto Medium"/>
              <a:cs typeface="Roboto Medium"/>
              <a:sym typeface="Roboto Medium"/>
            </a:endParaRPr>
          </a:p>
        </p:txBody>
      </p:sp>
      <p:sp>
        <p:nvSpPr>
          <p:cNvPr id="283" name="Google Shape;283;p22"/>
          <p:cNvSpPr txBox="1"/>
          <p:nvPr>
            <p:ph idx="2" type="title"/>
          </p:nvPr>
        </p:nvSpPr>
        <p:spPr>
          <a:xfrm flipH="1">
            <a:off x="1147579" y="2323850"/>
            <a:ext cx="2979300" cy="7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600"/>
              <a:buNone/>
            </a:pPr>
            <a:r>
              <a:rPr lang="en-GB">
                <a:latin typeface="Roboto Medium"/>
                <a:ea typeface="Roboto Medium"/>
                <a:cs typeface="Roboto Medium"/>
                <a:sym typeface="Roboto Medium"/>
              </a:rPr>
              <a:t>07</a:t>
            </a:r>
            <a:endParaRPr>
              <a:latin typeface="Roboto Medium"/>
              <a:ea typeface="Roboto Medium"/>
              <a:cs typeface="Roboto Medium"/>
              <a:sym typeface="Roboto Medium"/>
            </a:endParaRPr>
          </a:p>
        </p:txBody>
      </p:sp>
      <p:cxnSp>
        <p:nvCxnSpPr>
          <p:cNvPr id="284" name="Google Shape;284;p22"/>
          <p:cNvCxnSpPr/>
          <p:nvPr/>
        </p:nvCxnSpPr>
        <p:spPr>
          <a:xfrm>
            <a:off x="0" y="4028275"/>
            <a:ext cx="1561500" cy="0"/>
          </a:xfrm>
          <a:prstGeom prst="straightConnector1">
            <a:avLst/>
          </a:prstGeom>
          <a:noFill/>
          <a:ln cap="flat" cmpd="sng" w="9525">
            <a:solidFill>
              <a:srgbClr val="434343"/>
            </a:solidFill>
            <a:prstDash val="solid"/>
            <a:round/>
            <a:headEnd len="sm" w="sm" type="none"/>
            <a:tailEnd len="sm" w="sm" type="none"/>
          </a:ln>
        </p:spPr>
      </p:cxnSp>
      <p:grpSp>
        <p:nvGrpSpPr>
          <p:cNvPr id="285" name="Google Shape;285;p22"/>
          <p:cNvGrpSpPr/>
          <p:nvPr/>
        </p:nvGrpSpPr>
        <p:grpSpPr>
          <a:xfrm>
            <a:off x="8089940" y="561326"/>
            <a:ext cx="423413" cy="421569"/>
            <a:chOff x="7703675" y="2541175"/>
            <a:chExt cx="499425" cy="497250"/>
          </a:xfrm>
        </p:grpSpPr>
        <p:sp>
          <p:nvSpPr>
            <p:cNvPr id="286" name="Google Shape;286;p22"/>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87" name="Google Shape;287;p22"/>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88" name="Google Shape;288;p22"/>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89" name="Google Shape;289;p22"/>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290" name="Google Shape;290;p22"/>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nvSpPr>
        <p:spPr>
          <a:xfrm>
            <a:off x="1049383" y="1071155"/>
            <a:ext cx="7045234" cy="249299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GB" sz="1600" u="none" cap="none" strike="noStrike">
                <a:solidFill>
                  <a:srgbClr val="000000"/>
                </a:solidFill>
                <a:latin typeface="Times New Roman"/>
                <a:ea typeface="Times New Roman"/>
                <a:cs typeface="Times New Roman"/>
                <a:sym typeface="Times New Roman"/>
              </a:rPr>
              <a:t>Không thể thay đổi các hằng sau khi nó được khai báo.</a:t>
            </a:r>
            <a:endParaRPr b="1" i="0" sz="16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600"/>
              <a:buFont typeface="Arial"/>
              <a:buChar char="-"/>
            </a:pPr>
            <a:r>
              <a:rPr b="0" i="0" lang="en-GB" sz="1600" u="none" cap="none" strike="noStrike">
                <a:solidFill>
                  <a:srgbClr val="000000"/>
                </a:solidFill>
                <a:latin typeface="Times New Roman"/>
                <a:ea typeface="Times New Roman"/>
                <a:cs typeface="Times New Roman"/>
                <a:sym typeface="Times New Roman"/>
              </a:rPr>
              <a:t>Hằng số lớp có thể hữu ích nếu cần xác định một số dữ liệu hằng số trong một lớp. </a:t>
            </a:r>
            <a:endParaRPr/>
          </a:p>
          <a:p>
            <a:pPr indent="-285750" lvl="0" marL="285750" marR="0" rtl="0" algn="l">
              <a:lnSpc>
                <a:spcPct val="100000"/>
              </a:lnSpc>
              <a:spcBef>
                <a:spcPts val="0"/>
              </a:spcBef>
              <a:spcAft>
                <a:spcPts val="0"/>
              </a:spcAft>
              <a:buClr>
                <a:srgbClr val="000000"/>
              </a:buClr>
              <a:buSzPts val="1600"/>
              <a:buFont typeface="Arial"/>
              <a:buChar char="-"/>
            </a:pPr>
            <a:r>
              <a:rPr b="0" i="0" lang="en-GB" sz="1600" u="none" cap="none" strike="noStrike">
                <a:solidFill>
                  <a:srgbClr val="000000"/>
                </a:solidFill>
                <a:latin typeface="Times New Roman"/>
                <a:ea typeface="Times New Roman"/>
                <a:cs typeface="Times New Roman"/>
                <a:sym typeface="Times New Roman"/>
              </a:rPr>
              <a:t>Hằng số lớp được khai báo bên trong một lớp với từ khóa </a:t>
            </a:r>
            <a:r>
              <a:rPr b="0" i="0" lang="en-GB" sz="1600" u="none" cap="none" strike="noStrike">
                <a:solidFill>
                  <a:srgbClr val="FF0000"/>
                </a:solidFill>
                <a:latin typeface="Times New Roman"/>
                <a:ea typeface="Times New Roman"/>
                <a:cs typeface="Times New Roman"/>
                <a:sym typeface="Times New Roman"/>
              </a:rPr>
              <a:t>const</a:t>
            </a:r>
            <a:r>
              <a:rPr b="0" i="0" lang="en-GB" sz="1600" u="none" cap="none" strike="noStrike">
                <a:solidFill>
                  <a:srgbClr val="000000"/>
                </a:solidFill>
                <a:latin typeface="Times New Roman"/>
                <a:ea typeface="Times New Roman"/>
                <a:cs typeface="Times New Roman"/>
                <a:sym typeface="Times New Roman"/>
              </a:rPr>
              <a:t>. </a:t>
            </a:r>
            <a:endParaRPr/>
          </a:p>
          <a:p>
            <a:pPr indent="-285750" lvl="0" marL="285750" marR="0" rtl="0" algn="l">
              <a:lnSpc>
                <a:spcPct val="100000"/>
              </a:lnSpc>
              <a:spcBef>
                <a:spcPts val="0"/>
              </a:spcBef>
              <a:spcAft>
                <a:spcPts val="0"/>
              </a:spcAft>
              <a:buClr>
                <a:srgbClr val="000000"/>
              </a:buClr>
              <a:buSzPts val="1600"/>
              <a:buFont typeface="Arial"/>
              <a:buChar char="-"/>
            </a:pPr>
            <a:r>
              <a:rPr b="0" i="0" lang="en-GB" sz="1600" u="none" cap="none" strike="noStrike">
                <a:solidFill>
                  <a:srgbClr val="000000"/>
                </a:solidFill>
                <a:latin typeface="Times New Roman"/>
                <a:ea typeface="Times New Roman"/>
                <a:cs typeface="Times New Roman"/>
                <a:sym typeface="Times New Roman"/>
              </a:rPr>
              <a:t>Hằng số lớp phân biệt chữ hoa chữ thường. </a:t>
            </a:r>
            <a:endParaRPr/>
          </a:p>
          <a:p>
            <a:pPr indent="-285750" lvl="0" marL="285750" marR="0" rtl="0" algn="l">
              <a:lnSpc>
                <a:spcPct val="100000"/>
              </a:lnSpc>
              <a:spcBef>
                <a:spcPts val="0"/>
              </a:spcBef>
              <a:spcAft>
                <a:spcPts val="0"/>
              </a:spcAft>
              <a:buClr>
                <a:srgbClr val="000000"/>
              </a:buClr>
              <a:buSzPts val="1600"/>
              <a:buFont typeface="Arial"/>
              <a:buChar char="-"/>
            </a:pPr>
            <a:r>
              <a:rPr b="0" i="0" lang="en-GB" sz="1600" u="none" cap="none" strike="noStrike">
                <a:solidFill>
                  <a:srgbClr val="000000"/>
                </a:solidFill>
                <a:latin typeface="Times New Roman"/>
                <a:ea typeface="Times New Roman"/>
                <a:cs typeface="Times New Roman"/>
                <a:sym typeface="Times New Roman"/>
              </a:rPr>
              <a:t>Tuy nhiên, nên đặt tên cho các hằng bằng tất cả các chữ cái viết hoa.  </a:t>
            </a:r>
            <a:endParaRPr b="1" i="0" sz="16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600"/>
              <a:buFont typeface="Arial"/>
              <a:buChar char="-"/>
            </a:pPr>
            <a:r>
              <a:rPr b="0" i="0" lang="en-GB" sz="1600" u="none" cap="none" strike="noStrike">
                <a:solidFill>
                  <a:srgbClr val="000000"/>
                </a:solidFill>
                <a:latin typeface="Times New Roman"/>
                <a:ea typeface="Times New Roman"/>
                <a:cs typeface="Times New Roman"/>
                <a:sym typeface="Times New Roman"/>
              </a:rPr>
              <a:t>Chúng ta có thể truy cập một hằng số từ bên ngoài lớp bằng cách sử dụng tên lớp, theo sau là toán tử phân giải phạm vi (: :) theo sau là tên hằng số .</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b="0" i="0" lang="en-GB"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96" name="Google Shape;296;p23"/>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Hằng</a:t>
            </a:r>
            <a:endParaRPr>
              <a:latin typeface="Roboto Medium"/>
              <a:ea typeface="Roboto Medium"/>
              <a:cs typeface="Roboto Medium"/>
              <a:sym typeface="Robot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ph type="ctrTitle"/>
          </p:nvPr>
        </p:nvSpPr>
        <p:spPr>
          <a:xfrm flipH="1">
            <a:off x="2042382" y="1347038"/>
            <a:ext cx="5907861"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GB">
                <a:latin typeface="Roboto Medium"/>
                <a:ea typeface="Roboto Medium"/>
                <a:cs typeface="Roboto Medium"/>
                <a:sym typeface="Roboto Medium"/>
              </a:rPr>
              <a:t>ABSTRACT CLASSES</a:t>
            </a:r>
            <a:endParaRPr>
              <a:latin typeface="Roboto Medium"/>
              <a:ea typeface="Roboto Medium"/>
              <a:cs typeface="Roboto Medium"/>
              <a:sym typeface="Roboto Medium"/>
            </a:endParaRPr>
          </a:p>
        </p:txBody>
      </p:sp>
      <p:sp>
        <p:nvSpPr>
          <p:cNvPr id="302" name="Google Shape;302;p24"/>
          <p:cNvSpPr txBox="1"/>
          <p:nvPr>
            <p:ph idx="2" type="title"/>
          </p:nvPr>
        </p:nvSpPr>
        <p:spPr>
          <a:xfrm flipH="1">
            <a:off x="4970943" y="1035213"/>
            <a:ext cx="2979300" cy="754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600"/>
              <a:buNone/>
            </a:pPr>
            <a:r>
              <a:rPr lang="en-GB">
                <a:latin typeface="Roboto Medium"/>
                <a:ea typeface="Roboto Medium"/>
                <a:cs typeface="Roboto Medium"/>
                <a:sym typeface="Roboto Medium"/>
              </a:rPr>
              <a:t>08</a:t>
            </a:r>
            <a:endParaRPr>
              <a:latin typeface="Roboto Medium"/>
              <a:ea typeface="Roboto Medium"/>
              <a:cs typeface="Roboto Medium"/>
              <a:sym typeface="Roboto Medium"/>
            </a:endParaRPr>
          </a:p>
        </p:txBody>
      </p:sp>
      <p:cxnSp>
        <p:nvCxnSpPr>
          <p:cNvPr id="303" name="Google Shape;303;p24"/>
          <p:cNvCxnSpPr/>
          <p:nvPr/>
        </p:nvCxnSpPr>
        <p:spPr>
          <a:xfrm>
            <a:off x="7626825" y="2744700"/>
            <a:ext cx="1560600" cy="0"/>
          </a:xfrm>
          <a:prstGeom prst="straightConnector1">
            <a:avLst/>
          </a:prstGeom>
          <a:noFill/>
          <a:ln cap="flat" cmpd="sng" w="9525">
            <a:solidFill>
              <a:srgbClr val="434343"/>
            </a:solidFill>
            <a:prstDash val="solid"/>
            <a:round/>
            <a:headEnd len="sm" w="sm" type="none"/>
            <a:tailEnd len="sm" w="sm" type="none"/>
          </a:ln>
        </p:spPr>
      </p:cxnSp>
      <p:grpSp>
        <p:nvGrpSpPr>
          <p:cNvPr id="304" name="Google Shape;304;p24"/>
          <p:cNvGrpSpPr/>
          <p:nvPr/>
        </p:nvGrpSpPr>
        <p:grpSpPr>
          <a:xfrm>
            <a:off x="8089940" y="561326"/>
            <a:ext cx="423413" cy="421569"/>
            <a:chOff x="7703675" y="2541175"/>
            <a:chExt cx="499425" cy="497250"/>
          </a:xfrm>
        </p:grpSpPr>
        <p:sp>
          <p:nvSpPr>
            <p:cNvPr id="305" name="Google Shape;305;p24"/>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06" name="Google Shape;306;p24"/>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07" name="Google Shape;307;p24"/>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08" name="Google Shape;308;p24"/>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09" name="Google Shape;309;p24"/>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
        <p:nvSpPr>
          <p:cNvPr id="310" name="Google Shape;310;p24">
            <a:hlinkClick action="ppaction://hlinksldjump" r:id="rId3"/>
          </p:cNvPr>
          <p:cNvSpPr/>
          <p:nvPr/>
        </p:nvSpPr>
        <p:spPr>
          <a:xfrm>
            <a:off x="7991475" y="463300"/>
            <a:ext cx="620100" cy="617400"/>
          </a:xfrm>
          <a:prstGeom prst="snip2DiagRect">
            <a:avLst>
              <a:gd fmla="val 0" name="adj1"/>
              <a:gd fmla="val 16667"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8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5"/>
          <p:cNvSpPr txBox="1"/>
          <p:nvPr>
            <p:ph idx="1" type="body"/>
          </p:nvPr>
        </p:nvSpPr>
        <p:spPr>
          <a:xfrm>
            <a:off x="870650" y="1144200"/>
            <a:ext cx="6919200" cy="3510600"/>
          </a:xfrm>
          <a:prstGeom prst="rect">
            <a:avLst/>
          </a:prstGeom>
          <a:noFill/>
          <a:ln>
            <a:noFill/>
          </a:ln>
        </p:spPr>
        <p:txBody>
          <a:bodyPr anchorCtr="0" anchor="t" bIns="91425" lIns="91425" spcFirstLastPara="1" rIns="91425" wrap="square" tIns="91425">
            <a:noAutofit/>
          </a:bodyPr>
          <a:lstStyle/>
          <a:p>
            <a:pPr indent="-285750" lvl="0" marL="463550" rtl="0" algn="l">
              <a:lnSpc>
                <a:spcPct val="115000"/>
              </a:lnSpc>
              <a:spcBef>
                <a:spcPts val="0"/>
              </a:spcBef>
              <a:spcAft>
                <a:spcPts val="0"/>
              </a:spcAft>
              <a:buSzPts val="800"/>
              <a:buFont typeface="Times New Roman"/>
              <a:buChar char="-"/>
            </a:pPr>
            <a:r>
              <a:rPr lang="en-GB" sz="1600">
                <a:latin typeface="Times New Roman"/>
                <a:ea typeface="Times New Roman"/>
                <a:cs typeface="Times New Roman"/>
                <a:sym typeface="Times New Roman"/>
              </a:rPr>
              <a:t>Trừu tượng có nghĩ là tổng quát hóa một cái gì đó lên, không cần chú ý chi tiết bên trong. Nó không màng đến chi tiết bên trong là gì và người ta vẫn hiểu nó mỗi khi nghe về nó.</a:t>
            </a:r>
            <a:endParaRPr sz="1600" u="sng">
              <a:latin typeface="Times New Roman"/>
              <a:ea typeface="Times New Roman"/>
              <a:cs typeface="Times New Roman"/>
              <a:sym typeface="Times New Roman"/>
            </a:endParaRPr>
          </a:p>
          <a:p>
            <a:pPr indent="-285750" lvl="0" marL="463550" rtl="0" algn="l">
              <a:lnSpc>
                <a:spcPct val="115000"/>
              </a:lnSpc>
              <a:spcBef>
                <a:spcPts val="0"/>
              </a:spcBef>
              <a:spcAft>
                <a:spcPts val="0"/>
              </a:spcAft>
              <a:buSzPts val="800"/>
              <a:buFont typeface="Times New Roman"/>
              <a:buChar char="-"/>
            </a:pPr>
            <a:r>
              <a:rPr lang="en-GB" sz="1600" u="sng">
                <a:latin typeface="Times New Roman"/>
                <a:ea typeface="Times New Roman"/>
                <a:cs typeface="Times New Roman"/>
                <a:sym typeface="Times New Roman"/>
              </a:rPr>
              <a:t>C</a:t>
            </a:r>
            <a:r>
              <a:rPr lang="en-GB" sz="1600">
                <a:latin typeface="Times New Roman"/>
                <a:ea typeface="Times New Roman"/>
                <a:cs typeface="Times New Roman"/>
                <a:sym typeface="Times New Roman"/>
              </a:rPr>
              <a:t>ác lớp và phương thức trừu tượng là khi lớp cha có một phương thức được đặt tên, nhưng cần (các) lớp con của nó để điền các tác vụ.</a:t>
            </a:r>
            <a:endParaRPr b="1" sz="1600">
              <a:latin typeface="Times New Roman"/>
              <a:ea typeface="Times New Roman"/>
              <a:cs typeface="Times New Roman"/>
              <a:sym typeface="Times New Roman"/>
            </a:endParaRPr>
          </a:p>
          <a:p>
            <a:pPr indent="-285750" lvl="0" marL="463550" rtl="0" algn="l">
              <a:lnSpc>
                <a:spcPct val="115000"/>
              </a:lnSpc>
              <a:spcBef>
                <a:spcPts val="0"/>
              </a:spcBef>
              <a:spcAft>
                <a:spcPts val="0"/>
              </a:spcAft>
              <a:buSzPts val="800"/>
              <a:buFont typeface="Times New Roman"/>
              <a:buChar char="-"/>
            </a:pPr>
            <a:r>
              <a:rPr lang="en-GB" sz="1600">
                <a:latin typeface="Times New Roman"/>
                <a:ea typeface="Times New Roman"/>
                <a:cs typeface="Times New Roman"/>
                <a:sym typeface="Times New Roman"/>
              </a:rPr>
              <a:t>Một lớp trừu tượng là một lớp có chứa ít nhất một phương thức trừu tượng</a:t>
            </a:r>
            <a:endParaRPr sz="1600">
              <a:latin typeface="Times New Roman"/>
              <a:ea typeface="Times New Roman"/>
              <a:cs typeface="Times New Roman"/>
              <a:sym typeface="Times New Roman"/>
            </a:endParaRPr>
          </a:p>
          <a:p>
            <a:pPr indent="-285750" lvl="0" marL="463550" rtl="0" algn="l">
              <a:lnSpc>
                <a:spcPct val="115000"/>
              </a:lnSpc>
              <a:spcBef>
                <a:spcPts val="0"/>
              </a:spcBef>
              <a:spcAft>
                <a:spcPts val="0"/>
              </a:spcAft>
              <a:buSzPts val="800"/>
              <a:buFont typeface="Times New Roman"/>
              <a:buChar char="-"/>
            </a:pPr>
            <a:r>
              <a:rPr lang="en-GB" sz="1600">
                <a:latin typeface="Times New Roman"/>
                <a:ea typeface="Times New Roman"/>
                <a:cs typeface="Times New Roman"/>
                <a:sym typeface="Times New Roman"/>
              </a:rPr>
              <a:t>Một phương thức trừu tượng là một phương thức được khai báo, nhưng không được triển khai trong code.</a:t>
            </a:r>
            <a:endParaRPr b="1" sz="1600">
              <a:latin typeface="Times New Roman"/>
              <a:ea typeface="Times New Roman"/>
              <a:cs typeface="Times New Roman"/>
              <a:sym typeface="Times New Roman"/>
            </a:endParaRPr>
          </a:p>
          <a:p>
            <a:pPr indent="-285750" lvl="0" marL="463550" rtl="0" algn="l">
              <a:lnSpc>
                <a:spcPct val="115000"/>
              </a:lnSpc>
              <a:spcBef>
                <a:spcPts val="0"/>
              </a:spcBef>
              <a:spcAft>
                <a:spcPts val="0"/>
              </a:spcAft>
              <a:buSzPts val="800"/>
              <a:buFont typeface="Times New Roman"/>
              <a:buChar char="-"/>
            </a:pPr>
            <a:r>
              <a:rPr lang="en-GB" sz="1600">
                <a:latin typeface="Times New Roman"/>
                <a:ea typeface="Times New Roman"/>
                <a:cs typeface="Times New Roman"/>
                <a:sym typeface="Times New Roman"/>
              </a:rPr>
              <a:t>Một lớp hoặc phương thức trừu tượng được định nghĩa bằng từ khóa </a:t>
            </a:r>
            <a:r>
              <a:rPr b="1" lang="en-GB" sz="1600">
                <a:solidFill>
                  <a:srgbClr val="DC143C"/>
                </a:solidFill>
                <a:latin typeface="Times New Roman"/>
                <a:ea typeface="Times New Roman"/>
                <a:cs typeface="Times New Roman"/>
                <a:sym typeface="Times New Roman"/>
              </a:rPr>
              <a:t>abstract.</a:t>
            </a:r>
            <a:endParaRPr b="1" sz="1600">
              <a:latin typeface="Times New Roman"/>
              <a:ea typeface="Times New Roman"/>
              <a:cs typeface="Times New Roman"/>
              <a:sym typeface="Times New Roman"/>
            </a:endParaRPr>
          </a:p>
          <a:p>
            <a:pPr indent="0" lvl="0" marL="152400" rtl="0" algn="l">
              <a:lnSpc>
                <a:spcPct val="100000"/>
              </a:lnSpc>
              <a:spcBef>
                <a:spcPts val="1000"/>
              </a:spcBef>
              <a:spcAft>
                <a:spcPts val="0"/>
              </a:spcAft>
              <a:buSzPts val="1200"/>
              <a:buNone/>
            </a:pPr>
            <a:r>
              <a:t/>
            </a:r>
            <a:endParaRPr>
              <a:solidFill>
                <a:srgbClr val="434343"/>
              </a:solidFill>
              <a:latin typeface="Roboto Medium"/>
              <a:ea typeface="Roboto Medium"/>
              <a:cs typeface="Roboto Medium"/>
              <a:sym typeface="Roboto Medium"/>
            </a:endParaRPr>
          </a:p>
        </p:txBody>
      </p:sp>
      <p:sp>
        <p:nvSpPr>
          <p:cNvPr id="316" name="Google Shape;316;p25"/>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Tính trừu tượng</a:t>
            </a:r>
            <a:endParaRPr>
              <a:latin typeface="Roboto Medium"/>
              <a:ea typeface="Roboto Medium"/>
              <a:cs typeface="Roboto Medium"/>
              <a:sym typeface="Roboto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a:hlinkClick action="ppaction://hlinksldjump" r:id="rId3"/>
          </p:cNvPr>
          <p:cNvSpPr/>
          <p:nvPr/>
        </p:nvSpPr>
        <p:spPr>
          <a:xfrm>
            <a:off x="7991475" y="463300"/>
            <a:ext cx="620100" cy="617400"/>
          </a:xfrm>
          <a:prstGeom prst="snip2DiagRect">
            <a:avLst>
              <a:gd fmla="val 0" name="adj1"/>
              <a:gd fmla="val 16667" name="adj2"/>
            </a:avLst>
          </a:prstGeom>
          <a:solidFill>
            <a:schemeClr val="accen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22" name="Google Shape;322;p26"/>
          <p:cNvSpPr txBox="1"/>
          <p:nvPr>
            <p:ph type="ctrTitle"/>
          </p:nvPr>
        </p:nvSpPr>
        <p:spPr>
          <a:xfrm flipH="1">
            <a:off x="1147650" y="3085150"/>
            <a:ext cx="5005500" cy="102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latin typeface="Roboto Medium"/>
                <a:ea typeface="Roboto Medium"/>
                <a:cs typeface="Roboto Medium"/>
                <a:sym typeface="Roboto Medium"/>
              </a:rPr>
              <a:t>INTERFACES</a:t>
            </a:r>
            <a:endParaRPr>
              <a:latin typeface="Roboto Medium"/>
              <a:ea typeface="Roboto Medium"/>
              <a:cs typeface="Roboto Medium"/>
              <a:sym typeface="Roboto Medium"/>
            </a:endParaRPr>
          </a:p>
        </p:txBody>
      </p:sp>
      <p:sp>
        <p:nvSpPr>
          <p:cNvPr id="323" name="Google Shape;323;p26"/>
          <p:cNvSpPr txBox="1"/>
          <p:nvPr>
            <p:ph idx="2" type="title"/>
          </p:nvPr>
        </p:nvSpPr>
        <p:spPr>
          <a:xfrm flipH="1">
            <a:off x="1147579" y="2323850"/>
            <a:ext cx="2979300" cy="7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600"/>
              <a:buNone/>
            </a:pPr>
            <a:r>
              <a:rPr lang="en-GB">
                <a:latin typeface="Roboto Medium"/>
                <a:ea typeface="Roboto Medium"/>
                <a:cs typeface="Roboto Medium"/>
                <a:sym typeface="Roboto Medium"/>
              </a:rPr>
              <a:t>09</a:t>
            </a:r>
            <a:endParaRPr>
              <a:latin typeface="Roboto Medium"/>
              <a:ea typeface="Roboto Medium"/>
              <a:cs typeface="Roboto Medium"/>
              <a:sym typeface="Roboto Medium"/>
            </a:endParaRPr>
          </a:p>
        </p:txBody>
      </p:sp>
      <p:cxnSp>
        <p:nvCxnSpPr>
          <p:cNvPr id="324" name="Google Shape;324;p26"/>
          <p:cNvCxnSpPr/>
          <p:nvPr/>
        </p:nvCxnSpPr>
        <p:spPr>
          <a:xfrm>
            <a:off x="0" y="4028275"/>
            <a:ext cx="1561500" cy="0"/>
          </a:xfrm>
          <a:prstGeom prst="straightConnector1">
            <a:avLst/>
          </a:prstGeom>
          <a:noFill/>
          <a:ln cap="flat" cmpd="sng" w="9525">
            <a:solidFill>
              <a:srgbClr val="434343"/>
            </a:solidFill>
            <a:prstDash val="solid"/>
            <a:round/>
            <a:headEnd len="sm" w="sm" type="none"/>
            <a:tailEnd len="sm" w="sm" type="none"/>
          </a:ln>
        </p:spPr>
      </p:cxnSp>
      <p:grpSp>
        <p:nvGrpSpPr>
          <p:cNvPr id="325" name="Google Shape;325;p26"/>
          <p:cNvGrpSpPr/>
          <p:nvPr/>
        </p:nvGrpSpPr>
        <p:grpSpPr>
          <a:xfrm>
            <a:off x="8089940" y="561326"/>
            <a:ext cx="423413" cy="421569"/>
            <a:chOff x="7703675" y="2541175"/>
            <a:chExt cx="499425" cy="497250"/>
          </a:xfrm>
        </p:grpSpPr>
        <p:sp>
          <p:nvSpPr>
            <p:cNvPr id="326" name="Google Shape;326;p26"/>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27" name="Google Shape;327;p26"/>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28" name="Google Shape;328;p26"/>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29" name="Google Shape;329;p26"/>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30" name="Google Shape;330;p26"/>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1000"/>
                                        <p:tgtEl>
                                          <p:spTgt spid="32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nvSpPr>
        <p:spPr>
          <a:xfrm>
            <a:off x="1049383" y="1071155"/>
            <a:ext cx="7045234" cy="1508105"/>
          </a:xfrm>
          <a:prstGeom prst="rect">
            <a:avLst/>
          </a:prstGeom>
          <a:noFill/>
          <a:ln>
            <a:noFill/>
          </a:ln>
        </p:spPr>
        <p:txBody>
          <a:bodyPr anchorCtr="0" anchor="t" bIns="45700" lIns="91425" spcFirstLastPara="1" rIns="91425" wrap="square" tIns="45700">
            <a:spAutoFit/>
          </a:bodyPr>
          <a:lstStyle/>
          <a:p>
            <a:pPr indent="0" lvl="0" marL="228600" marR="0" rtl="0" algn="l">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 Interfaces cho phép chỉ định các phương thức mà một lớp sẽ triển khai. Interfaces giúp dễ dàng sử dụng nhiều lớp khác nhau theo cùng một cách. Khi một hoặc nhiều lớp sử dụng cùng một interfaces , nó được gọi là "đa hình". Khi khai báo sử dụng từ khóa </a:t>
            </a:r>
            <a:r>
              <a:rPr b="0" i="0" lang="en-GB" sz="1600" u="none" cap="none" strike="noStrike">
                <a:solidFill>
                  <a:srgbClr val="FF0000"/>
                </a:solidFill>
                <a:latin typeface="Times New Roman"/>
                <a:ea typeface="Times New Roman"/>
                <a:cs typeface="Times New Roman"/>
                <a:sym typeface="Times New Roman"/>
              </a:rPr>
              <a:t>interface</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b="0" i="0" lang="en-GB"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336" name="Google Shape;336;p27"/>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Interfaces</a:t>
            </a:r>
            <a:endParaRPr>
              <a:latin typeface="Roboto Medium"/>
              <a:ea typeface="Roboto Medium"/>
              <a:cs typeface="Roboto Medium"/>
              <a:sym typeface="Roboto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8"/>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Interfaces &amp; Abstract Classes</a:t>
            </a:r>
            <a:endParaRPr>
              <a:latin typeface="Roboto Medium"/>
              <a:ea typeface="Roboto Medium"/>
              <a:cs typeface="Roboto Medium"/>
              <a:sym typeface="Roboto Medium"/>
            </a:endParaRPr>
          </a:p>
        </p:txBody>
      </p:sp>
      <p:graphicFrame>
        <p:nvGraphicFramePr>
          <p:cNvPr id="342" name="Google Shape;342;p28"/>
          <p:cNvGraphicFramePr/>
          <p:nvPr/>
        </p:nvGraphicFramePr>
        <p:xfrm>
          <a:off x="696685" y="1036138"/>
          <a:ext cx="3000000" cy="3000000"/>
        </p:xfrm>
        <a:graphic>
          <a:graphicData uri="http://schemas.openxmlformats.org/drawingml/2006/table">
            <a:tbl>
              <a:tblPr bandRow="1" firstRow="1">
                <a:noFill/>
                <a:tableStyleId>{CE5EFFC6-8598-49CE-8AB2-A21B65758096}</a:tableStyleId>
              </a:tblPr>
              <a:tblGrid>
                <a:gridCol w="3944975"/>
                <a:gridCol w="3944975"/>
              </a:tblGrid>
              <a:tr h="370850">
                <a:tc>
                  <a:txBody>
                    <a:bodyPr/>
                    <a:lstStyle/>
                    <a:p>
                      <a:pPr indent="0" lvl="0" marL="0" marR="0" rtl="0" algn="l">
                        <a:lnSpc>
                          <a:spcPct val="100000"/>
                        </a:lnSpc>
                        <a:spcBef>
                          <a:spcPts val="0"/>
                        </a:spcBef>
                        <a:spcAft>
                          <a:spcPts val="0"/>
                        </a:spcAft>
                        <a:buNone/>
                      </a:pPr>
                      <a:r>
                        <a:rPr lang="en-GB" sz="1400" u="none" cap="none" strike="noStrike"/>
                        <a:t>Interfaces</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Abstract Classes</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GB" sz="1400" u="none" cap="none" strike="noStrike"/>
                        <a:t>Không có thuộc tính</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Có thể có</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GB" sz="1400" u="none" cap="none" strike="noStrike"/>
                        <a:t>Tất cả các phương thức phải là public</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Có thể là public hoặc protected.</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GB" sz="1400" u="none" cap="none" strike="noStrike"/>
                        <a:t>Tất cả các phương thức là trừu tượng, không thể triển khai code, vì vậy từ khóa abstract là không cần thiết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Từ khóa abstract là cần thiết.</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GB" sz="1400" u="none" cap="none" strike="noStrike"/>
                        <a:t>Một lớp có thể </a:t>
                      </a:r>
                      <a:r>
                        <a:rPr lang="en-GB" sz="1400" u="none" cap="none" strike="noStrike">
                          <a:solidFill>
                            <a:srgbClr val="FF0000"/>
                          </a:solidFill>
                        </a:rPr>
                        <a:t>implement </a:t>
                      </a:r>
                      <a:r>
                        <a:rPr lang="en-GB" sz="1400" u="none" cap="none" strike="noStrike">
                          <a:solidFill>
                            <a:schemeClr val="dk1"/>
                          </a:solidFill>
                        </a:rPr>
                        <a:t>1</a:t>
                      </a:r>
                      <a:r>
                        <a:rPr lang="en-GB" sz="1400" u="none" cap="none" strike="noStrike">
                          <a:solidFill>
                            <a:srgbClr val="FF0000"/>
                          </a:solidFill>
                        </a:rPr>
                        <a:t> interface, </a:t>
                      </a:r>
                      <a:r>
                        <a:rPr lang="en-GB" sz="1400" u="none" cap="none" strike="noStrike">
                          <a:solidFill>
                            <a:schemeClr val="dk1"/>
                          </a:solidFill>
                        </a:rPr>
                        <a:t>đồng thời </a:t>
                      </a:r>
                      <a:r>
                        <a:rPr lang="en-GB" sz="1400" u="none" cap="none" strike="noStrike">
                          <a:solidFill>
                            <a:srgbClr val="FF0000"/>
                          </a:solidFill>
                        </a:rPr>
                        <a:t>extend</a:t>
                      </a:r>
                      <a:r>
                        <a:rPr lang="en-GB" sz="1400" u="none" cap="none" strike="noStrike">
                          <a:solidFill>
                            <a:schemeClr val="dk1"/>
                          </a:solidFill>
                        </a:rPr>
                        <a:t> 1 lớp khác.</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Cách sử dụng Interface</a:t>
            </a:r>
            <a:endParaRPr>
              <a:latin typeface="Roboto Medium"/>
              <a:ea typeface="Roboto Medium"/>
              <a:cs typeface="Roboto Medium"/>
              <a:sym typeface="Roboto Medium"/>
            </a:endParaRPr>
          </a:p>
        </p:txBody>
      </p:sp>
      <p:sp>
        <p:nvSpPr>
          <p:cNvPr id="348" name="Google Shape;348;p29"/>
          <p:cNvSpPr txBox="1"/>
          <p:nvPr/>
        </p:nvSpPr>
        <p:spPr>
          <a:xfrm>
            <a:off x="853674" y="1299050"/>
            <a:ext cx="7436651" cy="5847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Noto Sans Symbols"/>
              <a:buChar char="∙"/>
            </a:pPr>
            <a:r>
              <a:rPr b="0" i="0" lang="en-GB" sz="1600" u="none" cap="none" strike="noStrike">
                <a:solidFill>
                  <a:srgbClr val="000000"/>
                </a:solidFill>
                <a:latin typeface="Times New Roman"/>
                <a:ea typeface="Times New Roman"/>
                <a:cs typeface="Times New Roman"/>
                <a:sym typeface="Times New Roman"/>
              </a:rPr>
              <a:t>Để triển khai một interface , một lớp phải sử dụng từ khóa </a:t>
            </a:r>
            <a:r>
              <a:rPr b="1" i="0" lang="en-GB" sz="1600" u="none" cap="none" strike="noStrike">
                <a:solidFill>
                  <a:srgbClr val="DC143C"/>
                </a:solidFill>
                <a:latin typeface="Consolas"/>
                <a:ea typeface="Consolas"/>
                <a:cs typeface="Consolas"/>
                <a:sym typeface="Consolas"/>
              </a:rPr>
              <a:t>implements</a:t>
            </a:r>
            <a:r>
              <a:rPr b="0" i="0" lang="en-GB" sz="1600" u="none" cap="none" strike="noStrike">
                <a:solidFill>
                  <a:srgbClr val="000000"/>
                </a:solidFill>
                <a:latin typeface="Times New Roman"/>
                <a:ea typeface="Times New Roman"/>
                <a:cs typeface="Times New Roman"/>
                <a:sym typeface="Times New Roman"/>
              </a:rPr>
              <a:t>.</a:t>
            </a:r>
            <a:endParaRPr b="1" i="0" sz="16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GB" sz="1600" u="none" cap="none" strike="noStrike">
                <a:solidFill>
                  <a:srgbClr val="000000"/>
                </a:solidFill>
                <a:latin typeface="Times New Roman"/>
                <a:ea typeface="Times New Roman"/>
                <a:cs typeface="Times New Roman"/>
                <a:sym typeface="Times New Roman"/>
              </a:rPr>
              <a:t>Một lớp triển khai một interface phải triển khai tất cả các phương thức của interface</a:t>
            </a:r>
            <a:endParaRPr b="1"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ctrTitle"/>
          </p:nvPr>
        </p:nvSpPr>
        <p:spPr>
          <a:xfrm>
            <a:off x="3385875" y="2098650"/>
            <a:ext cx="2372400" cy="9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latin typeface="Roboto Medium"/>
                <a:ea typeface="Roboto Medium"/>
                <a:cs typeface="Roboto Medium"/>
                <a:sym typeface="Roboto Medium"/>
              </a:rPr>
              <a:t>TABLE OF CONTENTS</a:t>
            </a:r>
            <a:endParaRPr>
              <a:latin typeface="Roboto Medium"/>
              <a:ea typeface="Roboto Medium"/>
              <a:cs typeface="Roboto Medium"/>
              <a:sym typeface="Roboto Medium"/>
            </a:endParaRPr>
          </a:p>
        </p:txBody>
      </p:sp>
      <p:sp>
        <p:nvSpPr>
          <p:cNvPr id="86" name="Google Shape;86;p3">
            <a:hlinkClick action="ppaction://hlinksldjump" r:id="rId3"/>
          </p:cNvPr>
          <p:cNvSpPr txBox="1"/>
          <p:nvPr>
            <p:ph idx="5" type="title"/>
          </p:nvPr>
        </p:nvSpPr>
        <p:spPr>
          <a:xfrm>
            <a:off x="2095158" y="1052558"/>
            <a:ext cx="11076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GB">
                <a:latin typeface="Roboto Medium"/>
                <a:ea typeface="Roboto Medium"/>
                <a:cs typeface="Roboto Medium"/>
                <a:sym typeface="Roboto Medium"/>
              </a:rPr>
              <a:t>03</a:t>
            </a:r>
            <a:endParaRPr>
              <a:latin typeface="Roboto Medium"/>
              <a:ea typeface="Roboto Medium"/>
              <a:cs typeface="Roboto Medium"/>
              <a:sym typeface="Roboto Medium"/>
            </a:endParaRPr>
          </a:p>
        </p:txBody>
      </p:sp>
      <p:sp>
        <p:nvSpPr>
          <p:cNvPr id="87" name="Google Shape;87;p3"/>
          <p:cNvSpPr txBox="1"/>
          <p:nvPr>
            <p:ph idx="2" type="ctrTitle"/>
          </p:nvPr>
        </p:nvSpPr>
        <p:spPr>
          <a:xfrm>
            <a:off x="540446" y="69669"/>
            <a:ext cx="1974300" cy="376229"/>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latin typeface="Roboto Medium"/>
                <a:ea typeface="Roboto Medium"/>
                <a:cs typeface="Roboto Medium"/>
                <a:sym typeface="Roboto Medium"/>
              </a:rPr>
              <a:t>TỔNG QUAN</a:t>
            </a:r>
            <a:endParaRPr>
              <a:latin typeface="Roboto Medium"/>
              <a:ea typeface="Roboto Medium"/>
              <a:cs typeface="Roboto Medium"/>
              <a:sym typeface="Roboto Medium"/>
            </a:endParaRPr>
          </a:p>
        </p:txBody>
      </p:sp>
      <p:sp>
        <p:nvSpPr>
          <p:cNvPr id="88" name="Google Shape;88;p3">
            <a:hlinkClick action="ppaction://hlinksldjump" r:id="rId4"/>
          </p:cNvPr>
          <p:cNvSpPr txBox="1"/>
          <p:nvPr>
            <p:ph idx="3" type="title"/>
          </p:nvPr>
        </p:nvSpPr>
        <p:spPr>
          <a:xfrm>
            <a:off x="2095158" y="0"/>
            <a:ext cx="11076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GB">
                <a:latin typeface="Roboto Medium"/>
                <a:ea typeface="Roboto Medium"/>
                <a:cs typeface="Roboto Medium"/>
                <a:sym typeface="Roboto Medium"/>
              </a:rPr>
              <a:t>01</a:t>
            </a:r>
            <a:endParaRPr>
              <a:latin typeface="Roboto Medium"/>
              <a:ea typeface="Roboto Medium"/>
              <a:cs typeface="Roboto Medium"/>
              <a:sym typeface="Roboto Medium"/>
            </a:endParaRPr>
          </a:p>
        </p:txBody>
      </p:sp>
      <p:sp>
        <p:nvSpPr>
          <p:cNvPr id="89" name="Google Shape;89;p3">
            <a:hlinkClick action="ppaction://hlinksldjump" r:id="rId5"/>
          </p:cNvPr>
          <p:cNvSpPr txBox="1"/>
          <p:nvPr>
            <p:ph idx="4" type="title"/>
          </p:nvPr>
        </p:nvSpPr>
        <p:spPr>
          <a:xfrm>
            <a:off x="2100826" y="500930"/>
            <a:ext cx="11076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GB">
                <a:latin typeface="Roboto Medium"/>
                <a:ea typeface="Roboto Medium"/>
                <a:cs typeface="Roboto Medium"/>
                <a:sym typeface="Roboto Medium"/>
              </a:rPr>
              <a:t>02</a:t>
            </a:r>
            <a:endParaRPr>
              <a:latin typeface="Roboto Medium"/>
              <a:ea typeface="Roboto Medium"/>
              <a:cs typeface="Roboto Medium"/>
              <a:sym typeface="Roboto Medium"/>
            </a:endParaRPr>
          </a:p>
        </p:txBody>
      </p:sp>
      <p:sp>
        <p:nvSpPr>
          <p:cNvPr id="90" name="Google Shape;90;p3">
            <a:hlinkClick action="ppaction://hlinksldjump" r:id="rId6"/>
          </p:cNvPr>
          <p:cNvSpPr txBox="1"/>
          <p:nvPr>
            <p:ph idx="6" type="title"/>
          </p:nvPr>
        </p:nvSpPr>
        <p:spPr>
          <a:xfrm>
            <a:off x="2332592" y="1621534"/>
            <a:ext cx="870166"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GB">
                <a:latin typeface="Roboto Medium"/>
                <a:ea typeface="Roboto Medium"/>
                <a:cs typeface="Roboto Medium"/>
                <a:sym typeface="Roboto Medium"/>
              </a:rPr>
              <a:t>04</a:t>
            </a:r>
            <a:endParaRPr>
              <a:latin typeface="Roboto Medium"/>
              <a:ea typeface="Roboto Medium"/>
              <a:cs typeface="Roboto Medium"/>
              <a:sym typeface="Roboto Medium"/>
            </a:endParaRPr>
          </a:p>
        </p:txBody>
      </p:sp>
      <p:sp>
        <p:nvSpPr>
          <p:cNvPr id="91" name="Google Shape;91;p3">
            <a:hlinkClick action="ppaction://hlinksldjump" r:id="rId7"/>
          </p:cNvPr>
          <p:cNvSpPr txBox="1"/>
          <p:nvPr>
            <p:ph idx="7" type="title"/>
          </p:nvPr>
        </p:nvSpPr>
        <p:spPr>
          <a:xfrm>
            <a:off x="2130558" y="2164338"/>
            <a:ext cx="10722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GB">
                <a:latin typeface="Roboto Medium"/>
                <a:ea typeface="Roboto Medium"/>
                <a:cs typeface="Roboto Medium"/>
                <a:sym typeface="Roboto Medium"/>
              </a:rPr>
              <a:t>05</a:t>
            </a:r>
            <a:endParaRPr>
              <a:latin typeface="Roboto Medium"/>
              <a:ea typeface="Roboto Medium"/>
              <a:cs typeface="Roboto Medium"/>
              <a:sym typeface="Roboto Medium"/>
            </a:endParaRPr>
          </a:p>
        </p:txBody>
      </p:sp>
      <p:sp>
        <p:nvSpPr>
          <p:cNvPr id="92" name="Google Shape;92;p3"/>
          <p:cNvSpPr txBox="1"/>
          <p:nvPr>
            <p:ph idx="8" type="title"/>
          </p:nvPr>
        </p:nvSpPr>
        <p:spPr>
          <a:xfrm>
            <a:off x="2130558" y="2655531"/>
            <a:ext cx="10722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GB">
                <a:latin typeface="Roboto Medium"/>
                <a:ea typeface="Roboto Medium"/>
                <a:cs typeface="Roboto Medium"/>
                <a:sym typeface="Roboto Medium"/>
              </a:rPr>
              <a:t>06</a:t>
            </a:r>
            <a:endParaRPr>
              <a:latin typeface="Roboto Medium"/>
              <a:ea typeface="Roboto Medium"/>
              <a:cs typeface="Roboto Medium"/>
              <a:sym typeface="Roboto Medium"/>
            </a:endParaRPr>
          </a:p>
        </p:txBody>
      </p:sp>
      <p:sp>
        <p:nvSpPr>
          <p:cNvPr id="93" name="Google Shape;93;p3"/>
          <p:cNvSpPr txBox="1"/>
          <p:nvPr>
            <p:ph idx="9" type="ctrTitle"/>
          </p:nvPr>
        </p:nvSpPr>
        <p:spPr>
          <a:xfrm>
            <a:off x="540446" y="618327"/>
            <a:ext cx="1974300" cy="412632"/>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400"/>
              <a:buNone/>
            </a:pPr>
            <a:r>
              <a:rPr lang="en-GB">
                <a:latin typeface="Roboto Medium"/>
                <a:ea typeface="Roboto Medium"/>
                <a:cs typeface="Roboto Medium"/>
                <a:sym typeface="Roboto Medium"/>
              </a:rPr>
              <a:t>CLASS &amp; OBJECT</a:t>
            </a:r>
            <a:endParaRPr>
              <a:latin typeface="Roboto Medium"/>
              <a:ea typeface="Roboto Medium"/>
              <a:cs typeface="Roboto Medium"/>
              <a:sym typeface="Roboto Medium"/>
            </a:endParaRPr>
          </a:p>
        </p:txBody>
      </p:sp>
      <p:sp>
        <p:nvSpPr>
          <p:cNvPr id="94" name="Google Shape;94;p3"/>
          <p:cNvSpPr txBox="1"/>
          <p:nvPr>
            <p:ph idx="14" type="ctrTitle"/>
          </p:nvPr>
        </p:nvSpPr>
        <p:spPr>
          <a:xfrm>
            <a:off x="540446" y="1184823"/>
            <a:ext cx="1974300" cy="344005"/>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400"/>
              <a:buNone/>
            </a:pPr>
            <a:r>
              <a:rPr lang="en-GB">
                <a:latin typeface="Roboto Medium"/>
                <a:ea typeface="Roboto Medium"/>
                <a:cs typeface="Roboto Medium"/>
                <a:sym typeface="Roboto Medium"/>
              </a:rPr>
              <a:t>CONSTRUCTOR</a:t>
            </a:r>
            <a:endParaRPr>
              <a:latin typeface="Roboto Medium"/>
              <a:ea typeface="Roboto Medium"/>
              <a:cs typeface="Roboto Medium"/>
              <a:sym typeface="Roboto Medium"/>
            </a:endParaRPr>
          </a:p>
        </p:txBody>
      </p:sp>
      <p:sp>
        <p:nvSpPr>
          <p:cNvPr id="95" name="Google Shape;95;p3"/>
          <p:cNvSpPr txBox="1"/>
          <p:nvPr>
            <p:ph idx="16" type="ctrTitle"/>
          </p:nvPr>
        </p:nvSpPr>
        <p:spPr>
          <a:xfrm>
            <a:off x="540446" y="1717275"/>
            <a:ext cx="1974300" cy="376866"/>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400"/>
              <a:buNone/>
            </a:pPr>
            <a:r>
              <a:rPr lang="en-GB">
                <a:latin typeface="Roboto Medium"/>
                <a:ea typeface="Roboto Medium"/>
                <a:cs typeface="Roboto Medium"/>
                <a:sym typeface="Roboto Medium"/>
              </a:rPr>
              <a:t>DESTRUCTOR</a:t>
            </a:r>
            <a:endParaRPr>
              <a:latin typeface="Roboto Medium"/>
              <a:ea typeface="Roboto Medium"/>
              <a:cs typeface="Roboto Medium"/>
              <a:sym typeface="Roboto Medium"/>
            </a:endParaRPr>
          </a:p>
        </p:txBody>
      </p:sp>
      <p:sp>
        <p:nvSpPr>
          <p:cNvPr id="96" name="Google Shape;96;p3"/>
          <p:cNvSpPr txBox="1"/>
          <p:nvPr>
            <p:ph idx="18" type="ctrTitle"/>
          </p:nvPr>
        </p:nvSpPr>
        <p:spPr>
          <a:xfrm>
            <a:off x="521314" y="2217921"/>
            <a:ext cx="1974300" cy="367413"/>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400"/>
              <a:buNone/>
            </a:pPr>
            <a:r>
              <a:rPr lang="en-GB">
                <a:latin typeface="Roboto Medium"/>
                <a:ea typeface="Roboto Medium"/>
                <a:cs typeface="Roboto Medium"/>
                <a:sym typeface="Roboto Medium"/>
              </a:rPr>
              <a:t>ACCESS MODIFIERS</a:t>
            </a:r>
            <a:endParaRPr>
              <a:latin typeface="Roboto Medium"/>
              <a:ea typeface="Roboto Medium"/>
              <a:cs typeface="Roboto Medium"/>
              <a:sym typeface="Roboto Medium"/>
            </a:endParaRPr>
          </a:p>
        </p:txBody>
      </p:sp>
      <p:sp>
        <p:nvSpPr>
          <p:cNvPr id="97" name="Google Shape;97;p3"/>
          <p:cNvSpPr txBox="1"/>
          <p:nvPr>
            <p:ph idx="20" type="ctrTitle"/>
          </p:nvPr>
        </p:nvSpPr>
        <p:spPr>
          <a:xfrm>
            <a:off x="540446" y="2730277"/>
            <a:ext cx="1974300" cy="374502"/>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400"/>
              <a:buNone/>
            </a:pPr>
            <a:r>
              <a:rPr lang="en-GB">
                <a:latin typeface="Roboto Medium"/>
                <a:ea typeface="Roboto Medium"/>
                <a:cs typeface="Roboto Medium"/>
                <a:sym typeface="Roboto Medium"/>
              </a:rPr>
              <a:t>INHERITANCE</a:t>
            </a:r>
            <a:endParaRPr>
              <a:latin typeface="Roboto Medium"/>
              <a:ea typeface="Roboto Medium"/>
              <a:cs typeface="Roboto Medium"/>
              <a:sym typeface="Roboto Medium"/>
            </a:endParaRPr>
          </a:p>
        </p:txBody>
      </p:sp>
      <p:cxnSp>
        <p:nvCxnSpPr>
          <p:cNvPr id="98" name="Google Shape;98;p3"/>
          <p:cNvCxnSpPr/>
          <p:nvPr/>
        </p:nvCxnSpPr>
        <p:spPr>
          <a:xfrm>
            <a:off x="3297225" y="0"/>
            <a:ext cx="0" cy="2393700"/>
          </a:xfrm>
          <a:prstGeom prst="straightConnector1">
            <a:avLst/>
          </a:prstGeom>
          <a:noFill/>
          <a:ln cap="flat" cmpd="sng" w="9525">
            <a:solidFill>
              <a:srgbClr val="595959"/>
            </a:solidFill>
            <a:prstDash val="solid"/>
            <a:round/>
            <a:headEnd len="sm" w="sm" type="none"/>
            <a:tailEnd len="sm" w="sm" type="none"/>
          </a:ln>
        </p:spPr>
      </p:cxnSp>
      <p:cxnSp>
        <p:nvCxnSpPr>
          <p:cNvPr id="99" name="Google Shape;99;p3"/>
          <p:cNvCxnSpPr/>
          <p:nvPr/>
        </p:nvCxnSpPr>
        <p:spPr>
          <a:xfrm>
            <a:off x="5861950" y="3131400"/>
            <a:ext cx="0" cy="2030100"/>
          </a:xfrm>
          <a:prstGeom prst="straightConnector1">
            <a:avLst/>
          </a:prstGeom>
          <a:noFill/>
          <a:ln cap="flat" cmpd="sng" w="9525">
            <a:solidFill>
              <a:srgbClr val="595959"/>
            </a:solidFill>
            <a:prstDash val="solid"/>
            <a:round/>
            <a:headEnd len="sm" w="sm" type="none"/>
            <a:tailEnd len="sm" w="sm" type="none"/>
          </a:ln>
        </p:spPr>
      </p:cxnSp>
      <p:sp>
        <p:nvSpPr>
          <p:cNvPr id="100" name="Google Shape;100;p3">
            <a:hlinkClick action="ppaction://hlinksldjump" r:id="rId8"/>
          </p:cNvPr>
          <p:cNvSpPr txBox="1"/>
          <p:nvPr/>
        </p:nvSpPr>
        <p:spPr>
          <a:xfrm>
            <a:off x="5492023" y="2828925"/>
            <a:ext cx="11076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434343"/>
              </a:buClr>
              <a:buSzPts val="4800"/>
              <a:buFont typeface="Exo 2"/>
              <a:buNone/>
            </a:pPr>
            <a:r>
              <a:rPr b="1" i="0" lang="en-GB" sz="3600" u="none" cap="none" strike="noStrike">
                <a:solidFill>
                  <a:srgbClr val="434343"/>
                </a:solidFill>
                <a:latin typeface="Roboto Medium"/>
                <a:ea typeface="Roboto Medium"/>
                <a:cs typeface="Roboto Medium"/>
                <a:sym typeface="Roboto Medium"/>
              </a:rPr>
              <a:t>10</a:t>
            </a:r>
            <a:endParaRPr/>
          </a:p>
        </p:txBody>
      </p:sp>
      <p:sp>
        <p:nvSpPr>
          <p:cNvPr id="101" name="Google Shape;101;p3"/>
          <p:cNvSpPr txBox="1"/>
          <p:nvPr/>
        </p:nvSpPr>
        <p:spPr>
          <a:xfrm>
            <a:off x="6599623" y="1880346"/>
            <a:ext cx="1974300" cy="376229"/>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GB" sz="1400" u="none" cap="none" strike="noStrike">
                <a:solidFill>
                  <a:srgbClr val="434343"/>
                </a:solidFill>
                <a:latin typeface="Roboto Medium"/>
                <a:ea typeface="Roboto Medium"/>
                <a:cs typeface="Roboto Medium"/>
                <a:sym typeface="Roboto Medium"/>
              </a:rPr>
              <a:t>ABSTRACT CLASSES</a:t>
            </a:r>
            <a:endParaRPr/>
          </a:p>
        </p:txBody>
      </p:sp>
      <p:sp>
        <p:nvSpPr>
          <p:cNvPr id="102" name="Google Shape;102;p3">
            <a:hlinkClick action="ppaction://hlinksldjump" r:id="rId9"/>
          </p:cNvPr>
          <p:cNvSpPr txBox="1"/>
          <p:nvPr/>
        </p:nvSpPr>
        <p:spPr>
          <a:xfrm>
            <a:off x="5509723" y="1786104"/>
            <a:ext cx="11076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434343"/>
              </a:buClr>
              <a:buSzPts val="4800"/>
              <a:buFont typeface="Exo 2"/>
              <a:buNone/>
            </a:pPr>
            <a:r>
              <a:rPr b="1" i="0" lang="en-GB" sz="3600" u="none" cap="none" strike="noStrike">
                <a:solidFill>
                  <a:srgbClr val="434343"/>
                </a:solidFill>
                <a:latin typeface="Roboto Medium"/>
                <a:ea typeface="Roboto Medium"/>
                <a:cs typeface="Roboto Medium"/>
                <a:sym typeface="Roboto Medium"/>
              </a:rPr>
              <a:t>08</a:t>
            </a:r>
            <a:endParaRPr/>
          </a:p>
        </p:txBody>
      </p:sp>
      <p:sp>
        <p:nvSpPr>
          <p:cNvPr id="103" name="Google Shape;103;p3">
            <a:hlinkClick action="ppaction://hlinksldjump" r:id="rId10"/>
          </p:cNvPr>
          <p:cNvSpPr txBox="1"/>
          <p:nvPr/>
        </p:nvSpPr>
        <p:spPr>
          <a:xfrm>
            <a:off x="5497691" y="2277297"/>
            <a:ext cx="11076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434343"/>
              </a:buClr>
              <a:buSzPts val="4800"/>
              <a:buFont typeface="Exo 2"/>
              <a:buNone/>
            </a:pPr>
            <a:r>
              <a:rPr b="1" i="0" lang="en-GB" sz="3600" u="none" cap="none" strike="noStrike">
                <a:solidFill>
                  <a:srgbClr val="434343"/>
                </a:solidFill>
                <a:latin typeface="Roboto Medium"/>
                <a:ea typeface="Roboto Medium"/>
                <a:cs typeface="Roboto Medium"/>
                <a:sym typeface="Roboto Medium"/>
              </a:rPr>
              <a:t>09</a:t>
            </a:r>
            <a:endParaRPr/>
          </a:p>
        </p:txBody>
      </p:sp>
      <p:sp>
        <p:nvSpPr>
          <p:cNvPr id="104" name="Google Shape;104;p3">
            <a:hlinkClick action="ppaction://hlinksldjump" r:id="rId11"/>
          </p:cNvPr>
          <p:cNvSpPr txBox="1"/>
          <p:nvPr/>
        </p:nvSpPr>
        <p:spPr>
          <a:xfrm>
            <a:off x="5732433" y="3306768"/>
            <a:ext cx="870166"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434343"/>
              </a:buClr>
              <a:buSzPts val="4800"/>
              <a:buFont typeface="Exo 2"/>
              <a:buNone/>
            </a:pPr>
            <a:r>
              <a:rPr b="1" i="0" lang="en-GB" sz="3600" u="none" cap="none" strike="noStrike">
                <a:solidFill>
                  <a:srgbClr val="434343"/>
                </a:solidFill>
                <a:latin typeface="Roboto Medium"/>
                <a:ea typeface="Roboto Medium"/>
                <a:cs typeface="Roboto Medium"/>
                <a:sym typeface="Roboto Medium"/>
              </a:rPr>
              <a:t>11</a:t>
            </a:r>
            <a:endParaRPr/>
          </a:p>
        </p:txBody>
      </p:sp>
      <p:sp>
        <p:nvSpPr>
          <p:cNvPr id="105" name="Google Shape;105;p3">
            <a:hlinkClick action="ppaction://hlinksldjump" r:id="rId12"/>
          </p:cNvPr>
          <p:cNvSpPr txBox="1"/>
          <p:nvPr/>
        </p:nvSpPr>
        <p:spPr>
          <a:xfrm>
            <a:off x="5527423" y="3940705"/>
            <a:ext cx="10722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434343"/>
              </a:buClr>
              <a:buSzPts val="4800"/>
              <a:buFont typeface="Exo 2"/>
              <a:buNone/>
            </a:pPr>
            <a:r>
              <a:rPr b="1" i="0" lang="en-GB" sz="3600" u="none" cap="none" strike="noStrike">
                <a:solidFill>
                  <a:srgbClr val="434343"/>
                </a:solidFill>
                <a:latin typeface="Roboto Medium"/>
                <a:ea typeface="Roboto Medium"/>
                <a:cs typeface="Roboto Medium"/>
                <a:sym typeface="Roboto Medium"/>
              </a:rPr>
              <a:t>12</a:t>
            </a:r>
            <a:endParaRPr/>
          </a:p>
        </p:txBody>
      </p:sp>
      <p:sp>
        <p:nvSpPr>
          <p:cNvPr id="106" name="Google Shape;106;p3"/>
          <p:cNvSpPr txBox="1"/>
          <p:nvPr/>
        </p:nvSpPr>
        <p:spPr>
          <a:xfrm>
            <a:off x="5527423" y="4431898"/>
            <a:ext cx="10722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434343"/>
              </a:buClr>
              <a:buSzPts val="4800"/>
              <a:buFont typeface="Exo 2"/>
              <a:buNone/>
            </a:pPr>
            <a:r>
              <a:rPr b="1" i="0" lang="en-GB" sz="3600" u="none" cap="none" strike="noStrike">
                <a:solidFill>
                  <a:srgbClr val="434343"/>
                </a:solidFill>
                <a:latin typeface="Roboto Medium"/>
                <a:ea typeface="Roboto Medium"/>
                <a:cs typeface="Roboto Medium"/>
                <a:sym typeface="Roboto Medium"/>
              </a:rPr>
              <a:t>13</a:t>
            </a:r>
            <a:endParaRPr/>
          </a:p>
        </p:txBody>
      </p:sp>
      <p:sp>
        <p:nvSpPr>
          <p:cNvPr id="107" name="Google Shape;107;p3"/>
          <p:cNvSpPr txBox="1"/>
          <p:nvPr/>
        </p:nvSpPr>
        <p:spPr>
          <a:xfrm>
            <a:off x="6599623" y="2429004"/>
            <a:ext cx="1974300" cy="412632"/>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Exo 2"/>
              <a:buNone/>
            </a:pPr>
            <a:r>
              <a:rPr b="1" i="0" lang="en-GB" sz="1400" u="none" cap="none" strike="noStrike">
                <a:solidFill>
                  <a:srgbClr val="434343"/>
                </a:solidFill>
                <a:latin typeface="Roboto Medium"/>
                <a:ea typeface="Roboto Medium"/>
                <a:cs typeface="Roboto Medium"/>
                <a:sym typeface="Roboto Medium"/>
              </a:rPr>
              <a:t>INTERFACES</a:t>
            </a:r>
            <a:endParaRPr/>
          </a:p>
        </p:txBody>
      </p:sp>
      <p:sp>
        <p:nvSpPr>
          <p:cNvPr id="108" name="Google Shape;108;p3"/>
          <p:cNvSpPr txBox="1"/>
          <p:nvPr/>
        </p:nvSpPr>
        <p:spPr>
          <a:xfrm>
            <a:off x="6599623" y="2995500"/>
            <a:ext cx="1974300" cy="34400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Exo 2"/>
              <a:buNone/>
            </a:pPr>
            <a:r>
              <a:rPr b="1" i="0" lang="en-GB" sz="1400" u="none" cap="none" strike="noStrike">
                <a:solidFill>
                  <a:srgbClr val="434343"/>
                </a:solidFill>
                <a:latin typeface="Roboto Medium"/>
                <a:ea typeface="Roboto Medium"/>
                <a:cs typeface="Roboto Medium"/>
                <a:sym typeface="Roboto Medium"/>
              </a:rPr>
              <a:t>STATIC METHODS</a:t>
            </a:r>
            <a:endParaRPr/>
          </a:p>
        </p:txBody>
      </p:sp>
      <p:sp>
        <p:nvSpPr>
          <p:cNvPr id="109" name="Google Shape;109;p3"/>
          <p:cNvSpPr txBox="1"/>
          <p:nvPr/>
        </p:nvSpPr>
        <p:spPr>
          <a:xfrm>
            <a:off x="6599623" y="3527952"/>
            <a:ext cx="1974300" cy="376866"/>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Exo 2"/>
              <a:buNone/>
            </a:pPr>
            <a:r>
              <a:rPr b="1" i="0" lang="en-GB" sz="1400" u="none" cap="none" strike="noStrike">
                <a:solidFill>
                  <a:srgbClr val="434343"/>
                </a:solidFill>
                <a:latin typeface="Roboto Medium"/>
                <a:ea typeface="Roboto Medium"/>
                <a:cs typeface="Roboto Medium"/>
                <a:sym typeface="Roboto Medium"/>
              </a:rPr>
              <a:t>STATIC PROPERTIES</a:t>
            </a:r>
            <a:endParaRPr/>
          </a:p>
        </p:txBody>
      </p:sp>
      <p:sp>
        <p:nvSpPr>
          <p:cNvPr id="110" name="Google Shape;110;p3"/>
          <p:cNvSpPr txBox="1"/>
          <p:nvPr/>
        </p:nvSpPr>
        <p:spPr>
          <a:xfrm>
            <a:off x="6580491" y="4028598"/>
            <a:ext cx="1974300" cy="36741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Exo 2"/>
              <a:buNone/>
            </a:pPr>
            <a:r>
              <a:rPr b="1" i="0" lang="en-GB" sz="1400" u="none" cap="none" strike="noStrike">
                <a:solidFill>
                  <a:srgbClr val="434343"/>
                </a:solidFill>
                <a:latin typeface="Roboto Medium"/>
                <a:ea typeface="Roboto Medium"/>
                <a:cs typeface="Roboto Medium"/>
                <a:sym typeface="Roboto Medium"/>
              </a:rPr>
              <a:t>NAMESPACES</a:t>
            </a:r>
            <a:endParaRPr/>
          </a:p>
        </p:txBody>
      </p:sp>
      <p:sp>
        <p:nvSpPr>
          <p:cNvPr id="111" name="Google Shape;111;p3"/>
          <p:cNvSpPr txBox="1"/>
          <p:nvPr/>
        </p:nvSpPr>
        <p:spPr>
          <a:xfrm>
            <a:off x="6599623" y="4540954"/>
            <a:ext cx="1974300" cy="374502"/>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1400"/>
              <a:buFont typeface="Exo 2"/>
              <a:buNone/>
            </a:pPr>
            <a:r>
              <a:rPr b="1" i="0" lang="en-GB" sz="1400" u="none" cap="none" strike="noStrike">
                <a:solidFill>
                  <a:srgbClr val="434343"/>
                </a:solidFill>
                <a:latin typeface="Roboto Medium"/>
                <a:ea typeface="Roboto Medium"/>
                <a:cs typeface="Roboto Medium"/>
                <a:sym typeface="Roboto Medium"/>
              </a:rPr>
              <a:t>INTERABLES</a:t>
            </a:r>
            <a:endParaRPr/>
          </a:p>
        </p:txBody>
      </p:sp>
      <p:sp>
        <p:nvSpPr>
          <p:cNvPr id="112" name="Google Shape;112;p3"/>
          <p:cNvSpPr txBox="1"/>
          <p:nvPr/>
        </p:nvSpPr>
        <p:spPr>
          <a:xfrm>
            <a:off x="2255678" y="3140384"/>
            <a:ext cx="96946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434343"/>
              </a:buClr>
              <a:buSzPts val="4800"/>
              <a:buFont typeface="Exo 2"/>
              <a:buNone/>
            </a:pPr>
            <a:r>
              <a:rPr b="1" i="0" lang="en-GB" sz="3600" u="none" cap="none" strike="noStrike">
                <a:solidFill>
                  <a:srgbClr val="434343"/>
                </a:solidFill>
                <a:latin typeface="Roboto Medium"/>
                <a:ea typeface="Roboto Medium"/>
                <a:cs typeface="Roboto Medium"/>
                <a:sym typeface="Roboto Medium"/>
              </a:rPr>
              <a:t>07</a:t>
            </a:r>
            <a:endParaRPr/>
          </a:p>
        </p:txBody>
      </p:sp>
      <p:sp>
        <p:nvSpPr>
          <p:cNvPr id="113" name="Google Shape;113;p3"/>
          <p:cNvSpPr txBox="1"/>
          <p:nvPr/>
        </p:nvSpPr>
        <p:spPr>
          <a:xfrm>
            <a:off x="665566" y="3215130"/>
            <a:ext cx="1785119" cy="374502"/>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434343"/>
              </a:buClr>
              <a:buSzPts val="1400"/>
              <a:buFont typeface="Exo 2"/>
              <a:buNone/>
            </a:pPr>
            <a:r>
              <a:rPr b="1" i="0" lang="en-GB" sz="1400" u="none" cap="none" strike="noStrike">
                <a:solidFill>
                  <a:srgbClr val="434343"/>
                </a:solidFill>
                <a:latin typeface="Roboto Medium"/>
                <a:ea typeface="Roboto Medium"/>
                <a:cs typeface="Roboto Medium"/>
                <a:sym typeface="Roboto Medium"/>
              </a:rPr>
              <a:t>CONSTANTS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0"/>
                                        <p:tgtEl>
                                          <p:spTgt spid="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ctrTitle"/>
          </p:nvPr>
        </p:nvSpPr>
        <p:spPr>
          <a:xfrm flipH="1">
            <a:off x="2042382" y="1347038"/>
            <a:ext cx="5907861"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GB">
                <a:latin typeface="Roboto Medium"/>
                <a:ea typeface="Roboto Medium"/>
                <a:cs typeface="Roboto Medium"/>
                <a:sym typeface="Roboto Medium"/>
              </a:rPr>
              <a:t>STATIC METHOD</a:t>
            </a:r>
            <a:endParaRPr>
              <a:latin typeface="Roboto Medium"/>
              <a:ea typeface="Roboto Medium"/>
              <a:cs typeface="Roboto Medium"/>
              <a:sym typeface="Roboto Medium"/>
            </a:endParaRPr>
          </a:p>
        </p:txBody>
      </p:sp>
      <p:sp>
        <p:nvSpPr>
          <p:cNvPr id="354" name="Google Shape;354;p30"/>
          <p:cNvSpPr txBox="1"/>
          <p:nvPr>
            <p:ph idx="2" type="title"/>
          </p:nvPr>
        </p:nvSpPr>
        <p:spPr>
          <a:xfrm flipH="1">
            <a:off x="4970943" y="1035213"/>
            <a:ext cx="2979300" cy="754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600"/>
              <a:buNone/>
            </a:pPr>
            <a:r>
              <a:rPr lang="en-GB">
                <a:latin typeface="Roboto Medium"/>
                <a:ea typeface="Roboto Medium"/>
                <a:cs typeface="Roboto Medium"/>
                <a:sym typeface="Roboto Medium"/>
              </a:rPr>
              <a:t>10</a:t>
            </a:r>
            <a:endParaRPr>
              <a:latin typeface="Roboto Medium"/>
              <a:ea typeface="Roboto Medium"/>
              <a:cs typeface="Roboto Medium"/>
              <a:sym typeface="Roboto Medium"/>
            </a:endParaRPr>
          </a:p>
        </p:txBody>
      </p:sp>
      <p:cxnSp>
        <p:nvCxnSpPr>
          <p:cNvPr id="355" name="Google Shape;355;p30"/>
          <p:cNvCxnSpPr/>
          <p:nvPr/>
        </p:nvCxnSpPr>
        <p:spPr>
          <a:xfrm>
            <a:off x="7626825" y="2744700"/>
            <a:ext cx="1560600" cy="0"/>
          </a:xfrm>
          <a:prstGeom prst="straightConnector1">
            <a:avLst/>
          </a:prstGeom>
          <a:noFill/>
          <a:ln cap="flat" cmpd="sng" w="9525">
            <a:solidFill>
              <a:srgbClr val="434343"/>
            </a:solidFill>
            <a:prstDash val="solid"/>
            <a:round/>
            <a:headEnd len="sm" w="sm" type="none"/>
            <a:tailEnd len="sm" w="sm" type="none"/>
          </a:ln>
        </p:spPr>
      </p:cxnSp>
      <p:grpSp>
        <p:nvGrpSpPr>
          <p:cNvPr id="356" name="Google Shape;356;p30"/>
          <p:cNvGrpSpPr/>
          <p:nvPr/>
        </p:nvGrpSpPr>
        <p:grpSpPr>
          <a:xfrm>
            <a:off x="8089940" y="561326"/>
            <a:ext cx="423413" cy="421569"/>
            <a:chOff x="7703675" y="2541175"/>
            <a:chExt cx="499425" cy="497250"/>
          </a:xfrm>
        </p:grpSpPr>
        <p:sp>
          <p:nvSpPr>
            <p:cNvPr id="357" name="Google Shape;357;p30"/>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58" name="Google Shape;358;p30"/>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59" name="Google Shape;359;p30"/>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60" name="Google Shape;360;p30"/>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61" name="Google Shape;361;p30"/>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
        <p:nvSpPr>
          <p:cNvPr id="362" name="Google Shape;362;p30">
            <a:hlinkClick action="ppaction://hlinksldjump" r:id="rId3"/>
          </p:cNvPr>
          <p:cNvSpPr/>
          <p:nvPr/>
        </p:nvSpPr>
        <p:spPr>
          <a:xfrm>
            <a:off x="7991475" y="463300"/>
            <a:ext cx="620100" cy="617400"/>
          </a:xfrm>
          <a:prstGeom prst="snip2DiagRect">
            <a:avLst>
              <a:gd fmla="val 0" name="adj1"/>
              <a:gd fmla="val 16667"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55"/>
                                        </p:tgtEl>
                                        <p:attrNameLst>
                                          <p:attrName>style.visibility</p:attrName>
                                        </p:attrNameLst>
                                      </p:cBhvr>
                                      <p:to>
                                        <p:strVal val="visible"/>
                                      </p:to>
                                    </p:set>
                                    <p:anim calcmode="lin" valueType="num">
                                      <p:cBhvr additive="base">
                                        <p:cTn dur="1000"/>
                                        <p:tgtEl>
                                          <p:spTgt spid="35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8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1"/>
          <p:cNvSpPr txBox="1"/>
          <p:nvPr>
            <p:ph idx="1" type="body"/>
          </p:nvPr>
        </p:nvSpPr>
        <p:spPr>
          <a:xfrm>
            <a:off x="870650" y="1144200"/>
            <a:ext cx="6919200" cy="35106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Clr>
                <a:srgbClr val="000000"/>
              </a:buClr>
              <a:buSzPts val="1150"/>
              <a:buFont typeface="Verdana"/>
              <a:buChar char="-"/>
            </a:pPr>
            <a:r>
              <a:rPr lang="en-GB" sz="1600">
                <a:latin typeface="Times New Roman"/>
                <a:ea typeface="Times New Roman"/>
                <a:cs typeface="Times New Roman"/>
                <a:sym typeface="Times New Roman"/>
              </a:rPr>
              <a:t>Phương thức static có thể được gọi trực tiếp - mà không cần tạo một thể hi</a:t>
            </a:r>
            <a:r>
              <a:rPr lang="en-GB" sz="1600">
                <a:latin typeface="Times New Roman"/>
                <a:ea typeface="Times New Roman"/>
                <a:cs typeface="Times New Roman"/>
                <a:sym typeface="Times New Roman"/>
              </a:rPr>
              <a:t>ện (đối tượng)</a:t>
            </a:r>
            <a:r>
              <a:rPr lang="en-GB" sz="1600">
                <a:latin typeface="Times New Roman"/>
                <a:ea typeface="Times New Roman"/>
                <a:cs typeface="Times New Roman"/>
                <a:sym typeface="Times New Roman"/>
              </a:rPr>
              <a:t> của lớp trước.</a:t>
            </a:r>
            <a:endParaRPr b="1" sz="1600">
              <a:latin typeface="Times New Roman"/>
              <a:ea typeface="Times New Roman"/>
              <a:cs typeface="Times New Roman"/>
              <a:sym typeface="Times New Roman"/>
            </a:endParaRPr>
          </a:p>
          <a:p>
            <a:pPr indent="-342900" lvl="0" marL="342900" rtl="0" algn="l">
              <a:lnSpc>
                <a:spcPct val="115000"/>
              </a:lnSpc>
              <a:spcBef>
                <a:spcPts val="0"/>
              </a:spcBef>
              <a:spcAft>
                <a:spcPts val="0"/>
              </a:spcAft>
              <a:buClr>
                <a:srgbClr val="000000"/>
              </a:buClr>
              <a:buSzPts val="1150"/>
              <a:buFont typeface="Verdana"/>
              <a:buChar char="-"/>
            </a:pPr>
            <a:r>
              <a:rPr lang="en-GB" sz="1600">
                <a:latin typeface="Times New Roman"/>
                <a:ea typeface="Times New Roman"/>
                <a:cs typeface="Times New Roman"/>
                <a:sym typeface="Times New Roman"/>
              </a:rPr>
              <a:t>Các phương thức static được khai báo với từ khóa </a:t>
            </a:r>
            <a:r>
              <a:rPr lang="en-GB" sz="1600">
                <a:solidFill>
                  <a:srgbClr val="FF0000"/>
                </a:solidFill>
                <a:latin typeface="Times New Roman"/>
                <a:ea typeface="Times New Roman"/>
                <a:cs typeface="Times New Roman"/>
                <a:sym typeface="Times New Roman"/>
              </a:rPr>
              <a:t>static.</a:t>
            </a:r>
            <a:endParaRPr b="1" sz="1600">
              <a:solidFill>
                <a:srgbClr val="FF0000"/>
              </a:solidFill>
              <a:latin typeface="Times New Roman"/>
              <a:ea typeface="Times New Roman"/>
              <a:cs typeface="Times New Roman"/>
              <a:sym typeface="Times New Roman"/>
            </a:endParaRPr>
          </a:p>
          <a:p>
            <a:pPr indent="-342900" lvl="0" marL="342900" rtl="0" algn="l">
              <a:lnSpc>
                <a:spcPct val="115000"/>
              </a:lnSpc>
              <a:spcBef>
                <a:spcPts val="0"/>
              </a:spcBef>
              <a:spcAft>
                <a:spcPts val="0"/>
              </a:spcAft>
              <a:buClr>
                <a:srgbClr val="000000"/>
              </a:buClr>
              <a:buSzPts val="1150"/>
              <a:buFont typeface="Verdana"/>
              <a:buChar char="-"/>
            </a:pPr>
            <a:r>
              <a:rPr lang="en-GB" sz="1600">
                <a:latin typeface="Times New Roman"/>
                <a:ea typeface="Times New Roman"/>
                <a:cs typeface="Times New Roman"/>
                <a:sym typeface="Times New Roman"/>
              </a:rPr>
              <a:t>Để truy cập phương thức static sử dụng tên lớp, dấu (::), và tên phương thức</a:t>
            </a:r>
            <a:endParaRPr b="1" sz="1600">
              <a:latin typeface="Times New Roman"/>
              <a:ea typeface="Times New Roman"/>
              <a:cs typeface="Times New Roman"/>
              <a:sym typeface="Times New Roman"/>
            </a:endParaRPr>
          </a:p>
          <a:p>
            <a:pPr indent="0" lvl="0" marL="152400" rtl="0" algn="l">
              <a:lnSpc>
                <a:spcPct val="100000"/>
              </a:lnSpc>
              <a:spcBef>
                <a:spcPts val="1000"/>
              </a:spcBef>
              <a:spcAft>
                <a:spcPts val="0"/>
              </a:spcAft>
              <a:buSzPts val="1200"/>
              <a:buNone/>
            </a:pPr>
            <a:r>
              <a:t/>
            </a:r>
            <a:endParaRPr>
              <a:solidFill>
                <a:srgbClr val="434343"/>
              </a:solidFill>
              <a:latin typeface="Roboto Medium"/>
              <a:ea typeface="Roboto Medium"/>
              <a:cs typeface="Roboto Medium"/>
              <a:sym typeface="Roboto Medium"/>
            </a:endParaRPr>
          </a:p>
        </p:txBody>
      </p:sp>
      <p:sp>
        <p:nvSpPr>
          <p:cNvPr id="368" name="Google Shape;368;p31"/>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Phương thức static</a:t>
            </a:r>
            <a:endParaRPr>
              <a:latin typeface="Roboto Medium"/>
              <a:ea typeface="Roboto Medium"/>
              <a:cs typeface="Roboto Medium"/>
              <a:sym typeface="Roboto Medium"/>
            </a:endParaRPr>
          </a:p>
        </p:txBody>
      </p:sp>
      <p:pic>
        <p:nvPicPr>
          <p:cNvPr id="369" name="Google Shape;369;p31"/>
          <p:cNvPicPr preferRelativeResize="0"/>
          <p:nvPr/>
        </p:nvPicPr>
        <p:blipFill rotWithShape="1">
          <a:blip r:embed="rId3">
            <a:alphaModFix/>
          </a:blip>
          <a:srcRect b="0" l="0" r="0" t="0"/>
          <a:stretch/>
        </p:blipFill>
        <p:spPr>
          <a:xfrm>
            <a:off x="1877986" y="2571750"/>
            <a:ext cx="4904527" cy="192802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2">
            <a:hlinkClick action="ppaction://hlinksldjump" r:id="rId3"/>
          </p:cNvPr>
          <p:cNvSpPr/>
          <p:nvPr/>
        </p:nvSpPr>
        <p:spPr>
          <a:xfrm>
            <a:off x="7991475" y="463300"/>
            <a:ext cx="620100" cy="617400"/>
          </a:xfrm>
          <a:prstGeom prst="snip2DiagRect">
            <a:avLst>
              <a:gd fmla="val 0" name="adj1"/>
              <a:gd fmla="val 16667" name="adj2"/>
            </a:avLst>
          </a:prstGeom>
          <a:solidFill>
            <a:srgbClr val="D9D9D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75" name="Google Shape;375;p32"/>
          <p:cNvSpPr txBox="1"/>
          <p:nvPr>
            <p:ph type="ctrTitle"/>
          </p:nvPr>
        </p:nvSpPr>
        <p:spPr>
          <a:xfrm flipH="1">
            <a:off x="2260329" y="2193805"/>
            <a:ext cx="5195700" cy="192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latin typeface="Roboto Medium"/>
                <a:ea typeface="Roboto Medium"/>
                <a:cs typeface="Roboto Medium"/>
                <a:sym typeface="Roboto Medium"/>
              </a:rPr>
              <a:t>STATIC PROPERTIES</a:t>
            </a:r>
            <a:endParaRPr>
              <a:latin typeface="Roboto Medium"/>
              <a:ea typeface="Roboto Medium"/>
              <a:cs typeface="Roboto Medium"/>
              <a:sym typeface="Roboto Medium"/>
            </a:endParaRPr>
          </a:p>
        </p:txBody>
      </p:sp>
      <p:sp>
        <p:nvSpPr>
          <p:cNvPr id="376" name="Google Shape;376;p32"/>
          <p:cNvSpPr txBox="1"/>
          <p:nvPr>
            <p:ph idx="2" type="title"/>
          </p:nvPr>
        </p:nvSpPr>
        <p:spPr>
          <a:xfrm flipH="1">
            <a:off x="2260329" y="1881980"/>
            <a:ext cx="2979300" cy="7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600"/>
              <a:buNone/>
            </a:pPr>
            <a:r>
              <a:rPr lang="en-GB">
                <a:latin typeface="Roboto Medium"/>
                <a:ea typeface="Roboto Medium"/>
                <a:cs typeface="Roboto Medium"/>
                <a:sym typeface="Roboto Medium"/>
              </a:rPr>
              <a:t>11</a:t>
            </a:r>
            <a:endParaRPr>
              <a:latin typeface="Roboto Medium"/>
              <a:ea typeface="Roboto Medium"/>
              <a:cs typeface="Roboto Medium"/>
              <a:sym typeface="Roboto Medium"/>
            </a:endParaRPr>
          </a:p>
        </p:txBody>
      </p:sp>
      <p:cxnSp>
        <p:nvCxnSpPr>
          <p:cNvPr id="377" name="Google Shape;377;p32"/>
          <p:cNvCxnSpPr/>
          <p:nvPr/>
        </p:nvCxnSpPr>
        <p:spPr>
          <a:xfrm>
            <a:off x="2162075" y="-35700"/>
            <a:ext cx="0" cy="2382600"/>
          </a:xfrm>
          <a:prstGeom prst="straightConnector1">
            <a:avLst/>
          </a:prstGeom>
          <a:noFill/>
          <a:ln cap="flat" cmpd="sng" w="9525">
            <a:solidFill>
              <a:srgbClr val="595959"/>
            </a:solidFill>
            <a:prstDash val="solid"/>
            <a:round/>
            <a:headEnd len="sm" w="sm" type="none"/>
            <a:tailEnd len="sm" w="sm" type="none"/>
          </a:ln>
        </p:spPr>
      </p:cxnSp>
      <p:grpSp>
        <p:nvGrpSpPr>
          <p:cNvPr id="378" name="Google Shape;378;p32"/>
          <p:cNvGrpSpPr/>
          <p:nvPr/>
        </p:nvGrpSpPr>
        <p:grpSpPr>
          <a:xfrm>
            <a:off x="8089940" y="561326"/>
            <a:ext cx="423413" cy="421569"/>
            <a:chOff x="7703675" y="2541175"/>
            <a:chExt cx="499425" cy="497250"/>
          </a:xfrm>
        </p:grpSpPr>
        <p:sp>
          <p:nvSpPr>
            <p:cNvPr id="379" name="Google Shape;379;p32"/>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80" name="Google Shape;380;p32"/>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81" name="Google Shape;381;p32"/>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82" name="Google Shape;382;p32"/>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383" name="Google Shape;383;p32"/>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1000"/>
                                        <p:tgtEl>
                                          <p:spTgt spid="37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8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3"/>
          <p:cNvSpPr txBox="1"/>
          <p:nvPr>
            <p:ph idx="1" type="body"/>
          </p:nvPr>
        </p:nvSpPr>
        <p:spPr>
          <a:xfrm>
            <a:off x="870650" y="1144200"/>
            <a:ext cx="6919200" cy="35106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Clr>
                <a:srgbClr val="000000"/>
              </a:buClr>
              <a:buSzPts val="1150"/>
              <a:buFont typeface="Verdana"/>
              <a:buChar char="-"/>
            </a:pPr>
            <a:r>
              <a:rPr lang="en-GB" sz="1600">
                <a:latin typeface="Times New Roman"/>
                <a:ea typeface="Times New Roman"/>
                <a:cs typeface="Times New Roman"/>
                <a:sym typeface="Times New Roman"/>
              </a:rPr>
              <a:t>Thuộc tính static có thể được gọi trực tiếp - mà không cần tạo một thể hiện của lớp trước.</a:t>
            </a:r>
            <a:endParaRPr b="1" sz="1600">
              <a:latin typeface="Times New Roman"/>
              <a:ea typeface="Times New Roman"/>
              <a:cs typeface="Times New Roman"/>
              <a:sym typeface="Times New Roman"/>
            </a:endParaRPr>
          </a:p>
          <a:p>
            <a:pPr indent="-342900" lvl="0" marL="342900" rtl="0" algn="l">
              <a:lnSpc>
                <a:spcPct val="115000"/>
              </a:lnSpc>
              <a:spcBef>
                <a:spcPts val="0"/>
              </a:spcBef>
              <a:spcAft>
                <a:spcPts val="0"/>
              </a:spcAft>
              <a:buClr>
                <a:srgbClr val="000000"/>
              </a:buClr>
              <a:buSzPts val="1150"/>
              <a:buFont typeface="Verdana"/>
              <a:buChar char="-"/>
            </a:pPr>
            <a:r>
              <a:rPr lang="en-GB" sz="1600">
                <a:latin typeface="Times New Roman"/>
                <a:ea typeface="Times New Roman"/>
                <a:cs typeface="Times New Roman"/>
                <a:sym typeface="Times New Roman"/>
              </a:rPr>
              <a:t>Các thuộc tính static được khai báo với từ khóa </a:t>
            </a:r>
            <a:r>
              <a:rPr lang="en-GB" sz="1600">
                <a:solidFill>
                  <a:srgbClr val="FF0000"/>
                </a:solidFill>
                <a:latin typeface="Times New Roman"/>
                <a:ea typeface="Times New Roman"/>
                <a:cs typeface="Times New Roman"/>
                <a:sym typeface="Times New Roman"/>
              </a:rPr>
              <a:t>static</a:t>
            </a:r>
            <a:endParaRPr/>
          </a:p>
          <a:p>
            <a:pPr indent="-342900" lvl="0" marL="342900" rtl="0" algn="l">
              <a:lnSpc>
                <a:spcPct val="115000"/>
              </a:lnSpc>
              <a:spcBef>
                <a:spcPts val="0"/>
              </a:spcBef>
              <a:spcAft>
                <a:spcPts val="0"/>
              </a:spcAft>
              <a:buClr>
                <a:srgbClr val="000000"/>
              </a:buClr>
              <a:buSzPts val="1150"/>
              <a:buFont typeface="Verdana"/>
              <a:buChar char="-"/>
            </a:pPr>
            <a:r>
              <a:rPr lang="en-GB" sz="1600">
                <a:latin typeface="Times New Roman"/>
                <a:ea typeface="Times New Roman"/>
                <a:cs typeface="Times New Roman"/>
                <a:sym typeface="Times New Roman"/>
              </a:rPr>
              <a:t>Để truy cập thuộc tính static sử dụng tên lớp, dấu (::), và tên thuộc tính</a:t>
            </a:r>
            <a:endParaRPr b="1" sz="1600">
              <a:latin typeface="Times New Roman"/>
              <a:ea typeface="Times New Roman"/>
              <a:cs typeface="Times New Roman"/>
              <a:sym typeface="Times New Roman"/>
            </a:endParaRPr>
          </a:p>
          <a:p>
            <a:pPr indent="-269875" lvl="0" marL="342900" rtl="0" algn="l">
              <a:lnSpc>
                <a:spcPct val="115000"/>
              </a:lnSpc>
              <a:spcBef>
                <a:spcPts val="0"/>
              </a:spcBef>
              <a:spcAft>
                <a:spcPts val="0"/>
              </a:spcAft>
              <a:buClr>
                <a:srgbClr val="000000"/>
              </a:buClr>
              <a:buSzPts val="1150"/>
              <a:buFont typeface="Verdana"/>
              <a:buNone/>
            </a:pPr>
            <a:r>
              <a:t/>
            </a:r>
            <a:endParaRPr b="1" sz="1600">
              <a:latin typeface="Times New Roman"/>
              <a:ea typeface="Times New Roman"/>
              <a:cs typeface="Times New Roman"/>
              <a:sym typeface="Times New Roman"/>
            </a:endParaRPr>
          </a:p>
        </p:txBody>
      </p:sp>
      <p:sp>
        <p:nvSpPr>
          <p:cNvPr id="389" name="Google Shape;389;p33"/>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Thuộc tính</a:t>
            </a:r>
            <a:r>
              <a:rPr lang="en-GB">
                <a:latin typeface="Roboto Medium"/>
                <a:ea typeface="Roboto Medium"/>
                <a:cs typeface="Roboto Medium"/>
                <a:sym typeface="Roboto Medium"/>
              </a:rPr>
              <a:t> static</a:t>
            </a:r>
            <a:endParaRPr>
              <a:latin typeface="Roboto Medium"/>
              <a:ea typeface="Roboto Medium"/>
              <a:cs typeface="Roboto Medium"/>
              <a:sym typeface="Roboto Medium"/>
            </a:endParaRPr>
          </a:p>
        </p:txBody>
      </p:sp>
      <p:pic>
        <p:nvPicPr>
          <p:cNvPr id="390" name="Google Shape;390;p33"/>
          <p:cNvPicPr preferRelativeResize="0"/>
          <p:nvPr/>
        </p:nvPicPr>
        <p:blipFill rotWithShape="1">
          <a:blip r:embed="rId3">
            <a:alphaModFix/>
          </a:blip>
          <a:srcRect b="0" l="0" r="0" t="0"/>
          <a:stretch/>
        </p:blipFill>
        <p:spPr>
          <a:xfrm>
            <a:off x="1851893" y="2571750"/>
            <a:ext cx="4956713" cy="194937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4"/>
          <p:cNvSpPr txBox="1"/>
          <p:nvPr>
            <p:ph type="ctrTitle"/>
          </p:nvPr>
        </p:nvSpPr>
        <p:spPr>
          <a:xfrm flipH="1">
            <a:off x="1698072" y="2178475"/>
            <a:ext cx="5195700"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GB">
                <a:latin typeface="Roboto Medium"/>
                <a:ea typeface="Roboto Medium"/>
                <a:cs typeface="Roboto Medium"/>
                <a:sym typeface="Roboto Medium"/>
              </a:rPr>
              <a:t>NAMESPACES</a:t>
            </a:r>
            <a:endParaRPr>
              <a:latin typeface="Roboto Medium"/>
              <a:ea typeface="Roboto Medium"/>
              <a:cs typeface="Roboto Medium"/>
              <a:sym typeface="Roboto Medium"/>
            </a:endParaRPr>
          </a:p>
        </p:txBody>
      </p:sp>
      <p:sp>
        <p:nvSpPr>
          <p:cNvPr id="396" name="Google Shape;396;p34"/>
          <p:cNvSpPr txBox="1"/>
          <p:nvPr>
            <p:ph idx="2" type="title"/>
          </p:nvPr>
        </p:nvSpPr>
        <p:spPr>
          <a:xfrm flipH="1">
            <a:off x="3914472" y="1866650"/>
            <a:ext cx="2979300" cy="754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600"/>
              <a:buNone/>
            </a:pPr>
            <a:r>
              <a:rPr lang="en-GB">
                <a:latin typeface="Roboto Medium"/>
                <a:ea typeface="Roboto Medium"/>
                <a:cs typeface="Roboto Medium"/>
                <a:sym typeface="Roboto Medium"/>
              </a:rPr>
              <a:t>12</a:t>
            </a:r>
            <a:endParaRPr>
              <a:latin typeface="Roboto Medium"/>
              <a:ea typeface="Roboto Medium"/>
              <a:cs typeface="Roboto Medium"/>
              <a:sym typeface="Roboto Medium"/>
            </a:endParaRPr>
          </a:p>
        </p:txBody>
      </p:sp>
      <p:cxnSp>
        <p:nvCxnSpPr>
          <p:cNvPr id="397" name="Google Shape;397;p34"/>
          <p:cNvCxnSpPr/>
          <p:nvPr/>
        </p:nvCxnSpPr>
        <p:spPr>
          <a:xfrm>
            <a:off x="7015900" y="-35700"/>
            <a:ext cx="0" cy="2382600"/>
          </a:xfrm>
          <a:prstGeom prst="straightConnector1">
            <a:avLst/>
          </a:prstGeom>
          <a:noFill/>
          <a:ln cap="flat" cmpd="sng" w="9525">
            <a:solidFill>
              <a:srgbClr val="595959"/>
            </a:solidFill>
            <a:prstDash val="solid"/>
            <a:round/>
            <a:headEnd len="sm" w="sm" type="none"/>
            <a:tailEnd len="sm" w="sm" type="none"/>
          </a:ln>
        </p:spPr>
      </p:cxnSp>
      <p:grpSp>
        <p:nvGrpSpPr>
          <p:cNvPr id="398" name="Google Shape;398;p34"/>
          <p:cNvGrpSpPr/>
          <p:nvPr/>
        </p:nvGrpSpPr>
        <p:grpSpPr>
          <a:xfrm>
            <a:off x="8089940" y="561326"/>
            <a:ext cx="423413" cy="421569"/>
            <a:chOff x="7703675" y="2541175"/>
            <a:chExt cx="499425" cy="497250"/>
          </a:xfrm>
        </p:grpSpPr>
        <p:sp>
          <p:nvSpPr>
            <p:cNvPr id="399" name="Google Shape;399;p34"/>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400" name="Google Shape;400;p34"/>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401" name="Google Shape;401;p34"/>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402" name="Google Shape;402;p34"/>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403" name="Google Shape;403;p34"/>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
        <p:nvSpPr>
          <p:cNvPr id="404" name="Google Shape;404;p34">
            <a:hlinkClick action="ppaction://hlinksldjump" r:id="rId3"/>
          </p:cNvPr>
          <p:cNvSpPr/>
          <p:nvPr/>
        </p:nvSpPr>
        <p:spPr>
          <a:xfrm>
            <a:off x="7991475" y="463300"/>
            <a:ext cx="620100" cy="617400"/>
          </a:xfrm>
          <a:prstGeom prst="snip2DiagRect">
            <a:avLst>
              <a:gd fmla="val 0" name="adj1"/>
              <a:gd fmla="val 16667"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97"/>
                                        </p:tgtEl>
                                        <p:attrNameLst>
                                          <p:attrName>style.visibility</p:attrName>
                                        </p:attrNameLst>
                                      </p:cBhvr>
                                      <p:to>
                                        <p:strVal val="visible"/>
                                      </p:to>
                                    </p:set>
                                    <p:anim calcmode="lin" valueType="num">
                                      <p:cBhvr additive="base">
                                        <p:cTn dur="1000"/>
                                        <p:tgtEl>
                                          <p:spTgt spid="39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8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txBox="1"/>
          <p:nvPr>
            <p:ph idx="1" type="body"/>
          </p:nvPr>
        </p:nvSpPr>
        <p:spPr>
          <a:xfrm>
            <a:off x="870650" y="1144200"/>
            <a:ext cx="6919200" cy="3510600"/>
          </a:xfrm>
          <a:prstGeom prst="rect">
            <a:avLst/>
          </a:prstGeom>
          <a:noFill/>
          <a:ln>
            <a:noFill/>
          </a:ln>
        </p:spPr>
        <p:txBody>
          <a:bodyPr anchorCtr="0" anchor="t" bIns="91425" lIns="91425" spcFirstLastPara="1" rIns="91425" wrap="square" tIns="91425">
            <a:noAutofit/>
          </a:bodyPr>
          <a:lstStyle/>
          <a:p>
            <a:pPr indent="-285750" lvl="0" marL="463550" rtl="0" algn="l">
              <a:lnSpc>
                <a:spcPct val="115000"/>
              </a:lnSpc>
              <a:spcBef>
                <a:spcPts val="0"/>
              </a:spcBef>
              <a:spcAft>
                <a:spcPts val="0"/>
              </a:spcAft>
              <a:buSzPts val="800"/>
              <a:buFont typeface="Noto Sans Symbols"/>
              <a:buChar char="❖"/>
            </a:pPr>
            <a:r>
              <a:rPr lang="en-GB" sz="1600">
                <a:latin typeface="Times New Roman"/>
                <a:ea typeface="Times New Roman"/>
                <a:cs typeface="Times New Roman"/>
                <a:sym typeface="Times New Roman"/>
              </a:rPr>
              <a:t>Namespace là  không gian tên có nhiệm vụ: </a:t>
            </a:r>
            <a:endParaRPr/>
          </a:p>
          <a:p>
            <a:pPr indent="-285750" lvl="0" marL="463550" rtl="0" algn="l">
              <a:lnSpc>
                <a:spcPct val="115000"/>
              </a:lnSpc>
              <a:spcBef>
                <a:spcPts val="0"/>
              </a:spcBef>
              <a:spcAft>
                <a:spcPts val="0"/>
              </a:spcAft>
              <a:buSzPts val="800"/>
              <a:buFont typeface="Noto Sans Symbols"/>
              <a:buChar char="✔"/>
            </a:pPr>
            <a:r>
              <a:rPr lang="en-GB" sz="1600">
                <a:latin typeface="Times New Roman"/>
                <a:ea typeface="Times New Roman"/>
                <a:cs typeface="Times New Roman"/>
                <a:sym typeface="Times New Roman"/>
              </a:rPr>
              <a:t>Cho phép nhóm các lớp làm việc cùng nhau để thực hiện một nhiệm vụ.</a:t>
            </a:r>
            <a:endParaRPr b="1" sz="1600">
              <a:latin typeface="Times New Roman"/>
              <a:ea typeface="Times New Roman"/>
              <a:cs typeface="Times New Roman"/>
              <a:sym typeface="Times New Roman"/>
            </a:endParaRPr>
          </a:p>
          <a:p>
            <a:pPr indent="-285750" lvl="0" marL="463550" rtl="0" algn="l">
              <a:lnSpc>
                <a:spcPct val="115000"/>
              </a:lnSpc>
              <a:spcBef>
                <a:spcPts val="0"/>
              </a:spcBef>
              <a:spcAft>
                <a:spcPts val="0"/>
              </a:spcAft>
              <a:buSzPts val="800"/>
              <a:buFont typeface="Noto Sans Symbols"/>
              <a:buChar char="✔"/>
            </a:pPr>
            <a:r>
              <a:rPr lang="en-GB" sz="1600">
                <a:latin typeface="Times New Roman"/>
                <a:ea typeface="Times New Roman"/>
                <a:cs typeface="Times New Roman"/>
                <a:sym typeface="Times New Roman"/>
              </a:rPr>
              <a:t>Cho phép sử dụng cùng một tên cho nhiều lớp.</a:t>
            </a:r>
            <a:endParaRPr b="1" sz="1600">
              <a:latin typeface="Times New Roman"/>
              <a:ea typeface="Times New Roman"/>
              <a:cs typeface="Times New Roman"/>
              <a:sym typeface="Times New Roman"/>
            </a:endParaRPr>
          </a:p>
          <a:p>
            <a:pPr indent="-285750" lvl="0" marL="463550" rtl="0" algn="l">
              <a:lnSpc>
                <a:spcPct val="115000"/>
              </a:lnSpc>
              <a:spcBef>
                <a:spcPts val="0"/>
              </a:spcBef>
              <a:spcAft>
                <a:spcPts val="0"/>
              </a:spcAft>
              <a:buSzPts val="800"/>
              <a:buFont typeface="Noto Sans Symbols"/>
              <a:buChar char="❖"/>
            </a:pPr>
            <a:r>
              <a:rPr lang="en-GB" sz="1600">
                <a:latin typeface="Times New Roman"/>
                <a:ea typeface="Times New Roman"/>
                <a:cs typeface="Times New Roman"/>
                <a:sym typeface="Times New Roman"/>
              </a:rPr>
              <a:t>Namespace được khai báo ở đầu file , sử dụng từ khóa </a:t>
            </a:r>
            <a:r>
              <a:rPr lang="en-GB" sz="1600">
                <a:solidFill>
                  <a:srgbClr val="FF0000"/>
                </a:solidFill>
                <a:latin typeface="Times New Roman"/>
                <a:ea typeface="Times New Roman"/>
                <a:cs typeface="Times New Roman"/>
                <a:sym typeface="Times New Roman"/>
              </a:rPr>
              <a:t>namespace</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50"/>
              <a:buNone/>
            </a:pPr>
            <a:r>
              <a:t/>
            </a:r>
            <a:endParaRPr b="1" sz="1600">
              <a:latin typeface="Times New Roman"/>
              <a:ea typeface="Times New Roman"/>
              <a:cs typeface="Times New Roman"/>
              <a:sym typeface="Times New Roman"/>
            </a:endParaRPr>
          </a:p>
        </p:txBody>
      </p:sp>
      <p:sp>
        <p:nvSpPr>
          <p:cNvPr id="410" name="Google Shape;410;p35"/>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Namespaces</a:t>
            </a:r>
            <a:endParaRPr>
              <a:latin typeface="Roboto Medium"/>
              <a:ea typeface="Roboto Medium"/>
              <a:cs typeface="Roboto Medium"/>
              <a:sym typeface="Roboto Medium"/>
            </a:endParaRPr>
          </a:p>
        </p:txBody>
      </p:sp>
      <p:sp>
        <p:nvSpPr>
          <p:cNvPr id="411" name="Google Shape;411;p35"/>
          <p:cNvSpPr/>
          <p:nvPr/>
        </p:nvSpPr>
        <p:spPr>
          <a:xfrm>
            <a:off x="756980" y="2457422"/>
            <a:ext cx="3360492" cy="884156"/>
          </a:xfrm>
          <a:prstGeom prst="ellipse">
            <a:avLst/>
          </a:prstGeom>
          <a:solidFill>
            <a:schemeClr val="accent1"/>
          </a:solidFill>
          <a:ln cap="flat" cmpd="sng" w="25400">
            <a:solidFill>
              <a:srgbClr val="B1B1B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2" name="Google Shape;412;p35"/>
          <p:cNvSpPr/>
          <p:nvPr/>
        </p:nvSpPr>
        <p:spPr>
          <a:xfrm>
            <a:off x="1481913" y="2707391"/>
            <a:ext cx="208422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00CD"/>
                </a:solidFill>
                <a:latin typeface="Consolas"/>
                <a:ea typeface="Consolas"/>
                <a:cs typeface="Consolas"/>
                <a:sym typeface="Consolas"/>
              </a:rPr>
              <a:t>namespace</a:t>
            </a:r>
            <a:r>
              <a:rPr b="1" i="0" lang="en-GB" sz="1400" u="none" cap="none" strike="noStrike">
                <a:solidFill>
                  <a:srgbClr val="000000"/>
                </a:solidFill>
                <a:latin typeface="Consolas"/>
                <a:ea typeface="Consolas"/>
                <a:cs typeface="Consolas"/>
                <a:sym typeface="Consolas"/>
              </a:rPr>
              <a:t> Html;</a:t>
            </a:r>
            <a:endParaRPr b="1" i="0" sz="2800" u="none" cap="none" strike="noStrike">
              <a:solidFill>
                <a:srgbClr val="000000"/>
              </a:solidFill>
              <a:latin typeface="Times New Roman"/>
              <a:ea typeface="Times New Roman"/>
              <a:cs typeface="Times New Roman"/>
              <a:sym typeface="Times New Roman"/>
            </a:endParaRPr>
          </a:p>
        </p:txBody>
      </p:sp>
      <p:pic>
        <p:nvPicPr>
          <p:cNvPr id="413" name="Google Shape;413;p35"/>
          <p:cNvPicPr preferRelativeResize="0"/>
          <p:nvPr/>
        </p:nvPicPr>
        <p:blipFill rotWithShape="1">
          <a:blip r:embed="rId3">
            <a:alphaModFix/>
          </a:blip>
          <a:srcRect b="0" l="0" r="0" t="0"/>
          <a:stretch/>
        </p:blipFill>
        <p:spPr>
          <a:xfrm>
            <a:off x="2868726" y="3378278"/>
            <a:ext cx="5187294" cy="1551754"/>
          </a:xfrm>
          <a:prstGeom prst="rect">
            <a:avLst/>
          </a:prstGeom>
          <a:noFill/>
          <a:ln>
            <a:noFill/>
          </a:ln>
        </p:spPr>
      </p:pic>
      <p:sp>
        <p:nvSpPr>
          <p:cNvPr id="414" name="Google Shape;414;p35"/>
          <p:cNvSpPr/>
          <p:nvPr/>
        </p:nvSpPr>
        <p:spPr>
          <a:xfrm rot="4313893">
            <a:off x="5671857" y="3267259"/>
            <a:ext cx="572218" cy="975337"/>
          </a:xfrm>
          <a:prstGeom prst="downArrow">
            <a:avLst>
              <a:gd fmla="val 50000" name="adj1"/>
              <a:gd fmla="val 50000" name="adj2"/>
            </a:avLst>
          </a:prstGeom>
          <a:solidFill>
            <a:schemeClr val="accent1"/>
          </a:solidFill>
          <a:ln cap="flat" cmpd="sng" w="25400">
            <a:solidFill>
              <a:srgbClr val="B1B1B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p:txBody>
      </p:sp>
      <p:sp>
        <p:nvSpPr>
          <p:cNvPr id="415" name="Google Shape;415;p35"/>
          <p:cNvSpPr txBox="1"/>
          <p:nvPr/>
        </p:nvSpPr>
        <p:spPr>
          <a:xfrm>
            <a:off x="6208218" y="3056225"/>
            <a:ext cx="21788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2400" u="none" cap="none" strike="noStrike">
                <a:solidFill>
                  <a:srgbClr val="C00000"/>
                </a:solidFill>
                <a:latin typeface="Arial"/>
                <a:ea typeface="Arial"/>
                <a:cs typeface="Arial"/>
                <a:sym typeface="Arial"/>
              </a:rPr>
              <a:t>Không hợp lệ</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a:hlinkClick action="ppaction://hlinksldjump" r:id="rId3"/>
          </p:cNvPr>
          <p:cNvSpPr/>
          <p:nvPr/>
        </p:nvSpPr>
        <p:spPr>
          <a:xfrm>
            <a:off x="7991475" y="463300"/>
            <a:ext cx="620100" cy="617400"/>
          </a:xfrm>
          <a:prstGeom prst="snip2DiagRect">
            <a:avLst>
              <a:gd fmla="val 0" name="adj1"/>
              <a:gd fmla="val 16667" name="adj2"/>
            </a:avLst>
          </a:prstGeom>
          <a:solidFill>
            <a:srgbClr val="D9D9D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421" name="Google Shape;421;p36"/>
          <p:cNvSpPr txBox="1"/>
          <p:nvPr>
            <p:ph type="ctrTitle"/>
          </p:nvPr>
        </p:nvSpPr>
        <p:spPr>
          <a:xfrm flipH="1">
            <a:off x="2260329" y="2193805"/>
            <a:ext cx="5195700" cy="192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latin typeface="Roboto Medium"/>
                <a:ea typeface="Roboto Medium"/>
                <a:cs typeface="Roboto Medium"/>
                <a:sym typeface="Roboto Medium"/>
              </a:rPr>
              <a:t>INTERABLES</a:t>
            </a:r>
            <a:endParaRPr>
              <a:latin typeface="Roboto Medium"/>
              <a:ea typeface="Roboto Medium"/>
              <a:cs typeface="Roboto Medium"/>
              <a:sym typeface="Roboto Medium"/>
            </a:endParaRPr>
          </a:p>
        </p:txBody>
      </p:sp>
      <p:sp>
        <p:nvSpPr>
          <p:cNvPr id="422" name="Google Shape;422;p36"/>
          <p:cNvSpPr txBox="1"/>
          <p:nvPr>
            <p:ph idx="2" type="title"/>
          </p:nvPr>
        </p:nvSpPr>
        <p:spPr>
          <a:xfrm flipH="1">
            <a:off x="2260329" y="1881980"/>
            <a:ext cx="2979300" cy="7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600"/>
              <a:buNone/>
            </a:pPr>
            <a:r>
              <a:rPr lang="en-GB">
                <a:latin typeface="Roboto Medium"/>
                <a:ea typeface="Roboto Medium"/>
                <a:cs typeface="Roboto Medium"/>
                <a:sym typeface="Roboto Medium"/>
              </a:rPr>
              <a:t>13</a:t>
            </a:r>
            <a:endParaRPr>
              <a:latin typeface="Roboto Medium"/>
              <a:ea typeface="Roboto Medium"/>
              <a:cs typeface="Roboto Medium"/>
              <a:sym typeface="Roboto Medium"/>
            </a:endParaRPr>
          </a:p>
        </p:txBody>
      </p:sp>
      <p:cxnSp>
        <p:nvCxnSpPr>
          <p:cNvPr id="423" name="Google Shape;423;p36"/>
          <p:cNvCxnSpPr/>
          <p:nvPr/>
        </p:nvCxnSpPr>
        <p:spPr>
          <a:xfrm>
            <a:off x="2162075" y="-35700"/>
            <a:ext cx="0" cy="2382600"/>
          </a:xfrm>
          <a:prstGeom prst="straightConnector1">
            <a:avLst/>
          </a:prstGeom>
          <a:noFill/>
          <a:ln cap="flat" cmpd="sng" w="9525">
            <a:solidFill>
              <a:srgbClr val="595959"/>
            </a:solidFill>
            <a:prstDash val="solid"/>
            <a:round/>
            <a:headEnd len="sm" w="sm" type="none"/>
            <a:tailEnd len="sm" w="sm" type="none"/>
          </a:ln>
        </p:spPr>
      </p:cxnSp>
      <p:grpSp>
        <p:nvGrpSpPr>
          <p:cNvPr id="424" name="Google Shape;424;p36"/>
          <p:cNvGrpSpPr/>
          <p:nvPr/>
        </p:nvGrpSpPr>
        <p:grpSpPr>
          <a:xfrm>
            <a:off x="8089940" y="561326"/>
            <a:ext cx="423413" cy="421569"/>
            <a:chOff x="7703675" y="2541175"/>
            <a:chExt cx="499425" cy="497250"/>
          </a:xfrm>
        </p:grpSpPr>
        <p:sp>
          <p:nvSpPr>
            <p:cNvPr id="425" name="Google Shape;425;p36"/>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426" name="Google Shape;426;p36"/>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427" name="Google Shape;427;p36"/>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428" name="Google Shape;428;p36"/>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429" name="Google Shape;429;p36"/>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1000"/>
                                        <p:tgtEl>
                                          <p:spTgt spid="423"/>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8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7"/>
          <p:cNvSpPr txBox="1"/>
          <p:nvPr>
            <p:ph idx="1" type="body"/>
          </p:nvPr>
        </p:nvSpPr>
        <p:spPr>
          <a:xfrm>
            <a:off x="870650" y="1144200"/>
            <a:ext cx="6919200" cy="35106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Clr>
                <a:srgbClr val="000000"/>
              </a:buClr>
              <a:buSzPts val="1150"/>
              <a:buFont typeface="Verdana"/>
              <a:buChar char="-"/>
            </a:pPr>
            <a:r>
              <a:rPr lang="en-GB" sz="1600">
                <a:latin typeface="Times New Roman"/>
                <a:ea typeface="Times New Roman"/>
                <a:cs typeface="Times New Roman"/>
                <a:sym typeface="Times New Roman"/>
              </a:rPr>
              <a:t>Một iterable là bất kỳ giá trị nào có thể được lặp lại bằng vòng lặp foreach ().</a:t>
            </a:r>
            <a:endParaRPr b="1" sz="1600">
              <a:latin typeface="Times New Roman"/>
              <a:ea typeface="Times New Roman"/>
              <a:cs typeface="Times New Roman"/>
              <a:sym typeface="Times New Roman"/>
            </a:endParaRPr>
          </a:p>
          <a:p>
            <a:pPr indent="-342900" lvl="0" marL="342900" rtl="0" algn="l">
              <a:lnSpc>
                <a:spcPct val="115000"/>
              </a:lnSpc>
              <a:spcBef>
                <a:spcPts val="0"/>
              </a:spcBef>
              <a:spcAft>
                <a:spcPts val="0"/>
              </a:spcAft>
              <a:buClr>
                <a:srgbClr val="000000"/>
              </a:buClr>
              <a:buSzPts val="1150"/>
              <a:buFont typeface="Verdana"/>
              <a:buChar char="-"/>
            </a:pPr>
            <a:r>
              <a:rPr lang="en-GB" sz="1600">
                <a:latin typeface="Times New Roman"/>
                <a:ea typeface="Times New Roman"/>
                <a:cs typeface="Times New Roman"/>
                <a:sym typeface="Times New Roman"/>
              </a:rPr>
              <a:t>Iterable có thể được sử dụng làm kiểu dữ liệu cho các đối số của hàm và giá trị trả về của hàm.</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50"/>
              <a:buNone/>
            </a:pPr>
            <a:r>
              <a:t/>
            </a:r>
            <a:endParaRPr b="1" sz="1600">
              <a:latin typeface="Times New Roman"/>
              <a:ea typeface="Times New Roman"/>
              <a:cs typeface="Times New Roman"/>
              <a:sym typeface="Times New Roman"/>
            </a:endParaRPr>
          </a:p>
        </p:txBody>
      </p:sp>
      <p:sp>
        <p:nvSpPr>
          <p:cNvPr id="435" name="Google Shape;435;p37"/>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Interables</a:t>
            </a:r>
            <a:endParaRPr>
              <a:latin typeface="Roboto Medium"/>
              <a:ea typeface="Roboto Medium"/>
              <a:cs typeface="Roboto Medium"/>
              <a:sym typeface="Roboto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8"/>
          <p:cNvSpPr txBox="1"/>
          <p:nvPr>
            <p:ph type="ctrTitle"/>
          </p:nvPr>
        </p:nvSpPr>
        <p:spPr>
          <a:xfrm flipH="1">
            <a:off x="1541416" y="2219663"/>
            <a:ext cx="5904412" cy="70417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GB">
                <a:latin typeface="Roboto Medium"/>
                <a:ea typeface="Roboto Medium"/>
                <a:cs typeface="Roboto Medium"/>
                <a:sym typeface="Roboto Medium"/>
              </a:rPr>
              <a:t>THANKS FOR WATCHING</a:t>
            </a:r>
            <a:endParaRPr>
              <a:latin typeface="Roboto Medium"/>
              <a:ea typeface="Roboto Medium"/>
              <a:cs typeface="Roboto Medium"/>
              <a:sym typeface="Roboto Medium"/>
            </a:endParaRPr>
          </a:p>
        </p:txBody>
      </p:sp>
      <p:cxnSp>
        <p:nvCxnSpPr>
          <p:cNvPr id="441" name="Google Shape;441;p38"/>
          <p:cNvCxnSpPr/>
          <p:nvPr/>
        </p:nvCxnSpPr>
        <p:spPr>
          <a:xfrm rot="10800000">
            <a:off x="-125" y="4765850"/>
            <a:ext cx="958500" cy="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1400"/>
                                        <p:tgtEl>
                                          <p:spTgt spid="4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a:hlinkClick action="ppaction://hlinksldjump" r:id="rId3"/>
          </p:cNvPr>
          <p:cNvSpPr/>
          <p:nvPr/>
        </p:nvSpPr>
        <p:spPr>
          <a:xfrm>
            <a:off x="7991475" y="463300"/>
            <a:ext cx="620100" cy="617400"/>
          </a:xfrm>
          <a:prstGeom prst="snip2DiagRect">
            <a:avLst>
              <a:gd fmla="val 0" name="adj1"/>
              <a:gd fmla="val 16667" name="adj2"/>
            </a:avLst>
          </a:prstGeom>
          <a:solidFill>
            <a:schemeClr val="accen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19" name="Google Shape;119;p4"/>
          <p:cNvSpPr txBox="1"/>
          <p:nvPr>
            <p:ph type="ctrTitle"/>
          </p:nvPr>
        </p:nvSpPr>
        <p:spPr>
          <a:xfrm flipH="1">
            <a:off x="1147650" y="3085150"/>
            <a:ext cx="5005500" cy="102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latin typeface="Roboto Medium"/>
                <a:ea typeface="Roboto Medium"/>
                <a:cs typeface="Roboto Medium"/>
                <a:sym typeface="Roboto Medium"/>
              </a:rPr>
              <a:t>GIỚI THIỆU</a:t>
            </a:r>
            <a:endParaRPr>
              <a:latin typeface="Roboto Medium"/>
              <a:ea typeface="Roboto Medium"/>
              <a:cs typeface="Roboto Medium"/>
              <a:sym typeface="Roboto Medium"/>
            </a:endParaRPr>
          </a:p>
        </p:txBody>
      </p:sp>
      <p:sp>
        <p:nvSpPr>
          <p:cNvPr id="120" name="Google Shape;120;p4"/>
          <p:cNvSpPr txBox="1"/>
          <p:nvPr>
            <p:ph idx="2" type="title"/>
          </p:nvPr>
        </p:nvSpPr>
        <p:spPr>
          <a:xfrm flipH="1">
            <a:off x="1147579" y="2323850"/>
            <a:ext cx="2979300" cy="7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600"/>
              <a:buNone/>
            </a:pPr>
            <a:r>
              <a:rPr lang="en-GB">
                <a:latin typeface="Roboto Medium"/>
                <a:ea typeface="Roboto Medium"/>
                <a:cs typeface="Roboto Medium"/>
                <a:sym typeface="Roboto Medium"/>
              </a:rPr>
              <a:t>01</a:t>
            </a:r>
            <a:endParaRPr>
              <a:latin typeface="Roboto Medium"/>
              <a:ea typeface="Roboto Medium"/>
              <a:cs typeface="Roboto Medium"/>
              <a:sym typeface="Roboto Medium"/>
            </a:endParaRPr>
          </a:p>
        </p:txBody>
      </p:sp>
      <p:cxnSp>
        <p:nvCxnSpPr>
          <p:cNvPr id="121" name="Google Shape;121;p4"/>
          <p:cNvCxnSpPr/>
          <p:nvPr/>
        </p:nvCxnSpPr>
        <p:spPr>
          <a:xfrm>
            <a:off x="0" y="4028275"/>
            <a:ext cx="1561500" cy="0"/>
          </a:xfrm>
          <a:prstGeom prst="straightConnector1">
            <a:avLst/>
          </a:prstGeom>
          <a:noFill/>
          <a:ln cap="flat" cmpd="sng" w="9525">
            <a:solidFill>
              <a:srgbClr val="434343"/>
            </a:solidFill>
            <a:prstDash val="solid"/>
            <a:round/>
            <a:headEnd len="sm" w="sm" type="none"/>
            <a:tailEnd len="sm" w="sm" type="none"/>
          </a:ln>
        </p:spPr>
      </p:cxnSp>
      <p:grpSp>
        <p:nvGrpSpPr>
          <p:cNvPr id="122" name="Google Shape;122;p4"/>
          <p:cNvGrpSpPr/>
          <p:nvPr/>
        </p:nvGrpSpPr>
        <p:grpSpPr>
          <a:xfrm>
            <a:off x="8089940" y="561326"/>
            <a:ext cx="423413" cy="421569"/>
            <a:chOff x="7703675" y="2541175"/>
            <a:chExt cx="499425" cy="497250"/>
          </a:xfrm>
        </p:grpSpPr>
        <p:sp>
          <p:nvSpPr>
            <p:cNvPr id="123" name="Google Shape;123;p4"/>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24" name="Google Shape;124;p4"/>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25" name="Google Shape;125;p4"/>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26" name="Google Shape;126;p4"/>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27" name="Google Shape;127;p4"/>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idx="1" type="subTitle"/>
          </p:nvPr>
        </p:nvSpPr>
        <p:spPr>
          <a:xfrm>
            <a:off x="2580225" y="2314225"/>
            <a:ext cx="3983400" cy="107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GB">
                <a:latin typeface="Roboto Medium"/>
                <a:ea typeface="Roboto Medium"/>
                <a:cs typeface="Roboto Medium"/>
                <a:sym typeface="Roboto Medium"/>
              </a:rPr>
              <a:t>OOP là viết tắt của Object-Oriented Programing (dịch: Hướng đối tượng)</a:t>
            </a:r>
            <a:endParaRPr/>
          </a:p>
        </p:txBody>
      </p:sp>
      <p:sp>
        <p:nvSpPr>
          <p:cNvPr id="133" name="Google Shape;133;p5"/>
          <p:cNvSpPr txBox="1"/>
          <p:nvPr>
            <p:ph type="ctrTitle"/>
          </p:nvPr>
        </p:nvSpPr>
        <p:spPr>
          <a:xfrm>
            <a:off x="2638350" y="376498"/>
            <a:ext cx="3867300" cy="205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GB">
                <a:latin typeface="Roboto Medium"/>
                <a:ea typeface="Roboto Medium"/>
                <a:cs typeface="Roboto Medium"/>
                <a:sym typeface="Roboto Medium"/>
              </a:rPr>
              <a:t>GIỚI THIỆU</a:t>
            </a:r>
            <a:endParaRPr>
              <a:latin typeface="Roboto Medium"/>
              <a:ea typeface="Roboto Medium"/>
              <a:cs typeface="Roboto Medium"/>
              <a:sym typeface="Roboto Medium"/>
            </a:endParaRPr>
          </a:p>
        </p:txBody>
      </p:sp>
      <p:cxnSp>
        <p:nvCxnSpPr>
          <p:cNvPr id="134" name="Google Shape;134;p5"/>
          <p:cNvCxnSpPr/>
          <p:nvPr/>
        </p:nvCxnSpPr>
        <p:spPr>
          <a:xfrm>
            <a:off x="4569600" y="1494500"/>
            <a:ext cx="4574400" cy="0"/>
          </a:xfrm>
          <a:prstGeom prst="straightConnector1">
            <a:avLst/>
          </a:prstGeom>
          <a:noFill/>
          <a:ln cap="flat" cmpd="sng" w="9525">
            <a:solidFill>
              <a:srgbClr val="434343"/>
            </a:solidFill>
            <a:prstDash val="solid"/>
            <a:round/>
            <a:headEnd len="sm" w="sm" type="none"/>
            <a:tailEnd len="sm" w="sm" type="none"/>
          </a:ln>
        </p:spPr>
      </p:cxnSp>
      <p:cxnSp>
        <p:nvCxnSpPr>
          <p:cNvPr id="135" name="Google Shape;135;p5"/>
          <p:cNvCxnSpPr/>
          <p:nvPr/>
        </p:nvCxnSpPr>
        <p:spPr>
          <a:xfrm>
            <a:off x="0" y="3568175"/>
            <a:ext cx="4574400" cy="0"/>
          </a:xfrm>
          <a:prstGeom prst="straightConnector1">
            <a:avLst/>
          </a:prstGeom>
          <a:noFill/>
          <a:ln cap="flat" cmpd="sng" w="9525">
            <a:solidFill>
              <a:srgbClr val="43434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idx="1" type="body"/>
          </p:nvPr>
        </p:nvSpPr>
        <p:spPr>
          <a:xfrm>
            <a:off x="870650" y="1144200"/>
            <a:ext cx="6919200" cy="3510600"/>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1000"/>
              </a:spcBef>
              <a:spcAft>
                <a:spcPts val="0"/>
              </a:spcAft>
              <a:buSzPts val="1200"/>
              <a:buNone/>
            </a:pPr>
            <a:r>
              <a:rPr lang="en-GB">
                <a:solidFill>
                  <a:srgbClr val="434343"/>
                </a:solidFill>
                <a:latin typeface="Roboto Medium"/>
                <a:ea typeface="Roboto Medium"/>
                <a:cs typeface="Roboto Medium"/>
                <a:sym typeface="Roboto Medium"/>
              </a:rPr>
              <a:t>Lập trình hướng đối tượng (OOP) là một kỹ thuật lập trình cho phép lập trình viên tạo ra các đối tượng trong code trừu tượng hóa các đối tượng.</a:t>
            </a:r>
            <a:endParaRPr/>
          </a:p>
          <a:p>
            <a:pPr indent="0" lvl="0" marL="152400" rtl="0" algn="l">
              <a:lnSpc>
                <a:spcPct val="100000"/>
              </a:lnSpc>
              <a:spcBef>
                <a:spcPts val="1000"/>
              </a:spcBef>
              <a:spcAft>
                <a:spcPts val="0"/>
              </a:spcAft>
              <a:buSzPts val="1200"/>
              <a:buNone/>
            </a:pPr>
            <a:r>
              <a:rPr lang="en-GB">
                <a:solidFill>
                  <a:srgbClr val="434343"/>
                </a:solidFill>
                <a:latin typeface="Roboto Medium"/>
                <a:ea typeface="Roboto Medium"/>
                <a:cs typeface="Roboto Medium"/>
                <a:sym typeface="Roboto Medium"/>
              </a:rPr>
              <a:t>Lập trình hướng cấu trúc là viết các hàm thực hiện các thao tác trên dữ liệu, trong khi lập trình hướng đối tượng là tạo các đối tượng chứa cả dữ liệu và hàm.</a:t>
            </a:r>
            <a:endParaRPr/>
          </a:p>
          <a:p>
            <a:pPr indent="0" lvl="0" marL="152400" rtl="0" algn="l">
              <a:lnSpc>
                <a:spcPct val="100000"/>
              </a:lnSpc>
              <a:spcBef>
                <a:spcPts val="1000"/>
              </a:spcBef>
              <a:spcAft>
                <a:spcPts val="0"/>
              </a:spcAft>
              <a:buSzPts val="1200"/>
              <a:buNone/>
            </a:pPr>
            <a:r>
              <a:rPr lang="en-GB">
                <a:solidFill>
                  <a:srgbClr val="434343"/>
                </a:solidFill>
                <a:latin typeface="Roboto Medium"/>
                <a:ea typeface="Roboto Medium"/>
                <a:cs typeface="Roboto Medium"/>
                <a:sym typeface="Roboto Medium"/>
              </a:rPr>
              <a:t>Ưu điểm của lập trình hướng đối tượng so với hướng cấu trúc: </a:t>
            </a:r>
            <a:endParaRPr/>
          </a:p>
          <a:p>
            <a:pPr indent="-171450" lvl="0" marL="323850" rtl="0" algn="l">
              <a:lnSpc>
                <a:spcPct val="100000"/>
              </a:lnSpc>
              <a:spcBef>
                <a:spcPts val="1000"/>
              </a:spcBef>
              <a:spcAft>
                <a:spcPts val="0"/>
              </a:spcAft>
              <a:buSzPts val="1200"/>
              <a:buFont typeface="Roboto Medium"/>
              <a:buChar char="-"/>
            </a:pPr>
            <a:r>
              <a:rPr lang="en-GB">
                <a:solidFill>
                  <a:srgbClr val="434343"/>
                </a:solidFill>
                <a:latin typeface="Roboto Medium"/>
                <a:ea typeface="Roboto Medium"/>
                <a:cs typeface="Roboto Medium"/>
                <a:sym typeface="Roboto Medium"/>
              </a:rPr>
              <a:t>OOP nhanh hơn và dễ thực thi hơn</a:t>
            </a:r>
            <a:endParaRPr/>
          </a:p>
          <a:p>
            <a:pPr indent="-171450" lvl="0" marL="323850" rtl="0" algn="l">
              <a:lnSpc>
                <a:spcPct val="100000"/>
              </a:lnSpc>
              <a:spcBef>
                <a:spcPts val="1000"/>
              </a:spcBef>
              <a:spcAft>
                <a:spcPts val="0"/>
              </a:spcAft>
              <a:buSzPts val="1200"/>
              <a:buFont typeface="Roboto Medium"/>
              <a:buChar char="-"/>
            </a:pPr>
            <a:r>
              <a:rPr lang="en-GB">
                <a:solidFill>
                  <a:srgbClr val="434343"/>
                </a:solidFill>
                <a:latin typeface="Roboto Medium"/>
                <a:ea typeface="Roboto Medium"/>
                <a:cs typeface="Roboto Medium"/>
                <a:sym typeface="Roboto Medium"/>
              </a:rPr>
              <a:t>OOP cung cấp một cấu trúc rõ ràng cho các chương trình.</a:t>
            </a:r>
            <a:endParaRPr/>
          </a:p>
          <a:p>
            <a:pPr indent="-171450" lvl="0" marL="323850" rtl="0" algn="l">
              <a:lnSpc>
                <a:spcPct val="100000"/>
              </a:lnSpc>
              <a:spcBef>
                <a:spcPts val="1000"/>
              </a:spcBef>
              <a:spcAft>
                <a:spcPts val="0"/>
              </a:spcAft>
              <a:buSzPts val="1200"/>
              <a:buFont typeface="Roboto Medium"/>
              <a:buChar char="-"/>
            </a:pPr>
            <a:r>
              <a:rPr lang="en-GB">
                <a:solidFill>
                  <a:srgbClr val="434343"/>
                </a:solidFill>
                <a:latin typeface="Roboto Medium"/>
                <a:ea typeface="Roboto Medium"/>
                <a:cs typeface="Roboto Medium"/>
                <a:sym typeface="Roboto Medium"/>
              </a:rPr>
              <a:t>OOP giúp giữ cho mã PHP KHÔ “Không lặp lại chính bạn” và làm cho mã dễ bảo trì, sửa đổi và gỡ lỗi hơn.</a:t>
            </a:r>
            <a:endParaRPr/>
          </a:p>
          <a:p>
            <a:pPr indent="-171450" lvl="0" marL="323850" rtl="0" algn="l">
              <a:lnSpc>
                <a:spcPct val="100000"/>
              </a:lnSpc>
              <a:spcBef>
                <a:spcPts val="1000"/>
              </a:spcBef>
              <a:spcAft>
                <a:spcPts val="0"/>
              </a:spcAft>
              <a:buSzPts val="1200"/>
              <a:buFont typeface="Roboto Medium"/>
              <a:buChar char="-"/>
            </a:pPr>
            <a:r>
              <a:rPr lang="en-GB">
                <a:solidFill>
                  <a:srgbClr val="434343"/>
                </a:solidFill>
                <a:latin typeface="Roboto Medium"/>
                <a:ea typeface="Roboto Medium"/>
                <a:cs typeface="Roboto Medium"/>
                <a:sym typeface="Roboto Medium"/>
              </a:rPr>
              <a:t>OOP giúp bạn có thể tạo ra các ứng dụng có thể tái sử dụng đầy đủ với ít mã hơn và thời gian phát triển ngắn hơn.</a:t>
            </a:r>
            <a:endParaRPr/>
          </a:p>
        </p:txBody>
      </p:sp>
      <p:sp>
        <p:nvSpPr>
          <p:cNvPr id="141" name="Google Shape;141;p6"/>
          <p:cNvSpPr txBox="1"/>
          <p:nvPr>
            <p:ph type="ctrTitle"/>
          </p:nvPr>
        </p:nvSpPr>
        <p:spPr>
          <a:xfrm>
            <a:off x="1964851" y="323650"/>
            <a:ext cx="5214300" cy="519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OOP</a:t>
            </a:r>
            <a:endParaRPr>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ctrTitle"/>
          </p:nvPr>
        </p:nvSpPr>
        <p:spPr>
          <a:xfrm flipH="1">
            <a:off x="2747779" y="2635675"/>
            <a:ext cx="5195700"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GB">
                <a:latin typeface="Roboto Medium"/>
                <a:ea typeface="Roboto Medium"/>
                <a:cs typeface="Roboto Medium"/>
                <a:sym typeface="Roboto Medium"/>
              </a:rPr>
              <a:t>CLASS &amp; OBJECT</a:t>
            </a:r>
            <a:endParaRPr>
              <a:latin typeface="Roboto Medium"/>
              <a:ea typeface="Roboto Medium"/>
              <a:cs typeface="Roboto Medium"/>
              <a:sym typeface="Roboto Medium"/>
            </a:endParaRPr>
          </a:p>
        </p:txBody>
      </p:sp>
      <p:sp>
        <p:nvSpPr>
          <p:cNvPr id="147" name="Google Shape;147;p7"/>
          <p:cNvSpPr txBox="1"/>
          <p:nvPr>
            <p:ph idx="2" type="title"/>
          </p:nvPr>
        </p:nvSpPr>
        <p:spPr>
          <a:xfrm flipH="1">
            <a:off x="4964179" y="2323850"/>
            <a:ext cx="2979300" cy="754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600"/>
              <a:buNone/>
            </a:pPr>
            <a:r>
              <a:rPr lang="en-GB">
                <a:latin typeface="Roboto Medium"/>
                <a:ea typeface="Roboto Medium"/>
                <a:cs typeface="Roboto Medium"/>
                <a:sym typeface="Roboto Medium"/>
              </a:rPr>
              <a:t>02</a:t>
            </a:r>
            <a:endParaRPr>
              <a:latin typeface="Roboto Medium"/>
              <a:ea typeface="Roboto Medium"/>
              <a:cs typeface="Roboto Medium"/>
              <a:sym typeface="Roboto Medium"/>
            </a:endParaRPr>
          </a:p>
        </p:txBody>
      </p:sp>
      <p:cxnSp>
        <p:nvCxnSpPr>
          <p:cNvPr id="148" name="Google Shape;148;p7"/>
          <p:cNvCxnSpPr/>
          <p:nvPr/>
        </p:nvCxnSpPr>
        <p:spPr>
          <a:xfrm>
            <a:off x="7578325" y="4028400"/>
            <a:ext cx="1565700" cy="0"/>
          </a:xfrm>
          <a:prstGeom prst="straightConnector1">
            <a:avLst/>
          </a:prstGeom>
          <a:noFill/>
          <a:ln cap="flat" cmpd="sng" w="9525">
            <a:solidFill>
              <a:srgbClr val="434343"/>
            </a:solidFill>
            <a:prstDash val="solid"/>
            <a:round/>
            <a:headEnd len="sm" w="sm" type="none"/>
            <a:tailEnd len="sm" w="sm" type="none"/>
          </a:ln>
        </p:spPr>
      </p:cxnSp>
      <p:grpSp>
        <p:nvGrpSpPr>
          <p:cNvPr id="149" name="Google Shape;149;p7"/>
          <p:cNvGrpSpPr/>
          <p:nvPr/>
        </p:nvGrpSpPr>
        <p:grpSpPr>
          <a:xfrm>
            <a:off x="8089940" y="561326"/>
            <a:ext cx="423413" cy="421569"/>
            <a:chOff x="7703675" y="2541175"/>
            <a:chExt cx="499425" cy="497250"/>
          </a:xfrm>
        </p:grpSpPr>
        <p:sp>
          <p:nvSpPr>
            <p:cNvPr id="150" name="Google Shape;150;p7"/>
            <p:cNvSpPr/>
            <p:nvPr/>
          </p:nvSpPr>
          <p:spPr>
            <a:xfrm>
              <a:off x="7847475" y="2698600"/>
              <a:ext cx="355625" cy="339825"/>
            </a:xfrm>
            <a:custGeom>
              <a:rect b="b" l="l" r="r" t="t"/>
              <a:pathLst>
                <a:path extrusionOk="0" h="13593" w="14225">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51" name="Google Shape;151;p7"/>
            <p:cNvSpPr/>
            <p:nvPr/>
          </p:nvSpPr>
          <p:spPr>
            <a:xfrm>
              <a:off x="7703675" y="2659275"/>
              <a:ext cx="323350" cy="87175"/>
            </a:xfrm>
            <a:custGeom>
              <a:rect b="b" l="l" r="r" t="t"/>
              <a:pathLst>
                <a:path extrusionOk="0" h="3487" w="12934">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52" name="Google Shape;152;p7"/>
            <p:cNvSpPr/>
            <p:nvPr/>
          </p:nvSpPr>
          <p:spPr>
            <a:xfrm>
              <a:off x="7910650" y="2776925"/>
              <a:ext cx="116375" cy="87175"/>
            </a:xfrm>
            <a:custGeom>
              <a:rect b="b" l="l" r="r" t="t"/>
              <a:pathLst>
                <a:path extrusionOk="0" h="3487" w="4655">
                  <a:moveTo>
                    <a:pt x="872" y="1"/>
                  </a:moveTo>
                  <a:cubicBezTo>
                    <a:pt x="1" y="1029"/>
                    <a:pt x="1" y="2476"/>
                    <a:pt x="803" y="3487"/>
                  </a:cubicBezTo>
                  <a:lnTo>
                    <a:pt x="4655" y="3487"/>
                  </a:lnTo>
                  <a:lnTo>
                    <a:pt x="46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53" name="Google Shape;153;p7"/>
            <p:cNvSpPr/>
            <p:nvPr/>
          </p:nvSpPr>
          <p:spPr>
            <a:xfrm>
              <a:off x="7703675" y="2776925"/>
              <a:ext cx="132925" cy="87175"/>
            </a:xfrm>
            <a:custGeom>
              <a:rect b="b" l="l" r="r" t="t"/>
              <a:pathLst>
                <a:path extrusionOk="0" h="3487" w="5317">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
          <p:nvSpPr>
            <p:cNvPr id="154" name="Google Shape;154;p7"/>
            <p:cNvSpPr/>
            <p:nvPr/>
          </p:nvSpPr>
          <p:spPr>
            <a:xfrm>
              <a:off x="7703675" y="2541175"/>
              <a:ext cx="323350" cy="87175"/>
            </a:xfrm>
            <a:custGeom>
              <a:rect b="b" l="l" r="r" t="t"/>
              <a:pathLst>
                <a:path extrusionOk="0" h="3487" w="12934">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grpSp>
      <p:sp>
        <p:nvSpPr>
          <p:cNvPr id="155" name="Google Shape;155;p7">
            <a:hlinkClick action="ppaction://hlinksldjump" r:id="rId3"/>
          </p:cNvPr>
          <p:cNvSpPr/>
          <p:nvPr/>
        </p:nvSpPr>
        <p:spPr>
          <a:xfrm>
            <a:off x="7991475" y="463300"/>
            <a:ext cx="620100" cy="617400"/>
          </a:xfrm>
          <a:prstGeom prst="snip2DiagRect">
            <a:avLst>
              <a:gd fmla="val 0" name="adj1"/>
              <a:gd fmla="val 16667"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edium"/>
              <a:ea typeface="Roboto Medium"/>
              <a:cs typeface="Roboto Medium"/>
              <a:sym typeface="Robot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7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ctrTitle"/>
          </p:nvPr>
        </p:nvSpPr>
        <p:spPr>
          <a:xfrm>
            <a:off x="1659500" y="345923"/>
            <a:ext cx="5824999"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Lớp và Đối tượng trong hướng đối tượng</a:t>
            </a:r>
            <a:endParaRPr>
              <a:latin typeface="Roboto Medium"/>
              <a:ea typeface="Roboto Medium"/>
              <a:cs typeface="Roboto Medium"/>
              <a:sym typeface="Roboto Medium"/>
            </a:endParaRPr>
          </a:p>
        </p:txBody>
      </p:sp>
      <p:graphicFrame>
        <p:nvGraphicFramePr>
          <p:cNvPr id="161" name="Google Shape;161;p8"/>
          <p:cNvGraphicFramePr/>
          <p:nvPr/>
        </p:nvGraphicFramePr>
        <p:xfrm>
          <a:off x="664174" y="1106703"/>
          <a:ext cx="3000000" cy="3000000"/>
        </p:xfrm>
        <a:graphic>
          <a:graphicData uri="http://schemas.openxmlformats.org/drawingml/2006/table">
            <a:tbl>
              <a:tblPr bandRow="1" firstRow="1">
                <a:noFill/>
                <a:tableStyleId>{CE5EFFC6-8598-49CE-8AB2-A21B65758096}</a:tableStyleId>
              </a:tblPr>
              <a:tblGrid>
                <a:gridCol w="688850"/>
                <a:gridCol w="3360225"/>
                <a:gridCol w="3460100"/>
              </a:tblGrid>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GB" sz="1400" u="none" cap="none" strike="noStrike"/>
                        <a:t>Class</a:t>
                      </a:r>
                      <a:endParaRPr/>
                    </a:p>
                  </a:txBody>
                  <a:tcPr marT="45725" marB="45725" marR="91450" marL="91450"/>
                </a:tc>
                <a:tc>
                  <a:txBody>
                    <a:bodyPr/>
                    <a:lstStyle/>
                    <a:p>
                      <a:pPr indent="0" lvl="0" marL="0" marR="0" rtl="0" algn="ctr">
                        <a:lnSpc>
                          <a:spcPct val="100000"/>
                        </a:lnSpc>
                        <a:spcBef>
                          <a:spcPts val="0"/>
                        </a:spcBef>
                        <a:spcAft>
                          <a:spcPts val="0"/>
                        </a:spcAft>
                        <a:buNone/>
                      </a:pPr>
                      <a:r>
                        <a:rPr lang="en-GB" sz="1400" u="none" cap="none" strike="noStrike"/>
                        <a:t>Object</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GB" sz="1400" u="none" cap="none" strike="noStrike"/>
                        <a:t>Định nghĩa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Một lớp là 1 khuôn mẫu cho các đối tượng.</a:t>
                      </a:r>
                      <a:endParaRPr/>
                    </a:p>
                    <a:p>
                      <a:pPr indent="0" lvl="0" marL="0" marR="0" rtl="0" algn="l">
                        <a:lnSpc>
                          <a:spcPct val="100000"/>
                        </a:lnSpc>
                        <a:spcBef>
                          <a:spcPts val="0"/>
                        </a:spcBef>
                        <a:spcAft>
                          <a:spcPts val="0"/>
                        </a:spcAft>
                        <a:buNone/>
                      </a:pPr>
                      <a:r>
                        <a:rPr lang="en-GB" sz="1400" u="none" cap="none" strike="noStrike"/>
                        <a:t> + Các biến trong lớp được gọi là thuộc tính.</a:t>
                      </a:r>
                      <a:endParaRPr/>
                    </a:p>
                    <a:p>
                      <a:pPr indent="0" lvl="0" marL="0" marR="0" rtl="0" algn="l">
                        <a:lnSpc>
                          <a:spcPct val="100000"/>
                        </a:lnSpc>
                        <a:spcBef>
                          <a:spcPts val="0"/>
                        </a:spcBef>
                        <a:spcAft>
                          <a:spcPts val="0"/>
                        </a:spcAft>
                        <a:buNone/>
                      </a:pPr>
                      <a:r>
                        <a:rPr lang="en-GB" sz="1400" u="none" cap="none" strike="noStrike"/>
                        <a:t>+ Các hàm trong lớp được gọi là phương thức</a:t>
                      </a:r>
                      <a:endParaRPr sz="1400" u="none" cap="none" strike="noStrike"/>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Một đối tượng là 1 thể hiện của 1 lớp.</a:t>
                      </a:r>
                      <a:endParaRPr/>
                    </a:p>
                    <a:p>
                      <a:pPr indent="0" lvl="0" marL="0" marR="0" rtl="0" algn="l">
                        <a:lnSpc>
                          <a:spcPct val="100000"/>
                        </a:lnSpc>
                        <a:spcBef>
                          <a:spcPts val="0"/>
                        </a:spcBef>
                        <a:spcAft>
                          <a:spcPts val="0"/>
                        </a:spcAft>
                        <a:buNone/>
                      </a:pPr>
                      <a:r>
                        <a:rPr lang="en-GB" sz="1400" u="none" cap="none" strike="noStrike"/>
                        <a:t> + Khi một đối tượng riêng lẻ được tạo ra, chúng kế thừa tất cả các thuộc tính và phương thức của lớp đó.</a:t>
                      </a:r>
                      <a:endParaRPr/>
                    </a:p>
                    <a:p>
                      <a:pPr indent="0" lvl="0" marL="0" marR="0" rtl="0" algn="l">
                        <a:lnSpc>
                          <a:spcPct val="100000"/>
                        </a:lnSpc>
                        <a:spcBef>
                          <a:spcPts val="0"/>
                        </a:spcBef>
                        <a:spcAft>
                          <a:spcPts val="0"/>
                        </a:spcAft>
                        <a:buNone/>
                      </a:pPr>
                      <a:r>
                        <a:rPr lang="en-GB" sz="1400" u="none" cap="none" strike="noStrike"/>
                        <a:t>+ Mỗi đối tượng khác nhau sẽ có giá trị khác nhau cho các thuộc tính.</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GB" sz="1400" u="none" cap="none" strike="noStrike"/>
                        <a:t>Cú pháp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&lt;?php</a:t>
                      </a:r>
                      <a:endParaRPr/>
                    </a:p>
                    <a:p>
                      <a:pPr indent="0" lvl="0" marL="0" marR="0" rtl="0" algn="l">
                        <a:lnSpc>
                          <a:spcPct val="100000"/>
                        </a:lnSpc>
                        <a:spcBef>
                          <a:spcPts val="0"/>
                        </a:spcBef>
                        <a:spcAft>
                          <a:spcPts val="0"/>
                        </a:spcAft>
                        <a:buNone/>
                      </a:pPr>
                      <a:r>
                        <a:rPr lang="en-GB" sz="1400" u="none" cap="none" strike="noStrike"/>
                        <a:t>class Animal {</a:t>
                      </a:r>
                      <a:endParaRPr/>
                    </a:p>
                    <a:p>
                      <a:pPr indent="0" lvl="0" marL="0" marR="0" rtl="0" algn="l">
                        <a:lnSpc>
                          <a:spcPct val="100000"/>
                        </a:lnSpc>
                        <a:spcBef>
                          <a:spcPts val="0"/>
                        </a:spcBef>
                        <a:spcAft>
                          <a:spcPts val="0"/>
                        </a:spcAft>
                        <a:buNone/>
                      </a:pPr>
                      <a:r>
                        <a:rPr lang="en-GB" sz="1400" u="none" cap="none" strike="noStrike"/>
                        <a:t>   …code goes here</a:t>
                      </a:r>
                      <a:endParaRPr/>
                    </a:p>
                    <a:p>
                      <a:pPr indent="0" lvl="0" marL="0" marR="0" rtl="0" algn="l">
                        <a:lnSpc>
                          <a:spcPct val="100000"/>
                        </a:lnSpc>
                        <a:spcBef>
                          <a:spcPts val="0"/>
                        </a:spcBef>
                        <a:spcAft>
                          <a:spcPts val="0"/>
                        </a:spcAft>
                        <a:buNone/>
                      </a:pPr>
                      <a:r>
                        <a:rPr lang="en-GB" sz="1400" u="none" cap="none" strike="noStrike"/>
                        <a:t>}</a:t>
                      </a:r>
                      <a:endParaRPr/>
                    </a:p>
                    <a:p>
                      <a:pPr indent="0" lvl="0" marL="0" marR="0" rtl="0" algn="l">
                        <a:lnSpc>
                          <a:spcPct val="100000"/>
                        </a:lnSpc>
                        <a:spcBef>
                          <a:spcPts val="0"/>
                        </a:spcBef>
                        <a:spcAft>
                          <a:spcPts val="0"/>
                        </a:spcAft>
                        <a:buNone/>
                      </a:pPr>
                      <a:r>
                        <a:rPr lang="en-GB" sz="1400" u="none" cap="none" strike="noStrike"/>
                        <a:t>php&gt;</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$cat = new Animal();</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ctrTitle"/>
          </p:nvPr>
        </p:nvSpPr>
        <p:spPr>
          <a:xfrm>
            <a:off x="1659500" y="67249"/>
            <a:ext cx="5824999"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Roboto Medium"/>
                <a:ea typeface="Roboto Medium"/>
                <a:cs typeface="Roboto Medium"/>
                <a:sym typeface="Roboto Medium"/>
              </a:rPr>
              <a:t>Ví dụ</a:t>
            </a:r>
            <a:endParaRPr>
              <a:latin typeface="Roboto Medium"/>
              <a:ea typeface="Roboto Medium"/>
              <a:cs typeface="Roboto Medium"/>
              <a:sym typeface="Roboto Medium"/>
            </a:endParaRPr>
          </a:p>
        </p:txBody>
      </p:sp>
      <p:sp>
        <p:nvSpPr>
          <p:cNvPr id="167" name="Google Shape;167;p9"/>
          <p:cNvSpPr/>
          <p:nvPr/>
        </p:nvSpPr>
        <p:spPr>
          <a:xfrm>
            <a:off x="126275" y="163043"/>
            <a:ext cx="4572000" cy="5025222"/>
          </a:xfrm>
          <a:prstGeom prst="rect">
            <a:avLst/>
          </a:prstGeom>
          <a:noFill/>
          <a:ln>
            <a:noFill/>
          </a:ln>
        </p:spPr>
        <p:txBody>
          <a:bodyPr anchorCtr="0" anchor="t" bIns="45700" lIns="91425" spcFirstLastPara="1" rIns="91425" wrap="square" tIns="45700">
            <a:spAutoFit/>
          </a:bodyPr>
          <a:lstStyle/>
          <a:p>
            <a:pPr indent="0" lvl="0" marL="457200" marR="0" rtl="0" algn="l">
              <a:lnSpc>
                <a:spcPct val="107000"/>
              </a:lnSpc>
              <a:spcBef>
                <a:spcPts val="0"/>
              </a:spcBef>
              <a:spcAft>
                <a:spcPts val="0"/>
              </a:spcAft>
              <a:buNone/>
            </a:pPr>
            <a:r>
              <a:rPr b="0" i="0" lang="en-GB" sz="1400" u="none" cap="none" strike="noStrike">
                <a:solidFill>
                  <a:srgbClr val="FF0000"/>
                </a:solidFill>
                <a:latin typeface="Consolas"/>
                <a:ea typeface="Consolas"/>
                <a:cs typeface="Consolas"/>
                <a:sym typeface="Consolas"/>
              </a:rPr>
              <a:t>&lt;?php</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CD"/>
                </a:solidFill>
                <a:latin typeface="Consolas"/>
                <a:ea typeface="Consolas"/>
                <a:cs typeface="Consolas"/>
                <a:sym typeface="Consolas"/>
              </a:rPr>
              <a:t>class</a:t>
            </a:r>
            <a:r>
              <a:rPr b="0" i="0" lang="en-GB" sz="1400" u="none" cap="none" strike="noStrike">
                <a:solidFill>
                  <a:srgbClr val="000000"/>
                </a:solidFill>
                <a:latin typeface="Consolas"/>
                <a:ea typeface="Consolas"/>
                <a:cs typeface="Consolas"/>
                <a:sym typeface="Consolas"/>
              </a:rPr>
              <a:t> Animal {</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  </a:t>
            </a:r>
            <a:r>
              <a:rPr b="0" i="0" lang="en-GB" sz="1400" u="none" cap="none" strike="noStrike">
                <a:solidFill>
                  <a:srgbClr val="008000"/>
                </a:solidFill>
                <a:latin typeface="Consolas"/>
                <a:ea typeface="Consolas"/>
                <a:cs typeface="Consolas"/>
                <a:sym typeface="Consolas"/>
              </a:rPr>
              <a:t>// Properties</a:t>
            </a:r>
            <a:br>
              <a:rPr b="0" i="0" lang="en-GB" sz="1400" u="none" cap="none" strike="noStrike">
                <a:solidFill>
                  <a:srgbClr val="008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  </a:t>
            </a:r>
            <a:r>
              <a:rPr b="0" i="0" lang="en-GB" sz="1400" u="none" cap="none" strike="noStrike">
                <a:solidFill>
                  <a:srgbClr val="0000CD"/>
                </a:solidFill>
                <a:latin typeface="Consolas"/>
                <a:ea typeface="Consolas"/>
                <a:cs typeface="Consolas"/>
                <a:sym typeface="Consolas"/>
              </a:rPr>
              <a:t>public</a:t>
            </a:r>
            <a:r>
              <a:rPr b="0" i="0" lang="en-GB" sz="1400" u="none" cap="none" strike="noStrike">
                <a:solidFill>
                  <a:srgbClr val="000000"/>
                </a:solidFill>
                <a:latin typeface="Consolas"/>
                <a:ea typeface="Consolas"/>
                <a:cs typeface="Consolas"/>
                <a:sym typeface="Consolas"/>
              </a:rPr>
              <a:t> $name;</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  </a:t>
            </a:r>
            <a:r>
              <a:rPr b="0" i="0" lang="en-GB" sz="1400" u="none" cap="none" strike="noStrike">
                <a:solidFill>
                  <a:srgbClr val="0000CD"/>
                </a:solidFill>
                <a:latin typeface="Consolas"/>
                <a:ea typeface="Consolas"/>
                <a:cs typeface="Consolas"/>
                <a:sym typeface="Consolas"/>
              </a:rPr>
              <a:t>public</a:t>
            </a:r>
            <a:r>
              <a:rPr b="0" i="0" lang="en-GB" sz="1400" u="none" cap="none" strike="noStrike">
                <a:solidFill>
                  <a:srgbClr val="000000"/>
                </a:solidFill>
                <a:latin typeface="Consolas"/>
                <a:ea typeface="Consolas"/>
                <a:cs typeface="Consolas"/>
                <a:sym typeface="Consolas"/>
              </a:rPr>
              <a:t> $color;</a:t>
            </a:r>
            <a:br>
              <a:rPr b="0" i="0" lang="en-GB" sz="1400" u="none" cap="none" strike="noStrike">
                <a:solidFill>
                  <a:srgbClr val="000000"/>
                </a:solidFill>
                <a:latin typeface="Consolas"/>
                <a:ea typeface="Consolas"/>
                <a:cs typeface="Consolas"/>
                <a:sym typeface="Consolas"/>
              </a:rPr>
            </a:b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  </a:t>
            </a:r>
            <a:r>
              <a:rPr b="0" i="0" lang="en-GB" sz="1400" u="none" cap="none" strike="noStrike">
                <a:solidFill>
                  <a:srgbClr val="008000"/>
                </a:solidFill>
                <a:latin typeface="Consolas"/>
                <a:ea typeface="Consolas"/>
                <a:cs typeface="Consolas"/>
                <a:sym typeface="Consolas"/>
              </a:rPr>
              <a:t>// Methods</a:t>
            </a:r>
            <a:br>
              <a:rPr b="0" i="0" lang="en-GB" sz="1400" u="none" cap="none" strike="noStrike">
                <a:solidFill>
                  <a:srgbClr val="008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  </a:t>
            </a:r>
            <a:r>
              <a:rPr b="0" i="0" lang="en-GB" sz="1400" u="none" cap="none" strike="noStrike">
                <a:solidFill>
                  <a:srgbClr val="0000CD"/>
                </a:solidFill>
                <a:latin typeface="Consolas"/>
                <a:ea typeface="Consolas"/>
                <a:cs typeface="Consolas"/>
                <a:sym typeface="Consolas"/>
              </a:rPr>
              <a:t>function</a:t>
            </a:r>
            <a:r>
              <a:rPr b="0" i="0" lang="en-GB" sz="1400" u="none" cap="none" strike="noStrike">
                <a:solidFill>
                  <a:srgbClr val="000000"/>
                </a:solidFill>
                <a:latin typeface="Consolas"/>
                <a:ea typeface="Consolas"/>
                <a:cs typeface="Consolas"/>
                <a:sym typeface="Consolas"/>
              </a:rPr>
              <a:t> set_name($name) {</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    $this-&gt;name = $name;</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  }</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  </a:t>
            </a:r>
            <a:r>
              <a:rPr b="0" i="0" lang="en-GB" sz="1400" u="none" cap="none" strike="noStrike">
                <a:solidFill>
                  <a:srgbClr val="0000CD"/>
                </a:solidFill>
                <a:latin typeface="Consolas"/>
                <a:ea typeface="Consolas"/>
                <a:cs typeface="Consolas"/>
                <a:sym typeface="Consolas"/>
              </a:rPr>
              <a:t>function</a:t>
            </a:r>
            <a:r>
              <a:rPr b="0" i="0" lang="en-GB" sz="1400" u="none" cap="none" strike="noStrike">
                <a:solidFill>
                  <a:srgbClr val="000000"/>
                </a:solidFill>
                <a:latin typeface="Consolas"/>
                <a:ea typeface="Consolas"/>
                <a:cs typeface="Consolas"/>
                <a:sym typeface="Consolas"/>
              </a:rPr>
              <a:t> get_name() {</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    </a:t>
            </a:r>
            <a:r>
              <a:rPr b="0" i="0" lang="en-GB" sz="1400" u="none" cap="none" strike="noStrike">
                <a:solidFill>
                  <a:srgbClr val="0000CD"/>
                </a:solidFill>
                <a:latin typeface="Consolas"/>
                <a:ea typeface="Consolas"/>
                <a:cs typeface="Consolas"/>
                <a:sym typeface="Consolas"/>
              </a:rPr>
              <a:t>return</a:t>
            </a:r>
            <a:r>
              <a:rPr b="0" i="0" lang="en-GB" sz="1400" u="none" cap="none" strike="noStrike">
                <a:solidFill>
                  <a:srgbClr val="000000"/>
                </a:solidFill>
                <a:latin typeface="Consolas"/>
                <a:ea typeface="Consolas"/>
                <a:cs typeface="Consolas"/>
                <a:sym typeface="Consolas"/>
              </a:rPr>
              <a:t> $this-&gt;name; }}</a:t>
            </a:r>
            <a:endParaRPr/>
          </a:p>
          <a:p>
            <a:pPr indent="0" lvl="0" marL="457200" marR="0" rtl="0" algn="l">
              <a:lnSpc>
                <a:spcPct val="107000"/>
              </a:lnSpc>
              <a:spcBef>
                <a:spcPts val="800"/>
              </a:spcBef>
              <a:spcAft>
                <a:spcPts val="0"/>
              </a:spcAft>
              <a:buNone/>
            </a:pPr>
            <a:r>
              <a:rPr b="0" i="0" lang="en-GB" sz="1400" u="none" cap="none" strike="noStrike">
                <a:solidFill>
                  <a:srgbClr val="000000"/>
                </a:solidFill>
                <a:latin typeface="Consolas"/>
                <a:ea typeface="Consolas"/>
                <a:cs typeface="Consolas"/>
                <a:sym typeface="Consolas"/>
              </a:rPr>
              <a:t>$cat = </a:t>
            </a:r>
            <a:r>
              <a:rPr b="0" i="0" lang="en-GB" sz="1400" u="none" cap="none" strike="noStrike">
                <a:solidFill>
                  <a:srgbClr val="0000CD"/>
                </a:solidFill>
                <a:latin typeface="Consolas"/>
                <a:ea typeface="Consolas"/>
                <a:cs typeface="Consolas"/>
                <a:sym typeface="Consolas"/>
              </a:rPr>
              <a:t>new</a:t>
            </a:r>
            <a:r>
              <a:rPr b="0" i="0" lang="en-GB" sz="1400" u="none" cap="none" strike="noStrike">
                <a:solidFill>
                  <a:srgbClr val="000000"/>
                </a:solidFill>
                <a:latin typeface="Consolas"/>
                <a:ea typeface="Consolas"/>
                <a:cs typeface="Consolas"/>
                <a:sym typeface="Consolas"/>
              </a:rPr>
              <a:t> Animal();</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$dog = </a:t>
            </a:r>
            <a:r>
              <a:rPr b="0" i="0" lang="en-GB" sz="1400" u="none" cap="none" strike="noStrike">
                <a:solidFill>
                  <a:srgbClr val="0000CD"/>
                </a:solidFill>
                <a:latin typeface="Consolas"/>
                <a:ea typeface="Consolas"/>
                <a:cs typeface="Consolas"/>
                <a:sym typeface="Consolas"/>
              </a:rPr>
              <a:t>new</a:t>
            </a:r>
            <a:r>
              <a:rPr b="0" i="0" lang="en-GB" sz="1400" u="none" cap="none" strike="noStrike">
                <a:solidFill>
                  <a:srgbClr val="000000"/>
                </a:solidFill>
                <a:latin typeface="Consolas"/>
                <a:ea typeface="Consolas"/>
                <a:cs typeface="Consolas"/>
                <a:sym typeface="Consolas"/>
              </a:rPr>
              <a:t> Animal();</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$cat-&gt;set_name(</a:t>
            </a:r>
            <a:r>
              <a:rPr b="0" i="0" lang="en-GB" sz="1400" u="none" cap="none" strike="noStrike">
                <a:solidFill>
                  <a:srgbClr val="A52A2A"/>
                </a:solidFill>
                <a:latin typeface="Consolas"/>
                <a:ea typeface="Consolas"/>
                <a:cs typeface="Consolas"/>
                <a:sym typeface="Consolas"/>
              </a:rPr>
              <a:t>‘Simon’</a:t>
            </a:r>
            <a:r>
              <a:rPr b="0" i="0" lang="en-GB" sz="1400" u="none" cap="none" strike="noStrike">
                <a:solidFill>
                  <a:srgbClr val="000000"/>
                </a:solidFill>
                <a:latin typeface="Consolas"/>
                <a:ea typeface="Consolas"/>
                <a:cs typeface="Consolas"/>
                <a:sym typeface="Consolas"/>
              </a:rPr>
              <a:t>);</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00"/>
                </a:solidFill>
                <a:latin typeface="Consolas"/>
                <a:ea typeface="Consolas"/>
                <a:cs typeface="Consolas"/>
                <a:sym typeface="Consolas"/>
              </a:rPr>
              <a:t>$dog-&gt;set_name(</a:t>
            </a:r>
            <a:r>
              <a:rPr b="0" i="0" lang="en-GB" sz="1400" u="none" cap="none" strike="noStrike">
                <a:solidFill>
                  <a:srgbClr val="A52A2A"/>
                </a:solidFill>
                <a:latin typeface="Consolas"/>
                <a:ea typeface="Consolas"/>
                <a:cs typeface="Consolas"/>
                <a:sym typeface="Consolas"/>
              </a:rPr>
              <a:t>‘Rocky’</a:t>
            </a:r>
            <a:r>
              <a:rPr b="0" i="0" lang="en-GB" sz="1400" u="none" cap="none" strike="noStrike">
                <a:solidFill>
                  <a:srgbClr val="000000"/>
                </a:solidFill>
                <a:latin typeface="Consolas"/>
                <a:ea typeface="Consolas"/>
                <a:cs typeface="Consolas"/>
                <a:sym typeface="Consolas"/>
              </a:rPr>
              <a:t>);</a:t>
            </a:r>
            <a:br>
              <a:rPr b="0" i="0" lang="en-GB" sz="1400" u="none" cap="none" strike="noStrike">
                <a:solidFill>
                  <a:srgbClr val="000000"/>
                </a:solidFill>
                <a:latin typeface="Consolas"/>
                <a:ea typeface="Consolas"/>
                <a:cs typeface="Consolas"/>
                <a:sym typeface="Consolas"/>
              </a:rPr>
            </a:b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CD"/>
                </a:solidFill>
                <a:latin typeface="Consolas"/>
                <a:ea typeface="Consolas"/>
                <a:cs typeface="Consolas"/>
                <a:sym typeface="Consolas"/>
              </a:rPr>
              <a:t>echo</a:t>
            </a:r>
            <a:r>
              <a:rPr b="0" i="0" lang="en-GB" sz="1400" u="none" cap="none" strike="noStrike">
                <a:solidFill>
                  <a:srgbClr val="000000"/>
                </a:solidFill>
                <a:latin typeface="Consolas"/>
                <a:ea typeface="Consolas"/>
                <a:cs typeface="Consolas"/>
                <a:sym typeface="Consolas"/>
              </a:rPr>
              <a:t> $cat-&gt;get_name();</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CD"/>
                </a:solidFill>
                <a:latin typeface="Consolas"/>
                <a:ea typeface="Consolas"/>
                <a:cs typeface="Consolas"/>
                <a:sym typeface="Consolas"/>
              </a:rPr>
              <a:t>echo</a:t>
            </a:r>
            <a:r>
              <a:rPr b="0" i="0" lang="en-GB" sz="1400" u="none" cap="none" strike="noStrike">
                <a:solidFill>
                  <a:srgbClr val="000000"/>
                </a:solidFill>
                <a:latin typeface="Consolas"/>
                <a:ea typeface="Consolas"/>
                <a:cs typeface="Consolas"/>
                <a:sym typeface="Consolas"/>
              </a:rPr>
              <a:t> </a:t>
            </a:r>
            <a:r>
              <a:rPr b="0" i="0" lang="en-GB" sz="1400" u="none" cap="none" strike="noStrike">
                <a:solidFill>
                  <a:srgbClr val="A52A2A"/>
                </a:solidFill>
                <a:latin typeface="Consolas"/>
                <a:ea typeface="Consolas"/>
                <a:cs typeface="Consolas"/>
                <a:sym typeface="Consolas"/>
              </a:rPr>
              <a:t>"&lt;br&gt;"</a:t>
            </a:r>
            <a:r>
              <a:rPr b="0" i="0" lang="en-GB" sz="1400" u="none" cap="none" strike="noStrike">
                <a:solidFill>
                  <a:srgbClr val="000000"/>
                </a:solidFill>
                <a:latin typeface="Consolas"/>
                <a:ea typeface="Consolas"/>
                <a:cs typeface="Consolas"/>
                <a:sym typeface="Consolas"/>
              </a:rPr>
              <a:t>;</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0000CD"/>
                </a:solidFill>
                <a:latin typeface="Consolas"/>
                <a:ea typeface="Consolas"/>
                <a:cs typeface="Consolas"/>
                <a:sym typeface="Consolas"/>
              </a:rPr>
              <a:t>echo</a:t>
            </a:r>
            <a:r>
              <a:rPr b="0" i="0" lang="en-GB" sz="1400" u="none" cap="none" strike="noStrike">
                <a:solidFill>
                  <a:srgbClr val="000000"/>
                </a:solidFill>
                <a:latin typeface="Consolas"/>
                <a:ea typeface="Consolas"/>
                <a:cs typeface="Consolas"/>
                <a:sym typeface="Consolas"/>
              </a:rPr>
              <a:t> $dog-&gt;get_name();</a:t>
            </a:r>
            <a:br>
              <a:rPr b="0" i="0" lang="en-GB" sz="1400" u="none" cap="none" strike="noStrike">
                <a:solidFill>
                  <a:srgbClr val="000000"/>
                </a:solidFill>
                <a:latin typeface="Consolas"/>
                <a:ea typeface="Consolas"/>
                <a:cs typeface="Consolas"/>
                <a:sym typeface="Consolas"/>
              </a:rPr>
            </a:br>
            <a:r>
              <a:rPr b="0" i="0" lang="en-GB" sz="1400" u="none" cap="none" strike="noStrike">
                <a:solidFill>
                  <a:srgbClr val="FF0000"/>
                </a:solidFill>
                <a:latin typeface="Consolas"/>
                <a:ea typeface="Consolas"/>
                <a:cs typeface="Consolas"/>
                <a:sym typeface="Consolas"/>
              </a:rPr>
              <a:t>?&gt;</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