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52"/>
  </p:notesMasterIdLst>
  <p:sldIdLst>
    <p:sldId id="257" r:id="rId4"/>
    <p:sldId id="347" r:id="rId5"/>
    <p:sldId id="258" r:id="rId6"/>
    <p:sldId id="311" r:id="rId7"/>
    <p:sldId id="307" r:id="rId8"/>
    <p:sldId id="348" r:id="rId9"/>
    <p:sldId id="308" r:id="rId10"/>
    <p:sldId id="322" r:id="rId11"/>
    <p:sldId id="351" r:id="rId12"/>
    <p:sldId id="316" r:id="rId13"/>
    <p:sldId id="349" r:id="rId14"/>
    <p:sldId id="350" r:id="rId15"/>
    <p:sldId id="318" r:id="rId16"/>
    <p:sldId id="352" r:id="rId17"/>
    <p:sldId id="353" r:id="rId18"/>
    <p:sldId id="355" r:id="rId19"/>
    <p:sldId id="313" r:id="rId20"/>
    <p:sldId id="356" r:id="rId21"/>
    <p:sldId id="357" r:id="rId22"/>
    <p:sldId id="315" r:id="rId23"/>
    <p:sldId id="358" r:id="rId24"/>
    <p:sldId id="354" r:id="rId25"/>
    <p:sldId id="359" r:id="rId26"/>
    <p:sldId id="360" r:id="rId27"/>
    <p:sldId id="361" r:id="rId28"/>
    <p:sldId id="362" r:id="rId29"/>
    <p:sldId id="363" r:id="rId30"/>
    <p:sldId id="364" r:id="rId31"/>
    <p:sldId id="365" r:id="rId32"/>
    <p:sldId id="367" r:id="rId33"/>
    <p:sldId id="369" r:id="rId34"/>
    <p:sldId id="368" r:id="rId35"/>
    <p:sldId id="366" r:id="rId36"/>
    <p:sldId id="370" r:id="rId37"/>
    <p:sldId id="319"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0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47" autoAdjust="0"/>
    <p:restoredTop sz="84767" autoAdjust="0"/>
  </p:normalViewPr>
  <p:slideViewPr>
    <p:cSldViewPr snapToGrid="0" showGuides="1">
      <p:cViewPr varScale="1">
        <p:scale>
          <a:sx n="74" d="100"/>
          <a:sy n="74" d="100"/>
        </p:scale>
        <p:origin x="797" y="72"/>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14196-44E7-41BC-BFFE-61F0A466532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812E32C-130B-475B-B511-EEE927DB313F}">
      <dgm:prSet phldrT="[Text]"/>
      <dgm:spPr/>
      <dgm:t>
        <a:bodyPr/>
        <a:lstStyle/>
        <a:p>
          <a:r>
            <a:rPr lang="en-GB" dirty="0" smtClean="0"/>
            <a:t>public</a:t>
          </a:r>
          <a:endParaRPr lang="en-US" dirty="0"/>
        </a:p>
      </dgm:t>
    </dgm:pt>
    <dgm:pt modelId="{1949BDCB-0CA7-4AFF-857C-96A47EF604C0}" type="parTrans" cxnId="{27EF34BF-6032-4F09-AE0A-27DEF077E8D6}">
      <dgm:prSet/>
      <dgm:spPr/>
      <dgm:t>
        <a:bodyPr/>
        <a:lstStyle/>
        <a:p>
          <a:endParaRPr lang="en-US"/>
        </a:p>
      </dgm:t>
    </dgm:pt>
    <dgm:pt modelId="{C81262A4-E56B-453D-BDB1-AD789FCB0228}" type="sibTrans" cxnId="{27EF34BF-6032-4F09-AE0A-27DEF077E8D6}">
      <dgm:prSet/>
      <dgm:spPr/>
      <dgm:t>
        <a:bodyPr/>
        <a:lstStyle/>
        <a:p>
          <a:endParaRPr lang="en-US"/>
        </a:p>
      </dgm:t>
    </dgm:pt>
    <dgm:pt modelId="{8F31AC17-5BD3-470A-BB68-7B4C46CFF951}">
      <dgm:prSet phldrT="[Text]"/>
      <dgm:spPr/>
      <dgm:t>
        <a:bodyPr/>
        <a:lstStyle/>
        <a:p>
          <a:r>
            <a:rPr lang="en-GB" smtClean="0"/>
            <a:t>thuộc </a:t>
          </a:r>
          <a:r>
            <a:rPr lang="en-GB" dirty="0" smtClean="0"/>
            <a:t>tính hoặc phương thức có thể được truy cập từ mọi nơi. Đây là mặc định</a:t>
          </a:r>
          <a:endParaRPr lang="en-US" dirty="0"/>
        </a:p>
      </dgm:t>
    </dgm:pt>
    <dgm:pt modelId="{163776A5-7378-4B64-86E1-AF372EB69919}" type="parTrans" cxnId="{A9FE8A36-F896-4122-9B5D-423955418BE2}">
      <dgm:prSet/>
      <dgm:spPr/>
      <dgm:t>
        <a:bodyPr/>
        <a:lstStyle/>
        <a:p>
          <a:endParaRPr lang="en-US"/>
        </a:p>
      </dgm:t>
    </dgm:pt>
    <dgm:pt modelId="{98F88DC8-7472-48D3-8432-459591EB1646}" type="sibTrans" cxnId="{A9FE8A36-F896-4122-9B5D-423955418BE2}">
      <dgm:prSet/>
      <dgm:spPr/>
      <dgm:t>
        <a:bodyPr/>
        <a:lstStyle/>
        <a:p>
          <a:endParaRPr lang="en-US"/>
        </a:p>
      </dgm:t>
    </dgm:pt>
    <dgm:pt modelId="{1BFBFD38-CB90-4C20-B0CD-C0C8150AE018}">
      <dgm:prSet phldrT="[Text]"/>
      <dgm:spPr/>
      <dgm:t>
        <a:bodyPr/>
        <a:lstStyle/>
        <a:p>
          <a:r>
            <a:rPr lang="en-GB" dirty="0" smtClean="0"/>
            <a:t>protected</a:t>
          </a:r>
          <a:endParaRPr lang="en-US" dirty="0"/>
        </a:p>
      </dgm:t>
    </dgm:pt>
    <dgm:pt modelId="{C16E2138-F72F-406C-8DE6-386E8C76F3A7}" type="parTrans" cxnId="{7BB82960-250C-4228-8B1E-6C5309FEA3B3}">
      <dgm:prSet/>
      <dgm:spPr/>
      <dgm:t>
        <a:bodyPr/>
        <a:lstStyle/>
        <a:p>
          <a:endParaRPr lang="en-US"/>
        </a:p>
      </dgm:t>
    </dgm:pt>
    <dgm:pt modelId="{8E2C61CC-A4E7-4997-992B-0EF0BD4A8946}" type="sibTrans" cxnId="{7BB82960-250C-4228-8B1E-6C5309FEA3B3}">
      <dgm:prSet/>
      <dgm:spPr/>
      <dgm:t>
        <a:bodyPr/>
        <a:lstStyle/>
        <a:p>
          <a:endParaRPr lang="en-US"/>
        </a:p>
      </dgm:t>
    </dgm:pt>
    <dgm:pt modelId="{7FCAA55F-5369-4FDE-AEF1-7F7A6D24C60C}">
      <dgm:prSet phldrT="[Text]"/>
      <dgm:spPr/>
      <dgm:t>
        <a:bodyPr/>
        <a:lstStyle/>
        <a:p>
          <a:r>
            <a:rPr lang="vi-VN" b="0" i="0" smtClean="0"/>
            <a:t>thuộc tính hoặc phương thức có thể được truy cập trong lớp và bởi các lớp dẫn xuất từ lớp đó (trong kế thừa)</a:t>
          </a:r>
          <a:endParaRPr lang="en-US" dirty="0"/>
        </a:p>
      </dgm:t>
    </dgm:pt>
    <dgm:pt modelId="{4B37519B-3114-46E6-B82D-75B6AEEDAA1E}" type="parTrans" cxnId="{92508F8D-E4D8-42AB-8AF6-AC6F8210DE5E}">
      <dgm:prSet/>
      <dgm:spPr/>
      <dgm:t>
        <a:bodyPr/>
        <a:lstStyle/>
        <a:p>
          <a:endParaRPr lang="en-US"/>
        </a:p>
      </dgm:t>
    </dgm:pt>
    <dgm:pt modelId="{2496BDDA-CCE5-4400-990D-FFFD01ADB172}" type="sibTrans" cxnId="{92508F8D-E4D8-42AB-8AF6-AC6F8210DE5E}">
      <dgm:prSet/>
      <dgm:spPr/>
      <dgm:t>
        <a:bodyPr/>
        <a:lstStyle/>
        <a:p>
          <a:endParaRPr lang="en-US"/>
        </a:p>
      </dgm:t>
    </dgm:pt>
    <dgm:pt modelId="{197CF4D7-BBA2-427E-8D01-8F75798D4772}">
      <dgm:prSet phldrT="[Text]"/>
      <dgm:spPr/>
      <dgm:t>
        <a:bodyPr/>
        <a:lstStyle/>
        <a:p>
          <a:r>
            <a:rPr lang="en-GB" dirty="0" smtClean="0"/>
            <a:t>private</a:t>
          </a:r>
          <a:endParaRPr lang="en-US" dirty="0"/>
        </a:p>
      </dgm:t>
    </dgm:pt>
    <dgm:pt modelId="{84BC4148-BA11-4CA6-A2CD-BCF8D69C56E7}" type="parTrans" cxnId="{8828EBFF-6DF3-438B-B372-4F86B98C6AE6}">
      <dgm:prSet/>
      <dgm:spPr/>
      <dgm:t>
        <a:bodyPr/>
        <a:lstStyle/>
        <a:p>
          <a:endParaRPr lang="en-US"/>
        </a:p>
      </dgm:t>
    </dgm:pt>
    <dgm:pt modelId="{842C29F9-A47D-4B64-BD5B-D588644273F4}" type="sibTrans" cxnId="{8828EBFF-6DF3-438B-B372-4F86B98C6AE6}">
      <dgm:prSet/>
      <dgm:spPr/>
      <dgm:t>
        <a:bodyPr/>
        <a:lstStyle/>
        <a:p>
          <a:endParaRPr lang="en-US"/>
        </a:p>
      </dgm:t>
    </dgm:pt>
    <dgm:pt modelId="{FFA2352F-B607-4795-A425-F1C13A4A1A4A}">
      <dgm:prSet phldrT="[Text]"/>
      <dgm:spPr/>
      <dgm:t>
        <a:bodyPr/>
        <a:lstStyle/>
        <a:p>
          <a:r>
            <a:rPr lang="en-GB" dirty="0" smtClean="0"/>
            <a:t>thuộc tính hoặc phương thức chỉ có thể được truy cập trong lớp</a:t>
          </a:r>
          <a:endParaRPr lang="en-US" dirty="0"/>
        </a:p>
      </dgm:t>
    </dgm:pt>
    <dgm:pt modelId="{905A3452-684E-475C-922B-22E08B2D6837}" type="parTrans" cxnId="{6585F467-EE0F-4E0E-9075-463E5032AE0F}">
      <dgm:prSet/>
      <dgm:spPr/>
      <dgm:t>
        <a:bodyPr/>
        <a:lstStyle/>
        <a:p>
          <a:endParaRPr lang="en-US"/>
        </a:p>
      </dgm:t>
    </dgm:pt>
    <dgm:pt modelId="{7ECB7BBE-9813-482B-93D5-683D1E0C5056}" type="sibTrans" cxnId="{6585F467-EE0F-4E0E-9075-463E5032AE0F}">
      <dgm:prSet/>
      <dgm:spPr/>
      <dgm:t>
        <a:bodyPr/>
        <a:lstStyle/>
        <a:p>
          <a:endParaRPr lang="en-US"/>
        </a:p>
      </dgm:t>
    </dgm:pt>
    <dgm:pt modelId="{E2C80EAA-F362-45C2-919E-1E2D68C647F7}" type="pres">
      <dgm:prSet presAssocID="{EF814196-44E7-41BC-BFFE-61F0A4665329}" presName="Name0" presStyleCnt="0">
        <dgm:presLayoutVars>
          <dgm:dir/>
          <dgm:animLvl val="lvl"/>
          <dgm:resizeHandles val="exact"/>
        </dgm:presLayoutVars>
      </dgm:prSet>
      <dgm:spPr/>
      <dgm:t>
        <a:bodyPr/>
        <a:lstStyle/>
        <a:p>
          <a:endParaRPr lang="en-US"/>
        </a:p>
      </dgm:t>
    </dgm:pt>
    <dgm:pt modelId="{5676D4EA-39AC-474A-ACB4-AC130D0E4B7F}" type="pres">
      <dgm:prSet presAssocID="{E812E32C-130B-475B-B511-EEE927DB313F}" presName="composite" presStyleCnt="0"/>
      <dgm:spPr/>
    </dgm:pt>
    <dgm:pt modelId="{5E3DEFB3-8FDE-4991-B02C-DD60D63C9659}" type="pres">
      <dgm:prSet presAssocID="{E812E32C-130B-475B-B511-EEE927DB313F}" presName="parTx" presStyleLbl="alignNode1" presStyleIdx="0" presStyleCnt="3">
        <dgm:presLayoutVars>
          <dgm:chMax val="0"/>
          <dgm:chPref val="0"/>
          <dgm:bulletEnabled val="1"/>
        </dgm:presLayoutVars>
      </dgm:prSet>
      <dgm:spPr/>
      <dgm:t>
        <a:bodyPr/>
        <a:lstStyle/>
        <a:p>
          <a:endParaRPr lang="en-US"/>
        </a:p>
      </dgm:t>
    </dgm:pt>
    <dgm:pt modelId="{DD6CF422-A17F-4640-9160-77CF4E9D45DC}" type="pres">
      <dgm:prSet presAssocID="{E812E32C-130B-475B-B511-EEE927DB313F}" presName="desTx" presStyleLbl="alignAccFollowNode1" presStyleIdx="0" presStyleCnt="3">
        <dgm:presLayoutVars>
          <dgm:bulletEnabled val="1"/>
        </dgm:presLayoutVars>
      </dgm:prSet>
      <dgm:spPr/>
      <dgm:t>
        <a:bodyPr/>
        <a:lstStyle/>
        <a:p>
          <a:endParaRPr lang="en-US"/>
        </a:p>
      </dgm:t>
    </dgm:pt>
    <dgm:pt modelId="{55D7DC68-44F5-415B-98BE-56AA5622C9DE}" type="pres">
      <dgm:prSet presAssocID="{C81262A4-E56B-453D-BDB1-AD789FCB0228}" presName="space" presStyleCnt="0"/>
      <dgm:spPr/>
    </dgm:pt>
    <dgm:pt modelId="{50B01C0C-E5EB-4EFD-9992-7BBB7C2EDA54}" type="pres">
      <dgm:prSet presAssocID="{1BFBFD38-CB90-4C20-B0CD-C0C8150AE018}" presName="composite" presStyleCnt="0"/>
      <dgm:spPr/>
    </dgm:pt>
    <dgm:pt modelId="{69877DE4-EA32-43F1-BD27-60BDA99C4804}" type="pres">
      <dgm:prSet presAssocID="{1BFBFD38-CB90-4C20-B0CD-C0C8150AE018}" presName="parTx" presStyleLbl="alignNode1" presStyleIdx="1" presStyleCnt="3">
        <dgm:presLayoutVars>
          <dgm:chMax val="0"/>
          <dgm:chPref val="0"/>
          <dgm:bulletEnabled val="1"/>
        </dgm:presLayoutVars>
      </dgm:prSet>
      <dgm:spPr/>
      <dgm:t>
        <a:bodyPr/>
        <a:lstStyle/>
        <a:p>
          <a:endParaRPr lang="en-US"/>
        </a:p>
      </dgm:t>
    </dgm:pt>
    <dgm:pt modelId="{15047D3B-0825-4F4A-A477-3266EF6ECBAB}" type="pres">
      <dgm:prSet presAssocID="{1BFBFD38-CB90-4C20-B0CD-C0C8150AE018}" presName="desTx" presStyleLbl="alignAccFollowNode1" presStyleIdx="1" presStyleCnt="3">
        <dgm:presLayoutVars>
          <dgm:bulletEnabled val="1"/>
        </dgm:presLayoutVars>
      </dgm:prSet>
      <dgm:spPr/>
      <dgm:t>
        <a:bodyPr/>
        <a:lstStyle/>
        <a:p>
          <a:endParaRPr lang="en-US"/>
        </a:p>
      </dgm:t>
    </dgm:pt>
    <dgm:pt modelId="{9A5FAB4D-A379-4570-B5EC-EC8EC6724A8B}" type="pres">
      <dgm:prSet presAssocID="{8E2C61CC-A4E7-4997-992B-0EF0BD4A8946}" presName="space" presStyleCnt="0"/>
      <dgm:spPr/>
    </dgm:pt>
    <dgm:pt modelId="{38BCD3E1-3A6A-408A-9111-6F4537EBECC6}" type="pres">
      <dgm:prSet presAssocID="{197CF4D7-BBA2-427E-8D01-8F75798D4772}" presName="composite" presStyleCnt="0"/>
      <dgm:spPr/>
    </dgm:pt>
    <dgm:pt modelId="{B4B6CC58-7636-4B25-8889-3DFC36DE4F70}" type="pres">
      <dgm:prSet presAssocID="{197CF4D7-BBA2-427E-8D01-8F75798D4772}" presName="parTx" presStyleLbl="alignNode1" presStyleIdx="2" presStyleCnt="3">
        <dgm:presLayoutVars>
          <dgm:chMax val="0"/>
          <dgm:chPref val="0"/>
          <dgm:bulletEnabled val="1"/>
        </dgm:presLayoutVars>
      </dgm:prSet>
      <dgm:spPr/>
      <dgm:t>
        <a:bodyPr/>
        <a:lstStyle/>
        <a:p>
          <a:endParaRPr lang="en-US"/>
        </a:p>
      </dgm:t>
    </dgm:pt>
    <dgm:pt modelId="{3A745837-DCC2-4D7E-A652-7A0DE3BCEC6D}" type="pres">
      <dgm:prSet presAssocID="{197CF4D7-BBA2-427E-8D01-8F75798D4772}" presName="desTx" presStyleLbl="alignAccFollowNode1" presStyleIdx="2" presStyleCnt="3">
        <dgm:presLayoutVars>
          <dgm:bulletEnabled val="1"/>
        </dgm:presLayoutVars>
      </dgm:prSet>
      <dgm:spPr/>
      <dgm:t>
        <a:bodyPr/>
        <a:lstStyle/>
        <a:p>
          <a:endParaRPr lang="en-US"/>
        </a:p>
      </dgm:t>
    </dgm:pt>
  </dgm:ptLst>
  <dgm:cxnLst>
    <dgm:cxn modelId="{A9E20DEB-C4EF-4624-8A13-3F65B9A44B19}" type="presOf" srcId="{7FCAA55F-5369-4FDE-AEF1-7F7A6D24C60C}" destId="{15047D3B-0825-4F4A-A477-3266EF6ECBAB}" srcOrd="0" destOrd="0" presId="urn:microsoft.com/office/officeart/2005/8/layout/hList1"/>
    <dgm:cxn modelId="{6A431577-56D6-4D77-8198-B773470080E7}" type="presOf" srcId="{8F31AC17-5BD3-470A-BB68-7B4C46CFF951}" destId="{DD6CF422-A17F-4640-9160-77CF4E9D45DC}" srcOrd="0" destOrd="0" presId="urn:microsoft.com/office/officeart/2005/8/layout/hList1"/>
    <dgm:cxn modelId="{94724E9F-9B4B-4DAE-8523-9F5BF4AD4053}" type="presOf" srcId="{E812E32C-130B-475B-B511-EEE927DB313F}" destId="{5E3DEFB3-8FDE-4991-B02C-DD60D63C9659}" srcOrd="0" destOrd="0" presId="urn:microsoft.com/office/officeart/2005/8/layout/hList1"/>
    <dgm:cxn modelId="{9FCA176C-DD62-4FBE-B669-0E07FC8554A3}" type="presOf" srcId="{FFA2352F-B607-4795-A425-F1C13A4A1A4A}" destId="{3A745837-DCC2-4D7E-A652-7A0DE3BCEC6D}" srcOrd="0" destOrd="0" presId="urn:microsoft.com/office/officeart/2005/8/layout/hList1"/>
    <dgm:cxn modelId="{27EF34BF-6032-4F09-AE0A-27DEF077E8D6}" srcId="{EF814196-44E7-41BC-BFFE-61F0A4665329}" destId="{E812E32C-130B-475B-B511-EEE927DB313F}" srcOrd="0" destOrd="0" parTransId="{1949BDCB-0CA7-4AFF-857C-96A47EF604C0}" sibTransId="{C81262A4-E56B-453D-BDB1-AD789FCB0228}"/>
    <dgm:cxn modelId="{8828EBFF-6DF3-438B-B372-4F86B98C6AE6}" srcId="{EF814196-44E7-41BC-BFFE-61F0A4665329}" destId="{197CF4D7-BBA2-427E-8D01-8F75798D4772}" srcOrd="2" destOrd="0" parTransId="{84BC4148-BA11-4CA6-A2CD-BCF8D69C56E7}" sibTransId="{842C29F9-A47D-4B64-BD5B-D588644273F4}"/>
    <dgm:cxn modelId="{A9FE8A36-F896-4122-9B5D-423955418BE2}" srcId="{E812E32C-130B-475B-B511-EEE927DB313F}" destId="{8F31AC17-5BD3-470A-BB68-7B4C46CFF951}" srcOrd="0" destOrd="0" parTransId="{163776A5-7378-4B64-86E1-AF372EB69919}" sibTransId="{98F88DC8-7472-48D3-8432-459591EB1646}"/>
    <dgm:cxn modelId="{19217559-1491-410C-8B6A-6E0D8F07CB88}" type="presOf" srcId="{1BFBFD38-CB90-4C20-B0CD-C0C8150AE018}" destId="{69877DE4-EA32-43F1-BD27-60BDA99C4804}" srcOrd="0" destOrd="0" presId="urn:microsoft.com/office/officeart/2005/8/layout/hList1"/>
    <dgm:cxn modelId="{7BB82960-250C-4228-8B1E-6C5309FEA3B3}" srcId="{EF814196-44E7-41BC-BFFE-61F0A4665329}" destId="{1BFBFD38-CB90-4C20-B0CD-C0C8150AE018}" srcOrd="1" destOrd="0" parTransId="{C16E2138-F72F-406C-8DE6-386E8C76F3A7}" sibTransId="{8E2C61CC-A4E7-4997-992B-0EF0BD4A8946}"/>
    <dgm:cxn modelId="{DDE551E4-BFF2-493F-99CA-5035C730A7BA}" type="presOf" srcId="{197CF4D7-BBA2-427E-8D01-8F75798D4772}" destId="{B4B6CC58-7636-4B25-8889-3DFC36DE4F70}" srcOrd="0" destOrd="0" presId="urn:microsoft.com/office/officeart/2005/8/layout/hList1"/>
    <dgm:cxn modelId="{6585F467-EE0F-4E0E-9075-463E5032AE0F}" srcId="{197CF4D7-BBA2-427E-8D01-8F75798D4772}" destId="{FFA2352F-B607-4795-A425-F1C13A4A1A4A}" srcOrd="0" destOrd="0" parTransId="{905A3452-684E-475C-922B-22E08B2D6837}" sibTransId="{7ECB7BBE-9813-482B-93D5-683D1E0C5056}"/>
    <dgm:cxn modelId="{92508F8D-E4D8-42AB-8AF6-AC6F8210DE5E}" srcId="{1BFBFD38-CB90-4C20-B0CD-C0C8150AE018}" destId="{7FCAA55F-5369-4FDE-AEF1-7F7A6D24C60C}" srcOrd="0" destOrd="0" parTransId="{4B37519B-3114-46E6-B82D-75B6AEEDAA1E}" sibTransId="{2496BDDA-CCE5-4400-990D-FFFD01ADB172}"/>
    <dgm:cxn modelId="{1E79EDE2-A302-4FBA-81EA-EFEE460CC8F9}" type="presOf" srcId="{EF814196-44E7-41BC-BFFE-61F0A4665329}" destId="{E2C80EAA-F362-45C2-919E-1E2D68C647F7}" srcOrd="0" destOrd="0" presId="urn:microsoft.com/office/officeart/2005/8/layout/hList1"/>
    <dgm:cxn modelId="{6F07035F-1CE3-44F5-920D-07AF404241D8}" type="presParOf" srcId="{E2C80EAA-F362-45C2-919E-1E2D68C647F7}" destId="{5676D4EA-39AC-474A-ACB4-AC130D0E4B7F}" srcOrd="0" destOrd="0" presId="urn:microsoft.com/office/officeart/2005/8/layout/hList1"/>
    <dgm:cxn modelId="{1E877644-A079-49A8-ABB2-AEB92CC100A4}" type="presParOf" srcId="{5676D4EA-39AC-474A-ACB4-AC130D0E4B7F}" destId="{5E3DEFB3-8FDE-4991-B02C-DD60D63C9659}" srcOrd="0" destOrd="0" presId="urn:microsoft.com/office/officeart/2005/8/layout/hList1"/>
    <dgm:cxn modelId="{A13DF459-C3B0-44C7-8E3B-C57A86D3552F}" type="presParOf" srcId="{5676D4EA-39AC-474A-ACB4-AC130D0E4B7F}" destId="{DD6CF422-A17F-4640-9160-77CF4E9D45DC}" srcOrd="1" destOrd="0" presId="urn:microsoft.com/office/officeart/2005/8/layout/hList1"/>
    <dgm:cxn modelId="{B15408A6-0D54-43B7-B8F6-4F106BEC8F7B}" type="presParOf" srcId="{E2C80EAA-F362-45C2-919E-1E2D68C647F7}" destId="{55D7DC68-44F5-415B-98BE-56AA5622C9DE}" srcOrd="1" destOrd="0" presId="urn:microsoft.com/office/officeart/2005/8/layout/hList1"/>
    <dgm:cxn modelId="{3FA2BC61-966E-44F6-81CD-EE6A0B412F89}" type="presParOf" srcId="{E2C80EAA-F362-45C2-919E-1E2D68C647F7}" destId="{50B01C0C-E5EB-4EFD-9992-7BBB7C2EDA54}" srcOrd="2" destOrd="0" presId="urn:microsoft.com/office/officeart/2005/8/layout/hList1"/>
    <dgm:cxn modelId="{7B91E509-D26C-4EDB-A061-3164E64823F7}" type="presParOf" srcId="{50B01C0C-E5EB-4EFD-9992-7BBB7C2EDA54}" destId="{69877DE4-EA32-43F1-BD27-60BDA99C4804}" srcOrd="0" destOrd="0" presId="urn:microsoft.com/office/officeart/2005/8/layout/hList1"/>
    <dgm:cxn modelId="{46EDA582-724A-4BF7-B60E-A84717C9BDA9}" type="presParOf" srcId="{50B01C0C-E5EB-4EFD-9992-7BBB7C2EDA54}" destId="{15047D3B-0825-4F4A-A477-3266EF6ECBAB}" srcOrd="1" destOrd="0" presId="urn:microsoft.com/office/officeart/2005/8/layout/hList1"/>
    <dgm:cxn modelId="{C4FE1A97-C42F-4A1B-9F17-002ED018559B}" type="presParOf" srcId="{E2C80EAA-F362-45C2-919E-1E2D68C647F7}" destId="{9A5FAB4D-A379-4570-B5EC-EC8EC6724A8B}" srcOrd="3" destOrd="0" presId="urn:microsoft.com/office/officeart/2005/8/layout/hList1"/>
    <dgm:cxn modelId="{1DA24C38-CDB2-4E57-9EB9-E3563F5EE448}" type="presParOf" srcId="{E2C80EAA-F362-45C2-919E-1E2D68C647F7}" destId="{38BCD3E1-3A6A-408A-9111-6F4537EBECC6}" srcOrd="4" destOrd="0" presId="urn:microsoft.com/office/officeart/2005/8/layout/hList1"/>
    <dgm:cxn modelId="{3419C442-0F3C-4604-B3AA-0B1C8C160937}" type="presParOf" srcId="{38BCD3E1-3A6A-408A-9111-6F4537EBECC6}" destId="{B4B6CC58-7636-4B25-8889-3DFC36DE4F70}" srcOrd="0" destOrd="0" presId="urn:microsoft.com/office/officeart/2005/8/layout/hList1"/>
    <dgm:cxn modelId="{5ADA36FF-CB32-41BC-8476-88E7C9BF233F}" type="presParOf" srcId="{38BCD3E1-3A6A-408A-9111-6F4537EBECC6}" destId="{3A745837-DCC2-4D7E-A652-7A0DE3BCEC6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DEFB3-8FDE-4991-B02C-DD60D63C9659}">
      <dsp:nvSpPr>
        <dsp:cNvPr id="0" name=""/>
        <dsp:cNvSpPr/>
      </dsp:nvSpPr>
      <dsp:spPr>
        <a:xfrm>
          <a:off x="2789" y="58034"/>
          <a:ext cx="2719576"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GB" sz="3000" kern="1200" dirty="0" smtClean="0"/>
            <a:t>public</a:t>
          </a:r>
          <a:endParaRPr lang="en-US" sz="3000" kern="1200" dirty="0"/>
        </a:p>
      </dsp:txBody>
      <dsp:txXfrm>
        <a:off x="2789" y="58034"/>
        <a:ext cx="2719576" cy="864000"/>
      </dsp:txXfrm>
    </dsp:sp>
    <dsp:sp modelId="{DD6CF422-A17F-4640-9160-77CF4E9D45DC}">
      <dsp:nvSpPr>
        <dsp:cNvPr id="0" name=""/>
        <dsp:cNvSpPr/>
      </dsp:nvSpPr>
      <dsp:spPr>
        <a:xfrm>
          <a:off x="2789" y="922034"/>
          <a:ext cx="2719576" cy="47557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GB" sz="3000" kern="1200" smtClean="0"/>
            <a:t>thuộc </a:t>
          </a:r>
          <a:r>
            <a:rPr lang="en-GB" sz="3000" kern="1200" dirty="0" smtClean="0"/>
            <a:t>tính hoặc phương thức có thể được truy cập từ mọi nơi. Đây là mặc định</a:t>
          </a:r>
          <a:endParaRPr lang="en-US" sz="3000" kern="1200" dirty="0"/>
        </a:p>
      </dsp:txBody>
      <dsp:txXfrm>
        <a:off x="2789" y="922034"/>
        <a:ext cx="2719576" cy="4755712"/>
      </dsp:txXfrm>
    </dsp:sp>
    <dsp:sp modelId="{69877DE4-EA32-43F1-BD27-60BDA99C4804}">
      <dsp:nvSpPr>
        <dsp:cNvPr id="0" name=""/>
        <dsp:cNvSpPr/>
      </dsp:nvSpPr>
      <dsp:spPr>
        <a:xfrm>
          <a:off x="3103107" y="58034"/>
          <a:ext cx="2719576"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GB" sz="3000" kern="1200" dirty="0" smtClean="0"/>
            <a:t>protected</a:t>
          </a:r>
          <a:endParaRPr lang="en-US" sz="3000" kern="1200" dirty="0"/>
        </a:p>
      </dsp:txBody>
      <dsp:txXfrm>
        <a:off x="3103107" y="58034"/>
        <a:ext cx="2719576" cy="864000"/>
      </dsp:txXfrm>
    </dsp:sp>
    <dsp:sp modelId="{15047D3B-0825-4F4A-A477-3266EF6ECBAB}">
      <dsp:nvSpPr>
        <dsp:cNvPr id="0" name=""/>
        <dsp:cNvSpPr/>
      </dsp:nvSpPr>
      <dsp:spPr>
        <a:xfrm>
          <a:off x="3103107" y="922034"/>
          <a:ext cx="2719576" cy="47557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vi-VN" sz="3000" b="0" i="0" kern="1200" smtClean="0"/>
            <a:t>thuộc tính hoặc phương thức có thể được truy cập trong lớp và bởi các lớp dẫn xuất từ lớp đó (trong kế thừa)</a:t>
          </a:r>
          <a:endParaRPr lang="en-US" sz="3000" kern="1200" dirty="0"/>
        </a:p>
      </dsp:txBody>
      <dsp:txXfrm>
        <a:off x="3103107" y="922034"/>
        <a:ext cx="2719576" cy="4755712"/>
      </dsp:txXfrm>
    </dsp:sp>
    <dsp:sp modelId="{B4B6CC58-7636-4B25-8889-3DFC36DE4F70}">
      <dsp:nvSpPr>
        <dsp:cNvPr id="0" name=""/>
        <dsp:cNvSpPr/>
      </dsp:nvSpPr>
      <dsp:spPr>
        <a:xfrm>
          <a:off x="6203424" y="58034"/>
          <a:ext cx="2719576"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GB" sz="3000" kern="1200" dirty="0" smtClean="0"/>
            <a:t>private</a:t>
          </a:r>
          <a:endParaRPr lang="en-US" sz="3000" kern="1200" dirty="0"/>
        </a:p>
      </dsp:txBody>
      <dsp:txXfrm>
        <a:off x="6203424" y="58034"/>
        <a:ext cx="2719576" cy="864000"/>
      </dsp:txXfrm>
    </dsp:sp>
    <dsp:sp modelId="{3A745837-DCC2-4D7E-A652-7A0DE3BCEC6D}">
      <dsp:nvSpPr>
        <dsp:cNvPr id="0" name=""/>
        <dsp:cNvSpPr/>
      </dsp:nvSpPr>
      <dsp:spPr>
        <a:xfrm>
          <a:off x="6203424" y="922034"/>
          <a:ext cx="2719576" cy="47557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GB" sz="3000" kern="1200" dirty="0" smtClean="0"/>
            <a:t>thuộc tính hoặc phương thức chỉ có thể được truy cập trong lớp</a:t>
          </a:r>
          <a:endParaRPr lang="en-US" sz="3000" kern="1200" dirty="0"/>
        </a:p>
      </dsp:txBody>
      <dsp:txXfrm>
        <a:off x="6203424" y="922034"/>
        <a:ext cx="2719576" cy="475571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C886E-9806-4D8F-8296-7130A1DA4D73}"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5494D-8B33-43D1-BB7A-D8DD8963A449}" type="slidenum">
              <a:rPr lang="en-US" smtClean="0"/>
              <a:t>‹#›</a:t>
            </a:fld>
            <a:endParaRPr lang="en-US"/>
          </a:p>
        </p:txBody>
      </p:sp>
    </p:spTree>
    <p:extLst>
      <p:ext uri="{BB962C8B-B14F-4D97-AF65-F5344CB8AC3E}">
        <p14:creationId xmlns:p14="http://schemas.microsoft.com/office/powerpoint/2010/main" val="35789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Ví dụ : Khai báo 1 class là Fruit bao gồm 2 thuộc tính ($name và $color) và 2 phương thức set_name() , get_name() để thiết lập và nhận giá trị cho thuộc tính $name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8</a:t>
            </a:fld>
            <a:endParaRPr lang="en-US"/>
          </a:p>
        </p:txBody>
      </p:sp>
    </p:spTree>
    <p:extLst>
      <p:ext uri="{BB962C8B-B14F-4D97-AF65-F5344CB8AC3E}">
        <p14:creationId xmlns:p14="http://schemas.microsoft.com/office/powerpoint/2010/main" val="1178118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u="sng" kern="1200" dirty="0" smtClean="0">
                <a:solidFill>
                  <a:schemeClr val="tx1"/>
                </a:solidFill>
                <a:effectLst/>
                <a:latin typeface="+mn-lt"/>
                <a:ea typeface="+mn-ea"/>
                <a:cs typeface="+mn-cs"/>
              </a:rPr>
              <a:t>Giải thích ví dụ: </a:t>
            </a:r>
            <a:endParaRPr lang="en-US"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Lớp Strawberry được kế thừa từ lớp Fruit.</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Điều này có nghĩa là lớp Strawberry có thể sử dụng thuộc tính public $ name và $ color cũng như các phương thức public __construct () và intro () từ lớp Fruit vì tính kế thừa.</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Lớp Strawberry cũng có phương thức riêng của nó: message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26</a:t>
            </a:fld>
            <a:endParaRPr lang="en-US"/>
          </a:p>
        </p:txBody>
      </p:sp>
    </p:spTree>
    <p:extLst>
      <p:ext uri="{BB962C8B-B14F-4D97-AF65-F5344CB8AC3E}">
        <p14:creationId xmlns:p14="http://schemas.microsoft.com/office/powerpoint/2010/main" val="283142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1" u="sng" kern="1200" dirty="0" smtClean="0">
                <a:solidFill>
                  <a:schemeClr val="tx1"/>
                </a:solidFill>
                <a:effectLst/>
                <a:latin typeface="+mn-lt"/>
                <a:ea typeface="+mn-ea"/>
                <a:cs typeface="+mn-cs"/>
              </a:rPr>
              <a:t>Giải thích</a:t>
            </a:r>
            <a:r>
              <a:rPr lang="en-GB" sz="1200" b="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 Trong ví dụ trên , phương thức intro() sử dụng phạm vi truy cập là protected , protected chỉ được sử dụng trong cùng 1 class hoặc lớp dẫn xuất từ lớp đó ,  mà hàm intro() được gọi từ ngoài class nên sẽ xảy ra lỗi.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27</a:t>
            </a:fld>
            <a:endParaRPr lang="en-US"/>
          </a:p>
        </p:txBody>
      </p:sp>
    </p:spTree>
    <p:extLst>
      <p:ext uri="{BB962C8B-B14F-4D97-AF65-F5344CB8AC3E}">
        <p14:creationId xmlns:p14="http://schemas.microsoft.com/office/powerpoint/2010/main" val="1368860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1" u="sng" kern="1200" dirty="0" smtClean="0">
                <a:solidFill>
                  <a:schemeClr val="tx1"/>
                </a:solidFill>
                <a:effectLst/>
                <a:latin typeface="+mn-lt"/>
                <a:ea typeface="+mn-ea"/>
                <a:cs typeface="+mn-cs"/>
              </a:rPr>
              <a:t>Giải thích</a:t>
            </a:r>
            <a:r>
              <a:rPr lang="en-GB" sz="1200" b="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 Trong ví dụ trên , phương thức intro() sử dụng phạm vi truy cập là protected , protected chỉ được sử dụng trong cùng 1 class hoặc lớp dẫn xuất từ lớp đó ,  mà hàm intro() được gọi từ ngoài class nên sẽ xảy ra lỗi.</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EA45494D-8B33-43D1-BB7A-D8DD8963A449}" type="slidenum">
              <a:rPr lang="en-US" smtClean="0"/>
              <a:t>28</a:t>
            </a:fld>
            <a:endParaRPr lang="en-US"/>
          </a:p>
        </p:txBody>
      </p:sp>
    </p:spTree>
    <p:extLst>
      <p:ext uri="{BB962C8B-B14F-4D97-AF65-F5344CB8AC3E}">
        <p14:creationId xmlns:p14="http://schemas.microsoft.com/office/powerpoint/2010/main" val="958571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30</a:t>
            </a:fld>
            <a:endParaRPr lang="en-US"/>
          </a:p>
        </p:txBody>
      </p:sp>
    </p:spTree>
    <p:extLst>
      <p:ext uri="{BB962C8B-B14F-4D97-AF65-F5344CB8AC3E}">
        <p14:creationId xmlns:p14="http://schemas.microsoft.com/office/powerpoint/2010/main" val="570930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latin typeface="Times New Roman" panose="02020603050405020304" pitchFamily="18" charset="0"/>
                <a:ea typeface="Times New Roman" panose="02020603050405020304" pitchFamily="18" charset="0"/>
              </a:rPr>
              <a:t>Namespace là  không gian tên có nhiệm vụ :</a:t>
            </a:r>
            <a:endParaRPr lang="en-US" sz="1200" b="1" dirty="0" smtClean="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GB" sz="1200" dirty="0" smtClean="0">
                <a:latin typeface="Times New Roman" panose="02020603050405020304" pitchFamily="18" charset="0"/>
                <a:ea typeface="Times New Roman" panose="02020603050405020304" pitchFamily="18" charset="0"/>
              </a:rPr>
              <a:t>Cho phép nhóm các lớp làm việc cùng nhau để thực hiện một nhiệm vụ</a:t>
            </a:r>
            <a:endParaRPr lang="en-US" sz="1200" b="1" dirty="0" smtClean="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GB" sz="1200" dirty="0" smtClean="0">
                <a:latin typeface="Times New Roman" panose="02020603050405020304" pitchFamily="18" charset="0"/>
                <a:ea typeface="Times New Roman" panose="02020603050405020304" pitchFamily="18" charset="0"/>
              </a:rPr>
              <a:t>Cho phép sử dụng cùng một tên cho nhiều lớp</a:t>
            </a:r>
            <a:endParaRPr lang="en-US" sz="1200" b="1" dirty="0" smtClean="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GB" sz="1200" dirty="0" smtClean="0">
                <a:latin typeface="Times New Roman" panose="02020603050405020304" pitchFamily="18" charset="0"/>
                <a:ea typeface="Times New Roman" panose="02020603050405020304" pitchFamily="18" charset="0"/>
              </a:rPr>
              <a:t>Ví dụ: bạn có thể có một tập hợp các lớp mô tả một bảng HTML, chẳng hạn như Bảng - </a:t>
            </a:r>
            <a:r>
              <a:rPr lang="en-GB" sz="1200" b="1" dirty="0" smtClean="0">
                <a:latin typeface="Times New Roman" panose="02020603050405020304" pitchFamily="18" charset="0"/>
                <a:ea typeface="Times New Roman" panose="02020603050405020304" pitchFamily="18" charset="0"/>
              </a:rPr>
              <a:t>Table</a:t>
            </a:r>
            <a:r>
              <a:rPr lang="en-GB" sz="1200" dirty="0" smtClean="0">
                <a:latin typeface="Times New Roman" panose="02020603050405020304" pitchFamily="18" charset="0"/>
                <a:ea typeface="Times New Roman" panose="02020603050405020304" pitchFamily="18" charset="0"/>
              </a:rPr>
              <a:t>, Hàng và Ô trong khi cũng có một tập hợp các lớp khác để mô tả đồ nội thất, chẳng hạn như Bàn - </a:t>
            </a:r>
            <a:r>
              <a:rPr lang="en-GB" sz="1200" b="1" dirty="0" smtClean="0">
                <a:latin typeface="Times New Roman" panose="02020603050405020304" pitchFamily="18" charset="0"/>
                <a:ea typeface="Times New Roman" panose="02020603050405020304" pitchFamily="18" charset="0"/>
              </a:rPr>
              <a:t>Table</a:t>
            </a:r>
            <a:r>
              <a:rPr lang="en-GB" sz="1200" dirty="0" smtClean="0">
                <a:latin typeface="Times New Roman" panose="02020603050405020304" pitchFamily="18" charset="0"/>
                <a:ea typeface="Times New Roman" panose="02020603050405020304" pitchFamily="18" charset="0"/>
              </a:rPr>
              <a:t>, Ghế và Giường. Namespace có thể được sử dụng để tổ chức các lớp thành hai nhóm khác nhau đồng thời ngăn không cho hai lớp Table – Bảng và Table - Bàn bị trộn lẫn với nhau.</a:t>
            </a:r>
          </a:p>
          <a:p>
            <a:pPr marL="342900" marR="0" lvl="0" indent="-342900">
              <a:buFont typeface="Symbol" panose="05050102010706020507" pitchFamily="18" charset="2"/>
              <a:buChar char=""/>
            </a:pPr>
            <a:endParaRPr lang="en-GB" sz="1200" b="1" dirty="0" smtClean="0">
              <a:effectLst/>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endParaRPr lang="en-GB" sz="1200" b="1" dirty="0" smtClean="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b="0" kern="1200" dirty="0" smtClean="0">
                <a:solidFill>
                  <a:schemeClr val="tx1"/>
                </a:solidFill>
                <a:effectLst/>
                <a:latin typeface="+mn-lt"/>
                <a:ea typeface="+mn-ea"/>
                <a:cs typeface="+mn-cs"/>
              </a:rPr>
              <a:t>Lưu ý: Khai báo không gian tên phải là điều đầu tiên trong tệp PHP. Ví dụ đoạn code sau sẽ không hợp lệ:</a:t>
            </a:r>
            <a:endParaRPr lang="en-US" sz="1200" b="1" kern="1200" dirty="0" smtClean="0">
              <a:solidFill>
                <a:schemeClr val="tx1"/>
              </a:solidFill>
              <a:effectLst/>
              <a:latin typeface="+mn-lt"/>
              <a:ea typeface="+mn-ea"/>
              <a:cs typeface="+mn-cs"/>
            </a:endParaRPr>
          </a:p>
          <a:p>
            <a:pPr marL="342900" marR="0" lvl="0" indent="-342900">
              <a:buFont typeface="Symbol" panose="05050102010706020507" pitchFamily="18" charset="2"/>
              <a:buChar char=""/>
            </a:pPr>
            <a:endParaRPr lang="en-US" sz="1200" b="1" dirty="0" smtClean="0">
              <a:effectLst/>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endParaRPr lang="en-US" sz="1200" b="1" dirty="0" smtClean="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b="0" kern="1200" dirty="0" smtClean="0">
                <a:solidFill>
                  <a:schemeClr val="tx1"/>
                </a:solidFill>
                <a:effectLst/>
                <a:latin typeface="+mn-lt"/>
                <a:ea typeface="+mn-ea"/>
                <a:cs typeface="+mn-cs"/>
              </a:rPr>
              <a:t>+ Bất kỳ đoạn code nào theo sau khai báo namespace đều hoạt động bên trong không gian trên, vì vậy các lớp thuộc không gian tên có thể được khởi tạo mà không cần bất kỳ định tính nào. Để truy cập các lớp từ bên ngoài một không gian tên, lớp đó cần phải có không gian tên gắn liền với nó.</a:t>
            </a:r>
            <a:endParaRPr lang="en-US" sz="1200" b="1" kern="1200" dirty="0" smtClean="0">
              <a:solidFill>
                <a:schemeClr val="tx1"/>
              </a:solidFill>
              <a:effectLst/>
              <a:latin typeface="+mn-lt"/>
              <a:ea typeface="+mn-ea"/>
              <a:cs typeface="+mn-cs"/>
            </a:endParaRPr>
          </a:p>
          <a:p>
            <a:pPr marL="342900" marR="0" lvl="0" indent="-342900">
              <a:buFont typeface="Symbol" panose="05050102010706020507" pitchFamily="18" charset="2"/>
              <a:buChar char=""/>
            </a:pPr>
            <a:endParaRPr lang="en-US" sz="1200" b="1" dirty="0" smtClean="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43</a:t>
            </a:fld>
            <a:endParaRPr lang="en-US"/>
          </a:p>
        </p:txBody>
      </p:sp>
    </p:spTree>
    <p:extLst>
      <p:ext uri="{BB962C8B-B14F-4D97-AF65-F5344CB8AC3E}">
        <p14:creationId xmlns:p14="http://schemas.microsoft.com/office/powerpoint/2010/main" val="78914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solidFill>
                  <a:srgbClr val="222222"/>
                </a:solidFill>
                <a:latin typeface="Verdana" panose="020B0604030504040204" pitchFamily="34" charset="0"/>
              </a:rPr>
              <a:t>Một đối tượng bao gồm 2 thông tin: </a:t>
            </a:r>
            <a:r>
              <a:rPr lang="vi-VN" b="1" dirty="0" smtClean="0">
                <a:solidFill>
                  <a:srgbClr val="222222"/>
                </a:solidFill>
                <a:latin typeface="Verdana" panose="020B0604030504040204" pitchFamily="34" charset="0"/>
              </a:rPr>
              <a:t>thuộc tính</a:t>
            </a:r>
            <a:r>
              <a:rPr lang="vi-VN" dirty="0" smtClean="0">
                <a:solidFill>
                  <a:srgbClr val="222222"/>
                </a:solidFill>
                <a:latin typeface="Verdana" panose="020B0604030504040204" pitchFamily="34" charset="0"/>
              </a:rPr>
              <a:t> và </a:t>
            </a:r>
            <a:r>
              <a:rPr lang="vi-VN" b="1" dirty="0" smtClean="0">
                <a:solidFill>
                  <a:srgbClr val="222222"/>
                </a:solidFill>
                <a:latin typeface="Verdana" panose="020B0604030504040204" pitchFamily="34" charset="0"/>
              </a:rPr>
              <a:t>phương thức</a:t>
            </a:r>
            <a:r>
              <a:rPr lang="vi-VN" dirty="0" smtClean="0">
                <a:solidFill>
                  <a:srgbClr val="222222"/>
                </a:solidFill>
                <a:latin typeface="Verdana" panose="020B0604030504040204" pitchFamily="34" charset="0"/>
              </a:rPr>
              <a:t>.</a:t>
            </a:r>
          </a:p>
          <a:p>
            <a:pPr>
              <a:buFont typeface="Arial" panose="020B0604020202020204" pitchFamily="34" charset="0"/>
              <a:buChar char="•"/>
            </a:pPr>
            <a:r>
              <a:rPr lang="vi-VN" b="1" dirty="0" smtClean="0">
                <a:solidFill>
                  <a:srgbClr val="222222"/>
                </a:solidFill>
                <a:latin typeface="Verdana" panose="020B0604030504040204" pitchFamily="34" charset="0"/>
              </a:rPr>
              <a:t> Thuộc tính </a:t>
            </a:r>
            <a:r>
              <a:rPr lang="vi-VN" dirty="0" smtClean="0">
                <a:solidFill>
                  <a:srgbClr val="222222"/>
                </a:solidFill>
                <a:latin typeface="Verdana" panose="020B0604030504040204" pitchFamily="34" charset="0"/>
              </a:rPr>
              <a:t>chính là những thông tin, đặc điểm của đối tượng. Ví dụ: con người có các đặc tính như mắt, mũi, tay, chân…</a:t>
            </a:r>
          </a:p>
          <a:p>
            <a:pPr>
              <a:buFont typeface="Arial" panose="020B0604020202020204" pitchFamily="34" charset="0"/>
              <a:buChar char="•"/>
            </a:pPr>
            <a:r>
              <a:rPr lang="vi-VN" b="1" dirty="0" smtClean="0">
                <a:solidFill>
                  <a:srgbClr val="222222"/>
                </a:solidFill>
                <a:latin typeface="Verdana" panose="020B0604030504040204" pitchFamily="34" charset="0"/>
              </a:rPr>
              <a:t> Phương thức </a:t>
            </a:r>
            <a:r>
              <a:rPr lang="vi-VN" dirty="0" smtClean="0">
                <a:solidFill>
                  <a:srgbClr val="222222"/>
                </a:solidFill>
                <a:latin typeface="Verdana" panose="020B0604030504040204" pitchFamily="34" charset="0"/>
              </a:rPr>
              <a:t>là những thao tác, hành động mà đối tượng đó có thể thực hiện. Ví dụ: một người sẽ có thể thực hiện hành động nói, đi, ăn, uống, . . .</a:t>
            </a:r>
            <a:endParaRPr lang="en-US" dirty="0" smtClean="0">
              <a:solidFill>
                <a:srgbClr val="222222"/>
              </a:solidFill>
              <a:latin typeface="Verdana" panose="020B0604030504040204" pitchFamily="34" charset="0"/>
            </a:endParaRPr>
          </a:p>
          <a:p>
            <a:pPr>
              <a:buFont typeface="Arial" panose="020B0604020202020204" pitchFamily="34" charset="0"/>
              <a:buChar char="•"/>
            </a:pPr>
            <a:endParaRPr lang="en-US" b="0" i="0" dirty="0" smtClean="0">
              <a:solidFill>
                <a:srgbClr val="222222"/>
              </a:solidFill>
              <a:effectLst/>
              <a:latin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latin typeface="Times New Roman" panose="02020603050405020304" pitchFamily="18" charset="0"/>
                <a:ea typeface="Calibri" panose="020F0502020204030204" pitchFamily="34" charset="0"/>
              </a:rPr>
              <a:t>Có thể tạo nhiều đối tượng từ một lớp. Mỗi đối tượng có tất cả các thuộc tính và phương thức được định nghĩa trong lớp, nhưng chúng sẽ có các giá trị thuộc tính khác nhau. Các đối tượng của một lớp được tạo bằng từ khóa </a:t>
            </a:r>
            <a:r>
              <a:rPr lang="en-GB" sz="1200" dirty="0" smtClean="0">
                <a:solidFill>
                  <a:srgbClr val="FF0000"/>
                </a:solidFill>
                <a:latin typeface="Times New Roman" panose="02020603050405020304" pitchFamily="18" charset="0"/>
                <a:ea typeface="Calibri" panose="020F0502020204030204" pitchFamily="34" charset="0"/>
              </a:rPr>
              <a:t>new</a:t>
            </a:r>
            <a:endParaRPr lang="en-US" sz="1200" dirty="0" smtClean="0"/>
          </a:p>
          <a:p>
            <a:pPr>
              <a:buFont typeface="Arial" panose="020B0604020202020204" pitchFamily="34" charset="0"/>
              <a:buChar char="•"/>
            </a:pPr>
            <a:endParaRPr lang="vi-VN" b="0" i="0" dirty="0" smtClean="0">
              <a:solidFill>
                <a:srgbClr val="222222"/>
              </a:solidFill>
              <a:effectLst/>
              <a:latin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9</a:t>
            </a:fld>
            <a:endParaRPr lang="en-US"/>
          </a:p>
        </p:txBody>
      </p:sp>
    </p:spTree>
    <p:extLst>
      <p:ext uri="{BB962C8B-B14F-4D97-AF65-F5344CB8AC3E}">
        <p14:creationId xmlns:p14="http://schemas.microsoft.com/office/powerpoint/2010/main" val="2411258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Trong ví dụ dưới đây, $ apple và $ banana là các thể hiện của lớp Fruit: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10</a:t>
            </a:fld>
            <a:endParaRPr lang="en-US"/>
          </a:p>
        </p:txBody>
      </p:sp>
    </p:spTree>
    <p:extLst>
      <p:ext uri="{BB962C8B-B14F-4D97-AF65-F5344CB8AC3E}">
        <p14:creationId xmlns:p14="http://schemas.microsoft.com/office/powerpoint/2010/main" val="3824996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Classes và Objects là 2 khía cạnh chính của hướng đối tượng</a:t>
            </a:r>
          </a:p>
          <a:p>
            <a:pPr lvl="0"/>
            <a:r>
              <a:rPr lang="en-US" sz="1200" kern="1200" dirty="0" smtClean="0">
                <a:solidFill>
                  <a:schemeClr val="tx1"/>
                </a:solidFill>
                <a:effectLst/>
                <a:latin typeface="+mn-lt"/>
                <a:ea typeface="+mn-ea"/>
                <a:cs typeface="+mn-cs"/>
              </a:rPr>
              <a:t>Ví dụ minh họa sự khác biệt giữa class và objects</a:t>
            </a:r>
          </a:p>
          <a:p>
            <a:pPr lvl="0"/>
            <a:r>
              <a:rPr lang="en-US" sz="1200" kern="1200" dirty="0" smtClean="0">
                <a:solidFill>
                  <a:schemeClr val="tx1"/>
                </a:solidFill>
                <a:effectLst/>
                <a:latin typeface="+mn-lt"/>
                <a:ea typeface="+mn-ea"/>
                <a:cs typeface="+mn-cs"/>
              </a:rPr>
              <a:t>Một lớp là một khuôn mẫu cho các đối tượng và một đối tượng là một thể hiện của một lớp.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Ví dụ : Giả sử chúng ta có một lớp tên là Fruit. Một Fruit có thể có các thuộc tính như tên, màu sắc, trọng lượng, v.v. Chúng ta có thể xác định các biến như $ name, $ color và $ weight để giữ các giá trị của các thuộc tính này</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Khi các đối tượng riêng lẻ được tạo ra, chúng kế thừa tất cả các thuộc tính và hành vi từ lớp, nhưng mỗi đối tượng sẽ có các giá trị khác nhau cho các thuộc tính.</a:t>
            </a: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11</a:t>
            </a:fld>
            <a:endParaRPr lang="en-US"/>
          </a:p>
        </p:txBody>
      </p:sp>
    </p:spTree>
    <p:extLst>
      <p:ext uri="{BB962C8B-B14F-4D97-AF65-F5344CB8AC3E}">
        <p14:creationId xmlns:p14="http://schemas.microsoft.com/office/powerpoint/2010/main" val="378375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 Xét ví dụ sau : </a:t>
            </a:r>
            <a:endParaRPr lang="en-US" sz="1200" b="1"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=&gt; Làm sao để thay đổi giá trị cho thuộc tính $name </a:t>
            </a:r>
            <a:endParaRPr lang="en-US" sz="1200" b="1"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=&gt; Có 2 cách để thay đổi</a:t>
            </a:r>
            <a:r>
              <a:rPr lang="en-GB" sz="1200" b="1" kern="1200" dirty="0" smtClean="0">
                <a:solidFill>
                  <a:schemeClr val="tx1"/>
                </a:solidFill>
                <a:effectLst/>
                <a:latin typeface="+mn-lt"/>
                <a:ea typeface="+mn-ea"/>
                <a:cs typeface="+mn-cs"/>
              </a:rPr>
              <a:t>:</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12</a:t>
            </a:fld>
            <a:endParaRPr lang="en-US"/>
          </a:p>
        </p:txBody>
      </p:sp>
    </p:spTree>
    <p:extLst>
      <p:ext uri="{BB962C8B-B14F-4D97-AF65-F5344CB8AC3E}">
        <p14:creationId xmlns:p14="http://schemas.microsoft.com/office/powerpoint/2010/main" val="276040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Một hàm tạo cho phép khởi tạo các thuộc tính của đối tượng khi tạo đối tượng. Khi tạo một hàm __construct (), PHP sẽ tự động gọi hàm này khi tạo một đối tượng từ một lớp. Lưu ý rằng hàm cấu tạo bắt đầu bằng hai dấu gạch dưới (__).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Trong ví dụ bên dưới, cho thấy việc sử dụng một hàm tạo giúp chúng ta không phải gọi phương thức set_name (), làm giảm số lượng dòng code :</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16</a:t>
            </a:fld>
            <a:endParaRPr lang="en-US"/>
          </a:p>
        </p:txBody>
      </p:sp>
    </p:spTree>
    <p:extLst>
      <p:ext uri="{BB962C8B-B14F-4D97-AF65-F5344CB8AC3E}">
        <p14:creationId xmlns:p14="http://schemas.microsoft.com/office/powerpoint/2010/main" val="3146091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tx1"/>
                </a:solidFill>
                <a:effectLst/>
                <a:latin typeface="+mn-lt"/>
                <a:ea typeface="+mn-ea"/>
                <a:cs typeface="+mn-cs"/>
              </a:rPr>
              <a:t>Lưu ý rằng hàm hủy bắt đầu bằng hai dấu gạch dưới (__) . Ví dụ bên dưới có một hàm __construct () được tự động gọi khi tạo một đối tượng từ một lớp và một hàm __destruct () được gọi tự động ở cuối tập lệnh:</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19</a:t>
            </a:fld>
            <a:endParaRPr lang="en-US"/>
          </a:p>
        </p:txBody>
      </p:sp>
    </p:spTree>
    <p:extLst>
      <p:ext uri="{BB962C8B-B14F-4D97-AF65-F5344CB8AC3E}">
        <p14:creationId xmlns:p14="http://schemas.microsoft.com/office/powerpoint/2010/main" val="1717990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20</a:t>
            </a:fld>
            <a:endParaRPr lang="en-US"/>
          </a:p>
        </p:txBody>
      </p:sp>
    </p:spTree>
    <p:extLst>
      <p:ext uri="{BB962C8B-B14F-4D97-AF65-F5344CB8AC3E}">
        <p14:creationId xmlns:p14="http://schemas.microsoft.com/office/powerpoint/2010/main" val="179659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Trong ví dụ này, có 3 phạm vi truy cập khác nhau vào ba thuộc tính (tên, màu và trọng lượng) =&gt; gán giá trị cho  thuộc tính name, nó sẽ hoạt động tốt (vì thuộc tính name là công khai và có thể được truy cập từ mọi nơi). Tuy nhiên, khi gán giá trị cho thuộc tính màu sắc hoặc trọng lượng, nó sẽ xảy ra lỗi  (vì thuộc tính màu sắc và trọng lượng được bảo vệ và riêng tư):</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45494D-8B33-43D1-BB7A-D8DD8963A449}" type="slidenum">
              <a:rPr lang="en-US" smtClean="0"/>
              <a:t>23</a:t>
            </a:fld>
            <a:endParaRPr lang="en-US"/>
          </a:p>
        </p:txBody>
      </p:sp>
    </p:spTree>
    <p:extLst>
      <p:ext uri="{BB962C8B-B14F-4D97-AF65-F5344CB8AC3E}">
        <p14:creationId xmlns:p14="http://schemas.microsoft.com/office/powerpoint/2010/main" val="3875302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85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5554FB4E-E79F-4FCD-B373-1990A7E51642}"/>
              </a:ext>
            </a:extLst>
          </p:cNvPr>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725909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330673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6455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6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36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12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1DB724-9006-424E-A191-C08CB17EE2CA}"/>
              </a:ext>
            </a:extLst>
          </p:cNvPr>
          <p:cNvSpPr/>
          <p:nvPr userDrawn="1"/>
        </p:nvSpPr>
        <p:spPr>
          <a:xfrm>
            <a:off x="462336" y="315931"/>
            <a:ext cx="3113070" cy="622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13FB2FD4-D355-49C8-B7E0-BC49131F2FEA}"/>
              </a:ext>
            </a:extLst>
          </p:cNvPr>
          <p:cNvSpPr>
            <a:spLocks noGrp="1"/>
          </p:cNvSpPr>
          <p:nvPr>
            <p:ph type="pic" sz="quarter" idx="41" hasCustomPrompt="1"/>
          </p:nvPr>
        </p:nvSpPr>
        <p:spPr>
          <a:xfrm>
            <a:off x="682645" y="553565"/>
            <a:ext cx="2672453" cy="240539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54BAF68A-9D51-4222-8013-E9B5F8209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0903"/>
            <a:ext cx="11600704" cy="1140891"/>
          </a:xfrm>
          <a:prstGeom prst="rect">
            <a:avLst/>
          </a:prstGeom>
        </p:spPr>
      </p:pic>
      <p:pic>
        <p:nvPicPr>
          <p:cNvPr id="3" name="Picture 3" descr="E:\002-KIMS BUSINESS\007-02-MaxPPT-Contents\150902-com-Global-Laptop\mo900.png">
            <a:extLst>
              <a:ext uri="{FF2B5EF4-FFF2-40B4-BE49-F238E27FC236}">
                <a16:creationId xmlns:a16="http://schemas.microsoft.com/office/drawing/2014/main" id="{1C4F8B41-3F98-4240-8891-4ADABC669A41}"/>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a:extLst>
              <a:ext uri="{FF2B5EF4-FFF2-40B4-BE49-F238E27FC236}">
                <a16:creationId xmlns:a16="http://schemas.microsoft.com/office/drawing/2014/main" id="{88CB46E1-8EB0-4782-9CDE-623B6BC6877B}"/>
              </a:ext>
            </a:extLst>
          </p:cNvPr>
          <p:cNvSpPr>
            <a:spLocks noGrp="1"/>
          </p:cNvSpPr>
          <p:nvPr>
            <p:ph type="pic" idx="14" hasCustomPrompt="1"/>
          </p:nvPr>
        </p:nvSpPr>
        <p:spPr>
          <a:xfrm>
            <a:off x="8898129" y="2735416"/>
            <a:ext cx="1672517" cy="26131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388CF590-A7AC-47AA-9D77-5FF843A9CEE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6" r:id="rId1"/>
    <p:sldLayoutId id="214748369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98" r:id="rId4"/>
    <p:sldLayoutId id="2147483676" r:id="rId5"/>
    <p:sldLayoutId id="2147483677" r:id="rId6"/>
    <p:sldLayoutId id="2147483678" r:id="rId7"/>
    <p:sldLayoutId id="2147483680" r:id="rId8"/>
    <p:sldLayoutId id="2147483682" r:id="rId9"/>
    <p:sldLayoutId id="2147483684" r:id="rId10"/>
    <p:sldLayoutId id="2147483687" r:id="rId11"/>
    <p:sldLayoutId id="2147483688" r:id="rId12"/>
    <p:sldLayoutId id="2147483671"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3.pn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pdev.vn/blog/lap-trinh-vien/"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61214E-2FF9-410E-939A-E19E616ABA6E}"/>
              </a:ext>
            </a:extLst>
          </p:cNvPr>
          <p:cNvGrpSpPr/>
          <p:nvPr/>
        </p:nvGrpSpPr>
        <p:grpSpPr>
          <a:xfrm>
            <a:off x="322218" y="232779"/>
            <a:ext cx="11753102" cy="3911252"/>
            <a:chOff x="234298" y="232779"/>
            <a:chExt cx="11753102" cy="3911252"/>
          </a:xfrm>
        </p:grpSpPr>
        <p:sp>
          <p:nvSpPr>
            <p:cNvPr id="8" name="TextBox 7">
              <a:extLst>
                <a:ext uri="{FF2B5EF4-FFF2-40B4-BE49-F238E27FC236}">
                  <a16:creationId xmlns:a16="http://schemas.microsoft.com/office/drawing/2014/main" id="{5CF5BDA4-10C7-46A6-AC30-523A3FC438AC}"/>
                </a:ext>
              </a:extLst>
            </p:cNvPr>
            <p:cNvSpPr txBox="1"/>
            <p:nvPr/>
          </p:nvSpPr>
          <p:spPr>
            <a:xfrm>
              <a:off x="234298" y="232779"/>
              <a:ext cx="11753102" cy="1569660"/>
            </a:xfrm>
            <a:prstGeom prst="rect">
              <a:avLst/>
            </a:prstGeom>
            <a:noFill/>
          </p:spPr>
          <p:txBody>
            <a:bodyPr wrap="square" rtlCol="0" anchor="ctr">
              <a:spAutoFit/>
            </a:bodyPr>
            <a:lstStyle/>
            <a:p>
              <a:r>
                <a:rPr lang="en-US" altLang="ko-KR" sz="4800" b="1" dirty="0" smtClean="0">
                  <a:solidFill>
                    <a:schemeClr val="accent1"/>
                  </a:solidFill>
                  <a:latin typeface="+mj-lt"/>
                  <a:cs typeface="Arial" pitchFamily="34" charset="0"/>
                </a:rPr>
                <a:t>CHÀO MỪNG THẦY VÀ CÁC BẠN ĐẾN VỚI BUỔI THUYẾT TRÌNH CỦA NHÓM</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800944" y="3477054"/>
              <a:ext cx="4777096" cy="666977"/>
            </a:xfrm>
            <a:prstGeom prst="rect">
              <a:avLst/>
            </a:prstGeom>
            <a:noFill/>
          </p:spPr>
          <p:txBody>
            <a:bodyPr wrap="square" rtlCol="0" anchor="ctr">
              <a:spAutoFit/>
            </a:bodyPr>
            <a:lstStyle/>
            <a:p>
              <a:r>
                <a:rPr lang="en-US" altLang="ko-KR" sz="1867" dirty="0" smtClean="0">
                  <a:solidFill>
                    <a:schemeClr val="bg1"/>
                  </a:solidFill>
                  <a:cs typeface="Arial" pitchFamily="34" charset="0"/>
                </a:rPr>
                <a:t>Sinh viên:Nguyễn Hoàng Yên</a:t>
              </a:r>
            </a:p>
            <a:p>
              <a:r>
                <a:rPr lang="en-US" altLang="ko-KR" sz="1867" dirty="0" smtClean="0">
                  <a:solidFill>
                    <a:schemeClr val="bg1"/>
                  </a:solidFill>
                  <a:cs typeface="Arial" pitchFamily="34" charset="0"/>
                </a:rPr>
                <a:t>	  Trần Thị Hòa</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201111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VÍ DỤ</a:t>
            </a:r>
            <a:endParaRPr lang="en-US" dirty="0"/>
          </a:p>
        </p:txBody>
      </p:sp>
      <p:sp>
        <p:nvSpPr>
          <p:cNvPr id="44" name="Rectangle 43"/>
          <p:cNvSpPr/>
          <p:nvPr/>
        </p:nvSpPr>
        <p:spPr>
          <a:xfrm>
            <a:off x="323529" y="557996"/>
            <a:ext cx="12070080" cy="6418552"/>
          </a:xfrm>
          <a:prstGeom prst="rect">
            <a:avLst/>
          </a:prstGeom>
        </p:spPr>
        <p:txBody>
          <a:bodyPr wrap="square">
            <a:spAutoFit/>
          </a:bodyPr>
          <a:lstStyle/>
          <a:p>
            <a:pPr marL="457200" marR="0">
              <a:lnSpc>
                <a:spcPct val="107000"/>
              </a:lnSpc>
              <a:spcBef>
                <a:spcPts val="0"/>
              </a:spcBef>
              <a:spcAft>
                <a:spcPts val="800"/>
              </a:spcAft>
            </a:pPr>
            <a:r>
              <a:rPr lang="en-GB" dirty="0">
                <a:solidFill>
                  <a:srgbClr val="FF0000"/>
                </a:solidFill>
                <a:latin typeface="Consolas" panose="020B0609020204030204" pitchFamily="49" charset="0"/>
                <a:ea typeface="Calibri" panose="020F0502020204030204" pitchFamily="34" charset="0"/>
                <a:cs typeface="Times New Roman" panose="02020603050405020304" pitchFamily="18" charset="0"/>
              </a:rPr>
              <a:t>&lt;?php</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class</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Fruit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8000"/>
                </a:solidFill>
                <a:latin typeface="Consolas" panose="020B0609020204030204" pitchFamily="49" charset="0"/>
                <a:ea typeface="Calibri" panose="020F0502020204030204" pitchFamily="34" charset="0"/>
                <a:cs typeface="Times New Roman" panose="02020603050405020304" pitchFamily="18" charset="0"/>
              </a:rPr>
              <a:t>// Properties</a:t>
            </a:r>
            <a:br>
              <a:rPr lang="en-GB" dirty="0">
                <a:solidFill>
                  <a:srgbClr val="008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public</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$name;</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public</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$color;</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8000"/>
                </a:solidFill>
                <a:latin typeface="Consolas" panose="020B0609020204030204" pitchFamily="49" charset="0"/>
                <a:ea typeface="Calibri" panose="020F0502020204030204" pitchFamily="34" charset="0"/>
                <a:cs typeface="Times New Roman" panose="02020603050405020304" pitchFamily="18" charset="0"/>
              </a:rPr>
              <a:t>// Methods</a:t>
            </a:r>
            <a:br>
              <a:rPr lang="en-GB" dirty="0">
                <a:solidFill>
                  <a:srgbClr val="008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function</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set_name($name)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$this-&gt;name = $name;</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function</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get_name()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return</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$this-&gt;name</a:t>
            </a:r>
            <a:r>
              <a:rPr lang="en-GB"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800"/>
              </a:spcAft>
            </a:pPr>
            <a:r>
              <a:rPr lang="en-GB"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apple =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new</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Fruit();</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$banana =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new</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Fruit();</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$apple-&gt;set_name(</a:t>
            </a:r>
            <a:r>
              <a:rPr lang="en-GB" dirty="0">
                <a:solidFill>
                  <a:srgbClr val="A52A2A"/>
                </a:solidFill>
                <a:latin typeface="Consolas" panose="020B0609020204030204" pitchFamily="49" charset="0"/>
                <a:ea typeface="Calibri" panose="020F0502020204030204" pitchFamily="34" charset="0"/>
                <a:cs typeface="Times New Roman" panose="02020603050405020304" pitchFamily="18" charset="0"/>
              </a:rPr>
              <a:t>'Apple'</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$banana-&gt;set_name(</a:t>
            </a:r>
            <a:r>
              <a:rPr lang="en-GB" dirty="0">
                <a:solidFill>
                  <a:srgbClr val="A52A2A"/>
                </a:solidFill>
                <a:latin typeface="Consolas" panose="020B0609020204030204" pitchFamily="49" charset="0"/>
                <a:ea typeface="Calibri" panose="020F0502020204030204" pitchFamily="34" charset="0"/>
                <a:cs typeface="Times New Roman" panose="02020603050405020304" pitchFamily="18" charset="0"/>
              </a:rPr>
              <a:t>'Banana'</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echo</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$apple-&gt;get_name();</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echo</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A52A2A"/>
                </a:solidFill>
                <a:latin typeface="Consolas" panose="020B0609020204030204" pitchFamily="49" charset="0"/>
                <a:ea typeface="Calibri" panose="020F0502020204030204" pitchFamily="34" charset="0"/>
                <a:cs typeface="Times New Roman" panose="02020603050405020304" pitchFamily="18" charset="0"/>
              </a:rPr>
              <a:t>"&lt;br&gt;"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echo</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$banana-&gt;get_name();</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FF0000"/>
                </a:solidFill>
                <a:latin typeface="Consolas" panose="020B0609020204030204" pitchFamily="49" charset="0"/>
                <a:ea typeface="Calibri" panose="020F0502020204030204" pitchFamily="34" charset="0"/>
                <a:cs typeface="Times New Roman" panose="02020603050405020304" pitchFamily="18" charset="0"/>
              </a:rPr>
              <a:t>?&gt;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600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7">
            <a:extLst>
              <a:ext uri="{FF2B5EF4-FFF2-40B4-BE49-F238E27FC236}">
                <a16:creationId xmlns:a16="http://schemas.microsoft.com/office/drawing/2014/main" id="{ED75D5F5-70BF-4FB2-9BB6-083E61246013}"/>
              </a:ext>
            </a:extLst>
          </p:cNvPr>
          <p:cNvSpPr/>
          <p:nvPr/>
        </p:nvSpPr>
        <p:spPr>
          <a:xfrm>
            <a:off x="7899656" y="2400454"/>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781" y="1611466"/>
            <a:ext cx="5730875" cy="157797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780" y="3428648"/>
            <a:ext cx="5730875" cy="1584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928949" y="3524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1928949" y="5108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9170126" y="3428648"/>
            <a:ext cx="1219200" cy="646331"/>
          </a:xfrm>
          <a:prstGeom prst="rect">
            <a:avLst/>
          </a:prstGeom>
          <a:noFill/>
        </p:spPr>
        <p:txBody>
          <a:bodyPr wrap="square" rtlCol="0">
            <a:spAutoFit/>
          </a:bodyPr>
          <a:lstStyle/>
          <a:p>
            <a:r>
              <a:rPr lang="en-US" dirty="0" smtClean="0"/>
              <a:t>Class và</a:t>
            </a:r>
          </a:p>
          <a:p>
            <a:r>
              <a:rPr lang="en-US" dirty="0" smtClean="0"/>
              <a:t>Object</a:t>
            </a:r>
            <a:endParaRPr lang="en-US" dirty="0"/>
          </a:p>
        </p:txBody>
      </p:sp>
    </p:spTree>
    <p:extLst>
      <p:ext uri="{BB962C8B-B14F-4D97-AF65-F5344CB8AC3E}">
        <p14:creationId xmlns:p14="http://schemas.microsoft.com/office/powerpoint/2010/main" val="36716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7">
            <a:extLst>
              <a:ext uri="{FF2B5EF4-FFF2-40B4-BE49-F238E27FC236}">
                <a16:creationId xmlns:a16="http://schemas.microsoft.com/office/drawing/2014/main" id="{ED75D5F5-70BF-4FB2-9BB6-083E61246013}"/>
              </a:ext>
            </a:extLst>
          </p:cNvPr>
          <p:cNvSpPr/>
          <p:nvPr/>
        </p:nvSpPr>
        <p:spPr>
          <a:xfrm>
            <a:off x="7899656" y="2400454"/>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ctangle 4"/>
          <p:cNvSpPr>
            <a:spLocks noChangeArrowheads="1"/>
          </p:cNvSpPr>
          <p:nvPr/>
        </p:nvSpPr>
        <p:spPr bwMode="auto">
          <a:xfrm>
            <a:off x="1928949" y="3524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1928949" y="5108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9170126" y="3428648"/>
            <a:ext cx="1219200" cy="523220"/>
          </a:xfrm>
          <a:prstGeom prst="rect">
            <a:avLst/>
          </a:prstGeom>
          <a:noFill/>
        </p:spPr>
        <p:txBody>
          <a:bodyPr wrap="square" rtlCol="0">
            <a:spAutoFit/>
          </a:bodyPr>
          <a:lstStyle/>
          <a:p>
            <a:r>
              <a:rPr lang="en-US" sz="2800" dirty="0" smtClean="0"/>
              <a:t>$this</a:t>
            </a:r>
          </a:p>
        </p:txBody>
      </p:sp>
      <p:sp>
        <p:nvSpPr>
          <p:cNvPr id="2" name="Rectangle 1"/>
          <p:cNvSpPr/>
          <p:nvPr/>
        </p:nvSpPr>
        <p:spPr>
          <a:xfrm>
            <a:off x="1310640" y="1394601"/>
            <a:ext cx="6096000" cy="646331"/>
          </a:xfrm>
          <a:prstGeom prst="rect">
            <a:avLst/>
          </a:prstGeom>
        </p:spPr>
        <p:txBody>
          <a:bodyPr>
            <a:spAutoFit/>
          </a:bodyPr>
          <a:lstStyle/>
          <a:p>
            <a:pPr indent="457200">
              <a:spcBef>
                <a:spcPts val="750"/>
              </a:spcBef>
              <a:spcAft>
                <a:spcPts val="750"/>
              </a:spcAft>
            </a:pPr>
            <a:r>
              <a:rPr lang="en-GB" dirty="0">
                <a:latin typeface="Times New Roman" panose="02020603050405020304" pitchFamily="18" charset="0"/>
                <a:ea typeface="Times New Roman" panose="02020603050405020304" pitchFamily="18" charset="0"/>
              </a:rPr>
              <a:t>Từ khóa  $this tham chiếu đến đối tượng hiện tại , chỉ được sử dụng bên trong phương thức</a:t>
            </a:r>
            <a:endParaRPr lang="en-US" sz="2400" b="1"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310640" y="2708091"/>
            <a:ext cx="4717189" cy="2118544"/>
          </a:xfrm>
          <a:prstGeom prst="rect">
            <a:avLst/>
          </a:prstGeom>
        </p:spPr>
      </p:pic>
    </p:spTree>
    <p:extLst>
      <p:ext uri="{BB962C8B-B14F-4D97-AF65-F5344CB8AC3E}">
        <p14:creationId xmlns:p14="http://schemas.microsoft.com/office/powerpoint/2010/main" val="825475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CÁCH 1</a:t>
            </a:r>
            <a:endParaRPr lang="en-US" dirty="0"/>
          </a:p>
        </p:txBody>
      </p:sp>
      <p:grpSp>
        <p:nvGrpSpPr>
          <p:cNvPr id="3" name="Group 2">
            <a:extLst>
              <a:ext uri="{FF2B5EF4-FFF2-40B4-BE49-F238E27FC236}">
                <a16:creationId xmlns:a16="http://schemas.microsoft.com/office/drawing/2014/main" id="{F6915FD2-D0E6-4DEB-B1C9-9340552A3344}"/>
              </a:ext>
            </a:extLst>
          </p:cNvPr>
          <p:cNvGrpSpPr/>
          <p:nvPr/>
        </p:nvGrpSpPr>
        <p:grpSpPr>
          <a:xfrm>
            <a:off x="760492" y="361883"/>
            <a:ext cx="2564080" cy="6496117"/>
            <a:chOff x="896897" y="372794"/>
            <a:chExt cx="2425766" cy="6145697"/>
          </a:xfrm>
        </p:grpSpPr>
        <p:sp>
          <p:nvSpPr>
            <p:cNvPr id="4" name="Freeform: Shape 3">
              <a:extLst>
                <a:ext uri="{FF2B5EF4-FFF2-40B4-BE49-F238E27FC236}">
                  <a16:creationId xmlns:a16="http://schemas.microsoft.com/office/drawing/2014/main" id="{D1D8A4D9-073F-4BB6-A662-1EFDCB85E80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07DF9A70-42B4-4956-A6DE-65EC83042B41}"/>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A1EA2B28-8846-4C7F-88A9-8ADBC050117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F3EF62E-06EA-4D0D-A441-B65B6FB961EF}"/>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E20A684-E434-40C4-84DE-66387E9E9CDA}"/>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2723C70-5094-47B0-BC93-ED8A527333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1EF34FD-D5C4-4393-B6D7-67E4DFF7534A}"/>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F4A134F-9F05-4D10-8F90-D5BBBDC78A1A}"/>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E5F9C0EC-A17E-433A-8DA0-F9E36EE2B618}"/>
                </a:ext>
              </a:extLst>
            </p:cNvPr>
            <p:cNvGrpSpPr/>
            <p:nvPr/>
          </p:nvGrpSpPr>
          <p:grpSpPr>
            <a:xfrm>
              <a:off x="1314164" y="2864343"/>
              <a:ext cx="1013391" cy="285088"/>
              <a:chOff x="8963351" y="2835327"/>
              <a:chExt cx="1121835" cy="315595"/>
            </a:xfrm>
          </p:grpSpPr>
          <p:sp>
            <p:nvSpPr>
              <p:cNvPr id="16" name="Freeform: Shape 15">
                <a:extLst>
                  <a:ext uri="{FF2B5EF4-FFF2-40B4-BE49-F238E27FC236}">
                    <a16:creationId xmlns:a16="http://schemas.microsoft.com/office/drawing/2014/main" id="{C2A4C65E-0C75-4DB0-82EF-744D0558FF37}"/>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AB7B3CA-67A1-4869-BE7B-1BEA69037B5E}"/>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D98CE6B-6D12-45B9-A830-4F286947E6BE}"/>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65AE8CE-85F5-4CEF-80A8-3599D73F25D1}"/>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FC040DF-8608-444D-92AC-39F0AE68CB0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389FFD7-DE4F-47D1-9314-82320CDDE13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13" name="Freeform: Shape 12">
              <a:extLst>
                <a:ext uri="{FF2B5EF4-FFF2-40B4-BE49-F238E27FC236}">
                  <a16:creationId xmlns:a16="http://schemas.microsoft.com/office/drawing/2014/main" id="{E972D6D6-3A17-4A2E-AAB1-897CF6022D4F}"/>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C3898C49-F9BC-4092-B007-970A80368E3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4BECFD8E-5027-4C50-A0BB-AC8B7749E800}"/>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sp>
        <p:nvSpPr>
          <p:cNvPr id="31" name="Rectangle 30"/>
          <p:cNvSpPr/>
          <p:nvPr/>
        </p:nvSpPr>
        <p:spPr>
          <a:xfrm>
            <a:off x="3899069" y="1172884"/>
            <a:ext cx="6096000" cy="646331"/>
          </a:xfrm>
          <a:prstGeom prst="rect">
            <a:avLst/>
          </a:prstGeom>
        </p:spPr>
        <p:txBody>
          <a:bodyPr>
            <a:spAutoFit/>
          </a:bodyPr>
          <a:lstStyle/>
          <a:p>
            <a:pPr indent="457200">
              <a:spcBef>
                <a:spcPts val="750"/>
              </a:spcBef>
              <a:spcAft>
                <a:spcPts val="750"/>
              </a:spcAft>
            </a:pPr>
            <a:r>
              <a:rPr lang="en-GB" b="1" dirty="0" smtClean="0">
                <a:latin typeface="Consolas" panose="020B0609020204030204" pitchFamily="49" charset="0"/>
                <a:ea typeface="Times New Roman" panose="02020603050405020304" pitchFamily="18" charset="0"/>
              </a:rPr>
              <a:t>Thêm </a:t>
            </a:r>
            <a:r>
              <a:rPr lang="en-GB" b="1" dirty="0">
                <a:latin typeface="Consolas" panose="020B0609020204030204" pitchFamily="49" charset="0"/>
                <a:ea typeface="Times New Roman" panose="02020603050405020304" pitchFamily="18" charset="0"/>
              </a:rPr>
              <a:t>vào bên trong class =&gt; sử dụng phương thức set_name() và $this</a:t>
            </a:r>
            <a:endParaRPr lang="en-US" sz="2800" b="1" dirty="0">
              <a:effectLst/>
              <a:latin typeface="Times New Roman" panose="02020603050405020304" pitchFamily="18" charset="0"/>
              <a:ea typeface="Times New Roman" panose="02020603050405020304" pitchFamily="18" charset="0"/>
            </a:endParaRPr>
          </a:p>
        </p:txBody>
      </p:sp>
      <p:pic>
        <p:nvPicPr>
          <p:cNvPr id="32" name="Picture 31"/>
          <p:cNvPicPr>
            <a:picLocks noChangeAspect="1"/>
          </p:cNvPicPr>
          <p:nvPr/>
        </p:nvPicPr>
        <p:blipFill>
          <a:blip r:embed="rId2"/>
          <a:stretch>
            <a:fillRect/>
          </a:stretch>
        </p:blipFill>
        <p:spPr>
          <a:xfrm>
            <a:off x="3619261" y="2299126"/>
            <a:ext cx="5875529" cy="3558848"/>
          </a:xfrm>
          <a:prstGeom prst="rect">
            <a:avLst/>
          </a:prstGeom>
        </p:spPr>
      </p:pic>
    </p:spTree>
    <p:extLst>
      <p:ext uri="{BB962C8B-B14F-4D97-AF65-F5344CB8AC3E}">
        <p14:creationId xmlns:p14="http://schemas.microsoft.com/office/powerpoint/2010/main" val="624695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CÁCH 2</a:t>
            </a:r>
            <a:endParaRPr lang="en-US" dirty="0"/>
          </a:p>
        </p:txBody>
      </p:sp>
      <p:grpSp>
        <p:nvGrpSpPr>
          <p:cNvPr id="3" name="Group 2">
            <a:extLst>
              <a:ext uri="{FF2B5EF4-FFF2-40B4-BE49-F238E27FC236}">
                <a16:creationId xmlns:a16="http://schemas.microsoft.com/office/drawing/2014/main" id="{F6915FD2-D0E6-4DEB-B1C9-9340552A3344}"/>
              </a:ext>
            </a:extLst>
          </p:cNvPr>
          <p:cNvGrpSpPr/>
          <p:nvPr/>
        </p:nvGrpSpPr>
        <p:grpSpPr>
          <a:xfrm>
            <a:off x="760492" y="361883"/>
            <a:ext cx="2564080" cy="6496117"/>
            <a:chOff x="896897" y="372794"/>
            <a:chExt cx="2425766" cy="6145697"/>
          </a:xfrm>
        </p:grpSpPr>
        <p:sp>
          <p:nvSpPr>
            <p:cNvPr id="4" name="Freeform: Shape 3">
              <a:extLst>
                <a:ext uri="{FF2B5EF4-FFF2-40B4-BE49-F238E27FC236}">
                  <a16:creationId xmlns:a16="http://schemas.microsoft.com/office/drawing/2014/main" id="{D1D8A4D9-073F-4BB6-A662-1EFDCB85E80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07DF9A70-42B4-4956-A6DE-65EC83042B41}"/>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A1EA2B28-8846-4C7F-88A9-8ADBC050117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F3EF62E-06EA-4D0D-A441-B65B6FB961EF}"/>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E20A684-E434-40C4-84DE-66387E9E9CDA}"/>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2723C70-5094-47B0-BC93-ED8A527333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1EF34FD-D5C4-4393-B6D7-67E4DFF7534A}"/>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F4A134F-9F05-4D10-8F90-D5BBBDC78A1A}"/>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E5F9C0EC-A17E-433A-8DA0-F9E36EE2B618}"/>
                </a:ext>
              </a:extLst>
            </p:cNvPr>
            <p:cNvGrpSpPr/>
            <p:nvPr/>
          </p:nvGrpSpPr>
          <p:grpSpPr>
            <a:xfrm>
              <a:off x="1314164" y="2864343"/>
              <a:ext cx="1013391" cy="285088"/>
              <a:chOff x="8963351" y="2835327"/>
              <a:chExt cx="1121835" cy="315595"/>
            </a:xfrm>
          </p:grpSpPr>
          <p:sp>
            <p:nvSpPr>
              <p:cNvPr id="16" name="Freeform: Shape 15">
                <a:extLst>
                  <a:ext uri="{FF2B5EF4-FFF2-40B4-BE49-F238E27FC236}">
                    <a16:creationId xmlns:a16="http://schemas.microsoft.com/office/drawing/2014/main" id="{C2A4C65E-0C75-4DB0-82EF-744D0558FF37}"/>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AB7B3CA-67A1-4869-BE7B-1BEA69037B5E}"/>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D98CE6B-6D12-45B9-A830-4F286947E6BE}"/>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65AE8CE-85F5-4CEF-80A8-3599D73F25D1}"/>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FC040DF-8608-444D-92AC-39F0AE68CB0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389FFD7-DE4F-47D1-9314-82320CDDE13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13" name="Freeform: Shape 12">
              <a:extLst>
                <a:ext uri="{FF2B5EF4-FFF2-40B4-BE49-F238E27FC236}">
                  <a16:creationId xmlns:a16="http://schemas.microsoft.com/office/drawing/2014/main" id="{E972D6D6-3A17-4A2E-AAB1-897CF6022D4F}"/>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C3898C49-F9BC-4092-B007-970A80368E3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4BECFD8E-5027-4C50-A0BB-AC8B7749E800}"/>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sp>
        <p:nvSpPr>
          <p:cNvPr id="31" name="Rectangle 30"/>
          <p:cNvSpPr/>
          <p:nvPr/>
        </p:nvSpPr>
        <p:spPr>
          <a:xfrm>
            <a:off x="3899069" y="1172884"/>
            <a:ext cx="6096000" cy="646331"/>
          </a:xfrm>
          <a:prstGeom prst="rect">
            <a:avLst/>
          </a:prstGeom>
        </p:spPr>
        <p:txBody>
          <a:bodyPr>
            <a:spAutoFit/>
          </a:bodyPr>
          <a:lstStyle/>
          <a:p>
            <a:pPr lvl="0"/>
            <a:r>
              <a:rPr lang="en-GB" b="1" dirty="0"/>
              <a:t>Bên ngoài class =&gt; Thay đổi trực tiếp giá trị của thuộc tính</a:t>
            </a:r>
            <a:endParaRPr lang="en-US" b="1" dirty="0"/>
          </a:p>
        </p:txBody>
      </p:sp>
      <p:pic>
        <p:nvPicPr>
          <p:cNvPr id="22" name="Picture 21"/>
          <p:cNvPicPr>
            <a:picLocks noChangeAspect="1"/>
          </p:cNvPicPr>
          <p:nvPr/>
        </p:nvPicPr>
        <p:blipFill>
          <a:blip r:embed="rId2"/>
          <a:stretch>
            <a:fillRect/>
          </a:stretch>
        </p:blipFill>
        <p:spPr>
          <a:xfrm>
            <a:off x="3820033" y="2299126"/>
            <a:ext cx="4953429" cy="2621507"/>
          </a:xfrm>
          <a:prstGeom prst="rect">
            <a:avLst/>
          </a:prstGeom>
        </p:spPr>
      </p:pic>
    </p:spTree>
    <p:extLst>
      <p:ext uri="{BB962C8B-B14F-4D97-AF65-F5344CB8AC3E}">
        <p14:creationId xmlns:p14="http://schemas.microsoft.com/office/powerpoint/2010/main" val="2778018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2390503"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3:HÀM TẠO-CONSTRUCTOR</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2390503" y="2734095"/>
            <a:ext cx="6936377"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242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FC8C018-EEE0-4EBD-8DB7-2BD5528AC1AF}"/>
              </a:ext>
            </a:extLst>
          </p:cNvPr>
          <p:cNvGrpSpPr/>
          <p:nvPr/>
        </p:nvGrpSpPr>
        <p:grpSpPr>
          <a:xfrm>
            <a:off x="8706359" y="2714045"/>
            <a:ext cx="3485641" cy="1456062"/>
            <a:chOff x="434509" y="3232290"/>
            <a:chExt cx="7866058" cy="3285899"/>
          </a:xfrm>
        </p:grpSpPr>
        <p:grpSp>
          <p:nvGrpSpPr>
            <p:cNvPr id="4" name="Group 3">
              <a:extLst>
                <a:ext uri="{FF2B5EF4-FFF2-40B4-BE49-F238E27FC236}">
                  <a16:creationId xmlns:a16="http://schemas.microsoft.com/office/drawing/2014/main" id="{4853CD91-56B7-431C-B55F-2BFB0EF13C7F}"/>
                </a:ext>
              </a:extLst>
            </p:cNvPr>
            <p:cNvGrpSpPr/>
            <p:nvPr/>
          </p:nvGrpSpPr>
          <p:grpSpPr>
            <a:xfrm>
              <a:off x="1228213" y="4040210"/>
              <a:ext cx="1808461" cy="1234920"/>
              <a:chOff x="3366914" y="2916559"/>
              <a:chExt cx="2424286" cy="1655441"/>
            </a:xfrm>
          </p:grpSpPr>
          <p:sp>
            <p:nvSpPr>
              <p:cNvPr id="19" name="Rectangle 18">
                <a:extLst>
                  <a:ext uri="{FF2B5EF4-FFF2-40B4-BE49-F238E27FC236}">
                    <a16:creationId xmlns:a16="http://schemas.microsoft.com/office/drawing/2014/main" id="{5C357B34-7E4F-491C-B058-F2B73B0B5E87}"/>
                  </a:ext>
                </a:extLst>
              </p:cNvPr>
              <p:cNvSpPr/>
              <p:nvPr/>
            </p:nvSpPr>
            <p:spPr>
              <a:xfrm>
                <a:off x="3366914" y="3203451"/>
                <a:ext cx="242428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19">
                <a:extLst>
                  <a:ext uri="{FF2B5EF4-FFF2-40B4-BE49-F238E27FC236}">
                    <a16:creationId xmlns:a16="http://schemas.microsoft.com/office/drawing/2014/main" id="{4D2D14D1-93FA-402F-9C5E-88DA4AA67684}"/>
                  </a:ext>
                </a:extLst>
              </p:cNvPr>
              <p:cNvSpPr/>
              <p:nvPr/>
            </p:nvSpPr>
            <p:spPr>
              <a:xfrm>
                <a:off x="3419872" y="3140968"/>
                <a:ext cx="230425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ectangle 3">
                <a:extLst>
                  <a:ext uri="{FF2B5EF4-FFF2-40B4-BE49-F238E27FC236}">
                    <a16:creationId xmlns:a16="http://schemas.microsoft.com/office/drawing/2014/main" id="{295C9166-BD25-47B1-A14F-C0FDDCA4EBDE}"/>
                  </a:ext>
                </a:extLst>
              </p:cNvPr>
              <p:cNvSpPr/>
              <p:nvPr/>
            </p:nvSpPr>
            <p:spPr>
              <a:xfrm>
                <a:off x="457200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Rectangle 3">
                <a:extLst>
                  <a:ext uri="{FF2B5EF4-FFF2-40B4-BE49-F238E27FC236}">
                    <a16:creationId xmlns:a16="http://schemas.microsoft.com/office/drawing/2014/main" id="{EB9EB5C6-D465-4E81-870E-E50B178159E4}"/>
                  </a:ext>
                </a:extLst>
              </p:cNvPr>
              <p:cNvSpPr/>
              <p:nvPr/>
            </p:nvSpPr>
            <p:spPr>
              <a:xfrm flipH="1">
                <a:off x="349188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7">
                <a:extLst>
                  <a:ext uri="{FF2B5EF4-FFF2-40B4-BE49-F238E27FC236}">
                    <a16:creationId xmlns:a16="http://schemas.microsoft.com/office/drawing/2014/main" id="{A3407722-DE9F-4FAE-9E89-0609F012F687}"/>
                  </a:ext>
                </a:extLst>
              </p:cNvPr>
              <p:cNvSpPr/>
              <p:nvPr/>
            </p:nvSpPr>
            <p:spPr>
              <a:xfrm>
                <a:off x="4439051" y="4449847"/>
                <a:ext cx="257915" cy="122153"/>
              </a:xfrm>
              <a:custGeom>
                <a:avLst/>
                <a:gdLst/>
                <a:ahLst/>
                <a:cxnLst/>
                <a:rect l="l" t="t" r="r" b="b"/>
                <a:pathLst>
                  <a:path w="900094" h="360040">
                    <a:moveTo>
                      <a:pt x="0" y="0"/>
                    </a:moveTo>
                    <a:lnTo>
                      <a:pt x="900094" y="0"/>
                    </a:lnTo>
                    <a:cubicBezTo>
                      <a:pt x="900094" y="198845"/>
                      <a:pt x="698601" y="360040"/>
                      <a:pt x="450047" y="360040"/>
                    </a:cubicBezTo>
                    <a:cubicBezTo>
                      <a:pt x="201493" y="360040"/>
                      <a:pt x="0" y="198845"/>
                      <a:pt x="0" y="0"/>
                    </a:cubicBezTo>
                    <a:close/>
                  </a:path>
                </a:pathLst>
              </a:custGeom>
              <a:solidFill>
                <a:schemeClr val="accent4"/>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 name="Group 4">
              <a:extLst>
                <a:ext uri="{FF2B5EF4-FFF2-40B4-BE49-F238E27FC236}">
                  <a16:creationId xmlns:a16="http://schemas.microsoft.com/office/drawing/2014/main" id="{AD4A9FE6-50B7-4BF6-B5BC-7854A6C1FDC2}"/>
                </a:ext>
              </a:extLst>
            </p:cNvPr>
            <p:cNvGrpSpPr/>
            <p:nvPr/>
          </p:nvGrpSpPr>
          <p:grpSpPr>
            <a:xfrm>
              <a:off x="434509" y="3232290"/>
              <a:ext cx="7866058" cy="3285899"/>
              <a:chOff x="434509" y="3232290"/>
              <a:chExt cx="7866058" cy="3285899"/>
            </a:xfrm>
            <a:solidFill>
              <a:schemeClr val="accent2"/>
            </a:solidFill>
          </p:grpSpPr>
          <p:sp>
            <p:nvSpPr>
              <p:cNvPr id="6" name="Freeform: Shape 125">
                <a:extLst>
                  <a:ext uri="{FF2B5EF4-FFF2-40B4-BE49-F238E27FC236}">
                    <a16:creationId xmlns:a16="http://schemas.microsoft.com/office/drawing/2014/main" id="{852E1D91-2EE8-4E6E-B6A4-6AE0D341BFA6}"/>
                  </a:ext>
                </a:extLst>
              </p:cNvPr>
              <p:cNvSpPr/>
              <p:nvPr/>
            </p:nvSpPr>
            <p:spPr>
              <a:xfrm>
                <a:off x="434509" y="3232290"/>
                <a:ext cx="2986139" cy="3285899"/>
              </a:xfrm>
              <a:custGeom>
                <a:avLst/>
                <a:gdLst>
                  <a:gd name="connsiteX0" fmla="*/ 1711336 w 2986139"/>
                  <a:gd name="connsiteY0" fmla="*/ 2011 h 3285899"/>
                  <a:gd name="connsiteX1" fmla="*/ 2285809 w 2986139"/>
                  <a:gd name="connsiteY1" fmla="*/ 131475 h 3285899"/>
                  <a:gd name="connsiteX2" fmla="*/ 2864184 w 2986139"/>
                  <a:gd name="connsiteY2" fmla="*/ 653376 h 3285899"/>
                  <a:gd name="connsiteX3" fmla="*/ 2977619 w 2986139"/>
                  <a:gd name="connsiteY3" fmla="*/ 1032143 h 3285899"/>
                  <a:gd name="connsiteX4" fmla="*/ 2855421 w 2986139"/>
                  <a:gd name="connsiteY4" fmla="*/ 1795034 h 3285899"/>
                  <a:gd name="connsiteX5" fmla="*/ 2717643 w 2986139"/>
                  <a:gd name="connsiteY5" fmla="*/ 2017523 h 3285899"/>
                  <a:gd name="connsiteX6" fmla="*/ 2575970 w 2986139"/>
                  <a:gd name="connsiteY6" fmla="*/ 2268250 h 3285899"/>
                  <a:gd name="connsiteX7" fmla="*/ 2555036 w 2986139"/>
                  <a:gd name="connsiteY7" fmla="*/ 2384606 h 3285899"/>
                  <a:gd name="connsiteX8" fmla="*/ 2555036 w 2986139"/>
                  <a:gd name="connsiteY8" fmla="*/ 3090536 h 3285899"/>
                  <a:gd name="connsiteX9" fmla="*/ 2581812 w 2986139"/>
                  <a:gd name="connsiteY9" fmla="*/ 3117312 h 3285899"/>
                  <a:gd name="connsiteX10" fmla="*/ 2788723 w 2986139"/>
                  <a:gd name="connsiteY10" fmla="*/ 3116339 h 3285899"/>
                  <a:gd name="connsiteX11" fmla="*/ 2809170 w 2986139"/>
                  <a:gd name="connsiteY11" fmla="*/ 3136300 h 3285899"/>
                  <a:gd name="connsiteX12" fmla="*/ 2809170 w 2986139"/>
                  <a:gd name="connsiteY12" fmla="*/ 3197156 h 3285899"/>
                  <a:gd name="connsiteX13" fmla="*/ 2793104 w 2986139"/>
                  <a:gd name="connsiteY13" fmla="*/ 3214195 h 3285899"/>
                  <a:gd name="connsiteX14" fmla="*/ 2503430 w 2986139"/>
                  <a:gd name="connsiteY14" fmla="*/ 3214195 h 3285899"/>
                  <a:gd name="connsiteX15" fmla="*/ 2487364 w 2986139"/>
                  <a:gd name="connsiteY15" fmla="*/ 3192774 h 3285899"/>
                  <a:gd name="connsiteX16" fmla="*/ 2486390 w 2986139"/>
                  <a:gd name="connsiteY16" fmla="*/ 2411383 h 3285899"/>
                  <a:gd name="connsiteX17" fmla="*/ 2554549 w 2986139"/>
                  <a:gd name="connsiteY17" fmla="*/ 2149459 h 3285899"/>
                  <a:gd name="connsiteX18" fmla="*/ 2677721 w 2986139"/>
                  <a:gd name="connsiteY18" fmla="*/ 1957641 h 3285899"/>
                  <a:gd name="connsiteX19" fmla="*/ 2882197 w 2986139"/>
                  <a:gd name="connsiteY19" fmla="*/ 1492701 h 3285899"/>
                  <a:gd name="connsiteX20" fmla="*/ 2919685 w 2986139"/>
                  <a:gd name="connsiteY20" fmla="*/ 1189882 h 3285899"/>
                  <a:gd name="connsiteX21" fmla="*/ 2430403 w 2986139"/>
                  <a:gd name="connsiteY21" fmla="*/ 283371 h 3285899"/>
                  <a:gd name="connsiteX22" fmla="*/ 1883186 w 2986139"/>
                  <a:gd name="connsiteY22" fmla="*/ 88632 h 3285899"/>
                  <a:gd name="connsiteX23" fmla="*/ 1587669 w 2986139"/>
                  <a:gd name="connsiteY23" fmla="*/ 69645 h 3285899"/>
                  <a:gd name="connsiteX24" fmla="*/ 917280 w 2986139"/>
                  <a:gd name="connsiteY24" fmla="*/ 246858 h 3285899"/>
                  <a:gd name="connsiteX25" fmla="*/ 480577 w 2986139"/>
                  <a:gd name="connsiteY25" fmla="*/ 799917 h 3285899"/>
                  <a:gd name="connsiteX26" fmla="*/ 467919 w 2986139"/>
                  <a:gd name="connsiteY26" fmla="*/ 1060867 h 3285899"/>
                  <a:gd name="connsiteX27" fmla="*/ 442116 w 2986139"/>
                  <a:gd name="connsiteY27" fmla="*/ 1162131 h 3285899"/>
                  <a:gd name="connsiteX28" fmla="*/ 152441 w 2986139"/>
                  <a:gd name="connsiteY28" fmla="*/ 1525320 h 3285899"/>
                  <a:gd name="connsiteX29" fmla="*/ 77954 w 2986139"/>
                  <a:gd name="connsiteY29" fmla="*/ 1652874 h 3285899"/>
                  <a:gd name="connsiteX30" fmla="*/ 105704 w 2986139"/>
                  <a:gd name="connsiteY30" fmla="*/ 1730770 h 3285899"/>
                  <a:gd name="connsiteX31" fmla="*/ 228877 w 2986139"/>
                  <a:gd name="connsiteY31" fmla="*/ 1777994 h 3285899"/>
                  <a:gd name="connsiteX32" fmla="*/ 308233 w 2986139"/>
                  <a:gd name="connsiteY32" fmla="*/ 1906522 h 3285899"/>
                  <a:gd name="connsiteX33" fmla="*/ 248838 w 2986139"/>
                  <a:gd name="connsiteY33" fmla="*/ 2034563 h 3285899"/>
                  <a:gd name="connsiteX34" fmla="*/ 253219 w 2986139"/>
                  <a:gd name="connsiteY34" fmla="*/ 2075458 h 3285899"/>
                  <a:gd name="connsiteX35" fmla="*/ 294601 w 2986139"/>
                  <a:gd name="connsiteY35" fmla="*/ 2109051 h 3285899"/>
                  <a:gd name="connsiteX36" fmla="*/ 304338 w 2986139"/>
                  <a:gd name="connsiteY36" fmla="*/ 2186946 h 3285899"/>
                  <a:gd name="connsiteX37" fmla="*/ 272207 w 2986139"/>
                  <a:gd name="connsiteY37" fmla="*/ 2223460 h 3285899"/>
                  <a:gd name="connsiteX38" fmla="*/ 271719 w 2986139"/>
                  <a:gd name="connsiteY38" fmla="*/ 2255592 h 3285899"/>
                  <a:gd name="connsiteX39" fmla="*/ 315049 w 2986139"/>
                  <a:gd name="connsiteY39" fmla="*/ 2308171 h 3285899"/>
                  <a:gd name="connsiteX40" fmla="*/ 336470 w 2986139"/>
                  <a:gd name="connsiteY40" fmla="*/ 2448383 h 3285899"/>
                  <a:gd name="connsiteX41" fmla="*/ 294114 w 2986139"/>
                  <a:gd name="connsiteY41" fmla="*/ 2577398 h 3285899"/>
                  <a:gd name="connsiteX42" fmla="*/ 354484 w 2986139"/>
                  <a:gd name="connsiteY42" fmla="*/ 2746822 h 3285899"/>
                  <a:gd name="connsiteX43" fmla="*/ 525367 w 2986139"/>
                  <a:gd name="connsiteY43" fmla="*/ 2809138 h 3285899"/>
                  <a:gd name="connsiteX44" fmla="*/ 777554 w 2986139"/>
                  <a:gd name="connsiteY44" fmla="*/ 2805243 h 3285899"/>
                  <a:gd name="connsiteX45" fmla="*/ 905595 w 2986139"/>
                  <a:gd name="connsiteY45" fmla="*/ 2812546 h 3285899"/>
                  <a:gd name="connsiteX46" fmla="*/ 1035097 w 2986139"/>
                  <a:gd name="connsiteY46" fmla="*/ 2932797 h 3285899"/>
                  <a:gd name="connsiteX47" fmla="*/ 1076965 w 2986139"/>
                  <a:gd name="connsiteY47" fmla="*/ 3141655 h 3285899"/>
                  <a:gd name="connsiteX48" fmla="*/ 1161677 w 2986139"/>
                  <a:gd name="connsiteY48" fmla="*/ 3217603 h 3285899"/>
                  <a:gd name="connsiteX49" fmla="*/ 1414049 w 2986139"/>
                  <a:gd name="connsiteY49" fmla="*/ 3216893 h 3285899"/>
                  <a:gd name="connsiteX50" fmla="*/ 1493069 w 2986139"/>
                  <a:gd name="connsiteY50" fmla="*/ 3216522 h 3285899"/>
                  <a:gd name="connsiteX51" fmla="*/ 1493069 w 2986139"/>
                  <a:gd name="connsiteY51" fmla="*/ 3285899 h 3285899"/>
                  <a:gd name="connsiteX52" fmla="*/ 1145611 w 2986139"/>
                  <a:gd name="connsiteY52" fmla="*/ 3284788 h 3285899"/>
                  <a:gd name="connsiteX53" fmla="*/ 1006373 w 2986139"/>
                  <a:gd name="connsiteY53" fmla="*/ 3147010 h 3285899"/>
                  <a:gd name="connsiteX54" fmla="*/ 964991 w 2986139"/>
                  <a:gd name="connsiteY54" fmla="*/ 2943021 h 3285899"/>
                  <a:gd name="connsiteX55" fmla="*/ 872003 w 2986139"/>
                  <a:gd name="connsiteY55" fmla="*/ 2876809 h 3285899"/>
                  <a:gd name="connsiteX56" fmla="*/ 689921 w 2986139"/>
                  <a:gd name="connsiteY56" fmla="*/ 2880217 h 3285899"/>
                  <a:gd name="connsiteX57" fmla="*/ 392458 w 2986139"/>
                  <a:gd name="connsiteY57" fmla="*/ 2848085 h 3285899"/>
                  <a:gd name="connsiteX58" fmla="*/ 260035 w 2986139"/>
                  <a:gd name="connsiteY58" fmla="*/ 2752176 h 3285899"/>
                  <a:gd name="connsiteX59" fmla="*/ 224495 w 2986139"/>
                  <a:gd name="connsiteY59" fmla="*/ 2565227 h 3285899"/>
                  <a:gd name="connsiteX60" fmla="*/ 268312 w 2986139"/>
                  <a:gd name="connsiteY60" fmla="*/ 2428910 h 3285899"/>
                  <a:gd name="connsiteX61" fmla="*/ 255167 w 2986139"/>
                  <a:gd name="connsiteY61" fmla="*/ 2344685 h 3285899"/>
                  <a:gd name="connsiteX62" fmla="*/ 216219 w 2986139"/>
                  <a:gd name="connsiteY62" fmla="*/ 2297947 h 3285899"/>
                  <a:gd name="connsiteX63" fmla="*/ 212324 w 2986139"/>
                  <a:gd name="connsiteY63" fmla="*/ 2184025 h 3285899"/>
                  <a:gd name="connsiteX64" fmla="*/ 235206 w 2986139"/>
                  <a:gd name="connsiteY64" fmla="*/ 2154814 h 3285899"/>
                  <a:gd name="connsiteX65" fmla="*/ 209403 w 2986139"/>
                  <a:gd name="connsiteY65" fmla="*/ 2130958 h 3285899"/>
                  <a:gd name="connsiteX66" fmla="*/ 193824 w 2986139"/>
                  <a:gd name="connsiteY66" fmla="*/ 1991234 h 3285899"/>
                  <a:gd name="connsiteX67" fmla="*/ 243969 w 2986139"/>
                  <a:gd name="connsiteY67" fmla="*/ 1871956 h 3285899"/>
                  <a:gd name="connsiteX68" fmla="*/ 234232 w 2986139"/>
                  <a:gd name="connsiteY68" fmla="*/ 1851021 h 3285899"/>
                  <a:gd name="connsiteX69" fmla="*/ 213297 w 2986139"/>
                  <a:gd name="connsiteY69" fmla="*/ 1845179 h 3285899"/>
                  <a:gd name="connsiteX70" fmla="*/ 65782 w 2986139"/>
                  <a:gd name="connsiteY70" fmla="*/ 1788218 h 3285899"/>
                  <a:gd name="connsiteX71" fmla="*/ 10769 w 2986139"/>
                  <a:gd name="connsiteY71" fmla="*/ 1627071 h 3285899"/>
                  <a:gd name="connsiteX72" fmla="*/ 127126 w 2986139"/>
                  <a:gd name="connsiteY72" fmla="*/ 1440122 h 3285899"/>
                  <a:gd name="connsiteX73" fmla="*/ 389536 w 2986139"/>
                  <a:gd name="connsiteY73" fmla="*/ 1111500 h 3285899"/>
                  <a:gd name="connsiteX74" fmla="*/ 398787 w 2986139"/>
                  <a:gd name="connsiteY74" fmla="*/ 1078394 h 3285899"/>
                  <a:gd name="connsiteX75" fmla="*/ 459643 w 2986139"/>
                  <a:gd name="connsiteY75" fmla="*/ 654836 h 3285899"/>
                  <a:gd name="connsiteX76" fmla="*/ 1142690 w 2986139"/>
                  <a:gd name="connsiteY76" fmla="*/ 68671 h 3285899"/>
                  <a:gd name="connsiteX77" fmla="*/ 1512208 w 2986139"/>
                  <a:gd name="connsiteY77" fmla="*/ 3434 h 3285899"/>
                  <a:gd name="connsiteX78" fmla="*/ 1711336 w 2986139"/>
                  <a:gd name="connsiteY78" fmla="*/ 2011 h 328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86139" h="3285899">
                    <a:moveTo>
                      <a:pt x="1711336" y="2011"/>
                    </a:moveTo>
                    <a:cubicBezTo>
                      <a:pt x="1908715" y="11345"/>
                      <a:pt x="2100685" y="53335"/>
                      <a:pt x="2285809" y="131475"/>
                    </a:cubicBezTo>
                    <a:cubicBezTo>
                      <a:pt x="2537996" y="238581"/>
                      <a:pt x="2736143" y="408004"/>
                      <a:pt x="2864184" y="653376"/>
                    </a:cubicBezTo>
                    <a:cubicBezTo>
                      <a:pt x="2926014" y="772166"/>
                      <a:pt x="2962528" y="899234"/>
                      <a:pt x="2977619" y="1032143"/>
                    </a:cubicBezTo>
                    <a:cubicBezTo>
                      <a:pt x="3007318" y="1297475"/>
                      <a:pt x="2957659" y="1550636"/>
                      <a:pt x="2855421" y="1795034"/>
                    </a:cubicBezTo>
                    <a:cubicBezTo>
                      <a:pt x="2821828" y="1876337"/>
                      <a:pt x="2767301" y="1945470"/>
                      <a:pt x="2717643" y="2017523"/>
                    </a:cubicBezTo>
                    <a:cubicBezTo>
                      <a:pt x="2662629" y="2096879"/>
                      <a:pt x="2608102" y="2176236"/>
                      <a:pt x="2575970" y="2268250"/>
                    </a:cubicBezTo>
                    <a:cubicBezTo>
                      <a:pt x="2561852" y="2305737"/>
                      <a:pt x="2555036" y="2344198"/>
                      <a:pt x="2555036" y="2384606"/>
                    </a:cubicBezTo>
                    <a:cubicBezTo>
                      <a:pt x="2556009" y="2619754"/>
                      <a:pt x="2556009" y="2855388"/>
                      <a:pt x="2555036" y="3090536"/>
                    </a:cubicBezTo>
                    <a:cubicBezTo>
                      <a:pt x="2555036" y="3112444"/>
                      <a:pt x="2560391" y="3117800"/>
                      <a:pt x="2581812" y="3117312"/>
                    </a:cubicBezTo>
                    <a:cubicBezTo>
                      <a:pt x="2650945" y="3115852"/>
                      <a:pt x="2719590" y="3117312"/>
                      <a:pt x="2788723" y="3116339"/>
                    </a:cubicBezTo>
                    <a:cubicBezTo>
                      <a:pt x="2804302" y="3115852"/>
                      <a:pt x="2810144" y="3119746"/>
                      <a:pt x="2809170" y="3136300"/>
                    </a:cubicBezTo>
                    <a:cubicBezTo>
                      <a:pt x="2807710" y="3156747"/>
                      <a:pt x="2808197" y="3176708"/>
                      <a:pt x="2809170" y="3197156"/>
                    </a:cubicBezTo>
                    <a:cubicBezTo>
                      <a:pt x="2809657" y="3209813"/>
                      <a:pt x="2806250" y="3214195"/>
                      <a:pt x="2793104" y="3214195"/>
                    </a:cubicBezTo>
                    <a:cubicBezTo>
                      <a:pt x="2696709" y="3213708"/>
                      <a:pt x="2599826" y="3213222"/>
                      <a:pt x="2503430" y="3214195"/>
                    </a:cubicBezTo>
                    <a:cubicBezTo>
                      <a:pt x="2484930" y="3214682"/>
                      <a:pt x="2487364" y="3203971"/>
                      <a:pt x="2487364" y="3192774"/>
                    </a:cubicBezTo>
                    <a:cubicBezTo>
                      <a:pt x="2487364" y="3051588"/>
                      <a:pt x="2490772" y="2530661"/>
                      <a:pt x="2486390" y="2411383"/>
                    </a:cubicBezTo>
                    <a:cubicBezTo>
                      <a:pt x="2482982" y="2315961"/>
                      <a:pt x="2511706" y="2231736"/>
                      <a:pt x="2554549" y="2149459"/>
                    </a:cubicBezTo>
                    <a:cubicBezTo>
                      <a:pt x="2589602" y="2081787"/>
                      <a:pt x="2630984" y="2017523"/>
                      <a:pt x="2677721" y="1957641"/>
                    </a:cubicBezTo>
                    <a:cubicBezTo>
                      <a:pt x="2785802" y="1819376"/>
                      <a:pt x="2843250" y="1660664"/>
                      <a:pt x="2882197" y="1492701"/>
                    </a:cubicBezTo>
                    <a:cubicBezTo>
                      <a:pt x="2905566" y="1392897"/>
                      <a:pt x="2920172" y="1292119"/>
                      <a:pt x="2919685" y="1189882"/>
                    </a:cubicBezTo>
                    <a:cubicBezTo>
                      <a:pt x="2917250" y="801378"/>
                      <a:pt x="2759999" y="495150"/>
                      <a:pt x="2430403" y="283371"/>
                    </a:cubicBezTo>
                    <a:cubicBezTo>
                      <a:pt x="2263414" y="176265"/>
                      <a:pt x="2078412" y="117356"/>
                      <a:pt x="1883186" y="88632"/>
                    </a:cubicBezTo>
                    <a:cubicBezTo>
                      <a:pt x="1785329" y="74027"/>
                      <a:pt x="1686499" y="67211"/>
                      <a:pt x="1587669" y="69645"/>
                    </a:cubicBezTo>
                    <a:cubicBezTo>
                      <a:pt x="1350087" y="75487"/>
                      <a:pt x="1122729" y="121251"/>
                      <a:pt x="917280" y="246858"/>
                    </a:cubicBezTo>
                    <a:cubicBezTo>
                      <a:pt x="704041" y="376846"/>
                      <a:pt x="553117" y="557954"/>
                      <a:pt x="480577" y="799917"/>
                    </a:cubicBezTo>
                    <a:cubicBezTo>
                      <a:pt x="454774" y="885602"/>
                      <a:pt x="445524" y="972748"/>
                      <a:pt x="467919" y="1060867"/>
                    </a:cubicBezTo>
                    <a:cubicBezTo>
                      <a:pt x="477656" y="1099815"/>
                      <a:pt x="466458" y="1131947"/>
                      <a:pt x="442116" y="1162131"/>
                    </a:cubicBezTo>
                    <a:cubicBezTo>
                      <a:pt x="345233" y="1282870"/>
                      <a:pt x="248351" y="1403608"/>
                      <a:pt x="152441" y="1525320"/>
                    </a:cubicBezTo>
                    <a:cubicBezTo>
                      <a:pt x="121770" y="1564268"/>
                      <a:pt x="94020" y="1605163"/>
                      <a:pt x="77954" y="1652874"/>
                    </a:cubicBezTo>
                    <a:cubicBezTo>
                      <a:pt x="65296" y="1690848"/>
                      <a:pt x="72112" y="1709835"/>
                      <a:pt x="105704" y="1730770"/>
                    </a:cubicBezTo>
                    <a:cubicBezTo>
                      <a:pt x="143678" y="1754139"/>
                      <a:pt x="182626" y="1772639"/>
                      <a:pt x="228877" y="1777994"/>
                    </a:cubicBezTo>
                    <a:cubicBezTo>
                      <a:pt x="302877" y="1786271"/>
                      <a:pt x="330628" y="1835929"/>
                      <a:pt x="308233" y="1906522"/>
                    </a:cubicBezTo>
                    <a:cubicBezTo>
                      <a:pt x="293628" y="1951799"/>
                      <a:pt x="283404" y="1998049"/>
                      <a:pt x="248838" y="2034563"/>
                    </a:cubicBezTo>
                    <a:cubicBezTo>
                      <a:pt x="236180" y="2047707"/>
                      <a:pt x="240074" y="2063773"/>
                      <a:pt x="253219" y="2075458"/>
                    </a:cubicBezTo>
                    <a:cubicBezTo>
                      <a:pt x="266364" y="2087142"/>
                      <a:pt x="280970" y="2097853"/>
                      <a:pt x="294601" y="2109051"/>
                    </a:cubicBezTo>
                    <a:cubicBezTo>
                      <a:pt x="323812" y="2132906"/>
                      <a:pt x="326733" y="2156761"/>
                      <a:pt x="304338" y="2186946"/>
                    </a:cubicBezTo>
                    <a:cubicBezTo>
                      <a:pt x="294601" y="2200091"/>
                      <a:pt x="283890" y="2212262"/>
                      <a:pt x="272207" y="2223460"/>
                    </a:cubicBezTo>
                    <a:cubicBezTo>
                      <a:pt x="260035" y="2234657"/>
                      <a:pt x="260522" y="2243420"/>
                      <a:pt x="271719" y="2255592"/>
                    </a:cubicBezTo>
                    <a:cubicBezTo>
                      <a:pt x="287299" y="2272144"/>
                      <a:pt x="301417" y="2290158"/>
                      <a:pt x="315049" y="2308171"/>
                    </a:cubicBezTo>
                    <a:cubicBezTo>
                      <a:pt x="347181" y="2351014"/>
                      <a:pt x="353023" y="2397751"/>
                      <a:pt x="336470" y="2448383"/>
                    </a:cubicBezTo>
                    <a:cubicBezTo>
                      <a:pt x="322838" y="2491713"/>
                      <a:pt x="307746" y="2534068"/>
                      <a:pt x="294114" y="2577398"/>
                    </a:cubicBezTo>
                    <a:cubicBezTo>
                      <a:pt x="270746" y="2650425"/>
                      <a:pt x="298496" y="2703492"/>
                      <a:pt x="354484" y="2746822"/>
                    </a:cubicBezTo>
                    <a:cubicBezTo>
                      <a:pt x="404629" y="2785769"/>
                      <a:pt x="463538" y="2801835"/>
                      <a:pt x="525367" y="2809138"/>
                    </a:cubicBezTo>
                    <a:cubicBezTo>
                      <a:pt x="609592" y="2818875"/>
                      <a:pt x="693329" y="2809624"/>
                      <a:pt x="777554" y="2805243"/>
                    </a:cubicBezTo>
                    <a:cubicBezTo>
                      <a:pt x="820397" y="2802809"/>
                      <a:pt x="863240" y="2803783"/>
                      <a:pt x="905595" y="2812546"/>
                    </a:cubicBezTo>
                    <a:cubicBezTo>
                      <a:pt x="973754" y="2826178"/>
                      <a:pt x="1015136" y="2868046"/>
                      <a:pt x="1035097" y="2932797"/>
                    </a:cubicBezTo>
                    <a:cubicBezTo>
                      <a:pt x="1056031" y="3000956"/>
                      <a:pt x="1072097" y="3070088"/>
                      <a:pt x="1076965" y="3141655"/>
                    </a:cubicBezTo>
                    <a:cubicBezTo>
                      <a:pt x="1080374" y="3200076"/>
                      <a:pt x="1101795" y="3217116"/>
                      <a:pt x="1161677" y="3217603"/>
                    </a:cubicBezTo>
                    <a:cubicBezTo>
                      <a:pt x="1191801" y="3217786"/>
                      <a:pt x="1295659" y="3217420"/>
                      <a:pt x="1414049" y="3216893"/>
                    </a:cubicBezTo>
                    <a:lnTo>
                      <a:pt x="1493069" y="3216522"/>
                    </a:lnTo>
                    <a:lnTo>
                      <a:pt x="1493069" y="3285899"/>
                    </a:lnTo>
                    <a:lnTo>
                      <a:pt x="1145611" y="3284788"/>
                    </a:lnTo>
                    <a:cubicBezTo>
                      <a:pt x="1075505" y="3284788"/>
                      <a:pt x="1005886" y="3246814"/>
                      <a:pt x="1006373" y="3147010"/>
                    </a:cubicBezTo>
                    <a:cubicBezTo>
                      <a:pt x="1006860" y="3075930"/>
                      <a:pt x="985438" y="3009232"/>
                      <a:pt x="964991" y="2943021"/>
                    </a:cubicBezTo>
                    <a:cubicBezTo>
                      <a:pt x="951359" y="2899205"/>
                      <a:pt x="915332" y="2881191"/>
                      <a:pt x="872003" y="2876809"/>
                    </a:cubicBezTo>
                    <a:cubicBezTo>
                      <a:pt x="811147" y="2870968"/>
                      <a:pt x="750777" y="2878270"/>
                      <a:pt x="689921" y="2880217"/>
                    </a:cubicBezTo>
                    <a:cubicBezTo>
                      <a:pt x="589144" y="2883625"/>
                      <a:pt x="488853" y="2886060"/>
                      <a:pt x="392458" y="2848085"/>
                    </a:cubicBezTo>
                    <a:cubicBezTo>
                      <a:pt x="339878" y="2827638"/>
                      <a:pt x="296548" y="2794532"/>
                      <a:pt x="260035" y="2752176"/>
                    </a:cubicBezTo>
                    <a:cubicBezTo>
                      <a:pt x="211837" y="2696676"/>
                      <a:pt x="206482" y="2632899"/>
                      <a:pt x="224495" y="2565227"/>
                    </a:cubicBezTo>
                    <a:cubicBezTo>
                      <a:pt x="236666" y="2518976"/>
                      <a:pt x="251758" y="2473700"/>
                      <a:pt x="268312" y="2428910"/>
                    </a:cubicBezTo>
                    <a:cubicBezTo>
                      <a:pt x="280482" y="2397264"/>
                      <a:pt x="275127" y="2370001"/>
                      <a:pt x="255167" y="2344685"/>
                    </a:cubicBezTo>
                    <a:cubicBezTo>
                      <a:pt x="242509" y="2328619"/>
                      <a:pt x="229851" y="2313040"/>
                      <a:pt x="216219" y="2297947"/>
                    </a:cubicBezTo>
                    <a:cubicBezTo>
                      <a:pt x="179219" y="2256566"/>
                      <a:pt x="178245" y="2227354"/>
                      <a:pt x="212324" y="2184025"/>
                    </a:cubicBezTo>
                    <a:cubicBezTo>
                      <a:pt x="220114" y="2174288"/>
                      <a:pt x="237153" y="2166498"/>
                      <a:pt x="235206" y="2154814"/>
                    </a:cubicBezTo>
                    <a:cubicBezTo>
                      <a:pt x="234232" y="2145564"/>
                      <a:pt x="218166" y="2139235"/>
                      <a:pt x="209403" y="2130958"/>
                    </a:cubicBezTo>
                    <a:cubicBezTo>
                      <a:pt x="162665" y="2088603"/>
                      <a:pt x="154876" y="2039918"/>
                      <a:pt x="193824" y="1991234"/>
                    </a:cubicBezTo>
                    <a:cubicBezTo>
                      <a:pt x="222548" y="1955207"/>
                      <a:pt x="228390" y="1911877"/>
                      <a:pt x="243969" y="1871956"/>
                    </a:cubicBezTo>
                    <a:cubicBezTo>
                      <a:pt x="248351" y="1861245"/>
                      <a:pt x="243969" y="1854916"/>
                      <a:pt x="234232" y="1851021"/>
                    </a:cubicBezTo>
                    <a:cubicBezTo>
                      <a:pt x="227416" y="1848587"/>
                      <a:pt x="220114" y="1845666"/>
                      <a:pt x="213297" y="1845179"/>
                    </a:cubicBezTo>
                    <a:cubicBezTo>
                      <a:pt x="157797" y="1842745"/>
                      <a:pt x="111060" y="1816942"/>
                      <a:pt x="65782" y="1788218"/>
                    </a:cubicBezTo>
                    <a:cubicBezTo>
                      <a:pt x="3953" y="1748783"/>
                      <a:pt x="-14061" y="1695717"/>
                      <a:pt x="10769" y="1627071"/>
                    </a:cubicBezTo>
                    <a:cubicBezTo>
                      <a:pt x="36085" y="1556478"/>
                      <a:pt x="81848" y="1498056"/>
                      <a:pt x="127126" y="1440122"/>
                    </a:cubicBezTo>
                    <a:cubicBezTo>
                      <a:pt x="213297" y="1329607"/>
                      <a:pt x="306285" y="1224448"/>
                      <a:pt x="389536" y="1111500"/>
                    </a:cubicBezTo>
                    <a:cubicBezTo>
                      <a:pt x="397326" y="1101275"/>
                      <a:pt x="402194" y="1092025"/>
                      <a:pt x="398787" y="1078394"/>
                    </a:cubicBezTo>
                    <a:cubicBezTo>
                      <a:pt x="360326" y="928932"/>
                      <a:pt x="396839" y="789206"/>
                      <a:pt x="459643" y="654836"/>
                    </a:cubicBezTo>
                    <a:cubicBezTo>
                      <a:pt x="598394" y="356398"/>
                      <a:pt x="832568" y="167988"/>
                      <a:pt x="1142690" y="68671"/>
                    </a:cubicBezTo>
                    <a:cubicBezTo>
                      <a:pt x="1262941" y="30210"/>
                      <a:pt x="1386601" y="10736"/>
                      <a:pt x="1512208" y="3434"/>
                    </a:cubicBezTo>
                    <a:cubicBezTo>
                      <a:pt x="1579150" y="-583"/>
                      <a:pt x="1645544" y="-1100"/>
                      <a:pt x="1711336" y="2011"/>
                    </a:cubicBezTo>
                    <a:close/>
                  </a:path>
                </a:pathLst>
              </a:custGeom>
              <a:grpFill/>
              <a:ln w="7545" cap="flat">
                <a:noFill/>
                <a:prstDash val="solid"/>
                <a:miter/>
              </a:ln>
            </p:spPr>
            <p:txBody>
              <a:bodyPr wrap="square" rtlCol="0" anchor="ctr">
                <a:noAutofit/>
              </a:bodyPr>
              <a:lstStyle/>
              <a:p>
                <a:endParaRPr lang="en-US" dirty="0"/>
              </a:p>
            </p:txBody>
          </p:sp>
          <p:sp>
            <p:nvSpPr>
              <p:cNvPr id="7" name="Freeform: Shape 126">
                <a:extLst>
                  <a:ext uri="{FF2B5EF4-FFF2-40B4-BE49-F238E27FC236}">
                    <a16:creationId xmlns:a16="http://schemas.microsoft.com/office/drawing/2014/main" id="{F74618BE-C381-4206-910D-C587126DD0B0}"/>
                  </a:ext>
                </a:extLst>
              </p:cNvPr>
              <p:cNvSpPr/>
              <p:nvPr/>
            </p:nvSpPr>
            <p:spPr>
              <a:xfrm>
                <a:off x="1984565" y="5435937"/>
                <a:ext cx="302819" cy="590546"/>
              </a:xfrm>
              <a:custGeom>
                <a:avLst/>
                <a:gdLst>
                  <a:gd name="connsiteX0" fmla="*/ 433812 w 469271"/>
                  <a:gd name="connsiteY0" fmla="*/ 340259 h 915154"/>
                  <a:gd name="connsiteX1" fmla="*/ 428531 w 469271"/>
                  <a:gd name="connsiteY1" fmla="*/ 340259 h 915154"/>
                  <a:gd name="connsiteX2" fmla="*/ 428531 w 469271"/>
                  <a:gd name="connsiteY2" fmla="*/ 20370 h 915154"/>
                  <a:gd name="connsiteX3" fmla="*/ 408160 w 469271"/>
                  <a:gd name="connsiteY3" fmla="*/ 0 h 915154"/>
                  <a:gd name="connsiteX4" fmla="*/ 70164 w 469271"/>
                  <a:gd name="connsiteY4" fmla="*/ 0 h 915154"/>
                  <a:gd name="connsiteX5" fmla="*/ 49794 w 469271"/>
                  <a:gd name="connsiteY5" fmla="*/ 20370 h 915154"/>
                  <a:gd name="connsiteX6" fmla="*/ 49794 w 469271"/>
                  <a:gd name="connsiteY6" fmla="*/ 340259 h 915154"/>
                  <a:gd name="connsiteX7" fmla="*/ 34705 w 469271"/>
                  <a:gd name="connsiteY7" fmla="*/ 340259 h 915154"/>
                  <a:gd name="connsiteX8" fmla="*/ 0 w 469271"/>
                  <a:gd name="connsiteY8" fmla="*/ 374964 h 915154"/>
                  <a:gd name="connsiteX9" fmla="*/ 0 w 469271"/>
                  <a:gd name="connsiteY9" fmla="*/ 880449 h 915154"/>
                  <a:gd name="connsiteX10" fmla="*/ 34705 w 469271"/>
                  <a:gd name="connsiteY10" fmla="*/ 915155 h 915154"/>
                  <a:gd name="connsiteX11" fmla="*/ 434566 w 469271"/>
                  <a:gd name="connsiteY11" fmla="*/ 915155 h 915154"/>
                  <a:gd name="connsiteX12" fmla="*/ 469271 w 469271"/>
                  <a:gd name="connsiteY12" fmla="*/ 880449 h 915154"/>
                  <a:gd name="connsiteX13" fmla="*/ 469271 w 469271"/>
                  <a:gd name="connsiteY13" fmla="*/ 374964 h 915154"/>
                  <a:gd name="connsiteX14" fmla="*/ 433812 w 469271"/>
                  <a:gd name="connsiteY14" fmla="*/ 340259 h 91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9271" h="915154">
                    <a:moveTo>
                      <a:pt x="433812" y="340259"/>
                    </a:moveTo>
                    <a:lnTo>
                      <a:pt x="428531" y="340259"/>
                    </a:lnTo>
                    <a:lnTo>
                      <a:pt x="428531" y="20370"/>
                    </a:lnTo>
                    <a:cubicBezTo>
                      <a:pt x="428531" y="9054"/>
                      <a:pt x="419477" y="0"/>
                      <a:pt x="408160" y="0"/>
                    </a:cubicBezTo>
                    <a:lnTo>
                      <a:pt x="70164" y="0"/>
                    </a:lnTo>
                    <a:cubicBezTo>
                      <a:pt x="58847" y="0"/>
                      <a:pt x="49794" y="9054"/>
                      <a:pt x="49794" y="20370"/>
                    </a:cubicBezTo>
                    <a:lnTo>
                      <a:pt x="49794" y="340259"/>
                    </a:lnTo>
                    <a:lnTo>
                      <a:pt x="34705" y="340259"/>
                    </a:lnTo>
                    <a:cubicBezTo>
                      <a:pt x="15089" y="340259"/>
                      <a:pt x="0" y="356103"/>
                      <a:pt x="0" y="374964"/>
                    </a:cubicBezTo>
                    <a:lnTo>
                      <a:pt x="0" y="880449"/>
                    </a:lnTo>
                    <a:cubicBezTo>
                      <a:pt x="0" y="900065"/>
                      <a:pt x="15843" y="915155"/>
                      <a:pt x="34705" y="915155"/>
                    </a:cubicBezTo>
                    <a:lnTo>
                      <a:pt x="434566" y="915155"/>
                    </a:lnTo>
                    <a:cubicBezTo>
                      <a:pt x="454182" y="915155"/>
                      <a:pt x="469271" y="899311"/>
                      <a:pt x="469271" y="880449"/>
                    </a:cubicBezTo>
                    <a:lnTo>
                      <a:pt x="469271" y="374964"/>
                    </a:lnTo>
                    <a:cubicBezTo>
                      <a:pt x="468517" y="356103"/>
                      <a:pt x="452673" y="340259"/>
                      <a:pt x="433812" y="340259"/>
                    </a:cubicBezTo>
                    <a:close/>
                  </a:path>
                </a:pathLst>
              </a:custGeom>
              <a:grpFill/>
              <a:ln w="7545" cap="flat">
                <a:noFill/>
                <a:prstDash val="solid"/>
                <a:miter/>
              </a:ln>
            </p:spPr>
            <p:txBody>
              <a:bodyPr rtlCol="0" anchor="ctr"/>
              <a:lstStyle/>
              <a:p>
                <a:endParaRPr lang="en-US"/>
              </a:p>
            </p:txBody>
          </p:sp>
          <p:sp>
            <p:nvSpPr>
              <p:cNvPr id="8" name="Freeform: Shape 127">
                <a:extLst>
                  <a:ext uri="{FF2B5EF4-FFF2-40B4-BE49-F238E27FC236}">
                    <a16:creationId xmlns:a16="http://schemas.microsoft.com/office/drawing/2014/main" id="{D014ADFB-1612-420E-AADF-F27F5EE4FC59}"/>
                  </a:ext>
                </a:extLst>
              </p:cNvPr>
              <p:cNvSpPr/>
              <p:nvPr/>
            </p:nvSpPr>
            <p:spPr>
              <a:xfrm>
                <a:off x="7430570" y="5852483"/>
                <a:ext cx="869997" cy="445952"/>
              </a:xfrm>
              <a:custGeom>
                <a:avLst/>
                <a:gdLst>
                  <a:gd name="connsiteX0" fmla="*/ 847254 w 1348211"/>
                  <a:gd name="connsiteY0" fmla="*/ 639778 h 691080"/>
                  <a:gd name="connsiteX1" fmla="*/ 847254 w 1348211"/>
                  <a:gd name="connsiteY1" fmla="*/ 632234 h 691080"/>
                  <a:gd name="connsiteX2" fmla="*/ 1318033 w 1348211"/>
                  <a:gd name="connsiteY2" fmla="*/ 632234 h 691080"/>
                  <a:gd name="connsiteX3" fmla="*/ 1348212 w 1348211"/>
                  <a:gd name="connsiteY3" fmla="*/ 602055 h 691080"/>
                  <a:gd name="connsiteX4" fmla="*/ 1348212 w 1348211"/>
                  <a:gd name="connsiteY4" fmla="*/ 104115 h 691080"/>
                  <a:gd name="connsiteX5" fmla="*/ 1318033 w 1348211"/>
                  <a:gd name="connsiteY5" fmla="*/ 73937 h 691080"/>
                  <a:gd name="connsiteX6" fmla="*/ 847254 w 1348211"/>
                  <a:gd name="connsiteY6" fmla="*/ 73937 h 691080"/>
                  <a:gd name="connsiteX7" fmla="*/ 847254 w 1348211"/>
                  <a:gd name="connsiteY7" fmla="*/ 51303 h 691080"/>
                  <a:gd name="connsiteX8" fmla="*/ 795951 w 1348211"/>
                  <a:gd name="connsiteY8" fmla="*/ 0 h 691080"/>
                  <a:gd name="connsiteX9" fmla="*/ 51303 w 1348211"/>
                  <a:gd name="connsiteY9" fmla="*/ 0 h 691080"/>
                  <a:gd name="connsiteX10" fmla="*/ 0 w 1348211"/>
                  <a:gd name="connsiteY10" fmla="*/ 51303 h 691080"/>
                  <a:gd name="connsiteX11" fmla="*/ 0 w 1348211"/>
                  <a:gd name="connsiteY11" fmla="*/ 639778 h 691080"/>
                  <a:gd name="connsiteX12" fmla="*/ 51303 w 1348211"/>
                  <a:gd name="connsiteY12" fmla="*/ 691081 h 691080"/>
                  <a:gd name="connsiteX13" fmla="*/ 795951 w 1348211"/>
                  <a:gd name="connsiteY13" fmla="*/ 691081 h 691080"/>
                  <a:gd name="connsiteX14" fmla="*/ 847254 w 1348211"/>
                  <a:gd name="connsiteY14" fmla="*/ 639778 h 69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8211" h="691080">
                    <a:moveTo>
                      <a:pt x="847254" y="639778"/>
                    </a:moveTo>
                    <a:lnTo>
                      <a:pt x="847254" y="632234"/>
                    </a:lnTo>
                    <a:lnTo>
                      <a:pt x="1318033" y="632234"/>
                    </a:lnTo>
                    <a:cubicBezTo>
                      <a:pt x="1334632" y="632234"/>
                      <a:pt x="1348212" y="618653"/>
                      <a:pt x="1348212" y="602055"/>
                    </a:cubicBezTo>
                    <a:lnTo>
                      <a:pt x="1348212" y="104115"/>
                    </a:lnTo>
                    <a:cubicBezTo>
                      <a:pt x="1348212" y="87517"/>
                      <a:pt x="1334632" y="73937"/>
                      <a:pt x="1318033" y="73937"/>
                    </a:cubicBezTo>
                    <a:lnTo>
                      <a:pt x="847254" y="73937"/>
                    </a:lnTo>
                    <a:lnTo>
                      <a:pt x="847254" y="51303"/>
                    </a:lnTo>
                    <a:cubicBezTo>
                      <a:pt x="847254" y="22634"/>
                      <a:pt x="823865" y="0"/>
                      <a:pt x="795951" y="0"/>
                    </a:cubicBezTo>
                    <a:lnTo>
                      <a:pt x="51303" y="0"/>
                    </a:lnTo>
                    <a:cubicBezTo>
                      <a:pt x="22634" y="0"/>
                      <a:pt x="0" y="23388"/>
                      <a:pt x="0" y="51303"/>
                    </a:cubicBezTo>
                    <a:lnTo>
                      <a:pt x="0" y="639778"/>
                    </a:lnTo>
                    <a:cubicBezTo>
                      <a:pt x="0" y="668447"/>
                      <a:pt x="23388" y="691081"/>
                      <a:pt x="51303" y="691081"/>
                    </a:cubicBezTo>
                    <a:lnTo>
                      <a:pt x="795951" y="691081"/>
                    </a:lnTo>
                    <a:cubicBezTo>
                      <a:pt x="823865" y="691081"/>
                      <a:pt x="847254" y="668447"/>
                      <a:pt x="847254" y="639778"/>
                    </a:cubicBezTo>
                    <a:close/>
                  </a:path>
                </a:pathLst>
              </a:custGeom>
              <a:grpFill/>
              <a:ln w="7545" cap="flat">
                <a:noFill/>
                <a:prstDash val="solid"/>
                <a:miter/>
              </a:ln>
            </p:spPr>
            <p:txBody>
              <a:bodyPr rtlCol="0" anchor="ctr"/>
              <a:lstStyle/>
              <a:p>
                <a:endParaRPr lang="en-US"/>
              </a:p>
            </p:txBody>
          </p:sp>
          <p:sp>
            <p:nvSpPr>
              <p:cNvPr id="9" name="Freeform: Shape 128">
                <a:extLst>
                  <a:ext uri="{FF2B5EF4-FFF2-40B4-BE49-F238E27FC236}">
                    <a16:creationId xmlns:a16="http://schemas.microsoft.com/office/drawing/2014/main" id="{8BD73633-04DF-4330-B0B6-0765FCFF28AC}"/>
                  </a:ext>
                </a:extLst>
              </p:cNvPr>
              <p:cNvSpPr/>
              <p:nvPr/>
            </p:nvSpPr>
            <p:spPr>
              <a:xfrm>
                <a:off x="4912106" y="5693966"/>
                <a:ext cx="485917" cy="753737"/>
              </a:xfrm>
              <a:custGeom>
                <a:avLst/>
                <a:gdLst>
                  <a:gd name="connsiteX0" fmla="*/ 608091 w 753013"/>
                  <a:gd name="connsiteY0" fmla="*/ 906552 h 1168047"/>
                  <a:gd name="connsiteX1" fmla="*/ 607337 w 753013"/>
                  <a:gd name="connsiteY1" fmla="*/ 640984 h 1168047"/>
                  <a:gd name="connsiteX2" fmla="*/ 603564 w 753013"/>
                  <a:gd name="connsiteY2" fmla="*/ 29875 h 1168047"/>
                  <a:gd name="connsiteX3" fmla="*/ 632988 w 753013"/>
                  <a:gd name="connsiteY3" fmla="*/ 451 h 1168047"/>
                  <a:gd name="connsiteX4" fmla="*/ 715978 w 753013"/>
                  <a:gd name="connsiteY4" fmla="*/ 451 h 1168047"/>
                  <a:gd name="connsiteX5" fmla="*/ 752946 w 753013"/>
                  <a:gd name="connsiteY5" fmla="*/ 38174 h 1168047"/>
                  <a:gd name="connsiteX6" fmla="*/ 752192 w 753013"/>
                  <a:gd name="connsiteY6" fmla="*/ 841669 h 1168047"/>
                  <a:gd name="connsiteX7" fmla="*/ 752946 w 753013"/>
                  <a:gd name="connsiteY7" fmla="*/ 1128362 h 1168047"/>
                  <a:gd name="connsiteX8" fmla="*/ 718242 w 753013"/>
                  <a:gd name="connsiteY8" fmla="*/ 1165330 h 1168047"/>
                  <a:gd name="connsiteX9" fmla="*/ 596020 w 753013"/>
                  <a:gd name="connsiteY9" fmla="*/ 1159295 h 1168047"/>
                  <a:gd name="connsiteX10" fmla="*/ 535663 w 753013"/>
                  <a:gd name="connsiteY10" fmla="*/ 1054426 h 1168047"/>
                  <a:gd name="connsiteX11" fmla="*/ 162208 w 753013"/>
                  <a:gd name="connsiteY11" fmla="*/ 278845 h 1168047"/>
                  <a:gd name="connsiteX12" fmla="*/ 139574 w 753013"/>
                  <a:gd name="connsiteY12" fmla="*/ 222261 h 1168047"/>
                  <a:gd name="connsiteX13" fmla="*/ 148628 w 753013"/>
                  <a:gd name="connsiteY13" fmla="*/ 622122 h 1168047"/>
                  <a:gd name="connsiteX14" fmla="*/ 150136 w 753013"/>
                  <a:gd name="connsiteY14" fmla="*/ 1135152 h 1168047"/>
                  <a:gd name="connsiteX15" fmla="*/ 119958 w 753013"/>
                  <a:gd name="connsiteY15" fmla="*/ 1164576 h 1168047"/>
                  <a:gd name="connsiteX16" fmla="*/ 29423 w 753013"/>
                  <a:gd name="connsiteY16" fmla="*/ 1164576 h 1168047"/>
                  <a:gd name="connsiteX17" fmla="*/ 0 w 753013"/>
                  <a:gd name="connsiteY17" fmla="*/ 1134398 h 1168047"/>
                  <a:gd name="connsiteX18" fmla="*/ 0 w 753013"/>
                  <a:gd name="connsiteY18" fmla="*/ 32893 h 1168047"/>
                  <a:gd name="connsiteX19" fmla="*/ 30932 w 753013"/>
                  <a:gd name="connsiteY19" fmla="*/ 451 h 1168047"/>
                  <a:gd name="connsiteX20" fmla="*/ 151645 w 753013"/>
                  <a:gd name="connsiteY20" fmla="*/ 451 h 1168047"/>
                  <a:gd name="connsiteX21" fmla="*/ 184087 w 753013"/>
                  <a:gd name="connsiteY21" fmla="*/ 19313 h 1168047"/>
                  <a:gd name="connsiteX22" fmla="*/ 591493 w 753013"/>
                  <a:gd name="connsiteY22" fmla="*/ 853740 h 1168047"/>
                  <a:gd name="connsiteX23" fmla="*/ 613372 w 753013"/>
                  <a:gd name="connsiteY23" fmla="*/ 908061 h 1168047"/>
                  <a:gd name="connsiteX24" fmla="*/ 608091 w 753013"/>
                  <a:gd name="connsiteY24" fmla="*/ 906552 h 116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013" h="1168047">
                    <a:moveTo>
                      <a:pt x="608091" y="906552"/>
                    </a:moveTo>
                    <a:cubicBezTo>
                      <a:pt x="608091" y="818281"/>
                      <a:pt x="610354" y="729255"/>
                      <a:pt x="607337" y="640984"/>
                    </a:cubicBezTo>
                    <a:cubicBezTo>
                      <a:pt x="600546" y="437281"/>
                      <a:pt x="605828" y="233578"/>
                      <a:pt x="603564" y="29875"/>
                    </a:cubicBezTo>
                    <a:cubicBezTo>
                      <a:pt x="603564" y="6487"/>
                      <a:pt x="610354" y="-1058"/>
                      <a:pt x="632988" y="451"/>
                    </a:cubicBezTo>
                    <a:cubicBezTo>
                      <a:pt x="660903" y="1960"/>
                      <a:pt x="688818" y="2714"/>
                      <a:pt x="715978" y="451"/>
                    </a:cubicBezTo>
                    <a:cubicBezTo>
                      <a:pt x="746156" y="-2567"/>
                      <a:pt x="752946" y="9505"/>
                      <a:pt x="752946" y="38174"/>
                    </a:cubicBezTo>
                    <a:cubicBezTo>
                      <a:pt x="752192" y="306006"/>
                      <a:pt x="752192" y="573837"/>
                      <a:pt x="752192" y="841669"/>
                    </a:cubicBezTo>
                    <a:cubicBezTo>
                      <a:pt x="752192" y="937485"/>
                      <a:pt x="751437" y="1032546"/>
                      <a:pt x="752946" y="1128362"/>
                    </a:cubicBezTo>
                    <a:cubicBezTo>
                      <a:pt x="753701" y="1155522"/>
                      <a:pt x="748420" y="1166839"/>
                      <a:pt x="718242" y="1165330"/>
                    </a:cubicBezTo>
                    <a:cubicBezTo>
                      <a:pt x="676747" y="1162313"/>
                      <a:pt x="629216" y="1176647"/>
                      <a:pt x="596020" y="1159295"/>
                    </a:cubicBezTo>
                    <a:cubicBezTo>
                      <a:pt x="562824" y="1142696"/>
                      <a:pt x="553770" y="1091394"/>
                      <a:pt x="535663" y="1054426"/>
                    </a:cubicBezTo>
                    <a:cubicBezTo>
                      <a:pt x="408915" y="797156"/>
                      <a:pt x="267832" y="546677"/>
                      <a:pt x="162208" y="278845"/>
                    </a:cubicBezTo>
                    <a:cubicBezTo>
                      <a:pt x="156172" y="263002"/>
                      <a:pt x="149382" y="247158"/>
                      <a:pt x="139574" y="222261"/>
                    </a:cubicBezTo>
                    <a:cubicBezTo>
                      <a:pt x="142592" y="362590"/>
                      <a:pt x="147119" y="492356"/>
                      <a:pt x="148628" y="622122"/>
                    </a:cubicBezTo>
                    <a:cubicBezTo>
                      <a:pt x="150136" y="793384"/>
                      <a:pt x="148628" y="963891"/>
                      <a:pt x="150136" y="1135152"/>
                    </a:cubicBezTo>
                    <a:cubicBezTo>
                      <a:pt x="150136" y="1158540"/>
                      <a:pt x="143347" y="1166085"/>
                      <a:pt x="119958" y="1164576"/>
                    </a:cubicBezTo>
                    <a:cubicBezTo>
                      <a:pt x="89780" y="1163067"/>
                      <a:pt x="59602" y="1162313"/>
                      <a:pt x="29423" y="1164576"/>
                    </a:cubicBezTo>
                    <a:cubicBezTo>
                      <a:pt x="5281" y="1166085"/>
                      <a:pt x="0" y="1156277"/>
                      <a:pt x="0" y="1134398"/>
                    </a:cubicBezTo>
                    <a:cubicBezTo>
                      <a:pt x="754" y="766978"/>
                      <a:pt x="754" y="400313"/>
                      <a:pt x="0" y="32893"/>
                    </a:cubicBezTo>
                    <a:cubicBezTo>
                      <a:pt x="0" y="9505"/>
                      <a:pt x="5281" y="-1058"/>
                      <a:pt x="30932" y="451"/>
                    </a:cubicBezTo>
                    <a:cubicBezTo>
                      <a:pt x="70919" y="2714"/>
                      <a:pt x="111659" y="1205"/>
                      <a:pt x="151645" y="451"/>
                    </a:cubicBezTo>
                    <a:cubicBezTo>
                      <a:pt x="166734" y="451"/>
                      <a:pt x="176542" y="4224"/>
                      <a:pt x="184087" y="19313"/>
                    </a:cubicBezTo>
                    <a:cubicBezTo>
                      <a:pt x="319889" y="297706"/>
                      <a:pt x="475307" y="565538"/>
                      <a:pt x="591493" y="853740"/>
                    </a:cubicBezTo>
                    <a:cubicBezTo>
                      <a:pt x="599037" y="871847"/>
                      <a:pt x="605828" y="889954"/>
                      <a:pt x="613372" y="908061"/>
                    </a:cubicBezTo>
                    <a:cubicBezTo>
                      <a:pt x="611109" y="908061"/>
                      <a:pt x="609600" y="907307"/>
                      <a:pt x="608091" y="906552"/>
                    </a:cubicBezTo>
                    <a:close/>
                  </a:path>
                </a:pathLst>
              </a:custGeom>
              <a:grpFill/>
              <a:ln w="7545" cap="flat">
                <a:noFill/>
                <a:prstDash val="solid"/>
                <a:miter/>
              </a:ln>
            </p:spPr>
            <p:txBody>
              <a:bodyPr rtlCol="0" anchor="ctr"/>
              <a:lstStyle/>
              <a:p>
                <a:endParaRPr lang="en-US"/>
              </a:p>
            </p:txBody>
          </p:sp>
          <p:sp>
            <p:nvSpPr>
              <p:cNvPr id="10" name="Freeform: Shape 129">
                <a:extLst>
                  <a:ext uri="{FF2B5EF4-FFF2-40B4-BE49-F238E27FC236}">
                    <a16:creationId xmlns:a16="http://schemas.microsoft.com/office/drawing/2014/main" id="{4191AAE9-D085-42EF-BCC0-386D44EF3A0A}"/>
                  </a:ext>
                </a:extLst>
              </p:cNvPr>
              <p:cNvSpPr/>
              <p:nvPr/>
            </p:nvSpPr>
            <p:spPr>
              <a:xfrm>
                <a:off x="5779633" y="5691659"/>
                <a:ext cx="487684" cy="756747"/>
              </a:xfrm>
              <a:custGeom>
                <a:avLst/>
                <a:gdLst>
                  <a:gd name="connsiteX0" fmla="*/ 613427 w 755751"/>
                  <a:gd name="connsiteY0" fmla="*/ 916163 h 1172711"/>
                  <a:gd name="connsiteX1" fmla="*/ 603619 w 755751"/>
                  <a:gd name="connsiteY1" fmla="*/ 34205 h 1172711"/>
                  <a:gd name="connsiteX2" fmla="*/ 633798 w 755751"/>
                  <a:gd name="connsiteY2" fmla="*/ 4781 h 1172711"/>
                  <a:gd name="connsiteX3" fmla="*/ 745457 w 755751"/>
                  <a:gd name="connsiteY3" fmla="*/ 13080 h 1172711"/>
                  <a:gd name="connsiteX4" fmla="*/ 751493 w 755751"/>
                  <a:gd name="connsiteY4" fmla="*/ 118704 h 1172711"/>
                  <a:gd name="connsiteX5" fmla="*/ 752247 w 755751"/>
                  <a:gd name="connsiteY5" fmla="*/ 1128919 h 1172711"/>
                  <a:gd name="connsiteX6" fmla="*/ 713770 w 755751"/>
                  <a:gd name="connsiteY6" fmla="*/ 1169660 h 1172711"/>
                  <a:gd name="connsiteX7" fmla="*/ 534209 w 755751"/>
                  <a:gd name="connsiteY7" fmla="*/ 1061773 h 1172711"/>
                  <a:gd name="connsiteX8" fmla="*/ 182633 w 755751"/>
                  <a:gd name="connsiteY8" fmla="*/ 334478 h 1172711"/>
                  <a:gd name="connsiteX9" fmla="*/ 138120 w 755751"/>
                  <a:gd name="connsiteY9" fmla="*/ 237908 h 1172711"/>
                  <a:gd name="connsiteX10" fmla="*/ 139629 w 755751"/>
                  <a:gd name="connsiteY10" fmla="*/ 278648 h 1172711"/>
                  <a:gd name="connsiteX11" fmla="*/ 148682 w 755751"/>
                  <a:gd name="connsiteY11" fmla="*/ 1137973 h 1172711"/>
                  <a:gd name="connsiteX12" fmla="*/ 116241 w 755751"/>
                  <a:gd name="connsiteY12" fmla="*/ 1168906 h 1172711"/>
                  <a:gd name="connsiteX13" fmla="*/ 33251 w 755751"/>
                  <a:gd name="connsiteY13" fmla="*/ 1168906 h 1172711"/>
                  <a:gd name="connsiteX14" fmla="*/ 55 w 755751"/>
                  <a:gd name="connsiteY14" fmla="*/ 1134955 h 1172711"/>
                  <a:gd name="connsiteX15" fmla="*/ 809 w 755751"/>
                  <a:gd name="connsiteY15" fmla="*/ 633242 h 1172711"/>
                  <a:gd name="connsiteX16" fmla="*/ 55 w 755751"/>
                  <a:gd name="connsiteY16" fmla="*/ 44767 h 1172711"/>
                  <a:gd name="connsiteX17" fmla="*/ 42304 w 755751"/>
                  <a:gd name="connsiteY17" fmla="*/ 4781 h 1172711"/>
                  <a:gd name="connsiteX18" fmla="*/ 49849 w 755751"/>
                  <a:gd name="connsiteY18" fmla="*/ 4781 h 1172711"/>
                  <a:gd name="connsiteX19" fmla="*/ 171316 w 755751"/>
                  <a:gd name="connsiteY19" fmla="*/ 10817 h 1172711"/>
                  <a:gd name="connsiteX20" fmla="*/ 229410 w 755751"/>
                  <a:gd name="connsiteY20" fmla="*/ 113423 h 1172711"/>
                  <a:gd name="connsiteX21" fmla="*/ 580232 w 755751"/>
                  <a:gd name="connsiteY21" fmla="*/ 832419 h 1172711"/>
                  <a:gd name="connsiteX22" fmla="*/ 613427 w 755751"/>
                  <a:gd name="connsiteY22" fmla="*/ 916163 h 117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5751" h="1172711">
                    <a:moveTo>
                      <a:pt x="613427" y="916163"/>
                    </a:moveTo>
                    <a:cubicBezTo>
                      <a:pt x="598338" y="621925"/>
                      <a:pt x="605128" y="327688"/>
                      <a:pt x="603619" y="34205"/>
                    </a:cubicBezTo>
                    <a:cubicBezTo>
                      <a:pt x="603619" y="10817"/>
                      <a:pt x="610410" y="2518"/>
                      <a:pt x="633798" y="4781"/>
                    </a:cubicBezTo>
                    <a:cubicBezTo>
                      <a:pt x="672275" y="8553"/>
                      <a:pt x="722069" y="-11063"/>
                      <a:pt x="745457" y="13080"/>
                    </a:cubicBezTo>
                    <a:cubicBezTo>
                      <a:pt x="764318" y="32696"/>
                      <a:pt x="751493" y="82490"/>
                      <a:pt x="751493" y="118704"/>
                    </a:cubicBezTo>
                    <a:cubicBezTo>
                      <a:pt x="751493" y="455191"/>
                      <a:pt x="751493" y="792433"/>
                      <a:pt x="752247" y="1128919"/>
                    </a:cubicBezTo>
                    <a:cubicBezTo>
                      <a:pt x="752247" y="1159852"/>
                      <a:pt x="743948" y="1165133"/>
                      <a:pt x="713770" y="1169660"/>
                    </a:cubicBezTo>
                    <a:cubicBezTo>
                      <a:pt x="620971" y="1183995"/>
                      <a:pt x="573441" y="1147781"/>
                      <a:pt x="534209" y="1061773"/>
                    </a:cubicBezTo>
                    <a:cubicBezTo>
                      <a:pt x="421796" y="817329"/>
                      <a:pt x="286748" y="583448"/>
                      <a:pt x="182633" y="334478"/>
                    </a:cubicBezTo>
                    <a:cubicBezTo>
                      <a:pt x="169053" y="302037"/>
                      <a:pt x="156981" y="269595"/>
                      <a:pt x="138120" y="237908"/>
                    </a:cubicBezTo>
                    <a:cubicBezTo>
                      <a:pt x="138875" y="251488"/>
                      <a:pt x="139629" y="265068"/>
                      <a:pt x="139629" y="278648"/>
                    </a:cubicBezTo>
                    <a:cubicBezTo>
                      <a:pt x="150946" y="565341"/>
                      <a:pt x="147174" y="851280"/>
                      <a:pt x="148682" y="1137973"/>
                    </a:cubicBezTo>
                    <a:cubicBezTo>
                      <a:pt x="148682" y="1163625"/>
                      <a:pt x="140384" y="1170415"/>
                      <a:pt x="116241" y="1168906"/>
                    </a:cubicBezTo>
                    <a:cubicBezTo>
                      <a:pt x="89080" y="1167397"/>
                      <a:pt x="61166" y="1166642"/>
                      <a:pt x="33251" y="1168906"/>
                    </a:cubicBezTo>
                    <a:cubicBezTo>
                      <a:pt x="6090" y="1171169"/>
                      <a:pt x="-699" y="1160607"/>
                      <a:pt x="55" y="1134955"/>
                    </a:cubicBezTo>
                    <a:cubicBezTo>
                      <a:pt x="809" y="967466"/>
                      <a:pt x="809" y="800731"/>
                      <a:pt x="809" y="633242"/>
                    </a:cubicBezTo>
                    <a:cubicBezTo>
                      <a:pt x="809" y="437084"/>
                      <a:pt x="1564" y="240925"/>
                      <a:pt x="55" y="44767"/>
                    </a:cubicBezTo>
                    <a:cubicBezTo>
                      <a:pt x="55" y="10062"/>
                      <a:pt x="10618" y="-500"/>
                      <a:pt x="42304" y="4781"/>
                    </a:cubicBezTo>
                    <a:cubicBezTo>
                      <a:pt x="44568" y="5535"/>
                      <a:pt x="47585" y="4781"/>
                      <a:pt x="49849" y="4781"/>
                    </a:cubicBezTo>
                    <a:cubicBezTo>
                      <a:pt x="91344" y="6290"/>
                      <a:pt x="140384" y="-10308"/>
                      <a:pt x="171316" y="10817"/>
                    </a:cubicBezTo>
                    <a:cubicBezTo>
                      <a:pt x="200740" y="31187"/>
                      <a:pt x="212057" y="77963"/>
                      <a:pt x="229410" y="113423"/>
                    </a:cubicBezTo>
                    <a:cubicBezTo>
                      <a:pt x="347105" y="353339"/>
                      <a:pt x="480643" y="584957"/>
                      <a:pt x="580232" y="832419"/>
                    </a:cubicBezTo>
                    <a:cubicBezTo>
                      <a:pt x="591548" y="861088"/>
                      <a:pt x="602865" y="888248"/>
                      <a:pt x="613427" y="916163"/>
                    </a:cubicBezTo>
                    <a:close/>
                  </a:path>
                </a:pathLst>
              </a:custGeom>
              <a:grpFill/>
              <a:ln w="7545" cap="flat">
                <a:noFill/>
                <a:prstDash val="solid"/>
                <a:miter/>
              </a:ln>
            </p:spPr>
            <p:txBody>
              <a:bodyPr rtlCol="0" anchor="ctr"/>
              <a:lstStyle/>
              <a:p>
                <a:endParaRPr lang="en-US"/>
              </a:p>
            </p:txBody>
          </p:sp>
          <p:sp>
            <p:nvSpPr>
              <p:cNvPr id="11" name="Freeform: Shape 130">
                <a:extLst>
                  <a:ext uri="{FF2B5EF4-FFF2-40B4-BE49-F238E27FC236}">
                    <a16:creationId xmlns:a16="http://schemas.microsoft.com/office/drawing/2014/main" id="{BAC9472D-4724-499F-BBFD-1E3B424298EC}"/>
                  </a:ext>
                </a:extLst>
              </p:cNvPr>
              <p:cNvSpPr/>
              <p:nvPr/>
            </p:nvSpPr>
            <p:spPr>
              <a:xfrm>
                <a:off x="4384069" y="5689434"/>
                <a:ext cx="434768" cy="758447"/>
              </a:xfrm>
              <a:custGeom>
                <a:avLst/>
                <a:gdLst>
                  <a:gd name="connsiteX0" fmla="*/ 176411 w 434768"/>
                  <a:gd name="connsiteY0" fmla="*/ 88440 h 758447"/>
                  <a:gd name="connsiteX1" fmla="*/ 122005 w 434768"/>
                  <a:gd name="connsiteY1" fmla="*/ 91970 h 758447"/>
                  <a:gd name="connsiteX2" fmla="*/ 104966 w 434768"/>
                  <a:gd name="connsiteY2" fmla="*/ 112417 h 758447"/>
                  <a:gd name="connsiteX3" fmla="*/ 105453 w 434768"/>
                  <a:gd name="connsiteY3" fmla="*/ 221471 h 758447"/>
                  <a:gd name="connsiteX4" fmla="*/ 104479 w 434768"/>
                  <a:gd name="connsiteY4" fmla="*/ 333933 h 758447"/>
                  <a:gd name="connsiteX5" fmla="*/ 123953 w 434768"/>
                  <a:gd name="connsiteY5" fmla="*/ 352920 h 758447"/>
                  <a:gd name="connsiteX6" fmla="*/ 179941 w 434768"/>
                  <a:gd name="connsiteY6" fmla="*/ 352434 h 758447"/>
                  <a:gd name="connsiteX7" fmla="*/ 312363 w 434768"/>
                  <a:gd name="connsiteY7" fmla="*/ 226340 h 758447"/>
                  <a:gd name="connsiteX8" fmla="*/ 230086 w 434768"/>
                  <a:gd name="connsiteY8" fmla="*/ 95865 h 758447"/>
                  <a:gd name="connsiteX9" fmla="*/ 176411 w 434768"/>
                  <a:gd name="connsiteY9" fmla="*/ 88440 h 758447"/>
                  <a:gd name="connsiteX10" fmla="*/ 149757 w 434768"/>
                  <a:gd name="connsiteY10" fmla="*/ 137 h 758447"/>
                  <a:gd name="connsiteX11" fmla="*/ 262218 w 434768"/>
                  <a:gd name="connsiteY11" fmla="*/ 9692 h 758447"/>
                  <a:gd name="connsiteX12" fmla="*/ 412167 w 434768"/>
                  <a:gd name="connsiteY12" fmla="*/ 233155 h 758447"/>
                  <a:gd name="connsiteX13" fmla="*/ 295811 w 434768"/>
                  <a:gd name="connsiteY13" fmla="*/ 398196 h 758447"/>
                  <a:gd name="connsiteX14" fmla="*/ 385878 w 434768"/>
                  <a:gd name="connsiteY14" fmla="*/ 540843 h 758447"/>
                  <a:gd name="connsiteX15" fmla="*/ 433102 w 434768"/>
                  <a:gd name="connsiteY15" fmla="*/ 741424 h 758447"/>
                  <a:gd name="connsiteX16" fmla="*/ 421418 w 434768"/>
                  <a:gd name="connsiteY16" fmla="*/ 756029 h 758447"/>
                  <a:gd name="connsiteX17" fmla="*/ 358128 w 434768"/>
                  <a:gd name="connsiteY17" fmla="*/ 756516 h 758447"/>
                  <a:gd name="connsiteX18" fmla="*/ 322101 w 434768"/>
                  <a:gd name="connsiteY18" fmla="*/ 728766 h 758447"/>
                  <a:gd name="connsiteX19" fmla="*/ 283153 w 434768"/>
                  <a:gd name="connsiteY19" fmla="*/ 548632 h 758447"/>
                  <a:gd name="connsiteX20" fmla="*/ 262706 w 434768"/>
                  <a:gd name="connsiteY20" fmla="*/ 491671 h 758447"/>
                  <a:gd name="connsiteX21" fmla="*/ 178481 w 434768"/>
                  <a:gd name="connsiteY21" fmla="*/ 439578 h 758447"/>
                  <a:gd name="connsiteX22" fmla="*/ 109835 w 434768"/>
                  <a:gd name="connsiteY22" fmla="*/ 442986 h 758447"/>
                  <a:gd name="connsiteX23" fmla="*/ 104967 w 434768"/>
                  <a:gd name="connsiteY23" fmla="*/ 510171 h 758447"/>
                  <a:gd name="connsiteX24" fmla="*/ 104967 w 434768"/>
                  <a:gd name="connsiteY24" fmla="*/ 731687 h 758447"/>
                  <a:gd name="connsiteX25" fmla="*/ 81598 w 434768"/>
                  <a:gd name="connsiteY25" fmla="*/ 756516 h 758447"/>
                  <a:gd name="connsiteX26" fmla="*/ 9058 w 434768"/>
                  <a:gd name="connsiteY26" fmla="*/ 752135 h 758447"/>
                  <a:gd name="connsiteX27" fmla="*/ 3702 w 434768"/>
                  <a:gd name="connsiteY27" fmla="*/ 677647 h 758447"/>
                  <a:gd name="connsiteX28" fmla="*/ 3216 w 434768"/>
                  <a:gd name="connsiteY28" fmla="*/ 50100 h 758447"/>
                  <a:gd name="connsiteX29" fmla="*/ 37295 w 434768"/>
                  <a:gd name="connsiteY29" fmla="*/ 10666 h 758447"/>
                  <a:gd name="connsiteX30" fmla="*/ 149757 w 434768"/>
                  <a:gd name="connsiteY30" fmla="*/ 137 h 75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768" h="758447">
                    <a:moveTo>
                      <a:pt x="176411" y="88440"/>
                    </a:moveTo>
                    <a:cubicBezTo>
                      <a:pt x="158397" y="88196"/>
                      <a:pt x="140262" y="89779"/>
                      <a:pt x="122005" y="91970"/>
                    </a:cubicBezTo>
                    <a:cubicBezTo>
                      <a:pt x="108374" y="93431"/>
                      <a:pt x="104479" y="99272"/>
                      <a:pt x="104966" y="112417"/>
                    </a:cubicBezTo>
                    <a:cubicBezTo>
                      <a:pt x="105940" y="148444"/>
                      <a:pt x="105453" y="184958"/>
                      <a:pt x="105453" y="221471"/>
                    </a:cubicBezTo>
                    <a:cubicBezTo>
                      <a:pt x="105453" y="258959"/>
                      <a:pt x="105940" y="295959"/>
                      <a:pt x="104479" y="333933"/>
                    </a:cubicBezTo>
                    <a:cubicBezTo>
                      <a:pt x="104479" y="348539"/>
                      <a:pt x="108861" y="353894"/>
                      <a:pt x="123953" y="352920"/>
                    </a:cubicBezTo>
                    <a:cubicBezTo>
                      <a:pt x="142453" y="351460"/>
                      <a:pt x="161440" y="352920"/>
                      <a:pt x="179941" y="352434"/>
                    </a:cubicBezTo>
                    <a:cubicBezTo>
                      <a:pt x="256376" y="351460"/>
                      <a:pt x="307981" y="302288"/>
                      <a:pt x="312363" y="226340"/>
                    </a:cubicBezTo>
                    <a:cubicBezTo>
                      <a:pt x="316258" y="161589"/>
                      <a:pt x="285100" y="111443"/>
                      <a:pt x="230086" y="95865"/>
                    </a:cubicBezTo>
                    <a:cubicBezTo>
                      <a:pt x="212316" y="90753"/>
                      <a:pt x="194424" y="88683"/>
                      <a:pt x="176411" y="88440"/>
                    </a:cubicBezTo>
                    <a:close/>
                    <a:moveTo>
                      <a:pt x="149757" y="137"/>
                    </a:moveTo>
                    <a:cubicBezTo>
                      <a:pt x="187244" y="-654"/>
                      <a:pt x="224731" y="1902"/>
                      <a:pt x="262218" y="9692"/>
                    </a:cubicBezTo>
                    <a:cubicBezTo>
                      <a:pt x="381983" y="34521"/>
                      <a:pt x="423852" y="131891"/>
                      <a:pt x="412167" y="233155"/>
                    </a:cubicBezTo>
                    <a:cubicBezTo>
                      <a:pt x="403891" y="312024"/>
                      <a:pt x="377115" y="346590"/>
                      <a:pt x="295811" y="398196"/>
                    </a:cubicBezTo>
                    <a:cubicBezTo>
                      <a:pt x="354233" y="427894"/>
                      <a:pt x="372733" y="482908"/>
                      <a:pt x="385878" y="540843"/>
                    </a:cubicBezTo>
                    <a:cubicBezTo>
                      <a:pt x="400970" y="608027"/>
                      <a:pt x="412167" y="675700"/>
                      <a:pt x="433102" y="741424"/>
                    </a:cubicBezTo>
                    <a:cubicBezTo>
                      <a:pt x="437484" y="754569"/>
                      <a:pt x="433102" y="756516"/>
                      <a:pt x="421418" y="756029"/>
                    </a:cubicBezTo>
                    <a:cubicBezTo>
                      <a:pt x="400483" y="755543"/>
                      <a:pt x="379062" y="754082"/>
                      <a:pt x="358128" y="756516"/>
                    </a:cubicBezTo>
                    <a:cubicBezTo>
                      <a:pt x="335245" y="758951"/>
                      <a:pt x="327456" y="748726"/>
                      <a:pt x="322101" y="728766"/>
                    </a:cubicBezTo>
                    <a:cubicBezTo>
                      <a:pt x="306522" y="669370"/>
                      <a:pt x="296298" y="608514"/>
                      <a:pt x="283153" y="548632"/>
                    </a:cubicBezTo>
                    <a:cubicBezTo>
                      <a:pt x="278772" y="528671"/>
                      <a:pt x="272443" y="509685"/>
                      <a:pt x="262706" y="491671"/>
                    </a:cubicBezTo>
                    <a:cubicBezTo>
                      <a:pt x="244692" y="458078"/>
                      <a:pt x="216942" y="440065"/>
                      <a:pt x="178481" y="439578"/>
                    </a:cubicBezTo>
                    <a:cubicBezTo>
                      <a:pt x="155112" y="439092"/>
                      <a:pt x="124928" y="431789"/>
                      <a:pt x="109835" y="442986"/>
                    </a:cubicBezTo>
                    <a:cubicBezTo>
                      <a:pt x="94256" y="455158"/>
                      <a:pt x="104967" y="486802"/>
                      <a:pt x="104967" y="510171"/>
                    </a:cubicBezTo>
                    <a:cubicBezTo>
                      <a:pt x="104480" y="584172"/>
                      <a:pt x="103993" y="657686"/>
                      <a:pt x="104967" y="731687"/>
                    </a:cubicBezTo>
                    <a:cubicBezTo>
                      <a:pt x="104967" y="749214"/>
                      <a:pt x="102533" y="758463"/>
                      <a:pt x="81598" y="756516"/>
                    </a:cubicBezTo>
                    <a:cubicBezTo>
                      <a:pt x="56769" y="754082"/>
                      <a:pt x="23176" y="764792"/>
                      <a:pt x="9058" y="752135"/>
                    </a:cubicBezTo>
                    <a:cubicBezTo>
                      <a:pt x="-7495" y="737529"/>
                      <a:pt x="3702" y="703450"/>
                      <a:pt x="3702" y="677647"/>
                    </a:cubicBezTo>
                    <a:cubicBezTo>
                      <a:pt x="3216" y="468302"/>
                      <a:pt x="3216" y="259445"/>
                      <a:pt x="3216" y="50100"/>
                    </a:cubicBezTo>
                    <a:cubicBezTo>
                      <a:pt x="3216" y="16021"/>
                      <a:pt x="3216" y="15534"/>
                      <a:pt x="37295" y="10666"/>
                    </a:cubicBezTo>
                    <a:cubicBezTo>
                      <a:pt x="74783" y="5067"/>
                      <a:pt x="112270" y="929"/>
                      <a:pt x="149757" y="137"/>
                    </a:cubicBezTo>
                    <a:close/>
                  </a:path>
                </a:pathLst>
              </a:custGeom>
              <a:grpFill/>
              <a:ln w="7545" cap="flat">
                <a:noFill/>
                <a:prstDash val="solid"/>
                <a:miter/>
              </a:ln>
            </p:spPr>
            <p:txBody>
              <a:bodyPr wrap="square" rtlCol="0" anchor="ctr">
                <a:noAutofit/>
              </a:bodyPr>
              <a:lstStyle/>
              <a:p>
                <a:endParaRPr lang="en-US"/>
              </a:p>
            </p:txBody>
          </p:sp>
          <p:sp>
            <p:nvSpPr>
              <p:cNvPr id="12" name="Freeform: Shape 131">
                <a:extLst>
                  <a:ext uri="{FF2B5EF4-FFF2-40B4-BE49-F238E27FC236}">
                    <a16:creationId xmlns:a16="http://schemas.microsoft.com/office/drawing/2014/main" id="{9FFB845B-6227-4876-9B65-3CD49BAC58A5}"/>
                  </a:ext>
                </a:extLst>
              </p:cNvPr>
              <p:cNvSpPr/>
              <p:nvPr/>
            </p:nvSpPr>
            <p:spPr>
              <a:xfrm>
                <a:off x="3756816" y="5694161"/>
                <a:ext cx="535240" cy="751342"/>
              </a:xfrm>
              <a:custGeom>
                <a:avLst/>
                <a:gdLst>
                  <a:gd name="connsiteX0" fmla="*/ 265333 w 535240"/>
                  <a:gd name="connsiteY0" fmla="*/ 104768 h 751342"/>
                  <a:gd name="connsiteX1" fmla="*/ 183055 w 535240"/>
                  <a:gd name="connsiteY1" fmla="*/ 429009 h 751342"/>
                  <a:gd name="connsiteX2" fmla="*/ 195713 w 535240"/>
                  <a:gd name="connsiteY2" fmla="*/ 444102 h 751342"/>
                  <a:gd name="connsiteX3" fmla="*/ 331544 w 535240"/>
                  <a:gd name="connsiteY3" fmla="*/ 444102 h 751342"/>
                  <a:gd name="connsiteX4" fmla="*/ 347610 w 535240"/>
                  <a:gd name="connsiteY4" fmla="*/ 424141 h 751342"/>
                  <a:gd name="connsiteX5" fmla="*/ 265333 w 535240"/>
                  <a:gd name="connsiteY5" fmla="*/ 104768 h 751342"/>
                  <a:gd name="connsiteX6" fmla="*/ 227845 w 535240"/>
                  <a:gd name="connsiteY6" fmla="*/ 97 h 751342"/>
                  <a:gd name="connsiteX7" fmla="*/ 313043 w 535240"/>
                  <a:gd name="connsiteY7" fmla="*/ 97 h 751342"/>
                  <a:gd name="connsiteX8" fmla="*/ 336899 w 535240"/>
                  <a:gd name="connsiteY8" fmla="*/ 17137 h 751342"/>
                  <a:gd name="connsiteX9" fmla="*/ 533585 w 535240"/>
                  <a:gd name="connsiteY9" fmla="*/ 732803 h 751342"/>
                  <a:gd name="connsiteX10" fmla="*/ 520440 w 535240"/>
                  <a:gd name="connsiteY10" fmla="*/ 750816 h 751342"/>
                  <a:gd name="connsiteX11" fmla="*/ 488795 w 535240"/>
                  <a:gd name="connsiteY11" fmla="*/ 750816 h 751342"/>
                  <a:gd name="connsiteX12" fmla="*/ 414307 w 535240"/>
                  <a:gd name="connsiteY12" fmla="*/ 692882 h 751342"/>
                  <a:gd name="connsiteX13" fmla="*/ 375360 w 535240"/>
                  <a:gd name="connsiteY13" fmla="*/ 550235 h 751342"/>
                  <a:gd name="connsiteX14" fmla="*/ 348583 w 535240"/>
                  <a:gd name="connsiteY14" fmla="*/ 530274 h 751342"/>
                  <a:gd name="connsiteX15" fmla="*/ 183055 w 535240"/>
                  <a:gd name="connsiteY15" fmla="*/ 530274 h 751342"/>
                  <a:gd name="connsiteX16" fmla="*/ 157252 w 535240"/>
                  <a:gd name="connsiteY16" fmla="*/ 550722 h 751342"/>
                  <a:gd name="connsiteX17" fmla="*/ 109541 w 535240"/>
                  <a:gd name="connsiteY17" fmla="*/ 733777 h 751342"/>
                  <a:gd name="connsiteX18" fmla="*/ 86659 w 535240"/>
                  <a:gd name="connsiteY18" fmla="*/ 751303 h 751342"/>
                  <a:gd name="connsiteX19" fmla="*/ 0 w 535240"/>
                  <a:gd name="connsiteY19" fmla="*/ 751303 h 751342"/>
                  <a:gd name="connsiteX20" fmla="*/ 65238 w 535240"/>
                  <a:gd name="connsiteY20" fmla="*/ 512748 h 751342"/>
                  <a:gd name="connsiteX21" fmla="*/ 200094 w 535240"/>
                  <a:gd name="connsiteY21" fmla="*/ 21518 h 751342"/>
                  <a:gd name="connsiteX22" fmla="*/ 227845 w 535240"/>
                  <a:gd name="connsiteY22" fmla="*/ 97 h 75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240" h="751342">
                    <a:moveTo>
                      <a:pt x="265333" y="104768"/>
                    </a:moveTo>
                    <a:cubicBezTo>
                      <a:pt x="243911" y="214796"/>
                      <a:pt x="212266" y="321416"/>
                      <a:pt x="183055" y="429009"/>
                    </a:cubicBezTo>
                    <a:cubicBezTo>
                      <a:pt x="179160" y="442641"/>
                      <a:pt x="184516" y="444102"/>
                      <a:pt x="195713" y="444102"/>
                    </a:cubicBezTo>
                    <a:cubicBezTo>
                      <a:pt x="240990" y="443615"/>
                      <a:pt x="286267" y="443615"/>
                      <a:pt x="331544" y="444102"/>
                    </a:cubicBezTo>
                    <a:cubicBezTo>
                      <a:pt x="347610" y="444102"/>
                      <a:pt x="352478" y="442154"/>
                      <a:pt x="347610" y="424141"/>
                    </a:cubicBezTo>
                    <a:cubicBezTo>
                      <a:pt x="318886" y="318007"/>
                      <a:pt x="288214" y="212849"/>
                      <a:pt x="265333" y="104768"/>
                    </a:cubicBezTo>
                    <a:close/>
                    <a:moveTo>
                      <a:pt x="227845" y="97"/>
                    </a:moveTo>
                    <a:cubicBezTo>
                      <a:pt x="256082" y="1557"/>
                      <a:pt x="284806" y="1071"/>
                      <a:pt x="313043" y="97"/>
                    </a:cubicBezTo>
                    <a:cubicBezTo>
                      <a:pt x="326188" y="-391"/>
                      <a:pt x="333004" y="3018"/>
                      <a:pt x="336899" y="17137"/>
                    </a:cubicBezTo>
                    <a:cubicBezTo>
                      <a:pt x="402136" y="255692"/>
                      <a:pt x="467374" y="494247"/>
                      <a:pt x="533585" y="732803"/>
                    </a:cubicBezTo>
                    <a:cubicBezTo>
                      <a:pt x="537480" y="747408"/>
                      <a:pt x="535045" y="751790"/>
                      <a:pt x="520440" y="750816"/>
                    </a:cubicBezTo>
                    <a:cubicBezTo>
                      <a:pt x="509730" y="749843"/>
                      <a:pt x="499506" y="750816"/>
                      <a:pt x="488795" y="750816"/>
                    </a:cubicBezTo>
                    <a:cubicBezTo>
                      <a:pt x="429886" y="750816"/>
                      <a:pt x="430373" y="750816"/>
                      <a:pt x="414307" y="692882"/>
                    </a:cubicBezTo>
                    <a:cubicBezTo>
                      <a:pt x="401162" y="645170"/>
                      <a:pt x="387530" y="597946"/>
                      <a:pt x="375360" y="550235"/>
                    </a:cubicBezTo>
                    <a:cubicBezTo>
                      <a:pt x="371465" y="535143"/>
                      <a:pt x="364649" y="530274"/>
                      <a:pt x="348583" y="530274"/>
                    </a:cubicBezTo>
                    <a:cubicBezTo>
                      <a:pt x="293569" y="531248"/>
                      <a:pt x="238068" y="531248"/>
                      <a:pt x="183055" y="530274"/>
                    </a:cubicBezTo>
                    <a:cubicBezTo>
                      <a:pt x="166502" y="529787"/>
                      <a:pt x="160660" y="536116"/>
                      <a:pt x="157252" y="550722"/>
                    </a:cubicBezTo>
                    <a:cubicBezTo>
                      <a:pt x="141672" y="612065"/>
                      <a:pt x="124633" y="672434"/>
                      <a:pt x="109541" y="733777"/>
                    </a:cubicBezTo>
                    <a:cubicBezTo>
                      <a:pt x="106133" y="747895"/>
                      <a:pt x="100291" y="751790"/>
                      <a:pt x="86659" y="751303"/>
                    </a:cubicBezTo>
                    <a:cubicBezTo>
                      <a:pt x="58422" y="750329"/>
                      <a:pt x="30185" y="751303"/>
                      <a:pt x="0" y="751303"/>
                    </a:cubicBezTo>
                    <a:cubicBezTo>
                      <a:pt x="21908" y="669999"/>
                      <a:pt x="43329" y="591617"/>
                      <a:pt x="65238" y="512748"/>
                    </a:cubicBezTo>
                    <a:cubicBezTo>
                      <a:pt x="110514" y="349167"/>
                      <a:pt x="155792" y="185586"/>
                      <a:pt x="200094" y="21518"/>
                    </a:cubicBezTo>
                    <a:cubicBezTo>
                      <a:pt x="204476" y="5452"/>
                      <a:pt x="210805" y="-877"/>
                      <a:pt x="227845" y="97"/>
                    </a:cubicBezTo>
                    <a:close/>
                  </a:path>
                </a:pathLst>
              </a:custGeom>
              <a:grpFill/>
              <a:ln w="7545" cap="flat">
                <a:noFill/>
                <a:prstDash val="solid"/>
                <a:miter/>
              </a:ln>
            </p:spPr>
            <p:txBody>
              <a:bodyPr wrap="square" rtlCol="0" anchor="ctr">
                <a:noAutofit/>
              </a:bodyPr>
              <a:lstStyle/>
              <a:p>
                <a:endParaRPr lang="en-US"/>
              </a:p>
            </p:txBody>
          </p:sp>
          <p:sp>
            <p:nvSpPr>
              <p:cNvPr id="13" name="Freeform: Shape 132">
                <a:extLst>
                  <a:ext uri="{FF2B5EF4-FFF2-40B4-BE49-F238E27FC236}">
                    <a16:creationId xmlns:a16="http://schemas.microsoft.com/office/drawing/2014/main" id="{2E982A0B-9365-4A71-A256-566987234F6C}"/>
                  </a:ext>
                </a:extLst>
              </p:cNvPr>
              <p:cNvSpPr/>
              <p:nvPr/>
            </p:nvSpPr>
            <p:spPr>
              <a:xfrm>
                <a:off x="3333258" y="5694258"/>
                <a:ext cx="367661" cy="751692"/>
              </a:xfrm>
              <a:custGeom>
                <a:avLst/>
                <a:gdLst>
                  <a:gd name="connsiteX0" fmla="*/ 754 w 569754"/>
                  <a:gd name="connsiteY0" fmla="*/ 582440 h 1164878"/>
                  <a:gd name="connsiteX1" fmla="*/ 0 w 569754"/>
                  <a:gd name="connsiteY1" fmla="*/ 35459 h 1164878"/>
                  <a:gd name="connsiteX2" fmla="*/ 35459 w 569754"/>
                  <a:gd name="connsiteY2" fmla="*/ 0 h 1164878"/>
                  <a:gd name="connsiteX3" fmla="*/ 510766 w 569754"/>
                  <a:gd name="connsiteY3" fmla="*/ 0 h 1164878"/>
                  <a:gd name="connsiteX4" fmla="*/ 546225 w 569754"/>
                  <a:gd name="connsiteY4" fmla="*/ 35459 h 1164878"/>
                  <a:gd name="connsiteX5" fmla="*/ 546225 w 569754"/>
                  <a:gd name="connsiteY5" fmla="*/ 110905 h 1164878"/>
                  <a:gd name="connsiteX6" fmla="*/ 507748 w 569754"/>
                  <a:gd name="connsiteY6" fmla="*/ 147119 h 1164878"/>
                  <a:gd name="connsiteX7" fmla="*/ 190877 w 569754"/>
                  <a:gd name="connsiteY7" fmla="*/ 146364 h 1164878"/>
                  <a:gd name="connsiteX8" fmla="*/ 158436 w 569754"/>
                  <a:gd name="connsiteY8" fmla="*/ 177297 h 1164878"/>
                  <a:gd name="connsiteX9" fmla="*/ 158436 w 569754"/>
                  <a:gd name="connsiteY9" fmla="*/ 456446 h 1164878"/>
                  <a:gd name="connsiteX10" fmla="*/ 188614 w 569754"/>
                  <a:gd name="connsiteY10" fmla="*/ 485115 h 1164878"/>
                  <a:gd name="connsiteX11" fmla="*/ 490396 w 569754"/>
                  <a:gd name="connsiteY11" fmla="*/ 484360 h 1164878"/>
                  <a:gd name="connsiteX12" fmla="*/ 524347 w 569754"/>
                  <a:gd name="connsiteY12" fmla="*/ 517556 h 1164878"/>
                  <a:gd name="connsiteX13" fmla="*/ 524347 w 569754"/>
                  <a:gd name="connsiteY13" fmla="*/ 596774 h 1164878"/>
                  <a:gd name="connsiteX14" fmla="*/ 491150 w 569754"/>
                  <a:gd name="connsiteY14" fmla="*/ 630725 h 1164878"/>
                  <a:gd name="connsiteX15" fmla="*/ 193140 w 569754"/>
                  <a:gd name="connsiteY15" fmla="*/ 629216 h 1164878"/>
                  <a:gd name="connsiteX16" fmla="*/ 158436 w 569754"/>
                  <a:gd name="connsiteY16" fmla="*/ 665430 h 1164878"/>
                  <a:gd name="connsiteX17" fmla="*/ 158436 w 569754"/>
                  <a:gd name="connsiteY17" fmla="*/ 982301 h 1164878"/>
                  <a:gd name="connsiteX18" fmla="*/ 191631 w 569754"/>
                  <a:gd name="connsiteY18" fmla="*/ 1016252 h 1164878"/>
                  <a:gd name="connsiteX19" fmla="*/ 534909 w 569754"/>
                  <a:gd name="connsiteY19" fmla="*/ 1014743 h 1164878"/>
                  <a:gd name="connsiteX20" fmla="*/ 569614 w 569754"/>
                  <a:gd name="connsiteY20" fmla="*/ 1047938 h 1164878"/>
                  <a:gd name="connsiteX21" fmla="*/ 569614 w 569754"/>
                  <a:gd name="connsiteY21" fmla="*/ 1138473 h 1164878"/>
                  <a:gd name="connsiteX22" fmla="*/ 544716 w 569754"/>
                  <a:gd name="connsiteY22" fmla="*/ 1164879 h 1164878"/>
                  <a:gd name="connsiteX23" fmla="*/ 24142 w 569754"/>
                  <a:gd name="connsiteY23" fmla="*/ 1164879 h 1164878"/>
                  <a:gd name="connsiteX24" fmla="*/ 754 w 569754"/>
                  <a:gd name="connsiteY24" fmla="*/ 1129420 h 1164878"/>
                  <a:gd name="connsiteX25" fmla="*/ 754 w 569754"/>
                  <a:gd name="connsiteY25" fmla="*/ 582440 h 11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9754" h="1164878">
                    <a:moveTo>
                      <a:pt x="754" y="582440"/>
                    </a:moveTo>
                    <a:cubicBezTo>
                      <a:pt x="754" y="399861"/>
                      <a:pt x="1509" y="218037"/>
                      <a:pt x="0" y="35459"/>
                    </a:cubicBezTo>
                    <a:cubicBezTo>
                      <a:pt x="0" y="7545"/>
                      <a:pt x="7545" y="0"/>
                      <a:pt x="35459" y="0"/>
                    </a:cubicBezTo>
                    <a:cubicBezTo>
                      <a:pt x="193895" y="1509"/>
                      <a:pt x="352330" y="1509"/>
                      <a:pt x="510766" y="0"/>
                    </a:cubicBezTo>
                    <a:cubicBezTo>
                      <a:pt x="538681" y="0"/>
                      <a:pt x="549244" y="6790"/>
                      <a:pt x="546225" y="35459"/>
                    </a:cubicBezTo>
                    <a:cubicBezTo>
                      <a:pt x="543962" y="60356"/>
                      <a:pt x="543208" y="86008"/>
                      <a:pt x="546225" y="110905"/>
                    </a:cubicBezTo>
                    <a:cubicBezTo>
                      <a:pt x="549998" y="142592"/>
                      <a:pt x="535663" y="147873"/>
                      <a:pt x="507748" y="147119"/>
                    </a:cubicBezTo>
                    <a:cubicBezTo>
                      <a:pt x="402125" y="145610"/>
                      <a:pt x="296501" y="147119"/>
                      <a:pt x="190877" y="146364"/>
                    </a:cubicBezTo>
                    <a:cubicBezTo>
                      <a:pt x="167489" y="146364"/>
                      <a:pt x="157681" y="150891"/>
                      <a:pt x="158436" y="177297"/>
                    </a:cubicBezTo>
                    <a:cubicBezTo>
                      <a:pt x="159944" y="270095"/>
                      <a:pt x="159944" y="363648"/>
                      <a:pt x="158436" y="456446"/>
                    </a:cubicBezTo>
                    <a:cubicBezTo>
                      <a:pt x="158436" y="480588"/>
                      <a:pt x="165980" y="485869"/>
                      <a:pt x="188614" y="485115"/>
                    </a:cubicBezTo>
                    <a:cubicBezTo>
                      <a:pt x="288956" y="484360"/>
                      <a:pt x="390053" y="485115"/>
                      <a:pt x="490396" y="484360"/>
                    </a:cubicBezTo>
                    <a:cubicBezTo>
                      <a:pt x="516047" y="484360"/>
                      <a:pt x="527364" y="489641"/>
                      <a:pt x="524347" y="517556"/>
                    </a:cubicBezTo>
                    <a:cubicBezTo>
                      <a:pt x="522083" y="543962"/>
                      <a:pt x="522083" y="570368"/>
                      <a:pt x="524347" y="596774"/>
                    </a:cubicBezTo>
                    <a:cubicBezTo>
                      <a:pt x="526610" y="623180"/>
                      <a:pt x="517556" y="631479"/>
                      <a:pt x="491150" y="630725"/>
                    </a:cubicBezTo>
                    <a:cubicBezTo>
                      <a:pt x="391562" y="629216"/>
                      <a:pt x="292729" y="631479"/>
                      <a:pt x="193140" y="629216"/>
                    </a:cubicBezTo>
                    <a:cubicBezTo>
                      <a:pt x="163716" y="628461"/>
                      <a:pt x="157681" y="637515"/>
                      <a:pt x="158436" y="665430"/>
                    </a:cubicBezTo>
                    <a:cubicBezTo>
                      <a:pt x="159944" y="771054"/>
                      <a:pt x="159944" y="876677"/>
                      <a:pt x="158436" y="982301"/>
                    </a:cubicBezTo>
                    <a:cubicBezTo>
                      <a:pt x="158436" y="1008707"/>
                      <a:pt x="165225" y="1016252"/>
                      <a:pt x="191631" y="1016252"/>
                    </a:cubicBezTo>
                    <a:cubicBezTo>
                      <a:pt x="306309" y="1014743"/>
                      <a:pt x="420231" y="1016252"/>
                      <a:pt x="534909" y="1014743"/>
                    </a:cubicBezTo>
                    <a:cubicBezTo>
                      <a:pt x="560560" y="1014743"/>
                      <a:pt x="571122" y="1020778"/>
                      <a:pt x="569614" y="1047938"/>
                    </a:cubicBezTo>
                    <a:cubicBezTo>
                      <a:pt x="567350" y="1078117"/>
                      <a:pt x="568105" y="1108295"/>
                      <a:pt x="569614" y="1138473"/>
                    </a:cubicBezTo>
                    <a:cubicBezTo>
                      <a:pt x="570368" y="1157334"/>
                      <a:pt x="565087" y="1164879"/>
                      <a:pt x="544716" y="1164879"/>
                    </a:cubicBezTo>
                    <a:cubicBezTo>
                      <a:pt x="371192" y="1164125"/>
                      <a:pt x="197667" y="1164125"/>
                      <a:pt x="24142" y="1164879"/>
                    </a:cubicBezTo>
                    <a:cubicBezTo>
                      <a:pt x="-6036" y="1164879"/>
                      <a:pt x="754" y="1146018"/>
                      <a:pt x="754" y="1129420"/>
                    </a:cubicBezTo>
                    <a:cubicBezTo>
                      <a:pt x="0" y="946842"/>
                      <a:pt x="754" y="765018"/>
                      <a:pt x="754" y="582440"/>
                    </a:cubicBezTo>
                    <a:close/>
                  </a:path>
                </a:pathLst>
              </a:custGeom>
              <a:grpFill/>
              <a:ln w="7545" cap="flat">
                <a:noFill/>
                <a:prstDash val="solid"/>
                <a:miter/>
              </a:ln>
            </p:spPr>
            <p:txBody>
              <a:bodyPr rtlCol="0" anchor="ctr"/>
              <a:lstStyle/>
              <a:p>
                <a:endParaRPr lang="en-US"/>
              </a:p>
            </p:txBody>
          </p:sp>
          <p:sp>
            <p:nvSpPr>
              <p:cNvPr id="14" name="Freeform: Shape 133">
                <a:extLst>
                  <a:ext uri="{FF2B5EF4-FFF2-40B4-BE49-F238E27FC236}">
                    <a16:creationId xmlns:a16="http://schemas.microsoft.com/office/drawing/2014/main" id="{66D04B10-B3EE-4FB6-8AB6-83F4A900140D}"/>
                  </a:ext>
                </a:extLst>
              </p:cNvPr>
              <p:cNvSpPr/>
              <p:nvPr/>
            </p:nvSpPr>
            <p:spPr>
              <a:xfrm>
                <a:off x="5537705" y="5693978"/>
                <a:ext cx="103251" cy="751790"/>
              </a:xfrm>
              <a:custGeom>
                <a:avLst/>
                <a:gdLst>
                  <a:gd name="connsiteX0" fmla="*/ 755 w 160005"/>
                  <a:gd name="connsiteY0" fmla="*/ 579855 h 1165029"/>
                  <a:gd name="connsiteX1" fmla="*/ 0 w 160005"/>
                  <a:gd name="connsiteY1" fmla="*/ 36647 h 1165029"/>
                  <a:gd name="connsiteX2" fmla="*/ 34706 w 160005"/>
                  <a:gd name="connsiteY2" fmla="*/ 433 h 1165029"/>
                  <a:gd name="connsiteX3" fmla="*/ 125240 w 160005"/>
                  <a:gd name="connsiteY3" fmla="*/ 433 h 1165029"/>
                  <a:gd name="connsiteX4" fmla="*/ 159945 w 160005"/>
                  <a:gd name="connsiteY4" fmla="*/ 36647 h 1165029"/>
                  <a:gd name="connsiteX5" fmla="*/ 159191 w 160005"/>
                  <a:gd name="connsiteY5" fmla="*/ 387469 h 1165029"/>
                  <a:gd name="connsiteX6" fmla="*/ 159945 w 160005"/>
                  <a:gd name="connsiteY6" fmla="*/ 1126835 h 1165029"/>
                  <a:gd name="connsiteX7" fmla="*/ 122977 w 160005"/>
                  <a:gd name="connsiteY7" fmla="*/ 1164558 h 1165029"/>
                  <a:gd name="connsiteX8" fmla="*/ 36214 w 160005"/>
                  <a:gd name="connsiteY8" fmla="*/ 1164558 h 1165029"/>
                  <a:gd name="connsiteX9" fmla="*/ 0 w 160005"/>
                  <a:gd name="connsiteY9" fmla="*/ 1126081 h 1165029"/>
                  <a:gd name="connsiteX10" fmla="*/ 755 w 160005"/>
                  <a:gd name="connsiteY10" fmla="*/ 579855 h 116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05" h="1165029">
                    <a:moveTo>
                      <a:pt x="755" y="579855"/>
                    </a:moveTo>
                    <a:cubicBezTo>
                      <a:pt x="755" y="398786"/>
                      <a:pt x="1509" y="217716"/>
                      <a:pt x="0" y="36647"/>
                    </a:cubicBezTo>
                    <a:cubicBezTo>
                      <a:pt x="0" y="9486"/>
                      <a:pt x="6036" y="-1830"/>
                      <a:pt x="34706" y="433"/>
                    </a:cubicBezTo>
                    <a:cubicBezTo>
                      <a:pt x="64884" y="2696"/>
                      <a:pt x="95062" y="3451"/>
                      <a:pt x="125240" y="433"/>
                    </a:cubicBezTo>
                    <a:cubicBezTo>
                      <a:pt x="154663" y="-2585"/>
                      <a:pt x="160699" y="10241"/>
                      <a:pt x="159945" y="36647"/>
                    </a:cubicBezTo>
                    <a:cubicBezTo>
                      <a:pt x="158436" y="153588"/>
                      <a:pt x="159191" y="270528"/>
                      <a:pt x="159191" y="387469"/>
                    </a:cubicBezTo>
                    <a:cubicBezTo>
                      <a:pt x="159191" y="634176"/>
                      <a:pt x="158436" y="880128"/>
                      <a:pt x="159945" y="1126835"/>
                    </a:cubicBezTo>
                    <a:cubicBezTo>
                      <a:pt x="159945" y="1156259"/>
                      <a:pt x="153155" y="1167576"/>
                      <a:pt x="122977" y="1164558"/>
                    </a:cubicBezTo>
                    <a:cubicBezTo>
                      <a:pt x="94307" y="1161540"/>
                      <a:pt x="64884" y="1161540"/>
                      <a:pt x="36214" y="1164558"/>
                    </a:cubicBezTo>
                    <a:cubicBezTo>
                      <a:pt x="4527" y="1167576"/>
                      <a:pt x="0" y="1153995"/>
                      <a:pt x="0" y="1126081"/>
                    </a:cubicBezTo>
                    <a:cubicBezTo>
                      <a:pt x="755" y="944257"/>
                      <a:pt x="755" y="761678"/>
                      <a:pt x="755" y="579855"/>
                    </a:cubicBezTo>
                    <a:close/>
                  </a:path>
                </a:pathLst>
              </a:custGeom>
              <a:grpFill/>
              <a:ln w="7545" cap="flat">
                <a:noFill/>
                <a:prstDash val="solid"/>
                <a:miter/>
              </a:ln>
            </p:spPr>
            <p:txBody>
              <a:bodyPr rtlCol="0" anchor="ctr"/>
              <a:lstStyle/>
              <a:p>
                <a:endParaRPr lang="en-US"/>
              </a:p>
            </p:txBody>
          </p:sp>
          <p:sp>
            <p:nvSpPr>
              <p:cNvPr id="15" name="Freeform: Shape 134">
                <a:extLst>
                  <a:ext uri="{FF2B5EF4-FFF2-40B4-BE49-F238E27FC236}">
                    <a16:creationId xmlns:a16="http://schemas.microsoft.com/office/drawing/2014/main" id="{9913A9F8-A12F-4AB7-941E-865F0A063C4F}"/>
                  </a:ext>
                </a:extLst>
              </p:cNvPr>
              <p:cNvSpPr/>
              <p:nvPr/>
            </p:nvSpPr>
            <p:spPr>
              <a:xfrm>
                <a:off x="2032763" y="5451515"/>
                <a:ext cx="211779" cy="211779"/>
              </a:xfrm>
              <a:custGeom>
                <a:avLst/>
                <a:gdLst>
                  <a:gd name="connsiteX0" fmla="*/ 306309 w 328188"/>
                  <a:gd name="connsiteY0" fmla="*/ 0 h 328188"/>
                  <a:gd name="connsiteX1" fmla="*/ 21879 w 328188"/>
                  <a:gd name="connsiteY1" fmla="*/ 0 h 328188"/>
                  <a:gd name="connsiteX2" fmla="*/ 0 w 328188"/>
                  <a:gd name="connsiteY2" fmla="*/ 21879 h 328188"/>
                  <a:gd name="connsiteX3" fmla="*/ 0 w 328188"/>
                  <a:gd name="connsiteY3" fmla="*/ 306309 h 328188"/>
                  <a:gd name="connsiteX4" fmla="*/ 21879 w 328188"/>
                  <a:gd name="connsiteY4" fmla="*/ 328188 h 328188"/>
                  <a:gd name="connsiteX5" fmla="*/ 306309 w 328188"/>
                  <a:gd name="connsiteY5" fmla="*/ 328188 h 328188"/>
                  <a:gd name="connsiteX6" fmla="*/ 328188 w 328188"/>
                  <a:gd name="connsiteY6" fmla="*/ 306309 h 328188"/>
                  <a:gd name="connsiteX7" fmla="*/ 328188 w 328188"/>
                  <a:gd name="connsiteY7" fmla="*/ 21879 h 328188"/>
                  <a:gd name="connsiteX8" fmla="*/ 306309 w 328188"/>
                  <a:gd name="connsiteY8" fmla="*/ 0 h 328188"/>
                  <a:gd name="connsiteX9" fmla="*/ 132030 w 328188"/>
                  <a:gd name="connsiteY9" fmla="*/ 114677 h 328188"/>
                  <a:gd name="connsiteX10" fmla="*/ 116941 w 328188"/>
                  <a:gd name="connsiteY10" fmla="*/ 129766 h 328188"/>
                  <a:gd name="connsiteX11" fmla="*/ 56584 w 328188"/>
                  <a:gd name="connsiteY11" fmla="*/ 129766 h 328188"/>
                  <a:gd name="connsiteX12" fmla="*/ 41495 w 328188"/>
                  <a:gd name="connsiteY12" fmla="*/ 114677 h 328188"/>
                  <a:gd name="connsiteX13" fmla="*/ 41495 w 328188"/>
                  <a:gd name="connsiteY13" fmla="*/ 61865 h 328188"/>
                  <a:gd name="connsiteX14" fmla="*/ 56584 w 328188"/>
                  <a:gd name="connsiteY14" fmla="*/ 46776 h 328188"/>
                  <a:gd name="connsiteX15" fmla="*/ 116941 w 328188"/>
                  <a:gd name="connsiteY15" fmla="*/ 46776 h 328188"/>
                  <a:gd name="connsiteX16" fmla="*/ 132030 w 328188"/>
                  <a:gd name="connsiteY16" fmla="*/ 61865 h 328188"/>
                  <a:gd name="connsiteX17" fmla="*/ 132030 w 328188"/>
                  <a:gd name="connsiteY17" fmla="*/ 114677 h 328188"/>
                  <a:gd name="connsiteX18" fmla="*/ 298764 w 328188"/>
                  <a:gd name="connsiteY18" fmla="*/ 114677 h 328188"/>
                  <a:gd name="connsiteX19" fmla="*/ 283675 w 328188"/>
                  <a:gd name="connsiteY19" fmla="*/ 129766 h 328188"/>
                  <a:gd name="connsiteX20" fmla="*/ 223319 w 328188"/>
                  <a:gd name="connsiteY20" fmla="*/ 129766 h 328188"/>
                  <a:gd name="connsiteX21" fmla="*/ 208230 w 328188"/>
                  <a:gd name="connsiteY21" fmla="*/ 114677 h 328188"/>
                  <a:gd name="connsiteX22" fmla="*/ 208230 w 328188"/>
                  <a:gd name="connsiteY22" fmla="*/ 61865 h 328188"/>
                  <a:gd name="connsiteX23" fmla="*/ 223319 w 328188"/>
                  <a:gd name="connsiteY23" fmla="*/ 46776 h 328188"/>
                  <a:gd name="connsiteX24" fmla="*/ 283675 w 328188"/>
                  <a:gd name="connsiteY24" fmla="*/ 46776 h 328188"/>
                  <a:gd name="connsiteX25" fmla="*/ 298764 w 328188"/>
                  <a:gd name="connsiteY25" fmla="*/ 61865 h 328188"/>
                  <a:gd name="connsiteX26" fmla="*/ 298764 w 328188"/>
                  <a:gd name="connsiteY26" fmla="*/ 114677 h 32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188" h="328188">
                    <a:moveTo>
                      <a:pt x="306309" y="0"/>
                    </a:moveTo>
                    <a:lnTo>
                      <a:pt x="21879" y="0"/>
                    </a:lnTo>
                    <a:cubicBezTo>
                      <a:pt x="9808" y="0"/>
                      <a:pt x="0" y="9808"/>
                      <a:pt x="0" y="21879"/>
                    </a:cubicBezTo>
                    <a:lnTo>
                      <a:pt x="0" y="306309"/>
                    </a:lnTo>
                    <a:cubicBezTo>
                      <a:pt x="0" y="318380"/>
                      <a:pt x="9808" y="328188"/>
                      <a:pt x="21879" y="328188"/>
                    </a:cubicBezTo>
                    <a:lnTo>
                      <a:pt x="306309" y="328188"/>
                    </a:lnTo>
                    <a:cubicBezTo>
                      <a:pt x="318380" y="328188"/>
                      <a:pt x="328188" y="318380"/>
                      <a:pt x="328188" y="306309"/>
                    </a:cubicBezTo>
                    <a:lnTo>
                      <a:pt x="328188" y="21879"/>
                    </a:lnTo>
                    <a:cubicBezTo>
                      <a:pt x="328188" y="9808"/>
                      <a:pt x="318380" y="0"/>
                      <a:pt x="306309" y="0"/>
                    </a:cubicBezTo>
                    <a:close/>
                    <a:moveTo>
                      <a:pt x="132030" y="114677"/>
                    </a:moveTo>
                    <a:cubicBezTo>
                      <a:pt x="132030" y="122976"/>
                      <a:pt x="125240" y="129766"/>
                      <a:pt x="116941" y="129766"/>
                    </a:cubicBezTo>
                    <a:lnTo>
                      <a:pt x="56584" y="129766"/>
                    </a:lnTo>
                    <a:cubicBezTo>
                      <a:pt x="48285" y="129766"/>
                      <a:pt x="41495" y="122976"/>
                      <a:pt x="41495" y="114677"/>
                    </a:cubicBezTo>
                    <a:lnTo>
                      <a:pt x="41495" y="61865"/>
                    </a:lnTo>
                    <a:cubicBezTo>
                      <a:pt x="41495" y="53566"/>
                      <a:pt x="48285" y="46776"/>
                      <a:pt x="56584" y="46776"/>
                    </a:cubicBezTo>
                    <a:lnTo>
                      <a:pt x="116941" y="46776"/>
                    </a:lnTo>
                    <a:cubicBezTo>
                      <a:pt x="125240" y="46776"/>
                      <a:pt x="132030" y="53566"/>
                      <a:pt x="132030" y="61865"/>
                    </a:cubicBezTo>
                    <a:lnTo>
                      <a:pt x="132030" y="114677"/>
                    </a:lnTo>
                    <a:close/>
                    <a:moveTo>
                      <a:pt x="298764" y="114677"/>
                    </a:moveTo>
                    <a:cubicBezTo>
                      <a:pt x="298764" y="122976"/>
                      <a:pt x="291974" y="129766"/>
                      <a:pt x="283675" y="129766"/>
                    </a:cubicBezTo>
                    <a:lnTo>
                      <a:pt x="223319" y="129766"/>
                    </a:lnTo>
                    <a:cubicBezTo>
                      <a:pt x="215020" y="129766"/>
                      <a:pt x="208230" y="122976"/>
                      <a:pt x="208230" y="114677"/>
                    </a:cubicBezTo>
                    <a:lnTo>
                      <a:pt x="208230" y="61865"/>
                    </a:lnTo>
                    <a:cubicBezTo>
                      <a:pt x="208230" y="53566"/>
                      <a:pt x="215020" y="46776"/>
                      <a:pt x="223319" y="46776"/>
                    </a:cubicBezTo>
                    <a:lnTo>
                      <a:pt x="283675" y="46776"/>
                    </a:lnTo>
                    <a:cubicBezTo>
                      <a:pt x="291974" y="46776"/>
                      <a:pt x="298764" y="53566"/>
                      <a:pt x="298764" y="61865"/>
                    </a:cubicBezTo>
                    <a:lnTo>
                      <a:pt x="298764" y="114677"/>
                    </a:lnTo>
                    <a:close/>
                  </a:path>
                </a:pathLst>
              </a:custGeom>
              <a:solidFill>
                <a:schemeClr val="accent2">
                  <a:lumMod val="50000"/>
                </a:schemeClr>
              </a:solidFill>
              <a:ln w="7545" cap="flat">
                <a:noFill/>
                <a:prstDash val="solid"/>
                <a:miter/>
              </a:ln>
            </p:spPr>
            <p:txBody>
              <a:bodyPr rtlCol="0" anchor="ctr"/>
              <a:lstStyle/>
              <a:p>
                <a:endParaRPr lang="en-US"/>
              </a:p>
            </p:txBody>
          </p:sp>
          <p:sp>
            <p:nvSpPr>
              <p:cNvPr id="16" name="Freeform: Shape 135">
                <a:extLst>
                  <a:ext uri="{FF2B5EF4-FFF2-40B4-BE49-F238E27FC236}">
                    <a16:creationId xmlns:a16="http://schemas.microsoft.com/office/drawing/2014/main" id="{E0C98CDC-59C8-4E1B-8EF8-873573795967}"/>
                  </a:ext>
                </a:extLst>
              </p:cNvPr>
              <p:cNvSpPr/>
              <p:nvPr/>
            </p:nvSpPr>
            <p:spPr>
              <a:xfrm>
                <a:off x="7965616" y="5924050"/>
                <a:ext cx="312069" cy="312086"/>
              </a:xfrm>
              <a:custGeom>
                <a:avLst/>
                <a:gdLst>
                  <a:gd name="connsiteX0" fmla="*/ 483606 w 483605"/>
                  <a:gd name="connsiteY0" fmla="*/ 451164 h 483632"/>
                  <a:gd name="connsiteX1" fmla="*/ 483606 w 483605"/>
                  <a:gd name="connsiteY1" fmla="*/ 32441 h 483632"/>
                  <a:gd name="connsiteX2" fmla="*/ 451164 w 483605"/>
                  <a:gd name="connsiteY2" fmla="*/ 0 h 483632"/>
                  <a:gd name="connsiteX3" fmla="*/ 32441 w 483605"/>
                  <a:gd name="connsiteY3" fmla="*/ 0 h 483632"/>
                  <a:gd name="connsiteX4" fmla="*/ 0 w 483605"/>
                  <a:gd name="connsiteY4" fmla="*/ 32441 h 483632"/>
                  <a:gd name="connsiteX5" fmla="*/ 0 w 483605"/>
                  <a:gd name="connsiteY5" fmla="*/ 451164 h 483632"/>
                  <a:gd name="connsiteX6" fmla="*/ 32441 w 483605"/>
                  <a:gd name="connsiteY6" fmla="*/ 483606 h 483632"/>
                  <a:gd name="connsiteX7" fmla="*/ 451164 w 483605"/>
                  <a:gd name="connsiteY7" fmla="*/ 483606 h 483632"/>
                  <a:gd name="connsiteX8" fmla="*/ 483606 w 483605"/>
                  <a:gd name="connsiteY8" fmla="*/ 451164 h 483632"/>
                  <a:gd name="connsiteX9" fmla="*/ 314608 w 483605"/>
                  <a:gd name="connsiteY9" fmla="*/ 194649 h 483632"/>
                  <a:gd name="connsiteX10" fmla="*/ 292728 w 483605"/>
                  <a:gd name="connsiteY10" fmla="*/ 172770 h 483632"/>
                  <a:gd name="connsiteX11" fmla="*/ 292728 w 483605"/>
                  <a:gd name="connsiteY11" fmla="*/ 83744 h 483632"/>
                  <a:gd name="connsiteX12" fmla="*/ 314608 w 483605"/>
                  <a:gd name="connsiteY12" fmla="*/ 61865 h 483632"/>
                  <a:gd name="connsiteX13" fmla="*/ 392317 w 483605"/>
                  <a:gd name="connsiteY13" fmla="*/ 61865 h 483632"/>
                  <a:gd name="connsiteX14" fmla="*/ 414196 w 483605"/>
                  <a:gd name="connsiteY14" fmla="*/ 83744 h 483632"/>
                  <a:gd name="connsiteX15" fmla="*/ 414196 w 483605"/>
                  <a:gd name="connsiteY15" fmla="*/ 172770 h 483632"/>
                  <a:gd name="connsiteX16" fmla="*/ 392317 w 483605"/>
                  <a:gd name="connsiteY16" fmla="*/ 194649 h 483632"/>
                  <a:gd name="connsiteX17" fmla="*/ 314608 w 483605"/>
                  <a:gd name="connsiteY17" fmla="*/ 194649 h 483632"/>
                  <a:gd name="connsiteX18" fmla="*/ 314608 w 483605"/>
                  <a:gd name="connsiteY18" fmla="*/ 440602 h 483632"/>
                  <a:gd name="connsiteX19" fmla="*/ 292728 w 483605"/>
                  <a:gd name="connsiteY19" fmla="*/ 418723 h 483632"/>
                  <a:gd name="connsiteX20" fmla="*/ 292728 w 483605"/>
                  <a:gd name="connsiteY20" fmla="*/ 329697 h 483632"/>
                  <a:gd name="connsiteX21" fmla="*/ 314608 w 483605"/>
                  <a:gd name="connsiteY21" fmla="*/ 307818 h 483632"/>
                  <a:gd name="connsiteX22" fmla="*/ 392317 w 483605"/>
                  <a:gd name="connsiteY22" fmla="*/ 307818 h 483632"/>
                  <a:gd name="connsiteX23" fmla="*/ 414196 w 483605"/>
                  <a:gd name="connsiteY23" fmla="*/ 329697 h 483632"/>
                  <a:gd name="connsiteX24" fmla="*/ 414196 w 483605"/>
                  <a:gd name="connsiteY24" fmla="*/ 418723 h 483632"/>
                  <a:gd name="connsiteX25" fmla="*/ 392317 w 483605"/>
                  <a:gd name="connsiteY25" fmla="*/ 440602 h 483632"/>
                  <a:gd name="connsiteX26" fmla="*/ 314608 w 483605"/>
                  <a:gd name="connsiteY26" fmla="*/ 440602 h 48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605" h="483632">
                    <a:moveTo>
                      <a:pt x="483606" y="451164"/>
                    </a:moveTo>
                    <a:lnTo>
                      <a:pt x="483606" y="32441"/>
                    </a:lnTo>
                    <a:cubicBezTo>
                      <a:pt x="483606" y="14334"/>
                      <a:pt x="469271" y="0"/>
                      <a:pt x="451164" y="0"/>
                    </a:cubicBezTo>
                    <a:lnTo>
                      <a:pt x="32441" y="0"/>
                    </a:lnTo>
                    <a:cubicBezTo>
                      <a:pt x="14335" y="0"/>
                      <a:pt x="0" y="14334"/>
                      <a:pt x="0" y="32441"/>
                    </a:cubicBezTo>
                    <a:lnTo>
                      <a:pt x="0" y="451164"/>
                    </a:lnTo>
                    <a:cubicBezTo>
                      <a:pt x="0" y="469271"/>
                      <a:pt x="14335" y="483606"/>
                      <a:pt x="32441" y="483606"/>
                    </a:cubicBezTo>
                    <a:lnTo>
                      <a:pt x="451164" y="483606"/>
                    </a:lnTo>
                    <a:cubicBezTo>
                      <a:pt x="468517" y="484360"/>
                      <a:pt x="483606" y="469271"/>
                      <a:pt x="483606" y="451164"/>
                    </a:cubicBezTo>
                    <a:close/>
                    <a:moveTo>
                      <a:pt x="314608" y="194649"/>
                    </a:moveTo>
                    <a:cubicBezTo>
                      <a:pt x="302536" y="194649"/>
                      <a:pt x="292728" y="184842"/>
                      <a:pt x="292728" y="172770"/>
                    </a:cubicBezTo>
                    <a:lnTo>
                      <a:pt x="292728" y="83744"/>
                    </a:lnTo>
                    <a:cubicBezTo>
                      <a:pt x="292728" y="71673"/>
                      <a:pt x="302536" y="61865"/>
                      <a:pt x="314608" y="61865"/>
                    </a:cubicBezTo>
                    <a:lnTo>
                      <a:pt x="392317" y="61865"/>
                    </a:lnTo>
                    <a:cubicBezTo>
                      <a:pt x="404388" y="61865"/>
                      <a:pt x="414196" y="71673"/>
                      <a:pt x="414196" y="83744"/>
                    </a:cubicBezTo>
                    <a:lnTo>
                      <a:pt x="414196" y="172770"/>
                    </a:lnTo>
                    <a:cubicBezTo>
                      <a:pt x="414196" y="184842"/>
                      <a:pt x="404388" y="194649"/>
                      <a:pt x="392317" y="194649"/>
                    </a:cubicBezTo>
                    <a:lnTo>
                      <a:pt x="314608" y="194649"/>
                    </a:lnTo>
                    <a:close/>
                    <a:moveTo>
                      <a:pt x="314608" y="440602"/>
                    </a:moveTo>
                    <a:cubicBezTo>
                      <a:pt x="302536" y="440602"/>
                      <a:pt x="292728" y="430794"/>
                      <a:pt x="292728" y="418723"/>
                    </a:cubicBezTo>
                    <a:lnTo>
                      <a:pt x="292728" y="329697"/>
                    </a:lnTo>
                    <a:cubicBezTo>
                      <a:pt x="292728" y="317626"/>
                      <a:pt x="302536" y="307818"/>
                      <a:pt x="314608" y="307818"/>
                    </a:cubicBezTo>
                    <a:lnTo>
                      <a:pt x="392317" y="307818"/>
                    </a:lnTo>
                    <a:cubicBezTo>
                      <a:pt x="404388" y="307818"/>
                      <a:pt x="414196" y="317626"/>
                      <a:pt x="414196" y="329697"/>
                    </a:cubicBezTo>
                    <a:lnTo>
                      <a:pt x="414196" y="418723"/>
                    </a:lnTo>
                    <a:cubicBezTo>
                      <a:pt x="414196" y="430794"/>
                      <a:pt x="404388" y="440602"/>
                      <a:pt x="392317" y="440602"/>
                    </a:cubicBezTo>
                    <a:lnTo>
                      <a:pt x="314608" y="440602"/>
                    </a:lnTo>
                    <a:close/>
                  </a:path>
                </a:pathLst>
              </a:custGeom>
              <a:solidFill>
                <a:schemeClr val="accent2">
                  <a:lumMod val="50000"/>
                </a:schemeClr>
              </a:solidFill>
              <a:ln w="7545" cap="flat">
                <a:noFill/>
                <a:prstDash val="solid"/>
                <a:miter/>
              </a:ln>
            </p:spPr>
            <p:txBody>
              <a:bodyPr rtlCol="0" anchor="ctr"/>
              <a:lstStyle/>
              <a:p>
                <a:endParaRPr lang="en-US"/>
              </a:p>
            </p:txBody>
          </p:sp>
          <p:sp>
            <p:nvSpPr>
              <p:cNvPr id="17" name="Freeform: Shape 136">
                <a:extLst>
                  <a:ext uri="{FF2B5EF4-FFF2-40B4-BE49-F238E27FC236}">
                    <a16:creationId xmlns:a16="http://schemas.microsoft.com/office/drawing/2014/main" id="{0BDD5D55-0BBA-45EE-AC90-629403141EBA}"/>
                  </a:ext>
                </a:extLst>
              </p:cNvPr>
              <p:cNvSpPr/>
              <p:nvPr/>
            </p:nvSpPr>
            <p:spPr>
              <a:xfrm>
                <a:off x="6368011" y="5686397"/>
                <a:ext cx="1080572" cy="766589"/>
              </a:xfrm>
              <a:custGeom>
                <a:avLst/>
                <a:gdLst>
                  <a:gd name="connsiteX0" fmla="*/ 1673780 w 1674534"/>
                  <a:gd name="connsiteY0" fmla="*/ 507103 h 1187963"/>
                  <a:gd name="connsiteX1" fmla="*/ 491549 w 1674534"/>
                  <a:gd name="connsiteY1" fmla="*/ 498050 h 1187963"/>
                  <a:gd name="connsiteX2" fmla="*/ 468915 w 1674534"/>
                  <a:gd name="connsiteY2" fmla="*/ 517666 h 1187963"/>
                  <a:gd name="connsiteX3" fmla="*/ 473442 w 1674534"/>
                  <a:gd name="connsiteY3" fmla="*/ 667802 h 1187963"/>
                  <a:gd name="connsiteX4" fmla="*/ 502112 w 1674534"/>
                  <a:gd name="connsiteY4" fmla="*/ 691191 h 1187963"/>
                  <a:gd name="connsiteX5" fmla="*/ 622824 w 1674534"/>
                  <a:gd name="connsiteY5" fmla="*/ 690436 h 1187963"/>
                  <a:gd name="connsiteX6" fmla="*/ 656020 w 1674534"/>
                  <a:gd name="connsiteY6" fmla="*/ 720614 h 1187963"/>
                  <a:gd name="connsiteX7" fmla="*/ 656020 w 1674534"/>
                  <a:gd name="connsiteY7" fmla="*/ 992218 h 1187963"/>
                  <a:gd name="connsiteX8" fmla="*/ 625087 w 1674534"/>
                  <a:gd name="connsiteY8" fmla="*/ 1030696 h 1187963"/>
                  <a:gd name="connsiteX9" fmla="*/ 203346 w 1674534"/>
                  <a:gd name="connsiteY9" fmla="*/ 811904 h 1187963"/>
                  <a:gd name="connsiteX10" fmla="*/ 197311 w 1674534"/>
                  <a:gd name="connsiteY10" fmla="*/ 400725 h 1187963"/>
                  <a:gd name="connsiteX11" fmla="*/ 480986 w 1674534"/>
                  <a:gd name="connsiteY11" fmla="*/ 154018 h 1187963"/>
                  <a:gd name="connsiteX12" fmla="*/ 745046 w 1674534"/>
                  <a:gd name="connsiteY12" fmla="*/ 192495 h 1187963"/>
                  <a:gd name="connsiteX13" fmla="*/ 775978 w 1674534"/>
                  <a:gd name="connsiteY13" fmla="*/ 75555 h 1187963"/>
                  <a:gd name="connsiteX14" fmla="*/ 752590 w 1674534"/>
                  <a:gd name="connsiteY14" fmla="*/ 34815 h 1187963"/>
                  <a:gd name="connsiteX15" fmla="*/ 594909 w 1674534"/>
                  <a:gd name="connsiteY15" fmla="*/ 2373 h 1187963"/>
                  <a:gd name="connsiteX16" fmla="*/ 46420 w 1674534"/>
                  <a:gd name="connsiteY16" fmla="*/ 339614 h 1187963"/>
                  <a:gd name="connsiteX17" fmla="*/ 53965 w 1674534"/>
                  <a:gd name="connsiteY17" fmla="*/ 892630 h 1187963"/>
                  <a:gd name="connsiteX18" fmla="*/ 344430 w 1674534"/>
                  <a:gd name="connsiteY18" fmla="*/ 1164989 h 1187963"/>
                  <a:gd name="connsiteX19" fmla="*/ 788049 w 1674534"/>
                  <a:gd name="connsiteY19" fmla="*/ 1137828 h 1187963"/>
                  <a:gd name="connsiteX20" fmla="*/ 810683 w 1674534"/>
                  <a:gd name="connsiteY20" fmla="*/ 1097088 h 1187963"/>
                  <a:gd name="connsiteX21" fmla="*/ 809929 w 1674534"/>
                  <a:gd name="connsiteY21" fmla="*/ 685909 h 1187963"/>
                  <a:gd name="connsiteX22" fmla="*/ 841617 w 1674534"/>
                  <a:gd name="connsiteY22" fmla="*/ 654977 h 1187963"/>
                  <a:gd name="connsiteX23" fmla="*/ 1674535 w 1674534"/>
                  <a:gd name="connsiteY23" fmla="*/ 661767 h 1187963"/>
                  <a:gd name="connsiteX24" fmla="*/ 1674535 w 1674534"/>
                  <a:gd name="connsiteY24" fmla="*/ 507103 h 118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534" h="1187963">
                    <a:moveTo>
                      <a:pt x="1673780" y="507103"/>
                    </a:moveTo>
                    <a:cubicBezTo>
                      <a:pt x="1630777" y="504840"/>
                      <a:pt x="524745" y="500314"/>
                      <a:pt x="491549" y="498050"/>
                    </a:cubicBezTo>
                    <a:cubicBezTo>
                      <a:pt x="474950" y="496541"/>
                      <a:pt x="468161" y="501068"/>
                      <a:pt x="468915" y="517666"/>
                    </a:cubicBezTo>
                    <a:cubicBezTo>
                      <a:pt x="471178" y="567460"/>
                      <a:pt x="465897" y="618008"/>
                      <a:pt x="473442" y="667802"/>
                    </a:cubicBezTo>
                    <a:cubicBezTo>
                      <a:pt x="476460" y="688927"/>
                      <a:pt x="484759" y="691945"/>
                      <a:pt x="502112" y="691191"/>
                    </a:cubicBezTo>
                    <a:cubicBezTo>
                      <a:pt x="542097" y="690436"/>
                      <a:pt x="582838" y="691945"/>
                      <a:pt x="622824" y="690436"/>
                    </a:cubicBezTo>
                    <a:cubicBezTo>
                      <a:pt x="645458" y="689682"/>
                      <a:pt x="656020" y="694208"/>
                      <a:pt x="656020" y="720614"/>
                    </a:cubicBezTo>
                    <a:cubicBezTo>
                      <a:pt x="654511" y="811149"/>
                      <a:pt x="654511" y="901684"/>
                      <a:pt x="656020" y="992218"/>
                    </a:cubicBezTo>
                    <a:cubicBezTo>
                      <a:pt x="656775" y="1017116"/>
                      <a:pt x="644703" y="1026169"/>
                      <a:pt x="625087" y="1030696"/>
                    </a:cubicBezTo>
                    <a:cubicBezTo>
                      <a:pt x="441755" y="1069173"/>
                      <a:pt x="274265" y="1015607"/>
                      <a:pt x="203346" y="811904"/>
                    </a:cubicBezTo>
                    <a:cubicBezTo>
                      <a:pt x="155816" y="676856"/>
                      <a:pt x="155062" y="537282"/>
                      <a:pt x="197311" y="400725"/>
                    </a:cubicBezTo>
                    <a:cubicBezTo>
                      <a:pt x="240315" y="261905"/>
                      <a:pt x="333113" y="174389"/>
                      <a:pt x="480986" y="154018"/>
                    </a:cubicBezTo>
                    <a:cubicBezTo>
                      <a:pt x="571521" y="141193"/>
                      <a:pt x="658284" y="154773"/>
                      <a:pt x="745046" y="192495"/>
                    </a:cubicBezTo>
                    <a:cubicBezTo>
                      <a:pt x="755608" y="152509"/>
                      <a:pt x="763907" y="114032"/>
                      <a:pt x="775978" y="75555"/>
                    </a:cubicBezTo>
                    <a:cubicBezTo>
                      <a:pt x="783523" y="51412"/>
                      <a:pt x="773716" y="43113"/>
                      <a:pt x="752590" y="34815"/>
                    </a:cubicBezTo>
                    <a:cubicBezTo>
                      <a:pt x="701287" y="15199"/>
                      <a:pt x="648475" y="6900"/>
                      <a:pt x="594909" y="2373"/>
                    </a:cubicBezTo>
                    <a:cubicBezTo>
                      <a:pt x="361028" y="-17243"/>
                      <a:pt x="136955" y="83854"/>
                      <a:pt x="46420" y="339614"/>
                    </a:cubicBezTo>
                    <a:cubicBezTo>
                      <a:pt x="-19218" y="523702"/>
                      <a:pt x="-13936" y="710052"/>
                      <a:pt x="53965" y="892630"/>
                    </a:cubicBezTo>
                    <a:cubicBezTo>
                      <a:pt x="105267" y="1029941"/>
                      <a:pt x="201084" y="1125757"/>
                      <a:pt x="344430" y="1164989"/>
                    </a:cubicBezTo>
                    <a:cubicBezTo>
                      <a:pt x="494567" y="1206484"/>
                      <a:pt x="643194" y="1188377"/>
                      <a:pt x="788049" y="1137828"/>
                    </a:cubicBezTo>
                    <a:cubicBezTo>
                      <a:pt x="809929" y="1130284"/>
                      <a:pt x="810683" y="1115949"/>
                      <a:pt x="810683" y="1097088"/>
                    </a:cubicBezTo>
                    <a:cubicBezTo>
                      <a:pt x="809929" y="959777"/>
                      <a:pt x="811438" y="823220"/>
                      <a:pt x="809929" y="685909"/>
                    </a:cubicBezTo>
                    <a:cubicBezTo>
                      <a:pt x="809929" y="661013"/>
                      <a:pt x="816719" y="654222"/>
                      <a:pt x="841617" y="654977"/>
                    </a:cubicBezTo>
                    <a:cubicBezTo>
                      <a:pt x="939696" y="657240"/>
                      <a:pt x="1519871" y="657240"/>
                      <a:pt x="1674535" y="661767"/>
                    </a:cubicBezTo>
                    <a:lnTo>
                      <a:pt x="1674535" y="507103"/>
                    </a:lnTo>
                    <a:close/>
                  </a:path>
                </a:pathLst>
              </a:custGeom>
              <a:grpFill/>
              <a:ln w="7545" cap="flat">
                <a:noFill/>
                <a:prstDash val="solid"/>
                <a:miter/>
              </a:ln>
            </p:spPr>
            <p:txBody>
              <a:bodyPr rtlCol="0" anchor="ctr"/>
              <a:lstStyle/>
              <a:p>
                <a:endParaRPr lang="en-US"/>
              </a:p>
            </p:txBody>
          </p:sp>
          <p:sp>
            <p:nvSpPr>
              <p:cNvPr id="18" name="Freeform: Shape 137">
                <a:extLst>
                  <a:ext uri="{FF2B5EF4-FFF2-40B4-BE49-F238E27FC236}">
                    <a16:creationId xmlns:a16="http://schemas.microsoft.com/office/drawing/2014/main" id="{4120E39D-6C01-440F-8DC6-233B1A894A07}"/>
                  </a:ext>
                </a:extLst>
              </p:cNvPr>
              <p:cNvSpPr/>
              <p:nvPr/>
            </p:nvSpPr>
            <p:spPr>
              <a:xfrm>
                <a:off x="1674291" y="6016064"/>
                <a:ext cx="505986" cy="502125"/>
              </a:xfrm>
              <a:custGeom>
                <a:avLst/>
                <a:gdLst>
                  <a:gd name="connsiteX0" fmla="*/ 436854 w 505986"/>
                  <a:gd name="connsiteY0" fmla="*/ 0 h 502125"/>
                  <a:gd name="connsiteX1" fmla="*/ 505986 w 505986"/>
                  <a:gd name="connsiteY1" fmla="*/ 0 h 502125"/>
                  <a:gd name="connsiteX2" fmla="*/ 500144 w 505986"/>
                  <a:gd name="connsiteY2" fmla="*/ 369517 h 502125"/>
                  <a:gd name="connsiteX3" fmla="*/ 375025 w 505986"/>
                  <a:gd name="connsiteY3" fmla="*/ 498531 h 502125"/>
                  <a:gd name="connsiteX4" fmla="*/ 13966 w 505986"/>
                  <a:gd name="connsiteY4" fmla="*/ 502122 h 502125"/>
                  <a:gd name="connsiteX5" fmla="*/ 0 w 505986"/>
                  <a:gd name="connsiteY5" fmla="*/ 502077 h 502125"/>
                  <a:gd name="connsiteX6" fmla="*/ 0 w 505986"/>
                  <a:gd name="connsiteY6" fmla="*/ 432700 h 502125"/>
                  <a:gd name="connsiteX7" fmla="*/ 42020 w 505986"/>
                  <a:gd name="connsiteY7" fmla="*/ 432503 h 502125"/>
                  <a:gd name="connsiteX8" fmla="*/ 359932 w 505986"/>
                  <a:gd name="connsiteY8" fmla="*/ 430860 h 502125"/>
                  <a:gd name="connsiteX9" fmla="*/ 429551 w 505986"/>
                  <a:gd name="connsiteY9" fmla="*/ 362701 h 502125"/>
                  <a:gd name="connsiteX10" fmla="*/ 436854 w 505986"/>
                  <a:gd name="connsiteY10" fmla="*/ 0 h 50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986" h="502125">
                    <a:moveTo>
                      <a:pt x="436854" y="0"/>
                    </a:moveTo>
                    <a:lnTo>
                      <a:pt x="505986" y="0"/>
                    </a:lnTo>
                    <a:cubicBezTo>
                      <a:pt x="505500" y="487"/>
                      <a:pt x="501605" y="255108"/>
                      <a:pt x="500144" y="369517"/>
                    </a:cubicBezTo>
                    <a:cubicBezTo>
                      <a:pt x="499171" y="450821"/>
                      <a:pt x="455354" y="496584"/>
                      <a:pt x="375025" y="498531"/>
                    </a:cubicBezTo>
                    <a:cubicBezTo>
                      <a:pt x="254774" y="501453"/>
                      <a:pt x="134400" y="502183"/>
                      <a:pt x="13966" y="502122"/>
                    </a:cubicBezTo>
                    <a:lnTo>
                      <a:pt x="0" y="502077"/>
                    </a:lnTo>
                    <a:lnTo>
                      <a:pt x="0" y="432700"/>
                    </a:lnTo>
                    <a:lnTo>
                      <a:pt x="42020" y="432503"/>
                    </a:lnTo>
                    <a:cubicBezTo>
                      <a:pt x="204019" y="431712"/>
                      <a:pt x="356767" y="430860"/>
                      <a:pt x="359932" y="430860"/>
                    </a:cubicBezTo>
                    <a:cubicBezTo>
                      <a:pt x="416893" y="429886"/>
                      <a:pt x="426630" y="418689"/>
                      <a:pt x="429551" y="362701"/>
                    </a:cubicBezTo>
                    <a:cubicBezTo>
                      <a:pt x="433933" y="271661"/>
                      <a:pt x="435393" y="21907"/>
                      <a:pt x="436854" y="0"/>
                    </a:cubicBezTo>
                    <a:close/>
                  </a:path>
                </a:pathLst>
              </a:custGeom>
              <a:grpFill/>
              <a:ln w="7545" cap="flat">
                <a:noFill/>
                <a:prstDash val="solid"/>
                <a:miter/>
              </a:ln>
            </p:spPr>
            <p:txBody>
              <a:bodyPr wrap="square" rtlCol="0" anchor="ctr">
                <a:noAutofit/>
              </a:bodyPr>
              <a:lstStyle/>
              <a:p>
                <a:endParaRPr lang="en-US" dirty="0"/>
              </a:p>
            </p:txBody>
          </p:sp>
        </p:grpSp>
      </p:grpSp>
      <p:sp>
        <p:nvSpPr>
          <p:cNvPr id="25" name="Rounded Rectangle 24"/>
          <p:cNvSpPr/>
          <p:nvPr/>
        </p:nvSpPr>
        <p:spPr>
          <a:xfrm>
            <a:off x="603724" y="1476116"/>
            <a:ext cx="7550198" cy="3931920"/>
          </a:xfrm>
          <a:prstGeom prst="roundRect">
            <a:avLst/>
          </a:prstGeom>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03446" y="2472580"/>
            <a:ext cx="7042012" cy="1938992"/>
          </a:xfrm>
          <a:prstGeom prst="rect">
            <a:avLst/>
          </a:prstGeom>
        </p:spPr>
        <p:txBody>
          <a:bodyPr wrap="square">
            <a:spAutoFit/>
          </a:bodyPr>
          <a:lstStyle/>
          <a:p>
            <a:r>
              <a:rPr lang="en-GB"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Một hàm tạo cho phép khởi tạo các thuộc tính của đối tượng khi tạo đối tượng. Khi tạo một hàm __construct (), PHP sẽ tự động gọi hàm này khi tạo một đối tượng từ một lớp. Lưu ý rằng hàm cấu tạo bắt đầu bằng hai dấu gạch dưới (__). </a:t>
            </a:r>
            <a:endParaRPr lang="en-US" sz="2400" dirty="0"/>
          </a:p>
        </p:txBody>
      </p:sp>
    </p:spTree>
    <p:extLst>
      <p:ext uri="{BB962C8B-B14F-4D97-AF65-F5344CB8AC3E}">
        <p14:creationId xmlns:p14="http://schemas.microsoft.com/office/powerpoint/2010/main" val="2036595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Ví dụ</a:t>
            </a:r>
            <a:endParaRPr lang="en-US" dirty="0"/>
          </a:p>
        </p:txBody>
      </p:sp>
      <p:pic>
        <p:nvPicPr>
          <p:cNvPr id="30" name="Picture 29"/>
          <p:cNvPicPr>
            <a:picLocks noChangeAspect="1"/>
          </p:cNvPicPr>
          <p:nvPr/>
        </p:nvPicPr>
        <p:blipFill>
          <a:blip r:embed="rId2"/>
          <a:stretch>
            <a:fillRect/>
          </a:stretch>
        </p:blipFill>
        <p:spPr>
          <a:xfrm>
            <a:off x="1196002" y="1458481"/>
            <a:ext cx="7788315" cy="4724809"/>
          </a:xfrm>
          <a:prstGeom prst="rect">
            <a:avLst/>
          </a:prstGeom>
        </p:spPr>
      </p:pic>
    </p:spTree>
    <p:extLst>
      <p:ext uri="{BB962C8B-B14F-4D97-AF65-F5344CB8AC3E}">
        <p14:creationId xmlns:p14="http://schemas.microsoft.com/office/powerpoint/2010/main" val="3827296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2390503"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3:HÀM HỦY-DESTRUCTOR</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2390503" y="2734095"/>
            <a:ext cx="6936377"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552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Hàm hủy</a:t>
            </a:r>
            <a:endParaRPr lang="en-US" dirty="0"/>
          </a:p>
        </p:txBody>
      </p:sp>
      <p:sp>
        <p:nvSpPr>
          <p:cNvPr id="25" name="Rounded Rectangle 24"/>
          <p:cNvSpPr/>
          <p:nvPr/>
        </p:nvSpPr>
        <p:spPr>
          <a:xfrm>
            <a:off x="399322" y="1690773"/>
            <a:ext cx="4874720" cy="3953940"/>
          </a:xfrm>
          <a:prstGeom prst="roundRect">
            <a:avLst/>
          </a:prstGeom>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34839" y="2381113"/>
            <a:ext cx="3803685" cy="2308324"/>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Một hàm hủy được gọi khi đối tượng bị hủy hoặc tập lệnh bị dừng hoặc thoát. Khi tạo một hàm __destruct (), PHP sẽ tự động gọi hàm này ở cuối tập lệnh. </a:t>
            </a:r>
            <a:endParaRPr lang="en-US" sz="2400" dirty="0">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3"/>
          <a:stretch>
            <a:fillRect/>
          </a:stretch>
        </p:blipFill>
        <p:spPr>
          <a:xfrm>
            <a:off x="5740952" y="1784813"/>
            <a:ext cx="6569009" cy="4511431"/>
          </a:xfrm>
          <a:prstGeom prst="rect">
            <a:avLst/>
          </a:prstGeom>
        </p:spPr>
      </p:pic>
    </p:spTree>
    <p:extLst>
      <p:ext uri="{BB962C8B-B14F-4D97-AF65-F5344CB8AC3E}">
        <p14:creationId xmlns:p14="http://schemas.microsoft.com/office/powerpoint/2010/main" val="4102095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F82C53E-6891-4695-A1B4-3BB471D7FA35}"/>
              </a:ext>
            </a:extLst>
          </p:cNvPr>
          <p:cNvSpPr txBox="1"/>
          <p:nvPr/>
        </p:nvSpPr>
        <p:spPr>
          <a:xfrm>
            <a:off x="5704115" y="1980664"/>
            <a:ext cx="6362453" cy="1754326"/>
          </a:xfrm>
          <a:prstGeom prst="rect">
            <a:avLst/>
          </a:prstGeom>
          <a:noFill/>
        </p:spPr>
        <p:txBody>
          <a:bodyPr wrap="square" rtlCol="0" anchor="ctr">
            <a:spAutoFit/>
          </a:bodyPr>
          <a:lstStyle/>
          <a:p>
            <a:pPr algn="r"/>
            <a:r>
              <a:rPr lang="en-US" sz="5400" dirty="0" smtClean="0">
                <a:solidFill>
                  <a:schemeClr val="bg1"/>
                </a:solidFill>
                <a:latin typeface="+mj-lt"/>
              </a:rPr>
              <a:t>LẬP TRÌNH HƯỚNG ĐỐI TƯỢNG VỚI PHP</a:t>
            </a:r>
            <a:endParaRPr lang="en-US" sz="5400" dirty="0">
              <a:solidFill>
                <a:schemeClr val="bg1"/>
              </a:solidFill>
              <a:latin typeface="+mj-lt"/>
            </a:endParaRPr>
          </a:p>
        </p:txBody>
      </p:sp>
      <p:sp>
        <p:nvSpPr>
          <p:cNvPr id="16" name="TextBox 15">
            <a:hlinkClick r:id="rId2"/>
            <a:extLst>
              <a:ext uri="{FF2B5EF4-FFF2-40B4-BE49-F238E27FC236}">
                <a16:creationId xmlns:a16="http://schemas.microsoft.com/office/drawing/2014/main" id="{CF639353-2FBF-45AF-BF9B-02441FCB654D}"/>
              </a:ext>
            </a:extLst>
          </p:cNvPr>
          <p:cNvSpPr txBox="1"/>
          <p:nvPr/>
        </p:nvSpPr>
        <p:spPr>
          <a:xfrm>
            <a:off x="6761286" y="6521617"/>
            <a:ext cx="5096276"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2">
                  <a:extLst>
                    <a:ext uri="{A12FA001-AC4F-418D-AE19-62706E023703}">
                      <ahyp:hlinkClr xmlns="" xmlns:ahyp="http://schemas.microsoft.com/office/drawing/2018/hyperlinkcolor" val="tx"/>
                    </a:ext>
                  </a:extLst>
                </a:hlinkClick>
              </a:rPr>
              <a:t>http://www.free-powerpoint-templates-design.com</a:t>
            </a:r>
            <a:endParaRPr lang="ko-KR" altLang="en-US" sz="1000" dirty="0">
              <a:solidFill>
                <a:schemeClr val="bg1"/>
              </a:solidFill>
              <a:cs typeface="Arial" pitchFamily="34" charset="0"/>
            </a:endParaRPr>
          </a:p>
        </p:txBody>
      </p:sp>
    </p:spTree>
    <p:extLst>
      <p:ext uri="{BB962C8B-B14F-4D97-AF65-F5344CB8AC3E}">
        <p14:creationId xmlns:p14="http://schemas.microsoft.com/office/powerpoint/2010/main" val="3438049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ight Arrow 27"/>
          <p:cNvSpPr/>
          <p:nvPr/>
        </p:nvSpPr>
        <p:spPr>
          <a:xfrm>
            <a:off x="365759" y="2498411"/>
            <a:ext cx="2024743" cy="1619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756265" y="2708143"/>
            <a:ext cx="7942216" cy="1200329"/>
          </a:xfrm>
          <a:prstGeom prst="rect">
            <a:avLst/>
          </a:prstGeom>
        </p:spPr>
        <p:txBody>
          <a:bodyPr wrap="square">
            <a:spAutoFit/>
          </a:bodyPr>
          <a:lstStyle/>
          <a:p>
            <a:r>
              <a:rPr lang="en-GB" sz="3600" b="1" dirty="0">
                <a:latin typeface="Times New Roman" panose="02020603050405020304" pitchFamily="18" charset="0"/>
                <a:ea typeface="Times New Roman" panose="02020603050405020304" pitchFamily="18" charset="0"/>
              </a:rPr>
              <a:t>Hàm tạo và hàm hủy giúp giảm số lượng dòng code</a:t>
            </a:r>
            <a:endParaRPr lang="en-US" sz="3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0353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3631474"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5:PHẠM VI TRUY CẬP</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3749040" y="2734095"/>
            <a:ext cx="5264331"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118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614504309"/>
              </p:ext>
            </p:extLst>
          </p:nvPr>
        </p:nvGraphicFramePr>
        <p:xfrm>
          <a:off x="1579417" y="519545"/>
          <a:ext cx="8925791" cy="5735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095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75552" y="1334378"/>
            <a:ext cx="7417993" cy="4515704"/>
          </a:xfrm>
          <a:prstGeom prst="rect">
            <a:avLst/>
          </a:prstGeom>
        </p:spPr>
      </p:pic>
      <p:sp>
        <p:nvSpPr>
          <p:cNvPr id="3" name="TextBox 2"/>
          <p:cNvSpPr txBox="1"/>
          <p:nvPr/>
        </p:nvSpPr>
        <p:spPr>
          <a:xfrm>
            <a:off x="5527964" y="280555"/>
            <a:ext cx="1689886" cy="769441"/>
          </a:xfrm>
          <a:prstGeom prst="rect">
            <a:avLst/>
          </a:prstGeom>
          <a:noFill/>
        </p:spPr>
        <p:txBody>
          <a:bodyPr wrap="none" rtlCol="0">
            <a:spAutoFit/>
          </a:bodyPr>
          <a:lstStyle/>
          <a:p>
            <a:r>
              <a:rPr lang="en-US" sz="4400" dirty="0" smtClean="0"/>
              <a:t>VÍ DỤ</a:t>
            </a:r>
            <a:endParaRPr lang="en-US" sz="4400" dirty="0"/>
          </a:p>
        </p:txBody>
      </p:sp>
    </p:spTree>
    <p:extLst>
      <p:ext uri="{BB962C8B-B14F-4D97-AF65-F5344CB8AC3E}">
        <p14:creationId xmlns:p14="http://schemas.microsoft.com/office/powerpoint/2010/main" val="828408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3631474"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6:TÍNH KẾ THỪA</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3749040" y="2734095"/>
            <a:ext cx="4119053"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9646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834FAF9-76F8-4B15-A08D-51DA9224561B}"/>
              </a:ext>
            </a:extLst>
          </p:cNvPr>
          <p:cNvGrpSpPr/>
          <p:nvPr/>
        </p:nvGrpSpPr>
        <p:grpSpPr>
          <a:xfrm>
            <a:off x="2067791" y="4707082"/>
            <a:ext cx="7417344" cy="1539456"/>
            <a:chOff x="2186387" y="1618118"/>
            <a:chExt cx="4468475" cy="1296995"/>
          </a:xfrm>
        </p:grpSpPr>
        <p:grpSp>
          <p:nvGrpSpPr>
            <p:cNvPr id="4" name="Graphic 3">
              <a:extLst>
                <a:ext uri="{FF2B5EF4-FFF2-40B4-BE49-F238E27FC236}">
                  <a16:creationId xmlns:a16="http://schemas.microsoft.com/office/drawing/2014/main" id="{82160583-036A-495B-A35F-71B6CFDE2F1D}"/>
                </a:ext>
              </a:extLst>
            </p:cNvPr>
            <p:cNvGrpSpPr/>
            <p:nvPr/>
          </p:nvGrpSpPr>
          <p:grpSpPr>
            <a:xfrm rot="294171">
              <a:off x="3334968" y="1707704"/>
              <a:ext cx="3319894" cy="1207409"/>
              <a:chOff x="0" y="1211951"/>
              <a:chExt cx="12192000" cy="4434097"/>
            </a:xfrm>
          </p:grpSpPr>
          <p:sp>
            <p:nvSpPr>
              <p:cNvPr id="21" name="Freeform: Shape 17">
                <a:extLst>
                  <a:ext uri="{FF2B5EF4-FFF2-40B4-BE49-F238E27FC236}">
                    <a16:creationId xmlns:a16="http://schemas.microsoft.com/office/drawing/2014/main" id="{E02C75A6-3423-4CFC-977E-BA668326F019}"/>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22" name="Freeform: Shape 18">
                <a:extLst>
                  <a:ext uri="{FF2B5EF4-FFF2-40B4-BE49-F238E27FC236}">
                    <a16:creationId xmlns:a16="http://schemas.microsoft.com/office/drawing/2014/main" id="{23798611-2DAA-4639-90EB-E6D17FCE98D2}"/>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3" name="Freeform: Shape 19">
                <a:extLst>
                  <a:ext uri="{FF2B5EF4-FFF2-40B4-BE49-F238E27FC236}">
                    <a16:creationId xmlns:a16="http://schemas.microsoft.com/office/drawing/2014/main" id="{FEEE669A-1477-4C84-8893-1638285E58AB}"/>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4" name="Freeform: Shape 20">
                <a:extLst>
                  <a:ext uri="{FF2B5EF4-FFF2-40B4-BE49-F238E27FC236}">
                    <a16:creationId xmlns:a16="http://schemas.microsoft.com/office/drawing/2014/main" id="{7A1E6170-AB94-4AB9-8955-B1FC54E71DF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5" name="Freeform: Shape 21">
                <a:extLst>
                  <a:ext uri="{FF2B5EF4-FFF2-40B4-BE49-F238E27FC236}">
                    <a16:creationId xmlns:a16="http://schemas.microsoft.com/office/drawing/2014/main" id="{80054AEE-5CC2-4D02-8E19-4C87FDB24A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6" name="Freeform: Shape 22">
                <a:extLst>
                  <a:ext uri="{FF2B5EF4-FFF2-40B4-BE49-F238E27FC236}">
                    <a16:creationId xmlns:a16="http://schemas.microsoft.com/office/drawing/2014/main" id="{5CB8DF25-81D9-4CE5-A1FE-2E1D0C0FBD77}"/>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27" name="Freeform: Shape 23">
                <a:extLst>
                  <a:ext uri="{FF2B5EF4-FFF2-40B4-BE49-F238E27FC236}">
                    <a16:creationId xmlns:a16="http://schemas.microsoft.com/office/drawing/2014/main" id="{0C4100FA-99C3-4B3F-9D80-C12EAFD2414B}"/>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28" name="Freeform: Shape 24">
                <a:extLst>
                  <a:ext uri="{FF2B5EF4-FFF2-40B4-BE49-F238E27FC236}">
                    <a16:creationId xmlns:a16="http://schemas.microsoft.com/office/drawing/2014/main" id="{E56888FB-E20D-4208-AA64-DDE19E7FA251}"/>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29" name="Freeform: Shape 25">
                <a:extLst>
                  <a:ext uri="{FF2B5EF4-FFF2-40B4-BE49-F238E27FC236}">
                    <a16:creationId xmlns:a16="http://schemas.microsoft.com/office/drawing/2014/main" id="{09516238-7394-493E-B691-835297499A3A}"/>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30" name="Freeform: Shape 26">
                <a:extLst>
                  <a:ext uri="{FF2B5EF4-FFF2-40B4-BE49-F238E27FC236}">
                    <a16:creationId xmlns:a16="http://schemas.microsoft.com/office/drawing/2014/main" id="{CB0F23FC-B2AC-4CA8-84FB-BE13028BFCC6}"/>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grpSp>
          <p:nvGrpSpPr>
            <p:cNvPr id="5" name="Group 4">
              <a:extLst>
                <a:ext uri="{FF2B5EF4-FFF2-40B4-BE49-F238E27FC236}">
                  <a16:creationId xmlns:a16="http://schemas.microsoft.com/office/drawing/2014/main" id="{EE659BD0-3FE8-4D36-9B27-588C1972F519}"/>
                </a:ext>
              </a:extLst>
            </p:cNvPr>
            <p:cNvGrpSpPr/>
            <p:nvPr/>
          </p:nvGrpSpPr>
          <p:grpSpPr>
            <a:xfrm flipH="1">
              <a:off x="2186387" y="1618118"/>
              <a:ext cx="1183662" cy="1040677"/>
              <a:chOff x="3983887" y="4061275"/>
              <a:chExt cx="2122406" cy="1866023"/>
            </a:xfrm>
          </p:grpSpPr>
          <p:grpSp>
            <p:nvGrpSpPr>
              <p:cNvPr id="6" name="Group 5">
                <a:extLst>
                  <a:ext uri="{FF2B5EF4-FFF2-40B4-BE49-F238E27FC236}">
                    <a16:creationId xmlns:a16="http://schemas.microsoft.com/office/drawing/2014/main" id="{F42C8D1F-D63E-4981-989B-1F013A6F1976}"/>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19" name="Freeform 15">
                  <a:extLst>
                    <a:ext uri="{FF2B5EF4-FFF2-40B4-BE49-F238E27FC236}">
                      <a16:creationId xmlns:a16="http://schemas.microsoft.com/office/drawing/2014/main" id="{DF5302EA-E82C-45B3-8458-5AA703910A50}"/>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0" name="Rectangle 22">
                  <a:extLst>
                    <a:ext uri="{FF2B5EF4-FFF2-40B4-BE49-F238E27FC236}">
                      <a16:creationId xmlns:a16="http://schemas.microsoft.com/office/drawing/2014/main" id="{79B2057E-6E91-451F-9D7F-9F02A94E10C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 name="Group 6">
                <a:extLst>
                  <a:ext uri="{FF2B5EF4-FFF2-40B4-BE49-F238E27FC236}">
                    <a16:creationId xmlns:a16="http://schemas.microsoft.com/office/drawing/2014/main" id="{79967091-91AB-4E9F-BA12-F3DEF5459401}"/>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17" name="Freeform 18">
                  <a:extLst>
                    <a:ext uri="{FF2B5EF4-FFF2-40B4-BE49-F238E27FC236}">
                      <a16:creationId xmlns:a16="http://schemas.microsoft.com/office/drawing/2014/main" id="{839B9E1C-FF1D-4F0C-9DEA-3AD16C70FDB7}"/>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Freeform 19">
                  <a:extLst>
                    <a:ext uri="{FF2B5EF4-FFF2-40B4-BE49-F238E27FC236}">
                      <a16:creationId xmlns:a16="http://schemas.microsoft.com/office/drawing/2014/main" id="{B73525C1-39BB-426B-9996-BA7ED11A3FC8}"/>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 name="Group 7">
                <a:extLst>
                  <a:ext uri="{FF2B5EF4-FFF2-40B4-BE49-F238E27FC236}">
                    <a16:creationId xmlns:a16="http://schemas.microsoft.com/office/drawing/2014/main" id="{60671005-D8BF-4F1F-968C-8D42F67333AE}"/>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15" name="Freeform 21">
                  <a:extLst>
                    <a:ext uri="{FF2B5EF4-FFF2-40B4-BE49-F238E27FC236}">
                      <a16:creationId xmlns:a16="http://schemas.microsoft.com/office/drawing/2014/main" id="{57F13B0F-0960-4103-BB03-93FA45BA3CE9}"/>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6" name="Rectangle 22">
                  <a:extLst>
                    <a:ext uri="{FF2B5EF4-FFF2-40B4-BE49-F238E27FC236}">
                      <a16:creationId xmlns:a16="http://schemas.microsoft.com/office/drawing/2014/main" id="{E412CD39-0C47-4922-94E0-E85FD76D6604}"/>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 name="Group 8">
                <a:extLst>
                  <a:ext uri="{FF2B5EF4-FFF2-40B4-BE49-F238E27FC236}">
                    <a16:creationId xmlns:a16="http://schemas.microsoft.com/office/drawing/2014/main" id="{B3135474-D851-44D5-8F06-9E4D17788EC5}"/>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13" name="Freeform 24">
                  <a:extLst>
                    <a:ext uri="{FF2B5EF4-FFF2-40B4-BE49-F238E27FC236}">
                      <a16:creationId xmlns:a16="http://schemas.microsoft.com/office/drawing/2014/main" id="{86592426-3E97-4A6A-B00C-6F9CADF22402}"/>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 name="Rectangle 22">
                  <a:extLst>
                    <a:ext uri="{FF2B5EF4-FFF2-40B4-BE49-F238E27FC236}">
                      <a16:creationId xmlns:a16="http://schemas.microsoft.com/office/drawing/2014/main" id="{C9F9C584-D53B-4ABA-82FB-916327D0D06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0" name="Group 9">
                <a:extLst>
                  <a:ext uri="{FF2B5EF4-FFF2-40B4-BE49-F238E27FC236}">
                    <a16:creationId xmlns:a16="http://schemas.microsoft.com/office/drawing/2014/main" id="{6040B8D9-337F-47ED-9F6B-E7B24717164E}"/>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11" name="Freeform 27">
                  <a:extLst>
                    <a:ext uri="{FF2B5EF4-FFF2-40B4-BE49-F238E27FC236}">
                      <a16:creationId xmlns:a16="http://schemas.microsoft.com/office/drawing/2014/main" id="{BD716AC1-AD66-44DA-9C17-ED7F45E9B2D2}"/>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2" name="Freeform 28">
                  <a:extLst>
                    <a:ext uri="{FF2B5EF4-FFF2-40B4-BE49-F238E27FC236}">
                      <a16:creationId xmlns:a16="http://schemas.microsoft.com/office/drawing/2014/main" id="{F860BB65-1469-4241-9DC9-ED5DD4B3C169}"/>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sp>
        <p:nvSpPr>
          <p:cNvPr id="31" name="Rectangle 30"/>
          <p:cNvSpPr/>
          <p:nvPr/>
        </p:nvSpPr>
        <p:spPr>
          <a:xfrm>
            <a:off x="1018309" y="1377942"/>
            <a:ext cx="8021781" cy="487506"/>
          </a:xfrm>
          <a:prstGeom prst="rect">
            <a:avLst/>
          </a:prstGeom>
        </p:spPr>
        <p:txBody>
          <a:bodyPr wrap="square">
            <a:spAutoFit/>
          </a:bodyPr>
          <a:lstStyle/>
          <a:p>
            <a:pPr marL="457200" marR="0">
              <a:lnSpc>
                <a:spcPct val="107000"/>
              </a:lnSpc>
              <a:spcBef>
                <a:spcPts val="0"/>
              </a:spcBef>
              <a:spcAft>
                <a:spcPts val="80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Kế thừa trong OOP = Khi một lớp dẫn xuất từ một lớp khác.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Rectangle 31"/>
          <p:cNvSpPr/>
          <p:nvPr/>
        </p:nvSpPr>
        <p:spPr>
          <a:xfrm>
            <a:off x="1018309" y="2259400"/>
            <a:ext cx="10145550" cy="1277850"/>
          </a:xfrm>
          <a:prstGeom prst="rect">
            <a:avLst/>
          </a:prstGeom>
        </p:spPr>
        <p:txBody>
          <a:bodyPr wrap="square">
            <a:spAutoFit/>
          </a:bodyPr>
          <a:lstStyle/>
          <a:p>
            <a:pPr marL="457200" marR="0">
              <a:lnSpc>
                <a:spcPct val="107000"/>
              </a:lnSpc>
              <a:spcBef>
                <a:spcPts val="0"/>
              </a:spcBef>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Lớp con sẽ kế thừa tất cả các thuộc tính và phương thức public và protected từ lớp cha. Ngoài ra, nó có thể có các thuộc tính và phương thức riêng.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Một lớp kế thừa được xác định bằng cách sử dụng từ khóa </a:t>
            </a:r>
            <a:r>
              <a:rPr lang="en-GB" sz="2400" dirty="0">
                <a:solidFill>
                  <a:srgbClr val="DC143C"/>
                </a:solidFill>
                <a:latin typeface="Consolas" panose="020B0609020204030204" pitchFamily="49" charset="0"/>
                <a:ea typeface="Calibri" panose="020F0502020204030204" pitchFamily="34" charset="0"/>
                <a:cs typeface="Times New Roman" panose="02020603050405020304" pitchFamily="18" charset="0"/>
              </a:rPr>
              <a:t>extends</a:t>
            </a:r>
            <a:r>
              <a:rPr lang="en-GB"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889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05346" y="535979"/>
            <a:ext cx="7372609" cy="5466062"/>
          </a:xfrm>
          <a:prstGeom prst="rect">
            <a:avLst/>
          </a:prstGeom>
        </p:spPr>
      </p:pic>
    </p:spTree>
    <p:extLst>
      <p:ext uri="{BB962C8B-B14F-4D97-AF65-F5344CB8AC3E}">
        <p14:creationId xmlns:p14="http://schemas.microsoft.com/office/powerpoint/2010/main" val="1961330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51609" y="269116"/>
            <a:ext cx="11440391" cy="461665"/>
          </a:xfrm>
          <a:prstGeom prst="rect">
            <a:avLst/>
          </a:prstGeom>
        </p:spPr>
        <p:txBody>
          <a:bodyPr wrap="square">
            <a:spAutoFit/>
          </a:bodyPr>
          <a:lstStyle/>
          <a:p>
            <a:pPr marR="0" lvl="0">
              <a:spcBef>
                <a:spcPts val="750"/>
              </a:spcBef>
              <a:spcAft>
                <a:spcPts val="750"/>
              </a:spcAft>
            </a:pPr>
            <a:r>
              <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Inheritance and the Protected Access Modifier (Kế thừa và phạm vi truy cập protected)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76300" y="1004939"/>
            <a:ext cx="6625936" cy="5555524"/>
          </a:xfrm>
          <a:prstGeom prst="rect">
            <a:avLst/>
          </a:prstGeom>
        </p:spPr>
      </p:pic>
    </p:spTree>
    <p:extLst>
      <p:ext uri="{BB962C8B-B14F-4D97-AF65-F5344CB8AC3E}">
        <p14:creationId xmlns:p14="http://schemas.microsoft.com/office/powerpoint/2010/main" val="1545528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4403153" y="491452"/>
            <a:ext cx="1890261" cy="388696"/>
          </a:xfrm>
          <a:prstGeom prst="rect">
            <a:avLst/>
          </a:prstGeom>
        </p:spPr>
        <p:txBody>
          <a:bodyPr wrap="none">
            <a:spAutoFit/>
          </a:bodyPr>
          <a:lstStyle/>
          <a:p>
            <a:pPr marR="0" lvl="0">
              <a:lnSpc>
                <a:spcPct val="107000"/>
              </a:lnSpc>
              <a:spcBef>
                <a:spcPts val="0"/>
              </a:spcBef>
              <a:spcAft>
                <a:spcPts val="800"/>
              </a:spcAft>
            </a:pPr>
            <a:r>
              <a:rPr lang="en-GB"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GB" dirty="0">
                <a:latin typeface="Times New Roman" panose="02020603050405020304" pitchFamily="18" charset="0"/>
                <a:ea typeface="Times New Roman" panose="02020603050405020304" pitchFamily="18" charset="0"/>
                <a:cs typeface="Times New Roman" panose="02020603050405020304" pitchFamily="18" charset="0"/>
              </a:rPr>
              <a:t>final keyword</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1115291" y="1278453"/>
            <a:ext cx="6096000" cy="685059"/>
          </a:xfrm>
          <a:prstGeom prst="rect">
            <a:avLst/>
          </a:prstGeom>
        </p:spPr>
        <p:txBody>
          <a:bodyPr>
            <a:spAutoFit/>
          </a:bodyPr>
          <a:lstStyle/>
          <a:p>
            <a:pPr marL="342900" marR="0" lvl="0" indent="-342900">
              <a:lnSpc>
                <a:spcPct val="107000"/>
              </a:lnSpc>
              <a:spcBef>
                <a:spcPts val="0"/>
              </a:spcBef>
              <a:spcAft>
                <a:spcPts val="800"/>
              </a:spcAft>
              <a:buClr>
                <a:srgbClr val="000000"/>
              </a:buClr>
              <a:buSzPts val="1150"/>
              <a:buFont typeface="Verdana" panose="020B060403050404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Từ khóa </a:t>
            </a:r>
            <a:r>
              <a:rPr lang="en-GB"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final</a:t>
            </a:r>
            <a:r>
              <a:rPr lang="en-GB" dirty="0">
                <a:latin typeface="Times New Roman" panose="02020603050405020304" pitchFamily="18" charset="0"/>
                <a:ea typeface="Calibri" panose="020F0502020204030204" pitchFamily="34" charset="0"/>
                <a:cs typeface="Times New Roman" panose="02020603050405020304" pitchFamily="18" charset="0"/>
              </a:rPr>
              <a:t> có thể được sử dụng để ngăn việc kế thừa lớp hoặc ngăn ghi đè phương 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087582" y="2361817"/>
            <a:ext cx="10140447" cy="4267583"/>
          </a:xfrm>
          <a:prstGeom prst="rect">
            <a:avLst/>
          </a:prstGeom>
          <a:noFill/>
          <a:ln>
            <a:noFill/>
          </a:ln>
        </p:spPr>
      </p:pic>
    </p:spTree>
    <p:extLst>
      <p:ext uri="{BB962C8B-B14F-4D97-AF65-F5344CB8AC3E}">
        <p14:creationId xmlns:p14="http://schemas.microsoft.com/office/powerpoint/2010/main" val="2087059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3631474"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7:CLASS CONSTANTS</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3749040" y="2734095"/>
            <a:ext cx="5416225"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355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669105-CB0F-4983-99E6-A80C8B66427F}"/>
              </a:ext>
            </a:extLst>
          </p:cNvPr>
          <p:cNvSpPr txBox="1"/>
          <p:nvPr/>
        </p:nvSpPr>
        <p:spPr>
          <a:xfrm>
            <a:off x="3699736" y="201127"/>
            <a:ext cx="3163373" cy="923330"/>
          </a:xfrm>
          <a:prstGeom prst="rect">
            <a:avLst/>
          </a:prstGeom>
          <a:noFill/>
        </p:spPr>
        <p:txBody>
          <a:bodyPr wrap="square" rtlCol="0" anchor="ctr">
            <a:spAutoFit/>
          </a:bodyPr>
          <a:lstStyle/>
          <a:p>
            <a:pPr algn="r"/>
            <a:r>
              <a:rPr lang="en-US" altLang="ko-KR" sz="5400" spc="600" dirty="0" smtClean="0">
                <a:solidFill>
                  <a:schemeClr val="accent1"/>
                </a:solidFill>
                <a:latin typeface="+mj-lt"/>
                <a:cs typeface="Arial" pitchFamily="34" charset="0"/>
              </a:rPr>
              <a:t>Mục lục</a:t>
            </a:r>
            <a:endParaRPr lang="ko-KR" altLang="en-US" sz="5400" spc="600" dirty="0">
              <a:solidFill>
                <a:schemeClr val="bg1"/>
              </a:solidFill>
              <a:latin typeface="+mj-lt"/>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85466418"/>
              </p:ext>
            </p:extLst>
          </p:nvPr>
        </p:nvGraphicFramePr>
        <p:xfrm>
          <a:off x="1822995" y="1316046"/>
          <a:ext cx="8128000" cy="5186680"/>
        </p:xfrm>
        <a:graphic>
          <a:graphicData uri="http://schemas.openxmlformats.org/drawingml/2006/table">
            <a:tbl>
              <a:tblPr firstRow="1" bandRow="1">
                <a:tableStyleId>{5C22544A-7EE6-4342-B048-85BDC9FD1C3A}</a:tableStyleId>
              </a:tblPr>
              <a:tblGrid>
                <a:gridCol w="1085668">
                  <a:extLst>
                    <a:ext uri="{9D8B030D-6E8A-4147-A177-3AD203B41FA5}">
                      <a16:colId xmlns:a16="http://schemas.microsoft.com/office/drawing/2014/main" val="2458834813"/>
                    </a:ext>
                  </a:extLst>
                </a:gridCol>
                <a:gridCol w="7042332">
                  <a:extLst>
                    <a:ext uri="{9D8B030D-6E8A-4147-A177-3AD203B41FA5}">
                      <a16:colId xmlns:a16="http://schemas.microsoft.com/office/drawing/2014/main" val="4276653962"/>
                    </a:ext>
                  </a:extLst>
                </a:gridCol>
              </a:tblGrid>
              <a:tr h="370840">
                <a:tc>
                  <a:txBody>
                    <a:bodyPr/>
                    <a:lstStyle/>
                    <a:p>
                      <a:r>
                        <a:rPr lang="en-US" dirty="0" smtClean="0"/>
                        <a:t>STT</a:t>
                      </a:r>
                      <a:endParaRPr lang="en-US" dirty="0"/>
                    </a:p>
                  </a:txBody>
                  <a:tcPr/>
                </a:tc>
                <a:tc>
                  <a:txBody>
                    <a:bodyPr/>
                    <a:lstStyle/>
                    <a:p>
                      <a:r>
                        <a:rPr lang="en-US" dirty="0" smtClean="0"/>
                        <a:t>NỘI</a:t>
                      </a:r>
                      <a:r>
                        <a:rPr lang="en-US" baseline="0" dirty="0" smtClean="0"/>
                        <a:t> DUNG</a:t>
                      </a:r>
                      <a:endParaRPr lang="en-US" dirty="0"/>
                    </a:p>
                  </a:txBody>
                  <a:tcPr/>
                </a:tc>
                <a:extLst>
                  <a:ext uri="{0D108BD9-81ED-4DB2-BD59-A6C34878D82A}">
                    <a16:rowId xmlns:a16="http://schemas.microsoft.com/office/drawing/2014/main" val="2248862829"/>
                  </a:ext>
                </a:extLst>
              </a:tr>
              <a:tr h="370840">
                <a:tc>
                  <a:txBody>
                    <a:bodyPr/>
                    <a:lstStyle/>
                    <a:p>
                      <a:r>
                        <a:rPr lang="en-US" dirty="0" smtClean="0"/>
                        <a:t>1</a:t>
                      </a:r>
                      <a:endParaRPr lang="en-US" dirty="0"/>
                    </a:p>
                  </a:txBody>
                  <a:tcPr/>
                </a:tc>
                <a:tc>
                  <a:txBody>
                    <a:bodyPr/>
                    <a:lstStyle/>
                    <a:p>
                      <a:r>
                        <a:rPr lang="en-US" dirty="0" smtClean="0"/>
                        <a:t>Tổng</a:t>
                      </a:r>
                      <a:r>
                        <a:rPr lang="en-US" baseline="0" dirty="0" smtClean="0"/>
                        <a:t> quan về hướng đối tượng</a:t>
                      </a:r>
                      <a:endParaRPr lang="en-US" dirty="0"/>
                    </a:p>
                  </a:txBody>
                  <a:tcPr/>
                </a:tc>
                <a:extLst>
                  <a:ext uri="{0D108BD9-81ED-4DB2-BD59-A6C34878D82A}">
                    <a16:rowId xmlns:a16="http://schemas.microsoft.com/office/drawing/2014/main" val="1948377072"/>
                  </a:ext>
                </a:extLst>
              </a:tr>
              <a:tr h="311006">
                <a:tc>
                  <a:txBody>
                    <a:bodyPr/>
                    <a:lstStyle/>
                    <a:p>
                      <a:r>
                        <a:rPr lang="en-US" dirty="0" smtClean="0"/>
                        <a:t>2</a:t>
                      </a:r>
                      <a:endParaRPr lang="en-US" dirty="0"/>
                    </a:p>
                  </a:txBody>
                  <a:tcPr/>
                </a:tc>
                <a:tc>
                  <a:txBody>
                    <a:bodyPr/>
                    <a:lstStyle/>
                    <a:p>
                      <a:r>
                        <a:rPr lang="en-US" dirty="0" smtClean="0"/>
                        <a:t>Class</a:t>
                      </a:r>
                      <a:r>
                        <a:rPr lang="en-US" baseline="0" dirty="0" smtClean="0"/>
                        <a:t> và object trong lập trình hướng đối tượng</a:t>
                      </a:r>
                      <a:endParaRPr lang="en-US" dirty="0"/>
                    </a:p>
                  </a:txBody>
                  <a:tcPr/>
                </a:tc>
                <a:extLst>
                  <a:ext uri="{0D108BD9-81ED-4DB2-BD59-A6C34878D82A}">
                    <a16:rowId xmlns:a16="http://schemas.microsoft.com/office/drawing/2014/main" val="417990799"/>
                  </a:ext>
                </a:extLst>
              </a:tr>
              <a:tr h="370840">
                <a:tc>
                  <a:txBody>
                    <a:bodyPr/>
                    <a:lstStyle/>
                    <a:p>
                      <a:r>
                        <a:rPr lang="en-US" dirty="0" smtClean="0"/>
                        <a:t>3</a:t>
                      </a:r>
                      <a:endParaRPr lang="en-US" dirty="0"/>
                    </a:p>
                  </a:txBody>
                  <a:tcPr/>
                </a:tc>
                <a:tc>
                  <a:txBody>
                    <a:bodyPr/>
                    <a:lstStyle/>
                    <a:p>
                      <a:r>
                        <a:rPr lang="en-US" dirty="0" smtClean="0"/>
                        <a:t>Hàm</a:t>
                      </a:r>
                      <a:r>
                        <a:rPr lang="en-US" baseline="0" dirty="0" smtClean="0"/>
                        <a:t> tạo-Constructor</a:t>
                      </a:r>
                      <a:endParaRPr lang="en-US" dirty="0"/>
                    </a:p>
                  </a:txBody>
                  <a:tcPr/>
                </a:tc>
                <a:extLst>
                  <a:ext uri="{0D108BD9-81ED-4DB2-BD59-A6C34878D82A}">
                    <a16:rowId xmlns:a16="http://schemas.microsoft.com/office/drawing/2014/main" val="3333277127"/>
                  </a:ext>
                </a:extLst>
              </a:tr>
              <a:tr h="370840">
                <a:tc>
                  <a:txBody>
                    <a:bodyPr/>
                    <a:lstStyle/>
                    <a:p>
                      <a:r>
                        <a:rPr lang="en-US" dirty="0" smtClean="0"/>
                        <a:t>4</a:t>
                      </a:r>
                      <a:endParaRPr lang="en-US" dirty="0"/>
                    </a:p>
                  </a:txBody>
                  <a:tcPr/>
                </a:tc>
                <a:tc>
                  <a:txBody>
                    <a:bodyPr/>
                    <a:lstStyle/>
                    <a:p>
                      <a:r>
                        <a:rPr lang="en-US" dirty="0" smtClean="0"/>
                        <a:t>Hàm</a:t>
                      </a:r>
                      <a:r>
                        <a:rPr lang="en-US" baseline="0" dirty="0" smtClean="0"/>
                        <a:t> hủy-Destructor</a:t>
                      </a:r>
                      <a:endParaRPr lang="en-US" dirty="0"/>
                    </a:p>
                  </a:txBody>
                  <a:tcPr/>
                </a:tc>
                <a:extLst>
                  <a:ext uri="{0D108BD9-81ED-4DB2-BD59-A6C34878D82A}">
                    <a16:rowId xmlns:a16="http://schemas.microsoft.com/office/drawing/2014/main" val="604613814"/>
                  </a:ext>
                </a:extLst>
              </a:tr>
              <a:tr h="370840">
                <a:tc>
                  <a:txBody>
                    <a:bodyPr/>
                    <a:lstStyle/>
                    <a:p>
                      <a:r>
                        <a:rPr lang="en-US" dirty="0" smtClean="0"/>
                        <a:t>5</a:t>
                      </a:r>
                      <a:endParaRPr lang="en-US" dirty="0"/>
                    </a:p>
                  </a:txBody>
                  <a:tcPr/>
                </a:tc>
                <a:tc>
                  <a:txBody>
                    <a:bodyPr/>
                    <a:lstStyle/>
                    <a:p>
                      <a:r>
                        <a:rPr lang="en-US" dirty="0" smtClean="0"/>
                        <a:t>Phạm</a:t>
                      </a:r>
                      <a:r>
                        <a:rPr lang="en-US" baseline="0" dirty="0" smtClean="0"/>
                        <a:t> vi truy cập trong lập trình hướng đối tượng với PHP</a:t>
                      </a:r>
                      <a:endParaRPr lang="en-US" dirty="0"/>
                    </a:p>
                  </a:txBody>
                  <a:tcPr/>
                </a:tc>
                <a:extLst>
                  <a:ext uri="{0D108BD9-81ED-4DB2-BD59-A6C34878D82A}">
                    <a16:rowId xmlns:a16="http://schemas.microsoft.com/office/drawing/2014/main" val="2129729200"/>
                  </a:ext>
                </a:extLst>
              </a:tr>
              <a:tr h="370840">
                <a:tc>
                  <a:txBody>
                    <a:bodyPr/>
                    <a:lstStyle/>
                    <a:p>
                      <a:r>
                        <a:rPr lang="en-US" dirty="0" smtClean="0"/>
                        <a:t>6</a:t>
                      </a:r>
                      <a:endParaRPr lang="en-US" dirty="0"/>
                    </a:p>
                  </a:txBody>
                  <a:tcPr/>
                </a:tc>
                <a:tc>
                  <a:txBody>
                    <a:bodyPr/>
                    <a:lstStyle/>
                    <a:p>
                      <a:r>
                        <a:rPr lang="en-US" dirty="0" smtClean="0"/>
                        <a:t>Tính</a:t>
                      </a:r>
                      <a:r>
                        <a:rPr lang="en-US" baseline="0" dirty="0" smtClean="0"/>
                        <a:t> kế thừa trong hướng đối tượng</a:t>
                      </a:r>
                      <a:endParaRPr lang="en-US" dirty="0"/>
                    </a:p>
                  </a:txBody>
                  <a:tcPr/>
                </a:tc>
                <a:extLst>
                  <a:ext uri="{0D108BD9-81ED-4DB2-BD59-A6C34878D82A}">
                    <a16:rowId xmlns:a16="http://schemas.microsoft.com/office/drawing/2014/main" val="3835514843"/>
                  </a:ext>
                </a:extLst>
              </a:tr>
              <a:tr h="370840">
                <a:tc>
                  <a:txBody>
                    <a:bodyPr/>
                    <a:lstStyle/>
                    <a:p>
                      <a:r>
                        <a:rPr lang="en-US" dirty="0" smtClean="0"/>
                        <a:t>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Class Constants</a:t>
                      </a:r>
                    </a:p>
                  </a:txBody>
                  <a:tcPr/>
                </a:tc>
                <a:extLst>
                  <a:ext uri="{0D108BD9-81ED-4DB2-BD59-A6C34878D82A}">
                    <a16:rowId xmlns:a16="http://schemas.microsoft.com/office/drawing/2014/main" val="1387271326"/>
                  </a:ext>
                </a:extLst>
              </a:tr>
              <a:tr h="370840">
                <a:tc>
                  <a:txBody>
                    <a:bodyPr/>
                    <a:lstStyle/>
                    <a:p>
                      <a:r>
                        <a:rPr lang="en-US" dirty="0" smtClean="0"/>
                        <a:t>8</a:t>
                      </a:r>
                      <a:endParaRPr lang="en-US" dirty="0"/>
                    </a:p>
                  </a:txBody>
                  <a:tcPr/>
                </a:tc>
                <a:tc>
                  <a:txBody>
                    <a:bodyPr/>
                    <a:lstStyle/>
                    <a:p>
                      <a:r>
                        <a:rPr lang="en-US" dirty="0" smtClean="0"/>
                        <a:t>Tính</a:t>
                      </a:r>
                      <a:r>
                        <a:rPr lang="en-US" baseline="0" dirty="0" smtClean="0"/>
                        <a:t> trừu tượng trong hướng đối tượng</a:t>
                      </a:r>
                      <a:endParaRPr lang="en-US" dirty="0"/>
                    </a:p>
                  </a:txBody>
                  <a:tcPr/>
                </a:tc>
                <a:extLst>
                  <a:ext uri="{0D108BD9-81ED-4DB2-BD59-A6C34878D82A}">
                    <a16:rowId xmlns:a16="http://schemas.microsoft.com/office/drawing/2014/main" val="1496227609"/>
                  </a:ext>
                </a:extLst>
              </a:tr>
              <a:tr h="370840">
                <a:tc>
                  <a:txBody>
                    <a:bodyPr/>
                    <a:lstStyle/>
                    <a:p>
                      <a:r>
                        <a:rPr lang="en-US" dirty="0" smtClean="0"/>
                        <a:t>9</a:t>
                      </a:r>
                      <a:endParaRPr lang="en-US" dirty="0"/>
                    </a:p>
                  </a:txBody>
                  <a:tcPr/>
                </a:tc>
                <a:tc>
                  <a:txBody>
                    <a:bodyPr/>
                    <a:lstStyle/>
                    <a:p>
                      <a:r>
                        <a:rPr lang="en-US" dirty="0" smtClean="0"/>
                        <a:t>Interfaces</a:t>
                      </a:r>
                      <a:endParaRPr lang="en-US" dirty="0"/>
                    </a:p>
                  </a:txBody>
                  <a:tcPr/>
                </a:tc>
                <a:extLst>
                  <a:ext uri="{0D108BD9-81ED-4DB2-BD59-A6C34878D82A}">
                    <a16:rowId xmlns:a16="http://schemas.microsoft.com/office/drawing/2014/main" val="1268912668"/>
                  </a:ext>
                </a:extLst>
              </a:tr>
              <a:tr h="370840">
                <a:tc>
                  <a:txBody>
                    <a:bodyPr/>
                    <a:lstStyle/>
                    <a:p>
                      <a:r>
                        <a:rPr lang="en-US" dirty="0" smtClean="0"/>
                        <a:t>10</a:t>
                      </a:r>
                      <a:endParaRPr lang="en-US" dirty="0"/>
                    </a:p>
                  </a:txBody>
                  <a:tcPr/>
                </a:tc>
                <a:tc>
                  <a:txBody>
                    <a:bodyPr/>
                    <a:lstStyle/>
                    <a:p>
                      <a:r>
                        <a:rPr lang="en-US" dirty="0" smtClean="0"/>
                        <a:t>Phươn</a:t>
                      </a:r>
                      <a:r>
                        <a:rPr lang="en-US" baseline="0" dirty="0" smtClean="0"/>
                        <a:t>g thức static</a:t>
                      </a:r>
                      <a:endParaRPr lang="en-US" dirty="0"/>
                    </a:p>
                  </a:txBody>
                  <a:tcPr/>
                </a:tc>
                <a:extLst>
                  <a:ext uri="{0D108BD9-81ED-4DB2-BD59-A6C34878D82A}">
                    <a16:rowId xmlns:a16="http://schemas.microsoft.com/office/drawing/2014/main" val="2671604184"/>
                  </a:ext>
                </a:extLst>
              </a:tr>
              <a:tr h="370840">
                <a:tc>
                  <a:txBody>
                    <a:bodyPr/>
                    <a:lstStyle/>
                    <a:p>
                      <a:r>
                        <a:rPr lang="en-US" dirty="0" smtClean="0"/>
                        <a:t>11</a:t>
                      </a:r>
                      <a:endParaRPr lang="en-US" dirty="0"/>
                    </a:p>
                  </a:txBody>
                  <a:tcPr/>
                </a:tc>
                <a:tc>
                  <a:txBody>
                    <a:bodyPr/>
                    <a:lstStyle/>
                    <a:p>
                      <a:r>
                        <a:rPr lang="en-US" dirty="0" smtClean="0"/>
                        <a:t>Thuộc</a:t>
                      </a:r>
                      <a:r>
                        <a:rPr lang="en-US" baseline="0" dirty="0" smtClean="0"/>
                        <a:t> tính static</a:t>
                      </a:r>
                      <a:endParaRPr lang="en-US" dirty="0"/>
                    </a:p>
                  </a:txBody>
                  <a:tcPr/>
                </a:tc>
                <a:extLst>
                  <a:ext uri="{0D108BD9-81ED-4DB2-BD59-A6C34878D82A}">
                    <a16:rowId xmlns:a16="http://schemas.microsoft.com/office/drawing/2014/main" val="673780555"/>
                  </a:ext>
                </a:extLst>
              </a:tr>
              <a:tr h="370840">
                <a:tc>
                  <a:txBody>
                    <a:bodyPr/>
                    <a:lstStyle/>
                    <a:p>
                      <a:r>
                        <a:rPr lang="en-US" dirty="0" smtClean="0"/>
                        <a:t>12</a:t>
                      </a:r>
                      <a:endParaRPr lang="en-US" dirty="0"/>
                    </a:p>
                  </a:txBody>
                  <a:tcPr/>
                </a:tc>
                <a:tc>
                  <a:txBody>
                    <a:bodyPr/>
                    <a:lstStyle/>
                    <a:p>
                      <a:r>
                        <a:rPr lang="en-US" dirty="0" smtClean="0"/>
                        <a:t>Name</a:t>
                      </a:r>
                      <a:r>
                        <a:rPr lang="en-US" baseline="0" dirty="0" smtClean="0"/>
                        <a:t>spaces</a:t>
                      </a:r>
                      <a:endParaRPr lang="en-US" dirty="0"/>
                    </a:p>
                  </a:txBody>
                  <a:tcPr/>
                </a:tc>
                <a:extLst>
                  <a:ext uri="{0D108BD9-81ED-4DB2-BD59-A6C34878D82A}">
                    <a16:rowId xmlns:a16="http://schemas.microsoft.com/office/drawing/2014/main" val="433193674"/>
                  </a:ext>
                </a:extLst>
              </a:tr>
              <a:tr h="370840">
                <a:tc>
                  <a:txBody>
                    <a:bodyPr/>
                    <a:lstStyle/>
                    <a:p>
                      <a:r>
                        <a:rPr lang="en-US" dirty="0" smtClean="0"/>
                        <a:t>13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Iterables</a:t>
                      </a:r>
                    </a:p>
                  </a:txBody>
                  <a:tcPr/>
                </a:tc>
                <a:extLst>
                  <a:ext uri="{0D108BD9-81ED-4DB2-BD59-A6C34878D82A}">
                    <a16:rowId xmlns:a16="http://schemas.microsoft.com/office/drawing/2014/main" val="715131313"/>
                  </a:ext>
                </a:extLst>
              </a:tr>
            </a:tbl>
          </a:graphicData>
        </a:graphic>
      </p:graphicFrame>
    </p:spTree>
    <p:extLst>
      <p:ext uri="{BB962C8B-B14F-4D97-AF65-F5344CB8AC3E}">
        <p14:creationId xmlns:p14="http://schemas.microsoft.com/office/powerpoint/2010/main" val="899384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7">
            <a:extLst>
              <a:ext uri="{FF2B5EF4-FFF2-40B4-BE49-F238E27FC236}">
                <a16:creationId xmlns:a16="http://schemas.microsoft.com/office/drawing/2014/main" id="{ED75D5F5-70BF-4FB2-9BB6-083E61246013}"/>
              </a:ext>
            </a:extLst>
          </p:cNvPr>
          <p:cNvSpPr/>
          <p:nvPr/>
        </p:nvSpPr>
        <p:spPr>
          <a:xfrm>
            <a:off x="7899656" y="2400454"/>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ctangle 4"/>
          <p:cNvSpPr>
            <a:spLocks noChangeArrowheads="1"/>
          </p:cNvSpPr>
          <p:nvPr/>
        </p:nvSpPr>
        <p:spPr bwMode="auto">
          <a:xfrm>
            <a:off x="1928949" y="3524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1928949" y="5108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9170126" y="3428648"/>
            <a:ext cx="1219200" cy="369332"/>
          </a:xfrm>
          <a:prstGeom prst="rect">
            <a:avLst/>
          </a:prstGeom>
          <a:noFill/>
        </p:spPr>
        <p:txBody>
          <a:bodyPr wrap="square" rtlCol="0">
            <a:spAutoFit/>
          </a:bodyPr>
          <a:lstStyle/>
          <a:p>
            <a:r>
              <a:rPr lang="en-US" dirty="0" smtClean="0"/>
              <a:t>Constants</a:t>
            </a:r>
          </a:p>
        </p:txBody>
      </p:sp>
      <p:sp>
        <p:nvSpPr>
          <p:cNvPr id="9" name="Rectangle 8"/>
          <p:cNvSpPr/>
          <p:nvPr/>
        </p:nvSpPr>
        <p:spPr>
          <a:xfrm>
            <a:off x="596440" y="381660"/>
            <a:ext cx="8111141" cy="3416320"/>
          </a:xfrm>
          <a:prstGeom prst="rect">
            <a:avLst/>
          </a:prstGeom>
        </p:spPr>
        <p:txBody>
          <a:bodyPr wrap="square">
            <a:spAutoFit/>
          </a:bodyPr>
          <a:lstStyle/>
          <a:p>
            <a:r>
              <a:rPr lang="en-GB" sz="2400" dirty="0">
                <a:latin typeface="Times New Roman" panose="02020603050405020304" pitchFamily="18" charset="0"/>
                <a:ea typeface="Times New Roman" panose="02020603050405020304" pitchFamily="18" charset="0"/>
              </a:rPr>
              <a:t>Không thể thay đổi các hằng sau khi nó được khai báo.</a:t>
            </a:r>
            <a:endParaRPr lang="en-US" sz="2400" b="1" dirty="0">
              <a:latin typeface="Times New Roman" panose="02020603050405020304" pitchFamily="18" charset="0"/>
              <a:ea typeface="Times New Roman" panose="02020603050405020304" pitchFamily="18" charset="0"/>
            </a:endParaRPr>
          </a:p>
          <a:p>
            <a:r>
              <a:rPr lang="en-GB" sz="2400" dirty="0">
                <a:latin typeface="Times New Roman" panose="02020603050405020304" pitchFamily="18" charset="0"/>
                <a:ea typeface="Times New Roman" panose="02020603050405020304" pitchFamily="18" charset="0"/>
              </a:rPr>
              <a:t>- Hằng số lớp có thể hữu ích nếu cần xác định một số dữ liệu hằng số trong một lớp. Hằng số lớp được khai báo bên trong một lớp với từ khóa </a:t>
            </a:r>
            <a:r>
              <a:rPr lang="en-GB" sz="2400" dirty="0">
                <a:solidFill>
                  <a:srgbClr val="FF0000"/>
                </a:solidFill>
                <a:latin typeface="Times New Roman" panose="02020603050405020304" pitchFamily="18" charset="0"/>
                <a:ea typeface="Times New Roman" panose="02020603050405020304" pitchFamily="18" charset="0"/>
              </a:rPr>
              <a:t>const</a:t>
            </a:r>
            <a:r>
              <a:rPr lang="en-GB" sz="2400" dirty="0">
                <a:latin typeface="Times New Roman" panose="02020603050405020304" pitchFamily="18" charset="0"/>
                <a:ea typeface="Times New Roman" panose="02020603050405020304" pitchFamily="18" charset="0"/>
              </a:rPr>
              <a:t>. Hằng số lớp phân biệt chữ hoa chữ thường. Tuy nhiên, nên đặt tên cho các hằng bằng tất cả các chữ cái viết hoa.  </a:t>
            </a:r>
            <a:endParaRPr lang="en-US" sz="2400" b="1" dirty="0">
              <a:latin typeface="Times New Roman" panose="02020603050405020304" pitchFamily="18" charset="0"/>
              <a:ea typeface="Times New Roman" panose="02020603050405020304" pitchFamily="18" charset="0"/>
            </a:endParaRPr>
          </a:p>
          <a:p>
            <a:r>
              <a:rPr lang="en-GB" sz="2400" dirty="0">
                <a:latin typeface="Times New Roman" panose="02020603050405020304" pitchFamily="18" charset="0"/>
                <a:ea typeface="Times New Roman" panose="02020603050405020304" pitchFamily="18" charset="0"/>
              </a:rPr>
              <a:t>- Chúng ta có thể truy cập một hằng số từ bên ngoài lớp bằng cách sử dụng tên lớp, theo sau là toán tử phân giải phạm vi (: :) theo sau là tên hằng số .</a:t>
            </a:r>
            <a:endParaRPr lang="en-US" sz="2400" b="1" dirty="0">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465250" y="4144533"/>
            <a:ext cx="7572074" cy="1560075"/>
          </a:xfrm>
          <a:prstGeom prst="rect">
            <a:avLst/>
          </a:prstGeom>
        </p:spPr>
      </p:pic>
    </p:spTree>
    <p:extLst>
      <p:ext uri="{BB962C8B-B14F-4D97-AF65-F5344CB8AC3E}">
        <p14:creationId xmlns:p14="http://schemas.microsoft.com/office/powerpoint/2010/main" val="355096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3631474"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8:Tính trừu tượng</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3749040" y="2734095"/>
            <a:ext cx="5416225"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417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Tính trừu tượng</a:t>
            </a:r>
            <a:endParaRPr lang="en-US" dirty="0"/>
          </a:p>
        </p:txBody>
      </p:sp>
      <p:sp>
        <p:nvSpPr>
          <p:cNvPr id="4" name="Rectangle 3"/>
          <p:cNvSpPr/>
          <p:nvPr/>
        </p:nvSpPr>
        <p:spPr>
          <a:xfrm>
            <a:off x="323529" y="1552129"/>
            <a:ext cx="8475520" cy="4257576"/>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Trừu tượng có nghĩ là tổng quát hóa một cái gì đó lên, không cần chú ý chi tiết bên trong. Nó không màng đến chi tiết bên trong là gì và người ta vẫn hiểu nó mỗi khi nghe về nó</a:t>
            </a:r>
            <a:endParaRPr lang="en-GB" sz="2400"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GB" sz="2400"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GB"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ác </a:t>
            </a:r>
            <a:r>
              <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lớp và phương thức trừu tượng là khi lớp cha có một phương thức được đặt tên, nhưng cần (các) lớp con của nó để điền các tác vụ.</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Một lớp trừu tượng là một lớp có chứa ít nhất một phương thức trừu tượng. Một phương thức trừu tượng là một phương thức được khai báo, nhưng không được triển khai trong code.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750"/>
              </a:spcBef>
              <a:spcAft>
                <a:spcPts val="750"/>
              </a:spcAft>
            </a:pPr>
            <a:r>
              <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Một lớp hoặc phương thức trừu tượng được định nghĩa bằng từ khóa </a:t>
            </a:r>
            <a:r>
              <a:rPr lang="en-GB" sz="2400" b="1" dirty="0">
                <a:solidFill>
                  <a:srgbClr val="DC143C"/>
                </a:solidFill>
                <a:latin typeface="Times New Roman" panose="02020603050405020304" pitchFamily="18" charset="0"/>
                <a:ea typeface="Times New Roman" panose="02020603050405020304" pitchFamily="18" charset="0"/>
                <a:cs typeface="Times New Roman" panose="02020603050405020304" pitchFamily="18" charset="0"/>
              </a:rPr>
              <a:t>abstract</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p:cNvSpPr txBox="1"/>
          <p:nvPr/>
        </p:nvSpPr>
        <p:spPr>
          <a:xfrm>
            <a:off x="9310255" y="3335482"/>
            <a:ext cx="862446" cy="923330"/>
          </a:xfrm>
          <a:prstGeom prst="rect">
            <a:avLst/>
          </a:prstGeom>
          <a:noFill/>
        </p:spPr>
        <p:txBody>
          <a:bodyPr wrap="square" rtlCol="0">
            <a:spAutoFit/>
          </a:bodyPr>
          <a:lstStyle/>
          <a:p>
            <a:r>
              <a:rPr lang="en-US" dirty="0" smtClean="0"/>
              <a:t>Tính trừu tượng</a:t>
            </a:r>
            <a:endParaRPr lang="en-US" dirty="0"/>
          </a:p>
        </p:txBody>
      </p:sp>
    </p:spTree>
    <p:extLst>
      <p:ext uri="{BB962C8B-B14F-4D97-AF65-F5344CB8AC3E}">
        <p14:creationId xmlns:p14="http://schemas.microsoft.com/office/powerpoint/2010/main" val="91028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56161" y="2397821"/>
            <a:ext cx="8449361" cy="2174180"/>
          </a:xfrm>
          <a:prstGeom prst="rect">
            <a:avLst/>
          </a:prstGeom>
        </p:spPr>
      </p:pic>
    </p:spTree>
    <p:extLst>
      <p:ext uri="{BB962C8B-B14F-4D97-AF65-F5344CB8AC3E}">
        <p14:creationId xmlns:p14="http://schemas.microsoft.com/office/powerpoint/2010/main" val="4108489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3631474" y="2053716"/>
            <a:ext cx="12810309" cy="680379"/>
          </a:xfrm>
          <a:prstGeom prst="rect">
            <a:avLst/>
          </a:prstGeom>
          <a:noFill/>
        </p:spPr>
        <p:txBody>
          <a:bodyPr wrap="square" lIns="108000" rIns="108000" rtlCol="0" anchor="ctr">
            <a:spAutoFit/>
          </a:bodyPr>
          <a:lstStyle/>
          <a:p>
            <a:pPr>
              <a:lnSpc>
                <a:spcPts val="4900"/>
              </a:lnSpc>
            </a:pPr>
            <a:r>
              <a:rPr lang="en-US" sz="4000" b="1" dirty="0">
                <a:solidFill>
                  <a:schemeClr val="accent3"/>
                </a:solidFill>
              </a:rPr>
              <a:t>9</a:t>
            </a:r>
            <a:r>
              <a:rPr lang="en-US" sz="4000" b="1" dirty="0" smtClean="0">
                <a:solidFill>
                  <a:schemeClr val="accent3"/>
                </a:solidFill>
              </a:rPr>
              <a:t>:INTERFACES</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3749040" y="2734095"/>
            <a:ext cx="5416225"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71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
            <a:extLst>
              <a:ext uri="{FF2B5EF4-FFF2-40B4-BE49-F238E27FC236}">
                <a16:creationId xmlns:a16="http://schemas.microsoft.com/office/drawing/2014/main" id="{FF1EE9CA-FAF3-4082-9A3B-C14C34E5E508}"/>
              </a:ext>
            </a:extLst>
          </p:cNvPr>
          <p:cNvSpPr/>
          <p:nvPr/>
        </p:nvSpPr>
        <p:spPr>
          <a:xfrm>
            <a:off x="383303" y="2242889"/>
            <a:ext cx="10956217" cy="2366505"/>
          </a:xfrm>
          <a:custGeom>
            <a:avLst/>
            <a:gdLst>
              <a:gd name="connsiteX0" fmla="*/ 0 w 7344461"/>
              <a:gd name="connsiteY0" fmla="*/ 1843430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2472538 w 7344461"/>
              <a:gd name="connsiteY9" fmla="*/ 409651 h 3489350"/>
              <a:gd name="connsiteX10" fmla="*/ 3160166 w 7344461"/>
              <a:gd name="connsiteY10" fmla="*/ 14630 h 3489350"/>
              <a:gd name="connsiteX11" fmla="*/ 3803904 w 7344461"/>
              <a:gd name="connsiteY11" fmla="*/ 387705 h 3489350"/>
              <a:gd name="connsiteX12" fmla="*/ 4462272 w 7344461"/>
              <a:gd name="connsiteY12" fmla="*/ 0 h 3489350"/>
              <a:gd name="connsiteX13" fmla="*/ 5113325 w 7344461"/>
              <a:gd name="connsiteY13" fmla="*/ 475488 h 3489350"/>
              <a:gd name="connsiteX14" fmla="*/ 4096512 w 7344461"/>
              <a:gd name="connsiteY14" fmla="*/ 1821485 h 3489350"/>
              <a:gd name="connsiteX15" fmla="*/ 5479085 w 7344461"/>
              <a:gd name="connsiteY15" fmla="*/ 1836115 h 3489350"/>
              <a:gd name="connsiteX16" fmla="*/ 5698541 w 7344461"/>
              <a:gd name="connsiteY16" fmla="*/ 2179929 h 3489350"/>
              <a:gd name="connsiteX17" fmla="*/ 5888736 w 7344461"/>
              <a:gd name="connsiteY17" fmla="*/ 29261 h 3489350"/>
              <a:gd name="connsiteX18" fmla="*/ 6166714 w 7344461"/>
              <a:gd name="connsiteY18" fmla="*/ 3489350 h 3489350"/>
              <a:gd name="connsiteX19" fmla="*/ 6510528 w 7344461"/>
              <a:gd name="connsiteY19" fmla="*/ 1331366 h 3489350"/>
              <a:gd name="connsiteX20" fmla="*/ 6620256 w 7344461"/>
              <a:gd name="connsiteY20" fmla="*/ 1916582 h 3489350"/>
              <a:gd name="connsiteX21" fmla="*/ 7344461 w 7344461"/>
              <a:gd name="connsiteY21"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96512 w 7344461"/>
              <a:gd name="connsiteY15" fmla="*/ 1821485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916582 h 3489350"/>
              <a:gd name="connsiteX23" fmla="*/ 7344461 w 7344461"/>
              <a:gd name="connsiteY23"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880006 h 3489350"/>
              <a:gd name="connsiteX23" fmla="*/ 7344461 w 7344461"/>
              <a:gd name="connsiteY23" fmla="*/ 1865376 h 3489350"/>
              <a:gd name="connsiteX0" fmla="*/ 0 w 7366407"/>
              <a:gd name="connsiteY0" fmla="*/ 1865375 h 3489350"/>
              <a:gd name="connsiteX1" fmla="*/ 885139 w 7366407"/>
              <a:gd name="connsiteY1" fmla="*/ 1858061 h 3489350"/>
              <a:gd name="connsiteX2" fmla="*/ 994867 w 7366407"/>
              <a:gd name="connsiteY2" fmla="*/ 1316736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489350"/>
              <a:gd name="connsiteX1" fmla="*/ 885139 w 7366407"/>
              <a:gd name="connsiteY1" fmla="*/ 1858061 h 3489350"/>
              <a:gd name="connsiteX2" fmla="*/ 1009498 w 7366407"/>
              <a:gd name="connsiteY2" fmla="*/ 1228954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609344 w 7366407"/>
              <a:gd name="connsiteY4" fmla="*/ 43891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698541 w 7366407"/>
              <a:gd name="connsiteY17" fmla="*/ 2179929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793639 w 7366407"/>
              <a:gd name="connsiteY17" fmla="*/ 2238451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5976519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61734 w 7366407"/>
              <a:gd name="connsiteY20" fmla="*/ 126552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50745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1770 w 7366407"/>
              <a:gd name="connsiteY15" fmla="*/ 1880006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140402 w 7366407"/>
              <a:gd name="connsiteY14" fmla="*/ 1880007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01871 w 7366407"/>
              <a:gd name="connsiteY7" fmla="*/ 1853012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9690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60857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462272 w 7454190"/>
              <a:gd name="connsiteY11" fmla="*/ 872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9049317"/>
              <a:gd name="connsiteY0" fmla="*/ 1873451 h 3563263"/>
              <a:gd name="connsiteX1" fmla="*/ 907085 w 9049317"/>
              <a:gd name="connsiteY1" fmla="*/ 1866137 h 3563263"/>
              <a:gd name="connsiteX2" fmla="*/ 1009498 w 9049317"/>
              <a:gd name="connsiteY2" fmla="*/ 1237030 h 3563263"/>
              <a:gd name="connsiteX3" fmla="*/ 1294790 w 9049317"/>
              <a:gd name="connsiteY3" fmla="*/ 3563263 h 3563263"/>
              <a:gd name="connsiteX4" fmla="*/ 1587398 w 9049317"/>
              <a:gd name="connsiteY4" fmla="*/ 15391 h 3563263"/>
              <a:gd name="connsiteX5" fmla="*/ 1865376 w 9049317"/>
              <a:gd name="connsiteY5" fmla="*/ 2239211 h 3563263"/>
              <a:gd name="connsiteX6" fmla="*/ 2038831 w 9049317"/>
              <a:gd name="connsiteY6" fmla="*/ 1875718 h 3563263"/>
              <a:gd name="connsiteX7" fmla="*/ 3457980 w 9049317"/>
              <a:gd name="connsiteY7" fmla="*/ 1890349 h 3563263"/>
              <a:gd name="connsiteX8" fmla="*/ 2443277 w 9049317"/>
              <a:gd name="connsiteY8" fmla="*/ 490879 h 3563263"/>
              <a:gd name="connsiteX9" fmla="*/ 3043123 w 9049317"/>
              <a:gd name="connsiteY9" fmla="*/ 761 h 3563263"/>
              <a:gd name="connsiteX10" fmla="*/ 3803904 w 9049317"/>
              <a:gd name="connsiteY10" fmla="*/ 395781 h 3563263"/>
              <a:gd name="connsiteX11" fmla="*/ 4586631 w 9049317"/>
              <a:gd name="connsiteY11" fmla="*/ 22706 h 3563263"/>
              <a:gd name="connsiteX12" fmla="*/ 5171847 w 9049317"/>
              <a:gd name="connsiteY12" fmla="*/ 483564 h 3563263"/>
              <a:gd name="connsiteX13" fmla="*/ 4140402 w 9049317"/>
              <a:gd name="connsiteY13" fmla="*/ 1880768 h 3563263"/>
              <a:gd name="connsiteX14" fmla="*/ 5498920 w 9049317"/>
              <a:gd name="connsiteY14" fmla="*/ 1897663 h 3563263"/>
              <a:gd name="connsiteX15" fmla="*/ 5720487 w 9049317"/>
              <a:gd name="connsiteY15" fmla="*/ 2239211 h 3563263"/>
              <a:gd name="connsiteX16" fmla="*/ 6005780 w 9049317"/>
              <a:gd name="connsiteY16" fmla="*/ 761 h 3563263"/>
              <a:gd name="connsiteX17" fmla="*/ 6269127 w 9049317"/>
              <a:gd name="connsiteY17" fmla="*/ 3534002 h 3563263"/>
              <a:gd name="connsiteX18" fmla="*/ 6590995 w 9049317"/>
              <a:gd name="connsiteY18" fmla="*/ 1251660 h 3563263"/>
              <a:gd name="connsiteX19" fmla="*/ 6686093 w 9049317"/>
              <a:gd name="connsiteY19" fmla="*/ 1895397 h 3563263"/>
              <a:gd name="connsiteX20" fmla="*/ 9049317 w 9049317"/>
              <a:gd name="connsiteY20" fmla="*/ 1903256 h 3563263"/>
              <a:gd name="connsiteX0" fmla="*/ 0 w 9151469"/>
              <a:gd name="connsiteY0" fmla="*/ 1873451 h 3563263"/>
              <a:gd name="connsiteX1" fmla="*/ 907085 w 9151469"/>
              <a:gd name="connsiteY1" fmla="*/ 1866137 h 3563263"/>
              <a:gd name="connsiteX2" fmla="*/ 1009498 w 9151469"/>
              <a:gd name="connsiteY2" fmla="*/ 1237030 h 3563263"/>
              <a:gd name="connsiteX3" fmla="*/ 1294790 w 9151469"/>
              <a:gd name="connsiteY3" fmla="*/ 3563263 h 3563263"/>
              <a:gd name="connsiteX4" fmla="*/ 1587398 w 9151469"/>
              <a:gd name="connsiteY4" fmla="*/ 15391 h 3563263"/>
              <a:gd name="connsiteX5" fmla="*/ 1865376 w 9151469"/>
              <a:gd name="connsiteY5" fmla="*/ 2239211 h 3563263"/>
              <a:gd name="connsiteX6" fmla="*/ 2038831 w 9151469"/>
              <a:gd name="connsiteY6" fmla="*/ 1875718 h 3563263"/>
              <a:gd name="connsiteX7" fmla="*/ 3457980 w 9151469"/>
              <a:gd name="connsiteY7" fmla="*/ 1890349 h 3563263"/>
              <a:gd name="connsiteX8" fmla="*/ 2443277 w 9151469"/>
              <a:gd name="connsiteY8" fmla="*/ 490879 h 3563263"/>
              <a:gd name="connsiteX9" fmla="*/ 3043123 w 9151469"/>
              <a:gd name="connsiteY9" fmla="*/ 761 h 3563263"/>
              <a:gd name="connsiteX10" fmla="*/ 3803904 w 9151469"/>
              <a:gd name="connsiteY10" fmla="*/ 395781 h 3563263"/>
              <a:gd name="connsiteX11" fmla="*/ 4586631 w 9151469"/>
              <a:gd name="connsiteY11" fmla="*/ 22706 h 3563263"/>
              <a:gd name="connsiteX12" fmla="*/ 5171847 w 9151469"/>
              <a:gd name="connsiteY12" fmla="*/ 483564 h 3563263"/>
              <a:gd name="connsiteX13" fmla="*/ 4140402 w 9151469"/>
              <a:gd name="connsiteY13" fmla="*/ 1880768 h 3563263"/>
              <a:gd name="connsiteX14" fmla="*/ 5498920 w 9151469"/>
              <a:gd name="connsiteY14" fmla="*/ 1897663 h 3563263"/>
              <a:gd name="connsiteX15" fmla="*/ 5720487 w 9151469"/>
              <a:gd name="connsiteY15" fmla="*/ 2239211 h 3563263"/>
              <a:gd name="connsiteX16" fmla="*/ 6005780 w 9151469"/>
              <a:gd name="connsiteY16" fmla="*/ 761 h 3563263"/>
              <a:gd name="connsiteX17" fmla="*/ 6269127 w 9151469"/>
              <a:gd name="connsiteY17" fmla="*/ 3534002 h 3563263"/>
              <a:gd name="connsiteX18" fmla="*/ 6590995 w 9151469"/>
              <a:gd name="connsiteY18" fmla="*/ 1251660 h 3563263"/>
              <a:gd name="connsiteX19" fmla="*/ 6686093 w 9151469"/>
              <a:gd name="connsiteY19" fmla="*/ 1895397 h 3563263"/>
              <a:gd name="connsiteX20" fmla="*/ 9151469 w 9151469"/>
              <a:gd name="connsiteY20" fmla="*/ 1903256 h 3563263"/>
              <a:gd name="connsiteX0" fmla="*/ 0 w 9088607"/>
              <a:gd name="connsiteY0" fmla="*/ 1873451 h 3563263"/>
              <a:gd name="connsiteX1" fmla="*/ 907085 w 9088607"/>
              <a:gd name="connsiteY1" fmla="*/ 1866137 h 3563263"/>
              <a:gd name="connsiteX2" fmla="*/ 1009498 w 9088607"/>
              <a:gd name="connsiteY2" fmla="*/ 1237030 h 3563263"/>
              <a:gd name="connsiteX3" fmla="*/ 1294790 w 9088607"/>
              <a:gd name="connsiteY3" fmla="*/ 3563263 h 3563263"/>
              <a:gd name="connsiteX4" fmla="*/ 1587398 w 9088607"/>
              <a:gd name="connsiteY4" fmla="*/ 15391 h 3563263"/>
              <a:gd name="connsiteX5" fmla="*/ 1865376 w 9088607"/>
              <a:gd name="connsiteY5" fmla="*/ 2239211 h 3563263"/>
              <a:gd name="connsiteX6" fmla="*/ 2038831 w 9088607"/>
              <a:gd name="connsiteY6" fmla="*/ 1875718 h 3563263"/>
              <a:gd name="connsiteX7" fmla="*/ 3457980 w 9088607"/>
              <a:gd name="connsiteY7" fmla="*/ 1890349 h 3563263"/>
              <a:gd name="connsiteX8" fmla="*/ 2443277 w 9088607"/>
              <a:gd name="connsiteY8" fmla="*/ 490879 h 3563263"/>
              <a:gd name="connsiteX9" fmla="*/ 3043123 w 9088607"/>
              <a:gd name="connsiteY9" fmla="*/ 761 h 3563263"/>
              <a:gd name="connsiteX10" fmla="*/ 3803904 w 9088607"/>
              <a:gd name="connsiteY10" fmla="*/ 395781 h 3563263"/>
              <a:gd name="connsiteX11" fmla="*/ 4586631 w 9088607"/>
              <a:gd name="connsiteY11" fmla="*/ 22706 h 3563263"/>
              <a:gd name="connsiteX12" fmla="*/ 5171847 w 9088607"/>
              <a:gd name="connsiteY12" fmla="*/ 483564 h 3563263"/>
              <a:gd name="connsiteX13" fmla="*/ 4140402 w 9088607"/>
              <a:gd name="connsiteY13" fmla="*/ 1880768 h 3563263"/>
              <a:gd name="connsiteX14" fmla="*/ 5498920 w 9088607"/>
              <a:gd name="connsiteY14" fmla="*/ 1897663 h 3563263"/>
              <a:gd name="connsiteX15" fmla="*/ 5720487 w 9088607"/>
              <a:gd name="connsiteY15" fmla="*/ 2239211 h 3563263"/>
              <a:gd name="connsiteX16" fmla="*/ 6005780 w 9088607"/>
              <a:gd name="connsiteY16" fmla="*/ 761 h 3563263"/>
              <a:gd name="connsiteX17" fmla="*/ 6269127 w 9088607"/>
              <a:gd name="connsiteY17" fmla="*/ 3534002 h 3563263"/>
              <a:gd name="connsiteX18" fmla="*/ 6590995 w 9088607"/>
              <a:gd name="connsiteY18" fmla="*/ 1251660 h 3563263"/>
              <a:gd name="connsiteX19" fmla="*/ 6686093 w 9088607"/>
              <a:gd name="connsiteY19" fmla="*/ 1895397 h 3563263"/>
              <a:gd name="connsiteX20" fmla="*/ 9088607 w 9088607"/>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1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930018 h 3611972"/>
              <a:gd name="connsiteX1" fmla="*/ 2345056 w 10526578"/>
              <a:gd name="connsiteY1" fmla="*/ 1914846 h 3611972"/>
              <a:gd name="connsiteX2" fmla="*/ 2447469 w 10526578"/>
              <a:gd name="connsiteY2" fmla="*/ 1285739 h 3611972"/>
              <a:gd name="connsiteX3" fmla="*/ 2732761 w 10526578"/>
              <a:gd name="connsiteY3" fmla="*/ 3611972 h 3611972"/>
              <a:gd name="connsiteX4" fmla="*/ 3025369 w 10526578"/>
              <a:gd name="connsiteY4" fmla="*/ 64100 h 3611972"/>
              <a:gd name="connsiteX5" fmla="*/ 3303347 w 10526578"/>
              <a:gd name="connsiteY5" fmla="*/ 2287920 h 3611972"/>
              <a:gd name="connsiteX6" fmla="*/ 3476802 w 10526578"/>
              <a:gd name="connsiteY6" fmla="*/ 1924427 h 3611972"/>
              <a:gd name="connsiteX7" fmla="*/ 4895951 w 10526578"/>
              <a:gd name="connsiteY7" fmla="*/ 1939058 h 3611972"/>
              <a:gd name="connsiteX8" fmla="*/ 3881248 w 10526578"/>
              <a:gd name="connsiteY8" fmla="*/ 539588 h 3611972"/>
              <a:gd name="connsiteX9" fmla="*/ 4481094 w 10526578"/>
              <a:gd name="connsiteY9" fmla="*/ 49470 h 3611972"/>
              <a:gd name="connsiteX10" fmla="*/ 6024602 w 10526578"/>
              <a:gd name="connsiteY10" fmla="*/ 71415 h 3611972"/>
              <a:gd name="connsiteX11" fmla="*/ 6609818 w 10526578"/>
              <a:gd name="connsiteY11" fmla="*/ 532273 h 3611972"/>
              <a:gd name="connsiteX12" fmla="*/ 5578373 w 10526578"/>
              <a:gd name="connsiteY12" fmla="*/ 1929477 h 3611972"/>
              <a:gd name="connsiteX13" fmla="*/ 6936891 w 10526578"/>
              <a:gd name="connsiteY13" fmla="*/ 1946372 h 3611972"/>
              <a:gd name="connsiteX14" fmla="*/ 7158458 w 10526578"/>
              <a:gd name="connsiteY14" fmla="*/ 2287920 h 3611972"/>
              <a:gd name="connsiteX15" fmla="*/ 7443751 w 10526578"/>
              <a:gd name="connsiteY15" fmla="*/ 49470 h 3611972"/>
              <a:gd name="connsiteX16" fmla="*/ 7707098 w 10526578"/>
              <a:gd name="connsiteY16" fmla="*/ 3582711 h 3611972"/>
              <a:gd name="connsiteX17" fmla="*/ 8028966 w 10526578"/>
              <a:gd name="connsiteY17" fmla="*/ 1300369 h 3611972"/>
              <a:gd name="connsiteX18" fmla="*/ 8124064 w 10526578"/>
              <a:gd name="connsiteY18" fmla="*/ 1944106 h 3611972"/>
              <a:gd name="connsiteX19" fmla="*/ 10526578 w 10526578"/>
              <a:gd name="connsiteY19" fmla="*/ 1951965 h 3611972"/>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3881248 w 10526578"/>
              <a:gd name="connsiteY8" fmla="*/ 490119 h 3562503"/>
              <a:gd name="connsiteX9" fmla="*/ 6024602 w 10526578"/>
              <a:gd name="connsiteY9" fmla="*/ 21946 h 3562503"/>
              <a:gd name="connsiteX10" fmla="*/ 6609818 w 10526578"/>
              <a:gd name="connsiteY10" fmla="*/ 482804 h 3562503"/>
              <a:gd name="connsiteX11" fmla="*/ 5578373 w 10526578"/>
              <a:gd name="connsiteY11" fmla="*/ 1880008 h 3562503"/>
              <a:gd name="connsiteX12" fmla="*/ 6936891 w 10526578"/>
              <a:gd name="connsiteY12" fmla="*/ 1896903 h 3562503"/>
              <a:gd name="connsiteX13" fmla="*/ 7158458 w 10526578"/>
              <a:gd name="connsiteY13" fmla="*/ 2238451 h 3562503"/>
              <a:gd name="connsiteX14" fmla="*/ 7443751 w 10526578"/>
              <a:gd name="connsiteY14" fmla="*/ 1 h 3562503"/>
              <a:gd name="connsiteX15" fmla="*/ 7707098 w 10526578"/>
              <a:gd name="connsiteY15" fmla="*/ 3533242 h 3562503"/>
              <a:gd name="connsiteX16" fmla="*/ 8028966 w 10526578"/>
              <a:gd name="connsiteY16" fmla="*/ 1250900 h 3562503"/>
              <a:gd name="connsiteX17" fmla="*/ 8124064 w 10526578"/>
              <a:gd name="connsiteY17" fmla="*/ 1894637 h 3562503"/>
              <a:gd name="connsiteX18" fmla="*/ 10526578 w 10526578"/>
              <a:gd name="connsiteY18"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024602 w 10526578"/>
              <a:gd name="connsiteY8" fmla="*/ 21946 h 3562503"/>
              <a:gd name="connsiteX9" fmla="*/ 6609818 w 10526578"/>
              <a:gd name="connsiteY9" fmla="*/ 482804 h 3562503"/>
              <a:gd name="connsiteX10" fmla="*/ 5578373 w 10526578"/>
              <a:gd name="connsiteY10" fmla="*/ 1880008 h 3562503"/>
              <a:gd name="connsiteX11" fmla="*/ 6936891 w 10526578"/>
              <a:gd name="connsiteY11" fmla="*/ 1896903 h 3562503"/>
              <a:gd name="connsiteX12" fmla="*/ 7158458 w 10526578"/>
              <a:gd name="connsiteY12" fmla="*/ 2238451 h 3562503"/>
              <a:gd name="connsiteX13" fmla="*/ 7443751 w 10526578"/>
              <a:gd name="connsiteY13" fmla="*/ 1 h 3562503"/>
              <a:gd name="connsiteX14" fmla="*/ 7707098 w 10526578"/>
              <a:gd name="connsiteY14" fmla="*/ 3533242 h 3562503"/>
              <a:gd name="connsiteX15" fmla="*/ 8028966 w 10526578"/>
              <a:gd name="connsiteY15" fmla="*/ 1250900 h 3562503"/>
              <a:gd name="connsiteX16" fmla="*/ 8124064 w 10526578"/>
              <a:gd name="connsiteY16" fmla="*/ 1894637 h 3562503"/>
              <a:gd name="connsiteX17" fmla="*/ 10526578 w 10526578"/>
              <a:gd name="connsiteY17"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609818 w 10526578"/>
              <a:gd name="connsiteY8" fmla="*/ 482804 h 3562503"/>
              <a:gd name="connsiteX9" fmla="*/ 5578373 w 10526578"/>
              <a:gd name="connsiteY9" fmla="*/ 1880008 h 3562503"/>
              <a:gd name="connsiteX10" fmla="*/ 6936891 w 10526578"/>
              <a:gd name="connsiteY10" fmla="*/ 1896903 h 3562503"/>
              <a:gd name="connsiteX11" fmla="*/ 7158458 w 10526578"/>
              <a:gd name="connsiteY11" fmla="*/ 2238451 h 3562503"/>
              <a:gd name="connsiteX12" fmla="*/ 7443751 w 10526578"/>
              <a:gd name="connsiteY12" fmla="*/ 1 h 3562503"/>
              <a:gd name="connsiteX13" fmla="*/ 7707098 w 10526578"/>
              <a:gd name="connsiteY13" fmla="*/ 3533242 h 3562503"/>
              <a:gd name="connsiteX14" fmla="*/ 8028966 w 10526578"/>
              <a:gd name="connsiteY14" fmla="*/ 1250900 h 3562503"/>
              <a:gd name="connsiteX15" fmla="*/ 8124064 w 10526578"/>
              <a:gd name="connsiteY15" fmla="*/ 1894637 h 3562503"/>
              <a:gd name="connsiteX16" fmla="*/ 10526578 w 10526578"/>
              <a:gd name="connsiteY16"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224844 w 10526578"/>
              <a:gd name="connsiteY10" fmla="*/ 3305198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91650 w 10526578"/>
              <a:gd name="connsiteY10" fmla="*/ 2848025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2662007"/>
              <a:gd name="connsiteY0" fmla="*/ 1880551 h 3562503"/>
              <a:gd name="connsiteX1" fmla="*/ 4480485 w 12662007"/>
              <a:gd name="connsiteY1" fmla="*/ 1865377 h 3562503"/>
              <a:gd name="connsiteX2" fmla="*/ 4582898 w 12662007"/>
              <a:gd name="connsiteY2" fmla="*/ 1236270 h 3562503"/>
              <a:gd name="connsiteX3" fmla="*/ 4868190 w 12662007"/>
              <a:gd name="connsiteY3" fmla="*/ 3562503 h 3562503"/>
              <a:gd name="connsiteX4" fmla="*/ 5160798 w 12662007"/>
              <a:gd name="connsiteY4" fmla="*/ 14631 h 3562503"/>
              <a:gd name="connsiteX5" fmla="*/ 5471971 w 12662007"/>
              <a:gd name="connsiteY5" fmla="*/ 3076606 h 3562503"/>
              <a:gd name="connsiteX6" fmla="*/ 5612231 w 12662007"/>
              <a:gd name="connsiteY6" fmla="*/ 1874958 h 3562503"/>
              <a:gd name="connsiteX7" fmla="*/ 7031380 w 12662007"/>
              <a:gd name="connsiteY7" fmla="*/ 1889589 h 3562503"/>
              <a:gd name="connsiteX8" fmla="*/ 7713802 w 12662007"/>
              <a:gd name="connsiteY8" fmla="*/ 1880008 h 3562503"/>
              <a:gd name="connsiteX9" fmla="*/ 9072320 w 12662007"/>
              <a:gd name="connsiteY9" fmla="*/ 1896903 h 3562503"/>
              <a:gd name="connsiteX10" fmla="*/ 9327079 w 12662007"/>
              <a:gd name="connsiteY10" fmla="*/ 2848025 h 3562503"/>
              <a:gd name="connsiteX11" fmla="*/ 9579180 w 12662007"/>
              <a:gd name="connsiteY11" fmla="*/ 1 h 3562503"/>
              <a:gd name="connsiteX12" fmla="*/ 9842527 w 12662007"/>
              <a:gd name="connsiteY12" fmla="*/ 3533242 h 3562503"/>
              <a:gd name="connsiteX13" fmla="*/ 10164395 w 12662007"/>
              <a:gd name="connsiteY13" fmla="*/ 1250900 h 3562503"/>
              <a:gd name="connsiteX14" fmla="*/ 10259493 w 12662007"/>
              <a:gd name="connsiteY14" fmla="*/ 1894637 h 3562503"/>
              <a:gd name="connsiteX15" fmla="*/ 12662007 w 12662007"/>
              <a:gd name="connsiteY15" fmla="*/ 1902496 h 3562503"/>
              <a:gd name="connsiteX0" fmla="*/ 0 w 14808500"/>
              <a:gd name="connsiteY0" fmla="*/ 1880551 h 3562503"/>
              <a:gd name="connsiteX1" fmla="*/ 4480485 w 14808500"/>
              <a:gd name="connsiteY1" fmla="*/ 1865377 h 3562503"/>
              <a:gd name="connsiteX2" fmla="*/ 4582898 w 14808500"/>
              <a:gd name="connsiteY2" fmla="*/ 1236270 h 3562503"/>
              <a:gd name="connsiteX3" fmla="*/ 4868190 w 14808500"/>
              <a:gd name="connsiteY3" fmla="*/ 3562503 h 3562503"/>
              <a:gd name="connsiteX4" fmla="*/ 5160798 w 14808500"/>
              <a:gd name="connsiteY4" fmla="*/ 14631 h 3562503"/>
              <a:gd name="connsiteX5" fmla="*/ 5471971 w 14808500"/>
              <a:gd name="connsiteY5" fmla="*/ 3076606 h 3562503"/>
              <a:gd name="connsiteX6" fmla="*/ 5612231 w 14808500"/>
              <a:gd name="connsiteY6" fmla="*/ 1874958 h 3562503"/>
              <a:gd name="connsiteX7" fmla="*/ 7031380 w 14808500"/>
              <a:gd name="connsiteY7" fmla="*/ 1889589 h 3562503"/>
              <a:gd name="connsiteX8" fmla="*/ 7713802 w 14808500"/>
              <a:gd name="connsiteY8" fmla="*/ 1880008 h 3562503"/>
              <a:gd name="connsiteX9" fmla="*/ 9072320 w 14808500"/>
              <a:gd name="connsiteY9" fmla="*/ 1896903 h 3562503"/>
              <a:gd name="connsiteX10" fmla="*/ 9327079 w 14808500"/>
              <a:gd name="connsiteY10" fmla="*/ 2848025 h 3562503"/>
              <a:gd name="connsiteX11" fmla="*/ 9579180 w 14808500"/>
              <a:gd name="connsiteY11" fmla="*/ 1 h 3562503"/>
              <a:gd name="connsiteX12" fmla="*/ 9842527 w 14808500"/>
              <a:gd name="connsiteY12" fmla="*/ 3533242 h 3562503"/>
              <a:gd name="connsiteX13" fmla="*/ 10164395 w 14808500"/>
              <a:gd name="connsiteY13" fmla="*/ 1250900 h 3562503"/>
              <a:gd name="connsiteX14" fmla="*/ 10259493 w 14808500"/>
              <a:gd name="connsiteY14" fmla="*/ 1894637 h 3562503"/>
              <a:gd name="connsiteX15" fmla="*/ 14808500 w 14808500"/>
              <a:gd name="connsiteY15" fmla="*/ 1940591 h 3562503"/>
              <a:gd name="connsiteX0" fmla="*/ 0 w 18482842"/>
              <a:gd name="connsiteY0" fmla="*/ 1904392 h 3562502"/>
              <a:gd name="connsiteX1" fmla="*/ 8154827 w 18482842"/>
              <a:gd name="connsiteY1" fmla="*/ 1865376 h 3562502"/>
              <a:gd name="connsiteX2" fmla="*/ 8257240 w 18482842"/>
              <a:gd name="connsiteY2" fmla="*/ 1236269 h 3562502"/>
              <a:gd name="connsiteX3" fmla="*/ 8542532 w 18482842"/>
              <a:gd name="connsiteY3" fmla="*/ 3562502 h 3562502"/>
              <a:gd name="connsiteX4" fmla="*/ 8835140 w 18482842"/>
              <a:gd name="connsiteY4" fmla="*/ 14630 h 3562502"/>
              <a:gd name="connsiteX5" fmla="*/ 9146313 w 18482842"/>
              <a:gd name="connsiteY5" fmla="*/ 3076605 h 3562502"/>
              <a:gd name="connsiteX6" fmla="*/ 9286573 w 18482842"/>
              <a:gd name="connsiteY6" fmla="*/ 1874957 h 3562502"/>
              <a:gd name="connsiteX7" fmla="*/ 10705722 w 18482842"/>
              <a:gd name="connsiteY7" fmla="*/ 1889588 h 3562502"/>
              <a:gd name="connsiteX8" fmla="*/ 11388144 w 18482842"/>
              <a:gd name="connsiteY8" fmla="*/ 1880007 h 3562502"/>
              <a:gd name="connsiteX9" fmla="*/ 12746662 w 18482842"/>
              <a:gd name="connsiteY9" fmla="*/ 1896902 h 3562502"/>
              <a:gd name="connsiteX10" fmla="*/ 13001421 w 18482842"/>
              <a:gd name="connsiteY10" fmla="*/ 2848024 h 3562502"/>
              <a:gd name="connsiteX11" fmla="*/ 13253522 w 18482842"/>
              <a:gd name="connsiteY11" fmla="*/ 0 h 3562502"/>
              <a:gd name="connsiteX12" fmla="*/ 13516869 w 18482842"/>
              <a:gd name="connsiteY12" fmla="*/ 3533241 h 3562502"/>
              <a:gd name="connsiteX13" fmla="*/ 13838737 w 18482842"/>
              <a:gd name="connsiteY13" fmla="*/ 1250899 h 3562502"/>
              <a:gd name="connsiteX14" fmla="*/ 13933835 w 18482842"/>
              <a:gd name="connsiteY14" fmla="*/ 1894636 h 3562502"/>
              <a:gd name="connsiteX15" fmla="*/ 18482842 w 18482842"/>
              <a:gd name="connsiteY15" fmla="*/ 1940590 h 3562502"/>
              <a:gd name="connsiteX0" fmla="*/ 0 w 14744037"/>
              <a:gd name="connsiteY0" fmla="*/ 1904392 h 3562502"/>
              <a:gd name="connsiteX1" fmla="*/ 8154827 w 14744037"/>
              <a:gd name="connsiteY1" fmla="*/ 1865376 h 3562502"/>
              <a:gd name="connsiteX2" fmla="*/ 8257240 w 14744037"/>
              <a:gd name="connsiteY2" fmla="*/ 1236269 h 3562502"/>
              <a:gd name="connsiteX3" fmla="*/ 8542532 w 14744037"/>
              <a:gd name="connsiteY3" fmla="*/ 3562502 h 3562502"/>
              <a:gd name="connsiteX4" fmla="*/ 8835140 w 14744037"/>
              <a:gd name="connsiteY4" fmla="*/ 14630 h 3562502"/>
              <a:gd name="connsiteX5" fmla="*/ 9146313 w 14744037"/>
              <a:gd name="connsiteY5" fmla="*/ 3076605 h 3562502"/>
              <a:gd name="connsiteX6" fmla="*/ 9286573 w 14744037"/>
              <a:gd name="connsiteY6" fmla="*/ 1874957 h 3562502"/>
              <a:gd name="connsiteX7" fmla="*/ 10705722 w 14744037"/>
              <a:gd name="connsiteY7" fmla="*/ 1889588 h 3562502"/>
              <a:gd name="connsiteX8" fmla="*/ 11388144 w 14744037"/>
              <a:gd name="connsiteY8" fmla="*/ 1880007 h 3562502"/>
              <a:gd name="connsiteX9" fmla="*/ 12746662 w 14744037"/>
              <a:gd name="connsiteY9" fmla="*/ 1896902 h 3562502"/>
              <a:gd name="connsiteX10" fmla="*/ 13001421 w 14744037"/>
              <a:gd name="connsiteY10" fmla="*/ 2848024 h 3562502"/>
              <a:gd name="connsiteX11" fmla="*/ 13253522 w 14744037"/>
              <a:gd name="connsiteY11" fmla="*/ 0 h 3562502"/>
              <a:gd name="connsiteX12" fmla="*/ 13516869 w 14744037"/>
              <a:gd name="connsiteY12" fmla="*/ 3533241 h 3562502"/>
              <a:gd name="connsiteX13" fmla="*/ 13838737 w 14744037"/>
              <a:gd name="connsiteY13" fmla="*/ 1250899 h 3562502"/>
              <a:gd name="connsiteX14" fmla="*/ 13933835 w 14744037"/>
              <a:gd name="connsiteY14" fmla="*/ 1894636 h 3562502"/>
              <a:gd name="connsiteX15" fmla="*/ 14744037 w 14744037"/>
              <a:gd name="connsiteY15" fmla="*/ 1892908 h 3562502"/>
              <a:gd name="connsiteX0" fmla="*/ 0 w 14782714"/>
              <a:gd name="connsiteY0" fmla="*/ 1904392 h 3562502"/>
              <a:gd name="connsiteX1" fmla="*/ 8154827 w 14782714"/>
              <a:gd name="connsiteY1" fmla="*/ 1865376 h 3562502"/>
              <a:gd name="connsiteX2" fmla="*/ 8257240 w 14782714"/>
              <a:gd name="connsiteY2" fmla="*/ 1236269 h 3562502"/>
              <a:gd name="connsiteX3" fmla="*/ 8542532 w 14782714"/>
              <a:gd name="connsiteY3" fmla="*/ 3562502 h 3562502"/>
              <a:gd name="connsiteX4" fmla="*/ 8835140 w 14782714"/>
              <a:gd name="connsiteY4" fmla="*/ 14630 h 3562502"/>
              <a:gd name="connsiteX5" fmla="*/ 9146313 w 14782714"/>
              <a:gd name="connsiteY5" fmla="*/ 3076605 h 3562502"/>
              <a:gd name="connsiteX6" fmla="*/ 9286573 w 14782714"/>
              <a:gd name="connsiteY6" fmla="*/ 1874957 h 3562502"/>
              <a:gd name="connsiteX7" fmla="*/ 10705722 w 14782714"/>
              <a:gd name="connsiteY7" fmla="*/ 1889588 h 3562502"/>
              <a:gd name="connsiteX8" fmla="*/ 11388144 w 14782714"/>
              <a:gd name="connsiteY8" fmla="*/ 1880007 h 3562502"/>
              <a:gd name="connsiteX9" fmla="*/ 12746662 w 14782714"/>
              <a:gd name="connsiteY9" fmla="*/ 1896902 h 3562502"/>
              <a:gd name="connsiteX10" fmla="*/ 13001421 w 14782714"/>
              <a:gd name="connsiteY10" fmla="*/ 2848024 h 3562502"/>
              <a:gd name="connsiteX11" fmla="*/ 13253522 w 14782714"/>
              <a:gd name="connsiteY11" fmla="*/ 0 h 3562502"/>
              <a:gd name="connsiteX12" fmla="*/ 13516869 w 14782714"/>
              <a:gd name="connsiteY12" fmla="*/ 3533241 h 3562502"/>
              <a:gd name="connsiteX13" fmla="*/ 13838737 w 14782714"/>
              <a:gd name="connsiteY13" fmla="*/ 1250899 h 3562502"/>
              <a:gd name="connsiteX14" fmla="*/ 13933835 w 14782714"/>
              <a:gd name="connsiteY14" fmla="*/ 1894636 h 3562502"/>
              <a:gd name="connsiteX15" fmla="*/ 14782714 w 14782714"/>
              <a:gd name="connsiteY15" fmla="*/ 1904828 h 3562502"/>
              <a:gd name="connsiteX0" fmla="*/ 0 w 14821391"/>
              <a:gd name="connsiteY0" fmla="*/ 1904392 h 3562502"/>
              <a:gd name="connsiteX1" fmla="*/ 8154827 w 14821391"/>
              <a:gd name="connsiteY1" fmla="*/ 1865376 h 3562502"/>
              <a:gd name="connsiteX2" fmla="*/ 8257240 w 14821391"/>
              <a:gd name="connsiteY2" fmla="*/ 1236269 h 3562502"/>
              <a:gd name="connsiteX3" fmla="*/ 8542532 w 14821391"/>
              <a:gd name="connsiteY3" fmla="*/ 3562502 h 3562502"/>
              <a:gd name="connsiteX4" fmla="*/ 8835140 w 14821391"/>
              <a:gd name="connsiteY4" fmla="*/ 14630 h 3562502"/>
              <a:gd name="connsiteX5" fmla="*/ 9146313 w 14821391"/>
              <a:gd name="connsiteY5" fmla="*/ 3076605 h 3562502"/>
              <a:gd name="connsiteX6" fmla="*/ 9286573 w 14821391"/>
              <a:gd name="connsiteY6" fmla="*/ 1874957 h 3562502"/>
              <a:gd name="connsiteX7" fmla="*/ 10705722 w 14821391"/>
              <a:gd name="connsiteY7" fmla="*/ 1889588 h 3562502"/>
              <a:gd name="connsiteX8" fmla="*/ 11388144 w 14821391"/>
              <a:gd name="connsiteY8" fmla="*/ 1880007 h 3562502"/>
              <a:gd name="connsiteX9" fmla="*/ 12746662 w 14821391"/>
              <a:gd name="connsiteY9" fmla="*/ 1896902 h 3562502"/>
              <a:gd name="connsiteX10" fmla="*/ 13001421 w 14821391"/>
              <a:gd name="connsiteY10" fmla="*/ 2848024 h 3562502"/>
              <a:gd name="connsiteX11" fmla="*/ 13253522 w 14821391"/>
              <a:gd name="connsiteY11" fmla="*/ 0 h 3562502"/>
              <a:gd name="connsiteX12" fmla="*/ 13516869 w 14821391"/>
              <a:gd name="connsiteY12" fmla="*/ 3533241 h 3562502"/>
              <a:gd name="connsiteX13" fmla="*/ 13838737 w 14821391"/>
              <a:gd name="connsiteY13" fmla="*/ 1250899 h 3562502"/>
              <a:gd name="connsiteX14" fmla="*/ 13933835 w 14821391"/>
              <a:gd name="connsiteY14" fmla="*/ 1894636 h 3562502"/>
              <a:gd name="connsiteX15" fmla="*/ 14821391 w 14821391"/>
              <a:gd name="connsiteY15" fmla="*/ 1916748 h 3562502"/>
              <a:gd name="connsiteX0" fmla="*/ 0 w 17332784"/>
              <a:gd name="connsiteY0" fmla="*/ 1904392 h 3562502"/>
              <a:gd name="connsiteX1" fmla="*/ 8154827 w 17332784"/>
              <a:gd name="connsiteY1" fmla="*/ 1865376 h 3562502"/>
              <a:gd name="connsiteX2" fmla="*/ 8257240 w 17332784"/>
              <a:gd name="connsiteY2" fmla="*/ 1236269 h 3562502"/>
              <a:gd name="connsiteX3" fmla="*/ 8542532 w 17332784"/>
              <a:gd name="connsiteY3" fmla="*/ 3562502 h 3562502"/>
              <a:gd name="connsiteX4" fmla="*/ 8835140 w 17332784"/>
              <a:gd name="connsiteY4" fmla="*/ 14630 h 3562502"/>
              <a:gd name="connsiteX5" fmla="*/ 9146313 w 17332784"/>
              <a:gd name="connsiteY5" fmla="*/ 3076605 h 3562502"/>
              <a:gd name="connsiteX6" fmla="*/ 9286573 w 17332784"/>
              <a:gd name="connsiteY6" fmla="*/ 1874957 h 3562502"/>
              <a:gd name="connsiteX7" fmla="*/ 10705722 w 17332784"/>
              <a:gd name="connsiteY7" fmla="*/ 1889588 h 3562502"/>
              <a:gd name="connsiteX8" fmla="*/ 11388144 w 17332784"/>
              <a:gd name="connsiteY8" fmla="*/ 1880007 h 3562502"/>
              <a:gd name="connsiteX9" fmla="*/ 12746662 w 17332784"/>
              <a:gd name="connsiteY9" fmla="*/ 1896902 h 3562502"/>
              <a:gd name="connsiteX10" fmla="*/ 13001421 w 17332784"/>
              <a:gd name="connsiteY10" fmla="*/ 2848024 h 3562502"/>
              <a:gd name="connsiteX11" fmla="*/ 13253522 w 17332784"/>
              <a:gd name="connsiteY11" fmla="*/ 0 h 3562502"/>
              <a:gd name="connsiteX12" fmla="*/ 13516869 w 17332784"/>
              <a:gd name="connsiteY12" fmla="*/ 3533241 h 3562502"/>
              <a:gd name="connsiteX13" fmla="*/ 13838737 w 17332784"/>
              <a:gd name="connsiteY13" fmla="*/ 1250899 h 3562502"/>
              <a:gd name="connsiteX14" fmla="*/ 13933835 w 17332784"/>
              <a:gd name="connsiteY14" fmla="*/ 1894636 h 3562502"/>
              <a:gd name="connsiteX15" fmla="*/ 17332784 w 17332784"/>
              <a:gd name="connsiteY15" fmla="*/ 1860793 h 3562502"/>
              <a:gd name="connsiteX0" fmla="*/ 0 w 17255964"/>
              <a:gd name="connsiteY0" fmla="*/ 1904392 h 3562502"/>
              <a:gd name="connsiteX1" fmla="*/ 8154827 w 17255964"/>
              <a:gd name="connsiteY1" fmla="*/ 1865376 h 3562502"/>
              <a:gd name="connsiteX2" fmla="*/ 8257240 w 17255964"/>
              <a:gd name="connsiteY2" fmla="*/ 1236269 h 3562502"/>
              <a:gd name="connsiteX3" fmla="*/ 8542532 w 17255964"/>
              <a:gd name="connsiteY3" fmla="*/ 3562502 h 3562502"/>
              <a:gd name="connsiteX4" fmla="*/ 8835140 w 17255964"/>
              <a:gd name="connsiteY4" fmla="*/ 14630 h 3562502"/>
              <a:gd name="connsiteX5" fmla="*/ 9146313 w 17255964"/>
              <a:gd name="connsiteY5" fmla="*/ 3076605 h 3562502"/>
              <a:gd name="connsiteX6" fmla="*/ 9286573 w 17255964"/>
              <a:gd name="connsiteY6" fmla="*/ 1874957 h 3562502"/>
              <a:gd name="connsiteX7" fmla="*/ 10705722 w 17255964"/>
              <a:gd name="connsiteY7" fmla="*/ 1889588 h 3562502"/>
              <a:gd name="connsiteX8" fmla="*/ 11388144 w 17255964"/>
              <a:gd name="connsiteY8" fmla="*/ 1880007 h 3562502"/>
              <a:gd name="connsiteX9" fmla="*/ 12746662 w 17255964"/>
              <a:gd name="connsiteY9" fmla="*/ 1896902 h 3562502"/>
              <a:gd name="connsiteX10" fmla="*/ 13001421 w 17255964"/>
              <a:gd name="connsiteY10" fmla="*/ 2848024 h 3562502"/>
              <a:gd name="connsiteX11" fmla="*/ 13253522 w 17255964"/>
              <a:gd name="connsiteY11" fmla="*/ 0 h 3562502"/>
              <a:gd name="connsiteX12" fmla="*/ 13516869 w 17255964"/>
              <a:gd name="connsiteY12" fmla="*/ 3533241 h 3562502"/>
              <a:gd name="connsiteX13" fmla="*/ 13838737 w 17255964"/>
              <a:gd name="connsiteY13" fmla="*/ 1250899 h 3562502"/>
              <a:gd name="connsiteX14" fmla="*/ 13933835 w 17255964"/>
              <a:gd name="connsiteY14" fmla="*/ 1894636 h 3562502"/>
              <a:gd name="connsiteX15" fmla="*/ 17255964 w 17255964"/>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5 w 17279011"/>
              <a:gd name="connsiteY14" fmla="*/ 1894636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2746662 w 17279011"/>
              <a:gd name="connsiteY8" fmla="*/ 1882695 h 3562502"/>
              <a:gd name="connsiteX9" fmla="*/ 13001421 w 17279011"/>
              <a:gd name="connsiteY9" fmla="*/ 2848024 h 3562502"/>
              <a:gd name="connsiteX10" fmla="*/ 13253522 w 17279011"/>
              <a:gd name="connsiteY10" fmla="*/ 0 h 3562502"/>
              <a:gd name="connsiteX11" fmla="*/ 13516869 w 17279011"/>
              <a:gd name="connsiteY11" fmla="*/ 3533241 h 3562502"/>
              <a:gd name="connsiteX12" fmla="*/ 13838737 w 17279011"/>
              <a:gd name="connsiteY12" fmla="*/ 1250899 h 3562502"/>
              <a:gd name="connsiteX13" fmla="*/ 13933836 w 17279011"/>
              <a:gd name="connsiteY13" fmla="*/ 1873328 h 3562502"/>
              <a:gd name="connsiteX14" fmla="*/ 17279011 w 17279011"/>
              <a:gd name="connsiteY14"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82695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68490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9775667"/>
              <a:gd name="connsiteY0" fmla="*/ 1861774 h 3562502"/>
              <a:gd name="connsiteX1" fmla="*/ 10651483 w 19775667"/>
              <a:gd name="connsiteY1" fmla="*/ 1865376 h 3562502"/>
              <a:gd name="connsiteX2" fmla="*/ 10753896 w 19775667"/>
              <a:gd name="connsiteY2" fmla="*/ 1236269 h 3562502"/>
              <a:gd name="connsiteX3" fmla="*/ 11039188 w 19775667"/>
              <a:gd name="connsiteY3" fmla="*/ 3562502 h 3562502"/>
              <a:gd name="connsiteX4" fmla="*/ 11331796 w 19775667"/>
              <a:gd name="connsiteY4" fmla="*/ 14630 h 3562502"/>
              <a:gd name="connsiteX5" fmla="*/ 11642969 w 19775667"/>
              <a:gd name="connsiteY5" fmla="*/ 3076605 h 3562502"/>
              <a:gd name="connsiteX6" fmla="*/ 11783229 w 19775667"/>
              <a:gd name="connsiteY6" fmla="*/ 1867853 h 3562502"/>
              <a:gd name="connsiteX7" fmla="*/ 15243318 w 19775667"/>
              <a:gd name="connsiteY7" fmla="*/ 1868490 h 3562502"/>
              <a:gd name="connsiteX8" fmla="*/ 15498077 w 19775667"/>
              <a:gd name="connsiteY8" fmla="*/ 2848024 h 3562502"/>
              <a:gd name="connsiteX9" fmla="*/ 15750178 w 19775667"/>
              <a:gd name="connsiteY9" fmla="*/ 0 h 3562502"/>
              <a:gd name="connsiteX10" fmla="*/ 16013525 w 19775667"/>
              <a:gd name="connsiteY10" fmla="*/ 3533241 h 3562502"/>
              <a:gd name="connsiteX11" fmla="*/ 16335393 w 19775667"/>
              <a:gd name="connsiteY11" fmla="*/ 1250899 h 3562502"/>
              <a:gd name="connsiteX12" fmla="*/ 16430492 w 19775667"/>
              <a:gd name="connsiteY12" fmla="*/ 1873328 h 3562502"/>
              <a:gd name="connsiteX13" fmla="*/ 19775667 w 19775667"/>
              <a:gd name="connsiteY13" fmla="*/ 1867897 h 3562502"/>
              <a:gd name="connsiteX0" fmla="*/ 0 w 19075538"/>
              <a:gd name="connsiteY0" fmla="*/ 1861774 h 3562502"/>
              <a:gd name="connsiteX1" fmla="*/ 10651483 w 19075538"/>
              <a:gd name="connsiteY1" fmla="*/ 1865376 h 3562502"/>
              <a:gd name="connsiteX2" fmla="*/ 10753896 w 19075538"/>
              <a:gd name="connsiteY2" fmla="*/ 1236269 h 3562502"/>
              <a:gd name="connsiteX3" fmla="*/ 11039188 w 19075538"/>
              <a:gd name="connsiteY3" fmla="*/ 3562502 h 3562502"/>
              <a:gd name="connsiteX4" fmla="*/ 11331796 w 19075538"/>
              <a:gd name="connsiteY4" fmla="*/ 14630 h 3562502"/>
              <a:gd name="connsiteX5" fmla="*/ 11642969 w 19075538"/>
              <a:gd name="connsiteY5" fmla="*/ 3076605 h 3562502"/>
              <a:gd name="connsiteX6" fmla="*/ 11783229 w 19075538"/>
              <a:gd name="connsiteY6" fmla="*/ 1867853 h 3562502"/>
              <a:gd name="connsiteX7" fmla="*/ 15243318 w 19075538"/>
              <a:gd name="connsiteY7" fmla="*/ 1868490 h 3562502"/>
              <a:gd name="connsiteX8" fmla="*/ 15498077 w 19075538"/>
              <a:gd name="connsiteY8" fmla="*/ 2848024 h 3562502"/>
              <a:gd name="connsiteX9" fmla="*/ 15750178 w 19075538"/>
              <a:gd name="connsiteY9" fmla="*/ 0 h 3562502"/>
              <a:gd name="connsiteX10" fmla="*/ 16013525 w 19075538"/>
              <a:gd name="connsiteY10" fmla="*/ 3533241 h 3562502"/>
              <a:gd name="connsiteX11" fmla="*/ 16335393 w 19075538"/>
              <a:gd name="connsiteY11" fmla="*/ 1250899 h 3562502"/>
              <a:gd name="connsiteX12" fmla="*/ 16430492 w 19075538"/>
              <a:gd name="connsiteY12" fmla="*/ 1873328 h 3562502"/>
              <a:gd name="connsiteX13" fmla="*/ 19075538 w 19075538"/>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1 w 19096130"/>
              <a:gd name="connsiteY12" fmla="*/ 1860635 h 3562502"/>
              <a:gd name="connsiteX13" fmla="*/ 19096130 w 19096130"/>
              <a:gd name="connsiteY13" fmla="*/ 1867897 h 3562502"/>
              <a:gd name="connsiteX0" fmla="*/ 0 w 19748213"/>
              <a:gd name="connsiteY0" fmla="*/ 1868122 h 3562502"/>
              <a:gd name="connsiteX1" fmla="*/ 11303566 w 19748213"/>
              <a:gd name="connsiteY1" fmla="*/ 1865376 h 3562502"/>
              <a:gd name="connsiteX2" fmla="*/ 11405979 w 19748213"/>
              <a:gd name="connsiteY2" fmla="*/ 1236269 h 3562502"/>
              <a:gd name="connsiteX3" fmla="*/ 11691271 w 19748213"/>
              <a:gd name="connsiteY3" fmla="*/ 3562502 h 3562502"/>
              <a:gd name="connsiteX4" fmla="*/ 11983879 w 19748213"/>
              <a:gd name="connsiteY4" fmla="*/ 14630 h 3562502"/>
              <a:gd name="connsiteX5" fmla="*/ 12295052 w 19748213"/>
              <a:gd name="connsiteY5" fmla="*/ 3076605 h 3562502"/>
              <a:gd name="connsiteX6" fmla="*/ 12435312 w 19748213"/>
              <a:gd name="connsiteY6" fmla="*/ 1867853 h 3562502"/>
              <a:gd name="connsiteX7" fmla="*/ 15895401 w 19748213"/>
              <a:gd name="connsiteY7" fmla="*/ 1868490 h 3562502"/>
              <a:gd name="connsiteX8" fmla="*/ 16150160 w 19748213"/>
              <a:gd name="connsiteY8" fmla="*/ 2848024 h 3562502"/>
              <a:gd name="connsiteX9" fmla="*/ 16402261 w 19748213"/>
              <a:gd name="connsiteY9" fmla="*/ 0 h 3562502"/>
              <a:gd name="connsiteX10" fmla="*/ 16665608 w 19748213"/>
              <a:gd name="connsiteY10" fmla="*/ 3533241 h 3562502"/>
              <a:gd name="connsiteX11" fmla="*/ 16987476 w 19748213"/>
              <a:gd name="connsiteY11" fmla="*/ 1250899 h 3562502"/>
              <a:gd name="connsiteX12" fmla="*/ 17082574 w 19748213"/>
              <a:gd name="connsiteY12" fmla="*/ 1860635 h 3562502"/>
              <a:gd name="connsiteX13" fmla="*/ 19748213 w 19748213"/>
              <a:gd name="connsiteY13" fmla="*/ 1867897 h 3562502"/>
              <a:gd name="connsiteX0" fmla="*/ 0 w 19782534"/>
              <a:gd name="connsiteY0" fmla="*/ 1868122 h 3562502"/>
              <a:gd name="connsiteX1" fmla="*/ 11337887 w 19782534"/>
              <a:gd name="connsiteY1" fmla="*/ 1865376 h 3562502"/>
              <a:gd name="connsiteX2" fmla="*/ 11440300 w 19782534"/>
              <a:gd name="connsiteY2" fmla="*/ 1236269 h 3562502"/>
              <a:gd name="connsiteX3" fmla="*/ 11725592 w 19782534"/>
              <a:gd name="connsiteY3" fmla="*/ 3562502 h 3562502"/>
              <a:gd name="connsiteX4" fmla="*/ 12018200 w 19782534"/>
              <a:gd name="connsiteY4" fmla="*/ 14630 h 3562502"/>
              <a:gd name="connsiteX5" fmla="*/ 12329373 w 19782534"/>
              <a:gd name="connsiteY5" fmla="*/ 3076605 h 3562502"/>
              <a:gd name="connsiteX6" fmla="*/ 12469633 w 19782534"/>
              <a:gd name="connsiteY6" fmla="*/ 1867853 h 3562502"/>
              <a:gd name="connsiteX7" fmla="*/ 15929722 w 19782534"/>
              <a:gd name="connsiteY7" fmla="*/ 1868490 h 3562502"/>
              <a:gd name="connsiteX8" fmla="*/ 16184481 w 19782534"/>
              <a:gd name="connsiteY8" fmla="*/ 2848024 h 3562502"/>
              <a:gd name="connsiteX9" fmla="*/ 16436582 w 19782534"/>
              <a:gd name="connsiteY9" fmla="*/ 0 h 3562502"/>
              <a:gd name="connsiteX10" fmla="*/ 16699929 w 19782534"/>
              <a:gd name="connsiteY10" fmla="*/ 3533241 h 3562502"/>
              <a:gd name="connsiteX11" fmla="*/ 17021797 w 19782534"/>
              <a:gd name="connsiteY11" fmla="*/ 1250899 h 3562502"/>
              <a:gd name="connsiteX12" fmla="*/ 17116895 w 19782534"/>
              <a:gd name="connsiteY12" fmla="*/ 1860635 h 3562502"/>
              <a:gd name="connsiteX13" fmla="*/ 19782534 w 19782534"/>
              <a:gd name="connsiteY13" fmla="*/ 1867897 h 3562502"/>
              <a:gd name="connsiteX0" fmla="*/ 0 w 17116895"/>
              <a:gd name="connsiteY0" fmla="*/ 1868122 h 3562502"/>
              <a:gd name="connsiteX1" fmla="*/ 11337887 w 17116895"/>
              <a:gd name="connsiteY1" fmla="*/ 1865376 h 3562502"/>
              <a:gd name="connsiteX2" fmla="*/ 11440300 w 17116895"/>
              <a:gd name="connsiteY2" fmla="*/ 1236269 h 3562502"/>
              <a:gd name="connsiteX3" fmla="*/ 11725592 w 17116895"/>
              <a:gd name="connsiteY3" fmla="*/ 3562502 h 3562502"/>
              <a:gd name="connsiteX4" fmla="*/ 12018200 w 17116895"/>
              <a:gd name="connsiteY4" fmla="*/ 14630 h 3562502"/>
              <a:gd name="connsiteX5" fmla="*/ 12329373 w 17116895"/>
              <a:gd name="connsiteY5" fmla="*/ 3076605 h 3562502"/>
              <a:gd name="connsiteX6" fmla="*/ 12469633 w 17116895"/>
              <a:gd name="connsiteY6" fmla="*/ 1867853 h 3562502"/>
              <a:gd name="connsiteX7" fmla="*/ 15929722 w 17116895"/>
              <a:gd name="connsiteY7" fmla="*/ 1868490 h 3562502"/>
              <a:gd name="connsiteX8" fmla="*/ 16184481 w 17116895"/>
              <a:gd name="connsiteY8" fmla="*/ 2848024 h 3562502"/>
              <a:gd name="connsiteX9" fmla="*/ 16436582 w 17116895"/>
              <a:gd name="connsiteY9" fmla="*/ 0 h 3562502"/>
              <a:gd name="connsiteX10" fmla="*/ 16699929 w 17116895"/>
              <a:gd name="connsiteY10" fmla="*/ 3533241 h 3562502"/>
              <a:gd name="connsiteX11" fmla="*/ 17021797 w 17116895"/>
              <a:gd name="connsiteY11" fmla="*/ 1250899 h 3562502"/>
              <a:gd name="connsiteX12" fmla="*/ 17116895 w 17116895"/>
              <a:gd name="connsiteY12" fmla="*/ 1860635 h 3562502"/>
              <a:gd name="connsiteX0" fmla="*/ 0 w 17021797"/>
              <a:gd name="connsiteY0" fmla="*/ 1868122 h 3562502"/>
              <a:gd name="connsiteX1" fmla="*/ 11337887 w 17021797"/>
              <a:gd name="connsiteY1" fmla="*/ 1865376 h 3562502"/>
              <a:gd name="connsiteX2" fmla="*/ 11440300 w 17021797"/>
              <a:gd name="connsiteY2" fmla="*/ 1236269 h 3562502"/>
              <a:gd name="connsiteX3" fmla="*/ 11725592 w 17021797"/>
              <a:gd name="connsiteY3" fmla="*/ 3562502 h 3562502"/>
              <a:gd name="connsiteX4" fmla="*/ 12018200 w 17021797"/>
              <a:gd name="connsiteY4" fmla="*/ 14630 h 3562502"/>
              <a:gd name="connsiteX5" fmla="*/ 12329373 w 17021797"/>
              <a:gd name="connsiteY5" fmla="*/ 3076605 h 3562502"/>
              <a:gd name="connsiteX6" fmla="*/ 12469633 w 17021797"/>
              <a:gd name="connsiteY6" fmla="*/ 1867853 h 3562502"/>
              <a:gd name="connsiteX7" fmla="*/ 15929722 w 17021797"/>
              <a:gd name="connsiteY7" fmla="*/ 1868490 h 3562502"/>
              <a:gd name="connsiteX8" fmla="*/ 16184481 w 17021797"/>
              <a:gd name="connsiteY8" fmla="*/ 2848024 h 3562502"/>
              <a:gd name="connsiteX9" fmla="*/ 16436582 w 17021797"/>
              <a:gd name="connsiteY9" fmla="*/ 0 h 3562502"/>
              <a:gd name="connsiteX10" fmla="*/ 16699929 w 17021797"/>
              <a:gd name="connsiteY10" fmla="*/ 3533241 h 3562502"/>
              <a:gd name="connsiteX11" fmla="*/ 17021797 w 17021797"/>
              <a:gd name="connsiteY11" fmla="*/ 1250899 h 3562502"/>
              <a:gd name="connsiteX0" fmla="*/ 0 w 16699928"/>
              <a:gd name="connsiteY0" fmla="*/ 1868122 h 3562502"/>
              <a:gd name="connsiteX1" fmla="*/ 11337887 w 16699928"/>
              <a:gd name="connsiteY1" fmla="*/ 1865376 h 3562502"/>
              <a:gd name="connsiteX2" fmla="*/ 11440300 w 16699928"/>
              <a:gd name="connsiteY2" fmla="*/ 1236269 h 3562502"/>
              <a:gd name="connsiteX3" fmla="*/ 11725592 w 16699928"/>
              <a:gd name="connsiteY3" fmla="*/ 3562502 h 3562502"/>
              <a:gd name="connsiteX4" fmla="*/ 12018200 w 16699928"/>
              <a:gd name="connsiteY4" fmla="*/ 14630 h 3562502"/>
              <a:gd name="connsiteX5" fmla="*/ 12329373 w 16699928"/>
              <a:gd name="connsiteY5" fmla="*/ 3076605 h 3562502"/>
              <a:gd name="connsiteX6" fmla="*/ 12469633 w 16699928"/>
              <a:gd name="connsiteY6" fmla="*/ 1867853 h 3562502"/>
              <a:gd name="connsiteX7" fmla="*/ 15929722 w 16699928"/>
              <a:gd name="connsiteY7" fmla="*/ 1868490 h 3562502"/>
              <a:gd name="connsiteX8" fmla="*/ 16184481 w 16699928"/>
              <a:gd name="connsiteY8" fmla="*/ 2848024 h 3562502"/>
              <a:gd name="connsiteX9" fmla="*/ 16436582 w 16699928"/>
              <a:gd name="connsiteY9" fmla="*/ 0 h 3562502"/>
              <a:gd name="connsiteX10" fmla="*/ 16699929 w 16699928"/>
              <a:gd name="connsiteY10" fmla="*/ 3533241 h 3562502"/>
              <a:gd name="connsiteX0" fmla="*/ 0 w 16436581"/>
              <a:gd name="connsiteY0" fmla="*/ 1868122 h 3562502"/>
              <a:gd name="connsiteX1" fmla="*/ 11337887 w 16436581"/>
              <a:gd name="connsiteY1" fmla="*/ 1865376 h 3562502"/>
              <a:gd name="connsiteX2" fmla="*/ 11440300 w 16436581"/>
              <a:gd name="connsiteY2" fmla="*/ 1236269 h 3562502"/>
              <a:gd name="connsiteX3" fmla="*/ 11725592 w 16436581"/>
              <a:gd name="connsiteY3" fmla="*/ 3562502 h 3562502"/>
              <a:gd name="connsiteX4" fmla="*/ 12018200 w 16436581"/>
              <a:gd name="connsiteY4" fmla="*/ 14630 h 3562502"/>
              <a:gd name="connsiteX5" fmla="*/ 12329373 w 16436581"/>
              <a:gd name="connsiteY5" fmla="*/ 3076605 h 3562502"/>
              <a:gd name="connsiteX6" fmla="*/ 12469633 w 16436581"/>
              <a:gd name="connsiteY6" fmla="*/ 1867853 h 3562502"/>
              <a:gd name="connsiteX7" fmla="*/ 15929722 w 16436581"/>
              <a:gd name="connsiteY7" fmla="*/ 1868490 h 3562502"/>
              <a:gd name="connsiteX8" fmla="*/ 16184481 w 16436581"/>
              <a:gd name="connsiteY8" fmla="*/ 2848024 h 3562502"/>
              <a:gd name="connsiteX9" fmla="*/ 16436582 w 16436581"/>
              <a:gd name="connsiteY9" fmla="*/ 0 h 3562502"/>
              <a:gd name="connsiteX0" fmla="*/ 0 w 16184481"/>
              <a:gd name="connsiteY0" fmla="*/ 1853491 h 3547871"/>
              <a:gd name="connsiteX1" fmla="*/ 11337887 w 16184481"/>
              <a:gd name="connsiteY1" fmla="*/ 1850745 h 3547871"/>
              <a:gd name="connsiteX2" fmla="*/ 11440300 w 16184481"/>
              <a:gd name="connsiteY2" fmla="*/ 1221638 h 3547871"/>
              <a:gd name="connsiteX3" fmla="*/ 11725592 w 16184481"/>
              <a:gd name="connsiteY3" fmla="*/ 3547871 h 3547871"/>
              <a:gd name="connsiteX4" fmla="*/ 12018200 w 16184481"/>
              <a:gd name="connsiteY4" fmla="*/ -1 h 3547871"/>
              <a:gd name="connsiteX5" fmla="*/ 12329373 w 16184481"/>
              <a:gd name="connsiteY5" fmla="*/ 3061974 h 3547871"/>
              <a:gd name="connsiteX6" fmla="*/ 12469633 w 16184481"/>
              <a:gd name="connsiteY6" fmla="*/ 1853222 h 3547871"/>
              <a:gd name="connsiteX7" fmla="*/ 15929722 w 16184481"/>
              <a:gd name="connsiteY7" fmla="*/ 1853859 h 3547871"/>
              <a:gd name="connsiteX8" fmla="*/ 16184481 w 16184481"/>
              <a:gd name="connsiteY8" fmla="*/ 2833393 h 3547871"/>
              <a:gd name="connsiteX0" fmla="*/ 0 w 15929721"/>
              <a:gd name="connsiteY0" fmla="*/ 1853492 h 3547872"/>
              <a:gd name="connsiteX1" fmla="*/ 11337887 w 15929721"/>
              <a:gd name="connsiteY1" fmla="*/ 1850746 h 3547872"/>
              <a:gd name="connsiteX2" fmla="*/ 11440300 w 15929721"/>
              <a:gd name="connsiteY2" fmla="*/ 1221639 h 3547872"/>
              <a:gd name="connsiteX3" fmla="*/ 11725592 w 15929721"/>
              <a:gd name="connsiteY3" fmla="*/ 3547872 h 3547872"/>
              <a:gd name="connsiteX4" fmla="*/ 12018200 w 15929721"/>
              <a:gd name="connsiteY4" fmla="*/ 0 h 3547872"/>
              <a:gd name="connsiteX5" fmla="*/ 12329373 w 15929721"/>
              <a:gd name="connsiteY5" fmla="*/ 3061975 h 3547872"/>
              <a:gd name="connsiteX6" fmla="*/ 12469633 w 15929721"/>
              <a:gd name="connsiteY6" fmla="*/ 1853223 h 3547872"/>
              <a:gd name="connsiteX7" fmla="*/ 15929722 w 15929721"/>
              <a:gd name="connsiteY7" fmla="*/ 1853860 h 3547872"/>
              <a:gd name="connsiteX0" fmla="*/ 0 w 17764659"/>
              <a:gd name="connsiteY0" fmla="*/ 1853492 h 3547872"/>
              <a:gd name="connsiteX1" fmla="*/ 11337887 w 17764659"/>
              <a:gd name="connsiteY1" fmla="*/ 1850746 h 3547872"/>
              <a:gd name="connsiteX2" fmla="*/ 11440300 w 17764659"/>
              <a:gd name="connsiteY2" fmla="*/ 1221639 h 3547872"/>
              <a:gd name="connsiteX3" fmla="*/ 11725592 w 17764659"/>
              <a:gd name="connsiteY3" fmla="*/ 3547872 h 3547872"/>
              <a:gd name="connsiteX4" fmla="*/ 12018200 w 17764659"/>
              <a:gd name="connsiteY4" fmla="*/ 0 h 3547872"/>
              <a:gd name="connsiteX5" fmla="*/ 12329373 w 17764659"/>
              <a:gd name="connsiteY5" fmla="*/ 3061975 h 3547872"/>
              <a:gd name="connsiteX6" fmla="*/ 12469633 w 17764659"/>
              <a:gd name="connsiteY6" fmla="*/ 1853223 h 3547872"/>
              <a:gd name="connsiteX7" fmla="*/ 17764659 w 17764659"/>
              <a:gd name="connsiteY7" fmla="*/ 1853861 h 354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64659" h="3547872">
                <a:moveTo>
                  <a:pt x="0" y="1853492"/>
                </a:moveTo>
                <a:lnTo>
                  <a:pt x="11337887" y="1850746"/>
                </a:lnTo>
                <a:lnTo>
                  <a:pt x="11440300" y="1221639"/>
                </a:lnTo>
                <a:lnTo>
                  <a:pt x="11725592" y="3547872"/>
                </a:lnTo>
                <a:lnTo>
                  <a:pt x="12018200" y="0"/>
                </a:lnTo>
                <a:lnTo>
                  <a:pt x="12329373" y="3061975"/>
                </a:lnTo>
                <a:lnTo>
                  <a:pt x="12469633" y="1853223"/>
                </a:lnTo>
                <a:lnTo>
                  <a:pt x="17764659" y="1853861"/>
                </a:lnTo>
              </a:path>
            </a:pathLst>
          </a:cu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grpSp>
        <p:nvGrpSpPr>
          <p:cNvPr id="10" name="Graphic 25">
            <a:extLst>
              <a:ext uri="{FF2B5EF4-FFF2-40B4-BE49-F238E27FC236}">
                <a16:creationId xmlns:a16="http://schemas.microsoft.com/office/drawing/2014/main" id="{2A195617-8C33-4516-AA94-DEABA42B6273}"/>
              </a:ext>
            </a:extLst>
          </p:cNvPr>
          <p:cNvGrpSpPr/>
          <p:nvPr/>
        </p:nvGrpSpPr>
        <p:grpSpPr>
          <a:xfrm flipH="1">
            <a:off x="10692697" y="2882015"/>
            <a:ext cx="1293645" cy="859652"/>
            <a:chOff x="342288" y="5278574"/>
            <a:chExt cx="1920177" cy="1275995"/>
          </a:xfrm>
        </p:grpSpPr>
        <p:sp>
          <p:nvSpPr>
            <p:cNvPr id="11" name="Freeform: Shape 10">
              <a:extLst>
                <a:ext uri="{FF2B5EF4-FFF2-40B4-BE49-F238E27FC236}">
                  <a16:creationId xmlns:a16="http://schemas.microsoft.com/office/drawing/2014/main" id="{C4300C03-56F7-4199-896D-9561814F75B8}"/>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tx1">
                <a:lumMod val="75000"/>
                <a:lumOff val="25000"/>
              </a:schemeClr>
            </a:solidFill>
            <a:ln w="243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344A809B-1731-4412-8C04-9FA8D03C146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1E9AB0D-7577-4DA7-A6B0-686C2988B69F}"/>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D4692C2-AC80-49DD-BEC0-C32C001A2158}"/>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1810160-F85C-4AEB-95B0-26D1CD53DF84}"/>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13CA08F-845A-421F-BF37-FA351150F82E}"/>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CF61E43-FACB-44FE-939A-3F5B6644F6A8}"/>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F843CEC-BEE7-4157-8831-3DB462E3F5C9}"/>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
        <p:nvSpPr>
          <p:cNvPr id="2" name="Rectangle 1"/>
          <p:cNvSpPr/>
          <p:nvPr/>
        </p:nvSpPr>
        <p:spPr>
          <a:xfrm>
            <a:off x="596822" y="1223295"/>
            <a:ext cx="6096000" cy="1477328"/>
          </a:xfrm>
          <a:prstGeom prst="rect">
            <a:avLst/>
          </a:prstGeom>
        </p:spPr>
        <p:txBody>
          <a:bodyPr>
            <a:spAutoFit/>
          </a:bodyPr>
          <a:lstStyle/>
          <a:p>
            <a:pPr marL="228600" marR="0"/>
            <a:r>
              <a:rPr lang="en-GB" dirty="0">
                <a:latin typeface="Times New Roman" panose="02020603050405020304" pitchFamily="18" charset="0"/>
                <a:ea typeface="Times New Roman" panose="02020603050405020304" pitchFamily="18" charset="0"/>
              </a:rPr>
              <a:t>- Interfaces cho phép chỉ định các phương thức mà một lớp sẽ triển khai. Interfaces giúp dễ dàng sử dụng nhiều lớp khác nhau theo cùng một cách. Khi một hoặc nhiều lớp sử dụng cùng một interfaces , nó được gọi là "đa hình". Khi khai báo sử dụng từ khóa </a:t>
            </a:r>
            <a:r>
              <a:rPr lang="en-GB" dirty="0">
                <a:solidFill>
                  <a:srgbClr val="FF0000"/>
                </a:solidFill>
                <a:latin typeface="Times New Roman" panose="02020603050405020304" pitchFamily="18" charset="0"/>
                <a:ea typeface="Times New Roman" panose="02020603050405020304" pitchFamily="18" charset="0"/>
              </a:rPr>
              <a:t>interface</a:t>
            </a:r>
            <a:endParaRPr lang="en-US" sz="2400" b="1" dirty="0">
              <a:effectLst/>
              <a:latin typeface="Times New Roman" panose="02020603050405020304" pitchFamily="18" charset="0"/>
              <a:ea typeface="Times New Roman" panose="02020603050405020304" pitchFamily="18" charset="0"/>
            </a:endParaRPr>
          </a:p>
        </p:txBody>
      </p:sp>
      <p:pic>
        <p:nvPicPr>
          <p:cNvPr id="27" name="Picture 26"/>
          <p:cNvPicPr>
            <a:picLocks noChangeAspect="1"/>
          </p:cNvPicPr>
          <p:nvPr/>
        </p:nvPicPr>
        <p:blipFill>
          <a:blip r:embed="rId2"/>
          <a:stretch>
            <a:fillRect/>
          </a:stretch>
        </p:blipFill>
        <p:spPr>
          <a:xfrm>
            <a:off x="699953" y="4136165"/>
            <a:ext cx="6694199" cy="2004862"/>
          </a:xfrm>
          <a:prstGeom prst="rect">
            <a:avLst/>
          </a:prstGeom>
        </p:spPr>
      </p:pic>
    </p:spTree>
    <p:extLst>
      <p:ext uri="{BB962C8B-B14F-4D97-AF65-F5344CB8AC3E}">
        <p14:creationId xmlns:p14="http://schemas.microsoft.com/office/powerpoint/2010/main" val="1693104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4775" y="404365"/>
            <a:ext cx="4625690" cy="523220"/>
          </a:xfrm>
          <a:prstGeom prst="rect">
            <a:avLst/>
          </a:prstGeom>
        </p:spPr>
        <p:txBody>
          <a:bodyPr wrap="none">
            <a:spAutoFit/>
          </a:bodyPr>
          <a:lstStyle/>
          <a:p>
            <a:r>
              <a:rPr lang="en-GB" sz="2800" b="1" u="sng" dirty="0" smtClean="0">
                <a:latin typeface="Calibri" panose="020F0502020204030204" pitchFamily="34" charset="0"/>
                <a:ea typeface="Calibri" panose="020F0502020204030204" pitchFamily="34" charset="0"/>
                <a:cs typeface="Times New Roman" panose="02020603050405020304" pitchFamily="18" charset="0"/>
              </a:rPr>
              <a:t>Interfaces </a:t>
            </a:r>
            <a:r>
              <a:rPr lang="en-GB" sz="2800" b="1" u="sng" dirty="0">
                <a:latin typeface="Calibri" panose="020F0502020204030204" pitchFamily="34" charset="0"/>
                <a:ea typeface="Calibri" panose="020F0502020204030204" pitchFamily="34" charset="0"/>
                <a:cs typeface="Times New Roman" panose="02020603050405020304" pitchFamily="18" charset="0"/>
              </a:rPr>
              <a:t>vs. Abstract Classes</a:t>
            </a:r>
            <a:endParaRPr lang="en-US" sz="2800" b="1" dirty="0"/>
          </a:p>
        </p:txBody>
      </p:sp>
      <p:sp>
        <p:nvSpPr>
          <p:cNvPr id="3" name="Rectangle 2"/>
          <p:cNvSpPr/>
          <p:nvPr/>
        </p:nvSpPr>
        <p:spPr>
          <a:xfrm>
            <a:off x="1229590" y="1464538"/>
            <a:ext cx="9057409" cy="369332"/>
          </a:xfrm>
          <a:prstGeom prst="rect">
            <a:avLst/>
          </a:prstGeom>
        </p:spPr>
        <p:txBody>
          <a:bodyPr wrap="square">
            <a:spAutoFit/>
          </a:bodyPr>
          <a:lstStyle/>
          <a:p>
            <a:r>
              <a:rPr lang="en-GB" dirty="0">
                <a:latin typeface="Times New Roman" panose="02020603050405020304" pitchFamily="18" charset="0"/>
                <a:ea typeface="Calibri" panose="020F0502020204030204" pitchFamily="34" charset="0"/>
                <a:cs typeface="Times New Roman" panose="02020603050405020304" pitchFamily="18" charset="0"/>
              </a:rPr>
              <a:t>Interfaces tương tự như các lớp abstract. Sự khác biệt giữa Interfaces vs. Abstract Classes là</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894609" y="1861512"/>
            <a:ext cx="6096000" cy="2687915"/>
          </a:xfrm>
          <a:prstGeom prst="rect">
            <a:avLst/>
          </a:prstGeom>
        </p:spPr>
        <p:txBody>
          <a:bodyPr>
            <a:spAutoFit/>
          </a:bodyPr>
          <a:lstStyle/>
          <a:p>
            <a:pPr marL="342900" marR="0" lvl="0" indent="-342900">
              <a:buFont typeface="Symbol" panose="05050102010706020507" pitchFamily="18" charset="2"/>
              <a:buChar char=""/>
            </a:pPr>
            <a:r>
              <a:rPr lang="en-GB" dirty="0">
                <a:latin typeface="Times New Roman" panose="02020603050405020304" pitchFamily="18" charset="0"/>
                <a:ea typeface="Times New Roman" panose="02020603050405020304" pitchFamily="18" charset="0"/>
              </a:rPr>
              <a:t>Các interface không thể có thuộc tính, trong khi các lớp abstract có thể</a:t>
            </a:r>
            <a:endParaRPr lang="en-US" sz="2400" b="1"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GB" dirty="0">
                <a:latin typeface="Times New Roman" panose="02020603050405020304" pitchFamily="18" charset="0"/>
                <a:ea typeface="Times New Roman" panose="02020603050405020304" pitchFamily="18" charset="0"/>
              </a:rPr>
              <a:t>Tất cả các phương thức interface phải là public , trong khi các phương thức lớp abstract là public hoặc protected</a:t>
            </a:r>
            <a:endParaRPr lang="en-US" sz="2400" b="1"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GB" dirty="0">
                <a:latin typeface="Times New Roman" panose="02020603050405020304" pitchFamily="18" charset="0"/>
                <a:ea typeface="Times New Roman" panose="02020603050405020304" pitchFamily="18" charset="0"/>
              </a:rPr>
              <a:t>Tất cả các phương thức trong một interface là trừu tượng, vì vậy chúng không thể được triển khai trong code và từ khóa abstract là không cần thiết</a:t>
            </a:r>
            <a:endParaRPr lang="en-US" sz="2400" b="1" dirty="0">
              <a:latin typeface="Times New Roman" panose="02020603050405020304" pitchFamily="18" charset="0"/>
              <a:ea typeface="Times New Roman" panose="02020603050405020304" pitchFamily="18" charset="0"/>
            </a:endParaRPr>
          </a:p>
          <a:p>
            <a:pPr marL="342900" marR="0" lvl="0" indent="-342900">
              <a:spcBef>
                <a:spcPts val="750"/>
              </a:spcBef>
              <a:spcAft>
                <a:spcPts val="750"/>
              </a:spcAft>
              <a:buFont typeface="Symbol" panose="05050102010706020507" pitchFamily="18" charset="2"/>
              <a:buChar char=""/>
            </a:pPr>
            <a:r>
              <a:rPr lang="en-GB" dirty="0">
                <a:latin typeface="Times New Roman" panose="02020603050405020304" pitchFamily="18" charset="0"/>
                <a:ea typeface="Times New Roman" panose="02020603050405020304" pitchFamily="18" charset="0"/>
              </a:rPr>
              <a:t>Các lớp có thể triển khai một interface đồng thời kế thừa từ một lớp khác</a:t>
            </a:r>
            <a:endParaRPr lang="en-US" sz="2400" b="1"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1846118" y="5360663"/>
            <a:ext cx="6096000" cy="1200329"/>
          </a:xfrm>
          <a:prstGeom prst="rect">
            <a:avLst/>
          </a:prstGeom>
        </p:spPr>
        <p:txBody>
          <a:bodyPr>
            <a:spAutoFit/>
          </a:bodyPr>
          <a:lstStyle/>
          <a:p>
            <a:pPr marL="342900" marR="0" lvl="0" indent="-342900">
              <a:buFont typeface="Symbol" panose="05050102010706020507" pitchFamily="18" charset="2"/>
              <a:buChar char=""/>
            </a:pPr>
            <a:r>
              <a:rPr lang="en-GB" dirty="0">
                <a:latin typeface="Times New Roman" panose="02020603050405020304" pitchFamily="18" charset="0"/>
                <a:ea typeface="Times New Roman" panose="02020603050405020304" pitchFamily="18" charset="0"/>
              </a:rPr>
              <a:t>Để triển khai một interface , một lớp phải sử dụng từ khóa </a:t>
            </a:r>
            <a:r>
              <a:rPr lang="en-GB" b="1" dirty="0">
                <a:solidFill>
                  <a:srgbClr val="DC143C"/>
                </a:solidFill>
                <a:latin typeface="Consolas" panose="020B0609020204030204" pitchFamily="49" charset="0"/>
                <a:ea typeface="Times New Roman" panose="02020603050405020304" pitchFamily="18" charset="0"/>
              </a:rPr>
              <a:t>implements</a:t>
            </a:r>
            <a:r>
              <a:rPr lang="en-GB" dirty="0">
                <a:latin typeface="Times New Roman" panose="02020603050405020304" pitchFamily="18" charset="0"/>
                <a:ea typeface="Times New Roman" panose="02020603050405020304" pitchFamily="18" charset="0"/>
              </a:rPr>
              <a:t>.</a:t>
            </a:r>
            <a:endParaRPr lang="en-US" sz="2400" b="1"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GB" dirty="0">
                <a:latin typeface="Times New Roman" panose="02020603050405020304" pitchFamily="18" charset="0"/>
                <a:ea typeface="Times New Roman" panose="02020603050405020304" pitchFamily="18" charset="0"/>
              </a:rPr>
              <a:t>Một lớp triển khai một interface phải triển khai tất cả các phương thức của interface</a:t>
            </a:r>
            <a:endParaRPr lang="en-US" sz="2400" b="1"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1115291" y="4770379"/>
            <a:ext cx="2329484" cy="369332"/>
          </a:xfrm>
          <a:prstGeom prst="rect">
            <a:avLst/>
          </a:prstGeom>
        </p:spPr>
        <p:txBody>
          <a:bodyPr wrap="none">
            <a:spAutoFit/>
          </a:bodyPr>
          <a:lstStyle/>
          <a:p>
            <a:pPr>
              <a:spcBef>
                <a:spcPts val="750"/>
              </a:spcBef>
              <a:spcAft>
                <a:spcPts val="750"/>
              </a:spcAft>
            </a:pPr>
            <a:r>
              <a:rPr lang="en-GB" dirty="0">
                <a:latin typeface="Times New Roman" panose="02020603050405020304" pitchFamily="18" charset="0"/>
                <a:ea typeface="Times New Roman" panose="02020603050405020304" pitchFamily="18" charset="0"/>
              </a:rPr>
              <a:t>Cách sử dụng Interface</a:t>
            </a:r>
            <a:endParaRPr lang="en-US" sz="2400" b="1" dirty="0">
              <a:effectLst/>
              <a:latin typeface="Times New Roman" panose="02020603050405020304" pitchFamily="18" charset="0"/>
              <a:ea typeface="Times New Roman" panose="02020603050405020304" pitchFamily="18" charset="0"/>
            </a:endParaRPr>
          </a:p>
        </p:txBody>
      </p:sp>
      <p:grpSp>
        <p:nvGrpSpPr>
          <p:cNvPr id="7" name="Graphic 299">
            <a:extLst>
              <a:ext uri="{FF2B5EF4-FFF2-40B4-BE49-F238E27FC236}">
                <a16:creationId xmlns:a16="http://schemas.microsoft.com/office/drawing/2014/main" id="{981A014B-7FBC-4A34-A276-E315E339EF59}"/>
              </a:ext>
            </a:extLst>
          </p:cNvPr>
          <p:cNvGrpSpPr/>
          <p:nvPr/>
        </p:nvGrpSpPr>
        <p:grpSpPr>
          <a:xfrm>
            <a:off x="8260773" y="2515880"/>
            <a:ext cx="3087890" cy="2957324"/>
            <a:chOff x="5671581" y="2568773"/>
            <a:chExt cx="3185568" cy="3050872"/>
          </a:xfrm>
        </p:grpSpPr>
        <p:sp>
          <p:nvSpPr>
            <p:cNvPr id="8" name="Freeform: Shape 300">
              <a:extLst>
                <a:ext uri="{FF2B5EF4-FFF2-40B4-BE49-F238E27FC236}">
                  <a16:creationId xmlns:a16="http://schemas.microsoft.com/office/drawing/2014/main" id="{DD2AB5AC-1E7E-44B7-9344-FC69F79A2E4B}"/>
                </a:ext>
              </a:extLst>
            </p:cNvPr>
            <p:cNvSpPr/>
            <p:nvPr/>
          </p:nvSpPr>
          <p:spPr>
            <a:xfrm>
              <a:off x="7086229" y="2833114"/>
              <a:ext cx="803463" cy="419242"/>
            </a:xfrm>
            <a:custGeom>
              <a:avLst/>
              <a:gdLst>
                <a:gd name="connsiteX0" fmla="*/ 803464 w 803463"/>
                <a:gd name="connsiteY0" fmla="*/ 419242 h 419242"/>
                <a:gd name="connsiteX1" fmla="*/ 39735 w 803463"/>
                <a:gd name="connsiteY1" fmla="*/ 419242 h 419242"/>
                <a:gd name="connsiteX2" fmla="*/ 0 w 803463"/>
                <a:gd name="connsiteY2" fmla="*/ 379507 h 419242"/>
                <a:gd name="connsiteX3" fmla="*/ 0 w 803463"/>
                <a:gd name="connsiteY3" fmla="*/ 0 h 419242"/>
                <a:gd name="connsiteX4" fmla="*/ 803464 w 803463"/>
                <a:gd name="connsiteY4" fmla="*/ 0 h 419242"/>
                <a:gd name="connsiteX5" fmla="*/ 803464 w 803463"/>
                <a:gd name="connsiteY5" fmla="*/ 419242 h 41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463" h="419242">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w="3363" cap="flat">
              <a:noFill/>
              <a:prstDash val="solid"/>
              <a:miter/>
            </a:ln>
          </p:spPr>
          <p:txBody>
            <a:bodyPr rtlCol="0" anchor="ctr"/>
            <a:lstStyle/>
            <a:p>
              <a:endParaRPr lang="en-US"/>
            </a:p>
          </p:txBody>
        </p:sp>
        <p:sp>
          <p:nvSpPr>
            <p:cNvPr id="9" name="Freeform: Shape 301">
              <a:extLst>
                <a:ext uri="{FF2B5EF4-FFF2-40B4-BE49-F238E27FC236}">
                  <a16:creationId xmlns:a16="http://schemas.microsoft.com/office/drawing/2014/main" id="{3C5419F1-FB1E-4C30-8D7F-6B938EAB43D6}"/>
                </a:ext>
              </a:extLst>
            </p:cNvPr>
            <p:cNvSpPr/>
            <p:nvPr/>
          </p:nvSpPr>
          <p:spPr>
            <a:xfrm>
              <a:off x="6727936" y="2568773"/>
              <a:ext cx="1562813" cy="484906"/>
            </a:xfrm>
            <a:custGeom>
              <a:avLst/>
              <a:gdLst>
                <a:gd name="connsiteX0" fmla="*/ 810198 w 1562813"/>
                <a:gd name="connsiteY0" fmla="*/ 0 h 484906"/>
                <a:gd name="connsiteX1" fmla="*/ 0 w 1562813"/>
                <a:gd name="connsiteY1" fmla="*/ 142441 h 484906"/>
                <a:gd name="connsiteX2" fmla="*/ 851954 w 1562813"/>
                <a:gd name="connsiteY2" fmla="*/ 484907 h 484906"/>
                <a:gd name="connsiteX3" fmla="*/ 1562814 w 1562813"/>
                <a:gd name="connsiteY3" fmla="*/ 125604 h 484906"/>
              </a:gdLst>
              <a:ahLst/>
              <a:cxnLst>
                <a:cxn ang="0">
                  <a:pos x="connsiteX0" y="connsiteY0"/>
                </a:cxn>
                <a:cxn ang="0">
                  <a:pos x="connsiteX1" y="connsiteY1"/>
                </a:cxn>
                <a:cxn ang="0">
                  <a:pos x="connsiteX2" y="connsiteY2"/>
                </a:cxn>
                <a:cxn ang="0">
                  <a:pos x="connsiteX3" y="connsiteY3"/>
                </a:cxn>
              </a:cxnLst>
              <a:rect l="l" t="t" r="r" b="b"/>
              <a:pathLst>
                <a:path w="1562813" h="484906">
                  <a:moveTo>
                    <a:pt x="810198" y="0"/>
                  </a:moveTo>
                  <a:lnTo>
                    <a:pt x="0" y="142441"/>
                  </a:lnTo>
                  <a:lnTo>
                    <a:pt x="851954" y="484907"/>
                  </a:lnTo>
                  <a:lnTo>
                    <a:pt x="1562814" y="125604"/>
                  </a:lnTo>
                  <a:close/>
                </a:path>
              </a:pathLst>
            </a:custGeom>
            <a:solidFill>
              <a:srgbClr val="1D222D"/>
            </a:solidFill>
            <a:ln w="3363" cap="flat">
              <a:noFill/>
              <a:prstDash val="solid"/>
              <a:miter/>
            </a:ln>
          </p:spPr>
          <p:txBody>
            <a:bodyPr rtlCol="0" anchor="ctr"/>
            <a:lstStyle/>
            <a:p>
              <a:endParaRPr lang="en-US"/>
            </a:p>
          </p:txBody>
        </p:sp>
        <p:sp>
          <p:nvSpPr>
            <p:cNvPr id="10" name="Freeform: Shape 302">
              <a:extLst>
                <a:ext uri="{FF2B5EF4-FFF2-40B4-BE49-F238E27FC236}">
                  <a16:creationId xmlns:a16="http://schemas.microsoft.com/office/drawing/2014/main" id="{5C620BF6-CD5A-4D09-A2DB-6370BF0D1D2B}"/>
                </a:ext>
              </a:extLst>
            </p:cNvPr>
            <p:cNvSpPr/>
            <p:nvPr/>
          </p:nvSpPr>
          <p:spPr>
            <a:xfrm>
              <a:off x="6727936" y="2568773"/>
              <a:ext cx="1562813" cy="403415"/>
            </a:xfrm>
            <a:custGeom>
              <a:avLst/>
              <a:gdLst>
                <a:gd name="connsiteX0" fmla="*/ 810198 w 1562813"/>
                <a:gd name="connsiteY0" fmla="*/ 0 h 403415"/>
                <a:gd name="connsiteX1" fmla="*/ 0 w 1562813"/>
                <a:gd name="connsiteY1" fmla="*/ 142441 h 403415"/>
                <a:gd name="connsiteX2" fmla="*/ 873506 w 1562813"/>
                <a:gd name="connsiteY2" fmla="*/ 403416 h 403415"/>
                <a:gd name="connsiteX3" fmla="*/ 1562814 w 1562813"/>
                <a:gd name="connsiteY3" fmla="*/ 125604 h 403415"/>
              </a:gdLst>
              <a:ahLst/>
              <a:cxnLst>
                <a:cxn ang="0">
                  <a:pos x="connsiteX0" y="connsiteY0"/>
                </a:cxn>
                <a:cxn ang="0">
                  <a:pos x="connsiteX1" y="connsiteY1"/>
                </a:cxn>
                <a:cxn ang="0">
                  <a:pos x="connsiteX2" y="connsiteY2"/>
                </a:cxn>
                <a:cxn ang="0">
                  <a:pos x="connsiteX3" y="connsiteY3"/>
                </a:cxn>
              </a:cxnLst>
              <a:rect l="l" t="t" r="r" b="b"/>
              <a:pathLst>
                <a:path w="1562813" h="403415">
                  <a:moveTo>
                    <a:pt x="810198" y="0"/>
                  </a:moveTo>
                  <a:lnTo>
                    <a:pt x="0" y="142441"/>
                  </a:lnTo>
                  <a:lnTo>
                    <a:pt x="873506" y="403416"/>
                  </a:lnTo>
                  <a:lnTo>
                    <a:pt x="1562814" y="125604"/>
                  </a:lnTo>
                  <a:close/>
                </a:path>
              </a:pathLst>
            </a:custGeom>
            <a:solidFill>
              <a:srgbClr val="333333"/>
            </a:solidFill>
            <a:ln w="3363" cap="flat">
              <a:noFill/>
              <a:prstDash val="solid"/>
              <a:miter/>
            </a:ln>
          </p:spPr>
          <p:txBody>
            <a:bodyPr rtlCol="0" anchor="ctr"/>
            <a:lstStyle/>
            <a:p>
              <a:endParaRPr lang="en-US"/>
            </a:p>
          </p:txBody>
        </p:sp>
        <p:sp>
          <p:nvSpPr>
            <p:cNvPr id="11" name="Freeform: Shape 303">
              <a:extLst>
                <a:ext uri="{FF2B5EF4-FFF2-40B4-BE49-F238E27FC236}">
                  <a16:creationId xmlns:a16="http://schemas.microsoft.com/office/drawing/2014/main" id="{2BBC92FA-DD34-418B-AD2B-75D36073D834}"/>
                </a:ext>
              </a:extLst>
            </p:cNvPr>
            <p:cNvSpPr/>
            <p:nvPr/>
          </p:nvSpPr>
          <p:spPr>
            <a:xfrm>
              <a:off x="7095867" y="3238994"/>
              <a:ext cx="802153" cy="970922"/>
            </a:xfrm>
            <a:custGeom>
              <a:avLst/>
              <a:gdLst>
                <a:gd name="connsiteX0" fmla="*/ 801907 w 802153"/>
                <a:gd name="connsiteY0" fmla="*/ 249755 h 970922"/>
                <a:gd name="connsiteX1" fmla="*/ 768233 w 802153"/>
                <a:gd name="connsiteY1" fmla="*/ 215744 h 970922"/>
                <a:gd name="connsiteX2" fmla="*/ 755437 w 802153"/>
                <a:gd name="connsiteY2" fmla="*/ 230897 h 970922"/>
                <a:gd name="connsiteX3" fmla="*/ 744661 w 802153"/>
                <a:gd name="connsiteY3" fmla="*/ 262551 h 970922"/>
                <a:gd name="connsiteX4" fmla="*/ 728834 w 802153"/>
                <a:gd name="connsiteY4" fmla="*/ 271643 h 970922"/>
                <a:gd name="connsiteX5" fmla="*/ 721763 w 802153"/>
                <a:gd name="connsiteY5" fmla="*/ 250091 h 970922"/>
                <a:gd name="connsiteX6" fmla="*/ 727824 w 802153"/>
                <a:gd name="connsiteY6" fmla="*/ 106303 h 970922"/>
                <a:gd name="connsiteX7" fmla="*/ 695497 w 802153"/>
                <a:gd name="connsiteY7" fmla="*/ 11679 h 970922"/>
                <a:gd name="connsiteX8" fmla="*/ 683037 w 802153"/>
                <a:gd name="connsiteY8" fmla="*/ 7301 h 970922"/>
                <a:gd name="connsiteX9" fmla="*/ 131793 w 802153"/>
                <a:gd name="connsiteY9" fmla="*/ 903 h 970922"/>
                <a:gd name="connsiteX10" fmla="*/ 103506 w 802153"/>
                <a:gd name="connsiteY10" fmla="*/ 7638 h 970922"/>
                <a:gd name="connsiteX11" fmla="*/ 77241 w 802153"/>
                <a:gd name="connsiteY11" fmla="*/ 55792 h 970922"/>
                <a:gd name="connsiteX12" fmla="*/ 70843 w 802153"/>
                <a:gd name="connsiteY12" fmla="*/ 130548 h 970922"/>
                <a:gd name="connsiteX13" fmla="*/ 74884 w 802153"/>
                <a:gd name="connsiteY13" fmla="*/ 242683 h 970922"/>
                <a:gd name="connsiteX14" fmla="*/ 66128 w 802153"/>
                <a:gd name="connsiteY14" fmla="*/ 271643 h 970922"/>
                <a:gd name="connsiteX15" fmla="*/ 53332 w 802153"/>
                <a:gd name="connsiteY15" fmla="*/ 263224 h 970922"/>
                <a:gd name="connsiteX16" fmla="*/ 43567 w 802153"/>
                <a:gd name="connsiteY16" fmla="*/ 236285 h 970922"/>
                <a:gd name="connsiteX17" fmla="*/ 31781 w 802153"/>
                <a:gd name="connsiteY17" fmla="*/ 221805 h 970922"/>
                <a:gd name="connsiteX18" fmla="*/ 1474 w 802153"/>
                <a:gd name="connsiteY18" fmla="*/ 240326 h 970922"/>
                <a:gd name="connsiteX19" fmla="*/ 36158 w 802153"/>
                <a:gd name="connsiteY19" fmla="*/ 425197 h 970922"/>
                <a:gd name="connsiteX20" fmla="*/ 59730 w 802153"/>
                <a:gd name="connsiteY20" fmla="*/ 455167 h 970922"/>
                <a:gd name="connsiteX21" fmla="*/ 102833 w 802153"/>
                <a:gd name="connsiteY21" fmla="*/ 527903 h 970922"/>
                <a:gd name="connsiteX22" fmla="*/ 162099 w 802153"/>
                <a:gd name="connsiteY22" fmla="*/ 654180 h 970922"/>
                <a:gd name="connsiteX23" fmla="*/ 170518 w 802153"/>
                <a:gd name="connsiteY23" fmla="*/ 673038 h 970922"/>
                <a:gd name="connsiteX24" fmla="*/ 170518 w 802153"/>
                <a:gd name="connsiteY24" fmla="*/ 777428 h 970922"/>
                <a:gd name="connsiteX25" fmla="*/ 385359 w 802153"/>
                <a:gd name="connsiteY25" fmla="*/ 967349 h 970922"/>
                <a:gd name="connsiteX26" fmla="*/ 405563 w 802153"/>
                <a:gd name="connsiteY26" fmla="*/ 964319 h 970922"/>
                <a:gd name="connsiteX27" fmla="*/ 620067 w 802153"/>
                <a:gd name="connsiteY27" fmla="*/ 778101 h 970922"/>
                <a:gd name="connsiteX28" fmla="*/ 619730 w 802153"/>
                <a:gd name="connsiteY28" fmla="*/ 722539 h 970922"/>
                <a:gd name="connsiteX29" fmla="*/ 650373 w 802153"/>
                <a:gd name="connsiteY29" fmla="*/ 645425 h 970922"/>
                <a:gd name="connsiteX30" fmla="*/ 694487 w 802153"/>
                <a:gd name="connsiteY30" fmla="*/ 560230 h 970922"/>
                <a:gd name="connsiteX31" fmla="*/ 750386 w 802153"/>
                <a:gd name="connsiteY31" fmla="*/ 446075 h 970922"/>
                <a:gd name="connsiteX32" fmla="*/ 775304 w 802153"/>
                <a:gd name="connsiteY32" fmla="*/ 413074 h 970922"/>
                <a:gd name="connsiteX33" fmla="*/ 801907 w 802153"/>
                <a:gd name="connsiteY33" fmla="*/ 249755 h 97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02153" h="970922">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w="3363" cap="flat">
              <a:noFill/>
              <a:prstDash val="solid"/>
              <a:miter/>
            </a:ln>
          </p:spPr>
          <p:txBody>
            <a:bodyPr rtlCol="0" anchor="ctr"/>
            <a:lstStyle/>
            <a:p>
              <a:endParaRPr lang="en-US"/>
            </a:p>
          </p:txBody>
        </p:sp>
        <p:sp>
          <p:nvSpPr>
            <p:cNvPr id="12" name="Freeform: Shape 304">
              <a:extLst>
                <a:ext uri="{FF2B5EF4-FFF2-40B4-BE49-F238E27FC236}">
                  <a16:creationId xmlns:a16="http://schemas.microsoft.com/office/drawing/2014/main" id="{DC25CE0C-3550-4DA3-84E3-CC4B14A5BAA8}"/>
                </a:ext>
              </a:extLst>
            </p:cNvPr>
            <p:cNvSpPr/>
            <p:nvPr/>
          </p:nvSpPr>
          <p:spPr>
            <a:xfrm>
              <a:off x="6364930" y="4179741"/>
              <a:ext cx="2491221" cy="1440441"/>
            </a:xfrm>
            <a:custGeom>
              <a:avLst/>
              <a:gdLst>
                <a:gd name="connsiteX0" fmla="*/ 2431942 w 2491221"/>
                <a:gd name="connsiteY0" fmla="*/ 1045244 h 1440441"/>
                <a:gd name="connsiteX1" fmla="*/ 2260541 w 2491221"/>
                <a:gd name="connsiteY1" fmla="*/ 674829 h 1440441"/>
                <a:gd name="connsiteX2" fmla="*/ 1929188 w 2491221"/>
                <a:gd name="connsiteY2" fmla="*/ 130656 h 1440441"/>
                <a:gd name="connsiteX3" fmla="*/ 1903596 w 2491221"/>
                <a:gd name="connsiteY3" fmla="*/ 110788 h 1440441"/>
                <a:gd name="connsiteX4" fmla="*/ 1650030 w 2491221"/>
                <a:gd name="connsiteY4" fmla="*/ 31317 h 1440441"/>
                <a:gd name="connsiteX5" fmla="*/ 1526446 w 2491221"/>
                <a:gd name="connsiteY5" fmla="*/ 0 h 1440441"/>
                <a:gd name="connsiteX6" fmla="*/ 1534528 w 2491221"/>
                <a:gd name="connsiteY6" fmla="*/ 26603 h 1440441"/>
                <a:gd name="connsiteX7" fmla="*/ 1526109 w 2491221"/>
                <a:gd name="connsiteY7" fmla="*/ 44113 h 1440441"/>
                <a:gd name="connsiteX8" fmla="*/ 1442261 w 2491221"/>
                <a:gd name="connsiteY8" fmla="*/ 69032 h 1440441"/>
                <a:gd name="connsiteX9" fmla="*/ 1431149 w 2491221"/>
                <a:gd name="connsiteY9" fmla="*/ 72736 h 1440441"/>
                <a:gd name="connsiteX10" fmla="*/ 1421720 w 2491221"/>
                <a:gd name="connsiteY10" fmla="*/ 81491 h 1440441"/>
                <a:gd name="connsiteX11" fmla="*/ 1430475 w 2491221"/>
                <a:gd name="connsiteY11" fmla="*/ 90247 h 1440441"/>
                <a:gd name="connsiteX12" fmla="*/ 1443271 w 2491221"/>
                <a:gd name="connsiteY12" fmla="*/ 94287 h 1440441"/>
                <a:gd name="connsiteX13" fmla="*/ 1504895 w 2491221"/>
                <a:gd name="connsiteY13" fmla="*/ 111124 h 1440441"/>
                <a:gd name="connsiteX14" fmla="*/ 1509946 w 2491221"/>
                <a:gd name="connsiteY14" fmla="*/ 127625 h 1440441"/>
                <a:gd name="connsiteX15" fmla="*/ 1457414 w 2491221"/>
                <a:gd name="connsiteY15" fmla="*/ 188912 h 1440441"/>
                <a:gd name="connsiteX16" fmla="*/ 1154348 w 2491221"/>
                <a:gd name="connsiteY16" fmla="*/ 540469 h 1440441"/>
                <a:gd name="connsiteX17" fmla="*/ 1121347 w 2491221"/>
                <a:gd name="connsiteY17" fmla="*/ 541142 h 1440441"/>
                <a:gd name="connsiteX18" fmla="*/ 732411 w 2491221"/>
                <a:gd name="connsiteY18" fmla="*/ 127625 h 1440441"/>
                <a:gd name="connsiteX19" fmla="*/ 737462 w 2491221"/>
                <a:gd name="connsiteY19" fmla="*/ 109441 h 1440441"/>
                <a:gd name="connsiteX20" fmla="*/ 778208 w 2491221"/>
                <a:gd name="connsiteY20" fmla="*/ 94287 h 1440441"/>
                <a:gd name="connsiteX21" fmla="*/ 815923 w 2491221"/>
                <a:gd name="connsiteY21" fmla="*/ 78797 h 1440441"/>
                <a:gd name="connsiteX22" fmla="*/ 795382 w 2491221"/>
                <a:gd name="connsiteY22" fmla="*/ 69032 h 1440441"/>
                <a:gd name="connsiteX23" fmla="*/ 726687 w 2491221"/>
                <a:gd name="connsiteY23" fmla="*/ 46470 h 1440441"/>
                <a:gd name="connsiteX24" fmla="*/ 714901 w 2491221"/>
                <a:gd name="connsiteY24" fmla="*/ 18521 h 1440441"/>
                <a:gd name="connsiteX25" fmla="*/ 714564 w 2491221"/>
                <a:gd name="connsiteY25" fmla="*/ 7408 h 1440441"/>
                <a:gd name="connsiteX26" fmla="*/ 324618 w 2491221"/>
                <a:gd name="connsiteY26" fmla="*/ 119880 h 1440441"/>
                <a:gd name="connsiteX27" fmla="*/ 311148 w 2491221"/>
                <a:gd name="connsiteY27" fmla="*/ 131329 h 1440441"/>
                <a:gd name="connsiteX28" fmla="*/ 232688 w 2491221"/>
                <a:gd name="connsiteY28" fmla="*/ 320241 h 1440441"/>
                <a:gd name="connsiteX29" fmla="*/ 0 w 2491221"/>
                <a:gd name="connsiteY29" fmla="*/ 956344 h 1440441"/>
                <a:gd name="connsiteX30" fmla="*/ 1636897 w 2491221"/>
                <a:gd name="connsiteY30" fmla="*/ 966783 h 1440441"/>
                <a:gd name="connsiteX31" fmla="*/ 1636897 w 2491221"/>
                <a:gd name="connsiteY31" fmla="*/ 968467 h 1440441"/>
                <a:gd name="connsiteX32" fmla="*/ 1643295 w 2491221"/>
                <a:gd name="connsiteY32" fmla="*/ 1258064 h 1440441"/>
                <a:gd name="connsiteX33" fmla="*/ 1674275 w 2491221"/>
                <a:gd name="connsiteY33" fmla="*/ 1256717 h 1440441"/>
                <a:gd name="connsiteX34" fmla="*/ 1687072 w 2491221"/>
                <a:gd name="connsiteY34" fmla="*/ 1268503 h 1440441"/>
                <a:gd name="connsiteX35" fmla="*/ 1702898 w 2491221"/>
                <a:gd name="connsiteY35" fmla="*/ 1294769 h 1440441"/>
                <a:gd name="connsiteX36" fmla="*/ 1954781 w 2491221"/>
                <a:gd name="connsiteY36" fmla="*/ 1376597 h 1440441"/>
                <a:gd name="connsiteX37" fmla="*/ 2491209 w 2491221"/>
                <a:gd name="connsiteY37" fmla="*/ 1437884 h 1440441"/>
                <a:gd name="connsiteX38" fmla="*/ 2431942 w 2491221"/>
                <a:gd name="connsiteY38" fmla="*/ 1045244 h 144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1221" h="1440441">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w="3363" cap="flat">
              <a:noFill/>
              <a:prstDash val="solid"/>
              <a:miter/>
            </a:ln>
          </p:spPr>
          <p:txBody>
            <a:bodyPr rtlCol="0" anchor="ctr"/>
            <a:lstStyle/>
            <a:p>
              <a:endParaRPr lang="en-US"/>
            </a:p>
          </p:txBody>
        </p:sp>
        <p:sp>
          <p:nvSpPr>
            <p:cNvPr id="13" name="Freeform: Shape 305">
              <a:extLst>
                <a:ext uri="{FF2B5EF4-FFF2-40B4-BE49-F238E27FC236}">
                  <a16:creationId xmlns:a16="http://schemas.microsoft.com/office/drawing/2014/main" id="{AF26BCCB-80CD-49AF-A0F6-0856C5E8184F}"/>
                </a:ext>
              </a:extLst>
            </p:cNvPr>
            <p:cNvSpPr/>
            <p:nvPr/>
          </p:nvSpPr>
          <p:spPr>
            <a:xfrm>
              <a:off x="7069518" y="4128591"/>
              <a:ext cx="842152" cy="613967"/>
            </a:xfrm>
            <a:custGeom>
              <a:avLst/>
              <a:gdLst>
                <a:gd name="connsiteX0" fmla="*/ 839705 w 842152"/>
                <a:gd name="connsiteY0" fmla="*/ 84823 h 613967"/>
                <a:gd name="connsiteX1" fmla="*/ 795592 w 842152"/>
                <a:gd name="connsiteY1" fmla="*/ 23537 h 613967"/>
                <a:gd name="connsiteX2" fmla="*/ 687162 w 842152"/>
                <a:gd name="connsiteY2" fmla="*/ 5353 h 613967"/>
                <a:gd name="connsiteX3" fmla="*/ 668641 w 842152"/>
                <a:gd name="connsiteY3" fmla="*/ 5016 h 613967"/>
                <a:gd name="connsiteX4" fmla="*/ 658875 w 842152"/>
                <a:gd name="connsiteY4" fmla="*/ 20506 h 613967"/>
                <a:gd name="connsiteX5" fmla="*/ 540006 w 842152"/>
                <a:gd name="connsiteY5" fmla="*/ 257908 h 613967"/>
                <a:gd name="connsiteX6" fmla="*/ 488148 w 842152"/>
                <a:gd name="connsiteY6" fmla="*/ 187866 h 613967"/>
                <a:gd name="connsiteX7" fmla="*/ 427198 w 842152"/>
                <a:gd name="connsiteY7" fmla="*/ 101997 h 613967"/>
                <a:gd name="connsiteX8" fmla="*/ 415075 w 842152"/>
                <a:gd name="connsiteY8" fmla="*/ 101997 h 613967"/>
                <a:gd name="connsiteX9" fmla="*/ 355135 w 842152"/>
                <a:gd name="connsiteY9" fmla="*/ 187530 h 613967"/>
                <a:gd name="connsiteX10" fmla="*/ 353788 w 842152"/>
                <a:gd name="connsiteY10" fmla="*/ 186519 h 613967"/>
                <a:gd name="connsiteX11" fmla="*/ 332910 w 842152"/>
                <a:gd name="connsiteY11" fmla="*/ 207397 h 613967"/>
                <a:gd name="connsiteX12" fmla="*/ 304287 w 842152"/>
                <a:gd name="connsiteY12" fmla="*/ 245449 h 613967"/>
                <a:gd name="connsiteX13" fmla="*/ 297889 w 842152"/>
                <a:gd name="connsiteY13" fmla="*/ 239051 h 613967"/>
                <a:gd name="connsiteX14" fmla="*/ 201918 w 842152"/>
                <a:gd name="connsiteY14" fmla="*/ 64282 h 613967"/>
                <a:gd name="connsiteX15" fmla="*/ 173969 w 842152"/>
                <a:gd name="connsiteY15" fmla="*/ 12761 h 613967"/>
                <a:gd name="connsiteX16" fmla="*/ 148040 w 842152"/>
                <a:gd name="connsiteY16" fmla="*/ 4006 h 613967"/>
                <a:gd name="connsiteX17" fmla="*/ 49374 w 842152"/>
                <a:gd name="connsiteY17" fmla="*/ 23200 h 613967"/>
                <a:gd name="connsiteX18" fmla="*/ 10313 w 842152"/>
                <a:gd name="connsiteY18" fmla="*/ 57884 h 613967"/>
                <a:gd name="connsiteX19" fmla="*/ 26476 w 842152"/>
                <a:gd name="connsiteY19" fmla="*/ 104355 h 613967"/>
                <a:gd name="connsiteX20" fmla="*/ 101906 w 842152"/>
                <a:gd name="connsiteY20" fmla="*/ 129273 h 613967"/>
                <a:gd name="connsiteX21" fmla="*/ 35905 w 842152"/>
                <a:gd name="connsiteY21" fmla="*/ 153182 h 613967"/>
                <a:gd name="connsiteX22" fmla="*/ 27823 w 842152"/>
                <a:gd name="connsiteY22" fmla="*/ 185846 h 613967"/>
                <a:gd name="connsiteX23" fmla="*/ 424504 w 842152"/>
                <a:gd name="connsiteY23" fmla="*/ 608119 h 613967"/>
                <a:gd name="connsiteX24" fmla="*/ 444708 w 842152"/>
                <a:gd name="connsiteY24" fmla="*/ 607109 h 613967"/>
                <a:gd name="connsiteX25" fmla="*/ 812766 w 842152"/>
                <a:gd name="connsiteY25" fmla="*/ 178438 h 613967"/>
                <a:gd name="connsiteX26" fmla="*/ 806705 w 842152"/>
                <a:gd name="connsiteY26" fmla="*/ 157560 h 613967"/>
                <a:gd name="connsiteX27" fmla="*/ 717468 w 842152"/>
                <a:gd name="connsiteY27" fmla="*/ 132977 h 613967"/>
                <a:gd name="connsiteX28" fmla="*/ 832970 w 842152"/>
                <a:gd name="connsiteY28" fmla="*/ 97956 h 613967"/>
                <a:gd name="connsiteX29" fmla="*/ 839705 w 842152"/>
                <a:gd name="connsiteY29" fmla="*/ 84823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2152" h="613967">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w="3363" cap="flat">
              <a:noFill/>
              <a:prstDash val="solid"/>
              <a:miter/>
            </a:ln>
          </p:spPr>
          <p:txBody>
            <a:bodyPr rtlCol="0" anchor="ctr"/>
            <a:lstStyle/>
            <a:p>
              <a:endParaRPr lang="en-US"/>
            </a:p>
          </p:txBody>
        </p:sp>
        <p:sp>
          <p:nvSpPr>
            <p:cNvPr id="14" name="Freeform: Shape 306">
              <a:extLst>
                <a:ext uri="{FF2B5EF4-FFF2-40B4-BE49-F238E27FC236}">
                  <a16:creationId xmlns:a16="http://schemas.microsoft.com/office/drawing/2014/main" id="{4363EA83-DFD9-4990-9FA0-2234407DA099}"/>
                </a:ext>
              </a:extLst>
            </p:cNvPr>
            <p:cNvSpPr/>
            <p:nvPr/>
          </p:nvSpPr>
          <p:spPr>
            <a:xfrm>
              <a:off x="5671917" y="4495014"/>
              <a:ext cx="1754756" cy="1067384"/>
            </a:xfrm>
            <a:custGeom>
              <a:avLst/>
              <a:gdLst>
                <a:gd name="connsiteX0" fmla="*/ 1677643 w 1754756"/>
                <a:gd name="connsiteY0" fmla="*/ 88142 h 1067384"/>
                <a:gd name="connsiteX1" fmla="*/ 1677306 w 1754756"/>
                <a:gd name="connsiteY1" fmla="*/ 496609 h 1067384"/>
                <a:gd name="connsiteX2" fmla="*/ 1676969 w 1754756"/>
                <a:gd name="connsiteY2" fmla="*/ 567324 h 1067384"/>
                <a:gd name="connsiteX3" fmla="*/ 1692796 w 1754756"/>
                <a:gd name="connsiteY3" fmla="*/ 583825 h 1067384"/>
                <a:gd name="connsiteX4" fmla="*/ 1754756 w 1754756"/>
                <a:gd name="connsiteY4" fmla="*/ 585845 h 1067384"/>
                <a:gd name="connsiteX5" fmla="*/ 1735562 w 1754756"/>
                <a:gd name="connsiteY5" fmla="*/ 593253 h 1067384"/>
                <a:gd name="connsiteX6" fmla="*/ 1698521 w 1754756"/>
                <a:gd name="connsiteY6" fmla="*/ 593590 h 1067384"/>
                <a:gd name="connsiteX7" fmla="*/ 1684378 w 1754756"/>
                <a:gd name="connsiteY7" fmla="*/ 608070 h 1067384"/>
                <a:gd name="connsiteX8" fmla="*/ 1684378 w 1754756"/>
                <a:gd name="connsiteY8" fmla="*/ 650162 h 1067384"/>
                <a:gd name="connsiteX9" fmla="*/ 1678316 w 1754756"/>
                <a:gd name="connsiteY9" fmla="*/ 670367 h 1067384"/>
                <a:gd name="connsiteX10" fmla="*/ 1677643 w 1754756"/>
                <a:gd name="connsiteY10" fmla="*/ 863993 h 1067384"/>
                <a:gd name="connsiteX11" fmla="*/ 1677643 w 1754756"/>
                <a:gd name="connsiteY11" fmla="*/ 1042465 h 1067384"/>
                <a:gd name="connsiteX12" fmla="*/ 1652387 w 1754756"/>
                <a:gd name="connsiteY12" fmla="*/ 1067384 h 1067384"/>
                <a:gd name="connsiteX13" fmla="*/ 1559783 w 1754756"/>
                <a:gd name="connsiteY13" fmla="*/ 1067384 h 1067384"/>
                <a:gd name="connsiteX14" fmla="*/ 460325 w 1754756"/>
                <a:gd name="connsiteY14" fmla="*/ 1067384 h 1067384"/>
                <a:gd name="connsiteX15" fmla="*/ 16164 w 1754756"/>
                <a:gd name="connsiteY15" fmla="*/ 1067384 h 1067384"/>
                <a:gd name="connsiteX16" fmla="*/ 0 w 1754756"/>
                <a:gd name="connsiteY16" fmla="*/ 1050211 h 1067384"/>
                <a:gd name="connsiteX17" fmla="*/ 0 w 1754756"/>
                <a:gd name="connsiteY17" fmla="*/ 960974 h 1067384"/>
                <a:gd name="connsiteX18" fmla="*/ 0 w 1754756"/>
                <a:gd name="connsiteY18" fmla="*/ 46723 h 1067384"/>
                <a:gd name="connsiteX19" fmla="*/ 39399 w 1754756"/>
                <a:gd name="connsiteY19" fmla="*/ 7324 h 1067384"/>
                <a:gd name="connsiteX20" fmla="*/ 901455 w 1754756"/>
                <a:gd name="connsiteY20" fmla="*/ 7324 h 1067384"/>
                <a:gd name="connsiteX21" fmla="*/ 926374 w 1754756"/>
                <a:gd name="connsiteY21" fmla="*/ 4293 h 1067384"/>
                <a:gd name="connsiteX22" fmla="*/ 949272 w 1754756"/>
                <a:gd name="connsiteY22" fmla="*/ 252 h 1067384"/>
                <a:gd name="connsiteX23" fmla="*/ 1579988 w 1754756"/>
                <a:gd name="connsiteY23" fmla="*/ 252 h 1067384"/>
                <a:gd name="connsiteX24" fmla="*/ 1603560 w 1754756"/>
                <a:gd name="connsiteY24" fmla="*/ 926 h 1067384"/>
                <a:gd name="connsiteX25" fmla="*/ 1660806 w 1754756"/>
                <a:gd name="connsiteY25" fmla="*/ 589 h 1067384"/>
                <a:gd name="connsiteX26" fmla="*/ 1684714 w 1754756"/>
                <a:gd name="connsiteY26" fmla="*/ 24161 h 1067384"/>
                <a:gd name="connsiteX27" fmla="*/ 1684714 w 1754756"/>
                <a:gd name="connsiteY27" fmla="*/ 71305 h 1067384"/>
                <a:gd name="connsiteX28" fmla="*/ 1677643 w 1754756"/>
                <a:gd name="connsiteY28" fmla="*/ 88142 h 10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54756" h="1067384">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w="3363" cap="flat">
              <a:noFill/>
              <a:prstDash val="solid"/>
              <a:miter/>
            </a:ln>
          </p:spPr>
          <p:txBody>
            <a:bodyPr rtlCol="0" anchor="ctr"/>
            <a:lstStyle/>
            <a:p>
              <a:endParaRPr lang="en-US"/>
            </a:p>
          </p:txBody>
        </p:sp>
        <p:sp>
          <p:nvSpPr>
            <p:cNvPr id="15" name="Freeform: Shape 307">
              <a:extLst>
                <a:ext uri="{FF2B5EF4-FFF2-40B4-BE49-F238E27FC236}">
                  <a16:creationId xmlns:a16="http://schemas.microsoft.com/office/drawing/2014/main" id="{87A019A9-BD4C-4731-8516-A604958E39B1}"/>
                </a:ext>
              </a:extLst>
            </p:cNvPr>
            <p:cNvSpPr/>
            <p:nvPr/>
          </p:nvSpPr>
          <p:spPr>
            <a:xfrm>
              <a:off x="7095530" y="3239693"/>
              <a:ext cx="414221" cy="800660"/>
            </a:xfrm>
            <a:custGeom>
              <a:avLst/>
              <a:gdLst>
                <a:gd name="connsiteX0" fmla="*/ 162099 w 414221"/>
                <a:gd name="connsiteY0" fmla="*/ 654491 h 800660"/>
                <a:gd name="connsiteX1" fmla="*/ 102833 w 414221"/>
                <a:gd name="connsiteY1" fmla="*/ 528213 h 800660"/>
                <a:gd name="connsiteX2" fmla="*/ 59730 w 414221"/>
                <a:gd name="connsiteY2" fmla="*/ 455477 h 800660"/>
                <a:gd name="connsiteX3" fmla="*/ 36158 w 414221"/>
                <a:gd name="connsiteY3" fmla="*/ 425507 h 800660"/>
                <a:gd name="connsiteX4" fmla="*/ 1474 w 414221"/>
                <a:gd name="connsiteY4" fmla="*/ 240637 h 800660"/>
                <a:gd name="connsiteX5" fmla="*/ 31781 w 414221"/>
                <a:gd name="connsiteY5" fmla="*/ 222116 h 800660"/>
                <a:gd name="connsiteX6" fmla="*/ 43567 w 414221"/>
                <a:gd name="connsiteY6" fmla="*/ 236596 h 800660"/>
                <a:gd name="connsiteX7" fmla="*/ 53332 w 414221"/>
                <a:gd name="connsiteY7" fmla="*/ 263535 h 800660"/>
                <a:gd name="connsiteX8" fmla="*/ 66128 w 414221"/>
                <a:gd name="connsiteY8" fmla="*/ 271954 h 800660"/>
                <a:gd name="connsiteX9" fmla="*/ 74884 w 414221"/>
                <a:gd name="connsiteY9" fmla="*/ 259831 h 800660"/>
                <a:gd name="connsiteX10" fmla="*/ 74884 w 414221"/>
                <a:gd name="connsiteY10" fmla="*/ 242994 h 800660"/>
                <a:gd name="connsiteX11" fmla="*/ 70843 w 414221"/>
                <a:gd name="connsiteY11" fmla="*/ 130859 h 800660"/>
                <a:gd name="connsiteX12" fmla="*/ 77241 w 414221"/>
                <a:gd name="connsiteY12" fmla="*/ 56103 h 800660"/>
                <a:gd name="connsiteX13" fmla="*/ 91721 w 414221"/>
                <a:gd name="connsiteY13" fmla="*/ 6939 h 800660"/>
                <a:gd name="connsiteX14" fmla="*/ 131793 w 414221"/>
                <a:gd name="connsiteY14" fmla="*/ 1214 h 800660"/>
                <a:gd name="connsiteX15" fmla="*/ 178600 w 414221"/>
                <a:gd name="connsiteY15" fmla="*/ 3571 h 800660"/>
                <a:gd name="connsiteX16" fmla="*/ 410614 w 414221"/>
                <a:gd name="connsiteY16" fmla="*/ 6939 h 800660"/>
                <a:gd name="connsiteX17" fmla="*/ 403543 w 414221"/>
                <a:gd name="connsiteY17" fmla="*/ 800300 h 800660"/>
                <a:gd name="connsiteX18" fmla="*/ 279622 w 414221"/>
                <a:gd name="connsiteY18" fmla="*/ 765279 h 800660"/>
                <a:gd name="connsiteX19" fmla="*/ 162099 w 414221"/>
                <a:gd name="connsiteY19" fmla="*/ 654491 h 80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4221" h="800660">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w="3363" cap="flat">
              <a:noFill/>
              <a:prstDash val="solid"/>
              <a:miter/>
            </a:ln>
          </p:spPr>
          <p:txBody>
            <a:bodyPr rtlCol="0" anchor="ctr"/>
            <a:lstStyle/>
            <a:p>
              <a:endParaRPr lang="en-US"/>
            </a:p>
          </p:txBody>
        </p:sp>
        <p:sp>
          <p:nvSpPr>
            <p:cNvPr id="16" name="Freeform: Shape 308">
              <a:extLst>
                <a:ext uri="{FF2B5EF4-FFF2-40B4-BE49-F238E27FC236}">
                  <a16:creationId xmlns:a16="http://schemas.microsoft.com/office/drawing/2014/main" id="{54F7C8AC-906F-43C5-9C58-ABB649FE4CBC}"/>
                </a:ext>
              </a:extLst>
            </p:cNvPr>
            <p:cNvSpPr/>
            <p:nvPr/>
          </p:nvSpPr>
          <p:spPr>
            <a:xfrm>
              <a:off x="7499073" y="3245568"/>
              <a:ext cx="398610" cy="793450"/>
            </a:xfrm>
            <a:custGeom>
              <a:avLst/>
              <a:gdLst>
                <a:gd name="connsiteX0" fmla="*/ 0 w 398610"/>
                <a:gd name="connsiteY0" fmla="*/ 793415 h 793450"/>
                <a:gd name="connsiteX1" fmla="*/ 7071 w 398610"/>
                <a:gd name="connsiteY1" fmla="*/ 54 h 793450"/>
                <a:gd name="connsiteX2" fmla="*/ 279495 w 398610"/>
                <a:gd name="connsiteY2" fmla="*/ 727 h 793450"/>
                <a:gd name="connsiteX3" fmla="*/ 291954 w 398610"/>
                <a:gd name="connsiteY3" fmla="*/ 5105 h 793450"/>
                <a:gd name="connsiteX4" fmla="*/ 324281 w 398610"/>
                <a:gd name="connsiteY4" fmla="*/ 99729 h 793450"/>
                <a:gd name="connsiteX5" fmla="*/ 318220 w 398610"/>
                <a:gd name="connsiteY5" fmla="*/ 243517 h 793450"/>
                <a:gd name="connsiteX6" fmla="*/ 317883 w 398610"/>
                <a:gd name="connsiteY6" fmla="*/ 251936 h 793450"/>
                <a:gd name="connsiteX7" fmla="*/ 325292 w 398610"/>
                <a:gd name="connsiteY7" fmla="*/ 265406 h 793450"/>
                <a:gd name="connsiteX8" fmla="*/ 341118 w 398610"/>
                <a:gd name="connsiteY8" fmla="*/ 256314 h 793450"/>
                <a:gd name="connsiteX9" fmla="*/ 351894 w 398610"/>
                <a:gd name="connsiteY9" fmla="*/ 224660 h 793450"/>
                <a:gd name="connsiteX10" fmla="*/ 364690 w 398610"/>
                <a:gd name="connsiteY10" fmla="*/ 209507 h 793450"/>
                <a:gd name="connsiteX11" fmla="*/ 398364 w 398610"/>
                <a:gd name="connsiteY11" fmla="*/ 243517 h 793450"/>
                <a:gd name="connsiteX12" fmla="*/ 371425 w 398610"/>
                <a:gd name="connsiteY12" fmla="*/ 407510 h 793450"/>
                <a:gd name="connsiteX13" fmla="*/ 346506 w 398610"/>
                <a:gd name="connsiteY13" fmla="*/ 440511 h 793450"/>
                <a:gd name="connsiteX14" fmla="*/ 290607 w 398610"/>
                <a:gd name="connsiteY14" fmla="*/ 554666 h 793450"/>
                <a:gd name="connsiteX15" fmla="*/ 246494 w 398610"/>
                <a:gd name="connsiteY15" fmla="*/ 639862 h 793450"/>
                <a:gd name="connsiteX16" fmla="*/ 143115 w 398610"/>
                <a:gd name="connsiteY16" fmla="*/ 735833 h 793450"/>
                <a:gd name="connsiteX17" fmla="*/ 77787 w 398610"/>
                <a:gd name="connsiteY17" fmla="*/ 783313 h 793450"/>
                <a:gd name="connsiteX18" fmla="*/ 0 w 398610"/>
                <a:gd name="connsiteY18" fmla="*/ 793415 h 79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10" h="79345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w="3363" cap="flat">
              <a:noFill/>
              <a:prstDash val="solid"/>
              <a:miter/>
            </a:ln>
          </p:spPr>
          <p:txBody>
            <a:bodyPr rtlCol="0" anchor="ctr"/>
            <a:lstStyle/>
            <a:p>
              <a:endParaRPr lang="en-US"/>
            </a:p>
          </p:txBody>
        </p:sp>
        <p:sp>
          <p:nvSpPr>
            <p:cNvPr id="17" name="Freeform: Shape 309">
              <a:extLst>
                <a:ext uri="{FF2B5EF4-FFF2-40B4-BE49-F238E27FC236}">
                  <a16:creationId xmlns:a16="http://schemas.microsoft.com/office/drawing/2014/main" id="{CBAE5935-E354-4CAD-B271-00CF9C1C129C}"/>
                </a:ext>
              </a:extLst>
            </p:cNvPr>
            <p:cNvSpPr/>
            <p:nvPr/>
          </p:nvSpPr>
          <p:spPr>
            <a:xfrm>
              <a:off x="7216192" y="4017095"/>
              <a:ext cx="540487" cy="373108"/>
            </a:xfrm>
            <a:custGeom>
              <a:avLst/>
              <a:gdLst>
                <a:gd name="connsiteX0" fmla="*/ 155593 w 540487"/>
                <a:gd name="connsiteY0" fmla="*/ 371088 h 373108"/>
                <a:gd name="connsiteX1" fmla="*/ 21907 w 540487"/>
                <a:gd name="connsiteY1" fmla="*/ 125941 h 373108"/>
                <a:gd name="connsiteX2" fmla="*/ 1366 w 540487"/>
                <a:gd name="connsiteY2" fmla="*/ 115502 h 373108"/>
                <a:gd name="connsiteX3" fmla="*/ 5070 w 540487"/>
                <a:gd name="connsiteY3" fmla="*/ 97318 h 373108"/>
                <a:gd name="connsiteX4" fmla="*/ 49856 w 540487"/>
                <a:gd name="connsiteY4" fmla="*/ 0 h 373108"/>
                <a:gd name="connsiteX5" fmla="*/ 258299 w 540487"/>
                <a:gd name="connsiteY5" fmla="*/ 176452 h 373108"/>
                <a:gd name="connsiteX6" fmla="*/ 286922 w 540487"/>
                <a:gd name="connsiteY6" fmla="*/ 177126 h 373108"/>
                <a:gd name="connsiteX7" fmla="*/ 499405 w 540487"/>
                <a:gd name="connsiteY7" fmla="*/ 337 h 373108"/>
                <a:gd name="connsiteX8" fmla="*/ 540488 w 540487"/>
                <a:gd name="connsiteY8" fmla="*/ 116849 h 373108"/>
                <a:gd name="connsiteX9" fmla="*/ 520283 w 540487"/>
                <a:gd name="connsiteY9" fmla="*/ 129308 h 373108"/>
                <a:gd name="connsiteX10" fmla="*/ 442159 w 540487"/>
                <a:gd name="connsiteY10" fmla="*/ 284209 h 373108"/>
                <a:gd name="connsiteX11" fmla="*/ 399057 w 540487"/>
                <a:gd name="connsiteY11" fmla="*/ 372772 h 373108"/>
                <a:gd name="connsiteX12" fmla="*/ 395689 w 540487"/>
                <a:gd name="connsiteY12" fmla="*/ 373109 h 373108"/>
                <a:gd name="connsiteX13" fmla="*/ 285238 w 540487"/>
                <a:gd name="connsiteY13" fmla="*/ 231004 h 373108"/>
                <a:gd name="connsiteX14" fmla="*/ 264023 w 540487"/>
                <a:gd name="connsiteY14" fmla="*/ 230667 h 373108"/>
                <a:gd name="connsiteX15" fmla="*/ 155593 w 540487"/>
                <a:gd name="connsiteY15" fmla="*/ 371088 h 373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487" h="373108">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chemeClr val="bg1">
                <a:lumMod val="85000"/>
              </a:schemeClr>
            </a:solidFill>
            <a:ln w="3363" cap="flat">
              <a:noFill/>
              <a:prstDash val="solid"/>
              <a:miter/>
            </a:ln>
          </p:spPr>
          <p:txBody>
            <a:bodyPr rtlCol="0" anchor="ctr"/>
            <a:lstStyle/>
            <a:p>
              <a:endParaRPr lang="en-US"/>
            </a:p>
          </p:txBody>
        </p:sp>
        <p:sp>
          <p:nvSpPr>
            <p:cNvPr id="18" name="Freeform: Shape 310">
              <a:extLst>
                <a:ext uri="{FF2B5EF4-FFF2-40B4-BE49-F238E27FC236}">
                  <a16:creationId xmlns:a16="http://schemas.microsoft.com/office/drawing/2014/main" id="{93BD939C-B918-4182-8556-B85F6B8D79A7}"/>
                </a:ext>
              </a:extLst>
            </p:cNvPr>
            <p:cNvSpPr/>
            <p:nvPr/>
          </p:nvSpPr>
          <p:spPr>
            <a:xfrm>
              <a:off x="7101731" y="3246632"/>
              <a:ext cx="90667" cy="272678"/>
            </a:xfrm>
            <a:custGeom>
              <a:avLst/>
              <a:gdLst>
                <a:gd name="connsiteX0" fmla="*/ 6049 w 90667"/>
                <a:gd name="connsiteY0" fmla="*/ 59603 h 272678"/>
                <a:gd name="connsiteX1" fmla="*/ 1334 w 90667"/>
                <a:gd name="connsiteY1" fmla="*/ 14817 h 272678"/>
                <a:gd name="connsiteX2" fmla="*/ 5038 w 90667"/>
                <a:gd name="connsiteY2" fmla="*/ 0 h 272678"/>
                <a:gd name="connsiteX3" fmla="*/ 90234 w 90667"/>
                <a:gd name="connsiteY3" fmla="*/ 1010 h 272678"/>
                <a:gd name="connsiteX4" fmla="*/ 70703 w 90667"/>
                <a:gd name="connsiteY4" fmla="*/ 128298 h 272678"/>
                <a:gd name="connsiteX5" fmla="*/ 75754 w 90667"/>
                <a:gd name="connsiteY5" fmla="*/ 256260 h 272678"/>
                <a:gd name="connsiteX6" fmla="*/ 70703 w 90667"/>
                <a:gd name="connsiteY6" fmla="*/ 270740 h 272678"/>
                <a:gd name="connsiteX7" fmla="*/ 41743 w 90667"/>
                <a:gd name="connsiteY7" fmla="*/ 262995 h 272678"/>
                <a:gd name="connsiteX8" fmla="*/ 25580 w 90667"/>
                <a:gd name="connsiteY8" fmla="*/ 215514 h 272678"/>
                <a:gd name="connsiteX9" fmla="*/ 6049 w 90667"/>
                <a:gd name="connsiteY9" fmla="*/ 59603 h 2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67" h="272678">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w="3363" cap="flat">
              <a:noFill/>
              <a:prstDash val="solid"/>
              <a:miter/>
            </a:ln>
          </p:spPr>
          <p:txBody>
            <a:bodyPr rtlCol="0" anchor="ctr"/>
            <a:lstStyle/>
            <a:p>
              <a:endParaRPr lang="en-US"/>
            </a:p>
          </p:txBody>
        </p:sp>
        <p:sp>
          <p:nvSpPr>
            <p:cNvPr id="19" name="Freeform: Shape 311">
              <a:extLst>
                <a:ext uri="{FF2B5EF4-FFF2-40B4-BE49-F238E27FC236}">
                  <a16:creationId xmlns:a16="http://schemas.microsoft.com/office/drawing/2014/main" id="{BFDA7CF2-B401-4929-A08D-2A5D856C12D0}"/>
                </a:ext>
              </a:extLst>
            </p:cNvPr>
            <p:cNvSpPr/>
            <p:nvPr/>
          </p:nvSpPr>
          <p:spPr>
            <a:xfrm>
              <a:off x="7791027" y="3247183"/>
              <a:ext cx="93277" cy="268431"/>
            </a:xfrm>
            <a:custGeom>
              <a:avLst/>
              <a:gdLst>
                <a:gd name="connsiteX0" fmla="*/ 0 w 93277"/>
                <a:gd name="connsiteY0" fmla="*/ 459 h 268431"/>
                <a:gd name="connsiteX1" fmla="*/ 64654 w 93277"/>
                <a:gd name="connsiteY1" fmla="*/ 2479 h 268431"/>
                <a:gd name="connsiteX2" fmla="*/ 93277 w 93277"/>
                <a:gd name="connsiteY2" fmla="*/ 2479 h 268431"/>
                <a:gd name="connsiteX3" fmla="*/ 73746 w 93277"/>
                <a:gd name="connsiteY3" fmla="*/ 187687 h 268431"/>
                <a:gd name="connsiteX4" fmla="*/ 73073 w 93277"/>
                <a:gd name="connsiteY4" fmla="*/ 204524 h 268431"/>
                <a:gd name="connsiteX5" fmla="*/ 55562 w 93277"/>
                <a:gd name="connsiteY5" fmla="*/ 256719 h 268431"/>
                <a:gd name="connsiteX6" fmla="*/ 26266 w 93277"/>
                <a:gd name="connsiteY6" fmla="*/ 267158 h 268431"/>
                <a:gd name="connsiteX7" fmla="*/ 19868 w 93277"/>
                <a:gd name="connsiteY7" fmla="*/ 250657 h 268431"/>
                <a:gd name="connsiteX8" fmla="*/ 25592 w 93277"/>
                <a:gd name="connsiteY8" fmla="*/ 114951 h 268431"/>
                <a:gd name="connsiteX9" fmla="*/ 0 w 93277"/>
                <a:gd name="connsiteY9" fmla="*/ 459 h 26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77" h="268431">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w="3363" cap="flat">
              <a:noFill/>
              <a:prstDash val="solid"/>
              <a:miter/>
            </a:ln>
          </p:spPr>
          <p:txBody>
            <a:bodyPr rtlCol="0" anchor="ctr"/>
            <a:lstStyle/>
            <a:p>
              <a:endParaRPr lang="en-US"/>
            </a:p>
          </p:txBody>
        </p:sp>
        <p:sp>
          <p:nvSpPr>
            <p:cNvPr id="20" name="Freeform: Shape 312">
              <a:extLst>
                <a:ext uri="{FF2B5EF4-FFF2-40B4-BE49-F238E27FC236}">
                  <a16:creationId xmlns:a16="http://schemas.microsoft.com/office/drawing/2014/main" id="{82A2FBF6-7B39-4052-9D39-6F64CD932C1E}"/>
                </a:ext>
              </a:extLst>
            </p:cNvPr>
            <p:cNvSpPr/>
            <p:nvPr/>
          </p:nvSpPr>
          <p:spPr>
            <a:xfrm>
              <a:off x="7503435" y="2619681"/>
              <a:ext cx="146970" cy="78970"/>
            </a:xfrm>
            <a:custGeom>
              <a:avLst/>
              <a:gdLst>
                <a:gd name="connsiteX0" fmla="*/ 135385 w 146970"/>
                <a:gd name="connsiteY0" fmla="*/ 21154 h 78970"/>
                <a:gd name="connsiteX1" fmla="*/ 141783 w 146970"/>
                <a:gd name="connsiteY1" fmla="*/ 68298 h 78970"/>
                <a:gd name="connsiteX2" fmla="*/ 13485 w 146970"/>
                <a:gd name="connsiteY2" fmla="*/ 56849 h 78970"/>
                <a:gd name="connsiteX3" fmla="*/ 10117 w 146970"/>
                <a:gd name="connsiteY3" fmla="*/ 12736 h 78970"/>
                <a:gd name="connsiteX4" fmla="*/ 135385 w 146970"/>
                <a:gd name="connsiteY4" fmla="*/ 21154 h 7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0" h="7897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w="3363" cap="flat">
              <a:noFill/>
              <a:prstDash val="solid"/>
              <a:miter/>
            </a:ln>
          </p:spPr>
          <p:txBody>
            <a:bodyPr rtlCol="0" anchor="ctr"/>
            <a:lstStyle/>
            <a:p>
              <a:endParaRPr lang="en-US"/>
            </a:p>
          </p:txBody>
        </p:sp>
        <p:sp>
          <p:nvSpPr>
            <p:cNvPr id="21" name="Freeform: Shape 313">
              <a:extLst>
                <a:ext uri="{FF2B5EF4-FFF2-40B4-BE49-F238E27FC236}">
                  <a16:creationId xmlns:a16="http://schemas.microsoft.com/office/drawing/2014/main" id="{48B7B572-7106-4D42-9979-06488770F2B6}"/>
                </a:ext>
              </a:extLst>
            </p:cNvPr>
            <p:cNvSpPr/>
            <p:nvPr/>
          </p:nvSpPr>
          <p:spPr>
            <a:xfrm>
              <a:off x="5723102" y="4558911"/>
              <a:ext cx="1584365" cy="946241"/>
            </a:xfrm>
            <a:custGeom>
              <a:avLst/>
              <a:gdLst>
                <a:gd name="connsiteX0" fmla="*/ 792014 w 1584365"/>
                <a:gd name="connsiteY0" fmla="*/ 337 h 946241"/>
                <a:gd name="connsiteX1" fmla="*/ 1566518 w 1584365"/>
                <a:gd name="connsiteY1" fmla="*/ 0 h 946241"/>
                <a:gd name="connsiteX2" fmla="*/ 1584366 w 1584365"/>
                <a:gd name="connsiteY2" fmla="*/ 17174 h 946241"/>
                <a:gd name="connsiteX3" fmla="*/ 1584366 w 1584365"/>
                <a:gd name="connsiteY3" fmla="*/ 928058 h 946241"/>
                <a:gd name="connsiteX4" fmla="*/ 1567192 w 1584365"/>
                <a:gd name="connsiteY4" fmla="*/ 946242 h 946241"/>
                <a:gd name="connsiteX5" fmla="*/ 23572 w 1584365"/>
                <a:gd name="connsiteY5" fmla="*/ 945905 h 946241"/>
                <a:gd name="connsiteX6" fmla="*/ 337 w 1584365"/>
                <a:gd name="connsiteY6" fmla="*/ 923007 h 946241"/>
                <a:gd name="connsiteX7" fmla="*/ 0 w 1584365"/>
                <a:gd name="connsiteY7" fmla="*/ 20541 h 946241"/>
                <a:gd name="connsiteX8" fmla="*/ 21551 w 1584365"/>
                <a:gd name="connsiteY8" fmla="*/ 0 h 946241"/>
                <a:gd name="connsiteX9" fmla="*/ 792014 w 1584365"/>
                <a:gd name="connsiteY9" fmla="*/ 337 h 946241"/>
                <a:gd name="connsiteX10" fmla="*/ 792014 w 1584365"/>
                <a:gd name="connsiteY10" fmla="*/ 337 h 94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365" h="946241">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w="3363" cap="flat">
              <a:noFill/>
              <a:prstDash val="solid"/>
              <a:miter/>
            </a:ln>
          </p:spPr>
          <p:txBody>
            <a:bodyPr rtlCol="0" anchor="ctr"/>
            <a:lstStyle/>
            <a:p>
              <a:endParaRPr lang="en-US"/>
            </a:p>
          </p:txBody>
        </p:sp>
        <p:sp>
          <p:nvSpPr>
            <p:cNvPr id="22" name="Freeform: Shape 314">
              <a:extLst>
                <a:ext uri="{FF2B5EF4-FFF2-40B4-BE49-F238E27FC236}">
                  <a16:creationId xmlns:a16="http://schemas.microsoft.com/office/drawing/2014/main" id="{B625B9AC-24D5-46F9-AA1B-665349C0300E}"/>
                </a:ext>
              </a:extLst>
            </p:cNvPr>
            <p:cNvSpPr/>
            <p:nvPr/>
          </p:nvSpPr>
          <p:spPr>
            <a:xfrm>
              <a:off x="7423980" y="4226460"/>
              <a:ext cx="134995" cy="392727"/>
            </a:xfrm>
            <a:custGeom>
              <a:avLst/>
              <a:gdLst>
                <a:gd name="connsiteX0" fmla="*/ 0 w 134995"/>
                <a:gd name="connsiteY0" fmla="*/ 91007 h 392727"/>
                <a:gd name="connsiteX1" fmla="*/ 60613 w 134995"/>
                <a:gd name="connsiteY1" fmla="*/ 4802 h 392727"/>
                <a:gd name="connsiteX2" fmla="*/ 72736 w 134995"/>
                <a:gd name="connsiteY2" fmla="*/ 4802 h 392727"/>
                <a:gd name="connsiteX3" fmla="*/ 133686 w 134995"/>
                <a:gd name="connsiteY3" fmla="*/ 90671 h 392727"/>
                <a:gd name="connsiteX4" fmla="*/ 122910 w 134995"/>
                <a:gd name="connsiteY4" fmla="*/ 123335 h 392727"/>
                <a:gd name="connsiteX5" fmla="*/ 115165 w 134995"/>
                <a:gd name="connsiteY5" fmla="*/ 171152 h 392727"/>
                <a:gd name="connsiteX6" fmla="*/ 132002 w 134995"/>
                <a:gd name="connsiteY6" fmla="*/ 237827 h 392727"/>
                <a:gd name="connsiteX7" fmla="*/ 134023 w 134995"/>
                <a:gd name="connsiteY7" fmla="*/ 269143 h 392727"/>
                <a:gd name="connsiteX8" fmla="*/ 73409 w 134995"/>
                <a:gd name="connsiteY8" fmla="*/ 392727 h 392727"/>
                <a:gd name="connsiteX9" fmla="*/ 20204 w 134995"/>
                <a:gd name="connsiteY9" fmla="*/ 296083 h 392727"/>
                <a:gd name="connsiteX10" fmla="*/ 13133 w 134995"/>
                <a:gd name="connsiteY10" fmla="*/ 197081 h 392727"/>
                <a:gd name="connsiteX11" fmla="*/ 6735 w 134995"/>
                <a:gd name="connsiteY11" fmla="*/ 106161 h 392727"/>
                <a:gd name="connsiteX12" fmla="*/ 0 w 134995"/>
                <a:gd name="connsiteY12" fmla="*/ 91007 h 39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995" h="392727">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w="3363" cap="flat">
              <a:noFill/>
              <a:prstDash val="solid"/>
              <a:miter/>
            </a:ln>
          </p:spPr>
          <p:txBody>
            <a:bodyPr rtlCol="0" anchor="ctr"/>
            <a:lstStyle/>
            <a:p>
              <a:endParaRPr lang="en-US"/>
            </a:p>
          </p:txBody>
        </p:sp>
        <p:sp>
          <p:nvSpPr>
            <p:cNvPr id="23" name="Freeform: Shape 315">
              <a:extLst>
                <a:ext uri="{FF2B5EF4-FFF2-40B4-BE49-F238E27FC236}">
                  <a16:creationId xmlns:a16="http://schemas.microsoft.com/office/drawing/2014/main" id="{2B2AC33A-7E30-4AE2-B02B-2E508E9F61B4}"/>
                </a:ext>
              </a:extLst>
            </p:cNvPr>
            <p:cNvSpPr/>
            <p:nvPr/>
          </p:nvSpPr>
          <p:spPr>
            <a:xfrm>
              <a:off x="6738039" y="5135280"/>
              <a:ext cx="256933" cy="312963"/>
            </a:xfrm>
            <a:custGeom>
              <a:avLst/>
              <a:gdLst>
                <a:gd name="connsiteX0" fmla="*/ 256933 w 256933"/>
                <a:gd name="connsiteY0" fmla="*/ 280300 h 312963"/>
                <a:gd name="connsiteX1" fmla="*/ 235045 w 256933"/>
                <a:gd name="connsiteY1" fmla="*/ 272218 h 312963"/>
                <a:gd name="connsiteX2" fmla="*/ 203728 w 256933"/>
                <a:gd name="connsiteY2" fmla="*/ 290065 h 312963"/>
                <a:gd name="connsiteX3" fmla="*/ 199687 w 256933"/>
                <a:gd name="connsiteY3" fmla="*/ 310270 h 312963"/>
                <a:gd name="connsiteX4" fmla="*/ 177126 w 256933"/>
                <a:gd name="connsiteY4" fmla="*/ 266830 h 312963"/>
                <a:gd name="connsiteX5" fmla="*/ 153890 w 256933"/>
                <a:gd name="connsiteY5" fmla="*/ 216656 h 312963"/>
                <a:gd name="connsiteX6" fmla="*/ 125604 w 256933"/>
                <a:gd name="connsiteY6" fmla="*/ 198472 h 312963"/>
                <a:gd name="connsiteX7" fmla="*/ 104726 w 256933"/>
                <a:gd name="connsiteY7" fmla="*/ 212278 h 312963"/>
                <a:gd name="connsiteX8" fmla="*/ 57583 w 256933"/>
                <a:gd name="connsiteY8" fmla="*/ 312964 h 312963"/>
                <a:gd name="connsiteX9" fmla="*/ 49838 w 256933"/>
                <a:gd name="connsiteY9" fmla="*/ 275922 h 312963"/>
                <a:gd name="connsiteX10" fmla="*/ 33001 w 256933"/>
                <a:gd name="connsiteY10" fmla="*/ 267504 h 312963"/>
                <a:gd name="connsiteX11" fmla="*/ 0 w 256933"/>
                <a:gd name="connsiteY11" fmla="*/ 280973 h 312963"/>
                <a:gd name="connsiteX12" fmla="*/ 26603 w 256933"/>
                <a:gd name="connsiteY12" fmla="*/ 223391 h 312963"/>
                <a:gd name="connsiteX13" fmla="*/ 48491 w 256933"/>
                <a:gd name="connsiteY13" fmla="*/ 177931 h 312963"/>
                <a:gd name="connsiteX14" fmla="*/ 46807 w 256933"/>
                <a:gd name="connsiteY14" fmla="*/ 156716 h 312963"/>
                <a:gd name="connsiteX15" fmla="*/ 47144 w 256933"/>
                <a:gd name="connsiteY15" fmla="*/ 41887 h 312963"/>
                <a:gd name="connsiteX16" fmla="*/ 155574 w 256933"/>
                <a:gd name="connsiteY16" fmla="*/ 3499 h 312963"/>
                <a:gd name="connsiteX17" fmla="*/ 212147 w 256933"/>
                <a:gd name="connsiteY17" fmla="*/ 153349 h 312963"/>
                <a:gd name="connsiteX18" fmla="*/ 210126 w 256933"/>
                <a:gd name="connsiteY18" fmla="*/ 181972 h 312963"/>
                <a:gd name="connsiteX19" fmla="*/ 256933 w 256933"/>
                <a:gd name="connsiteY19" fmla="*/ 280300 h 31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6933" h="31296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4"/>
            </a:solidFill>
            <a:ln w="3363" cap="flat">
              <a:noFill/>
              <a:prstDash val="solid"/>
              <a:miter/>
            </a:ln>
          </p:spPr>
          <p:txBody>
            <a:bodyPr rtlCol="0" anchor="ctr"/>
            <a:lstStyle/>
            <a:p>
              <a:endParaRPr lang="en-US"/>
            </a:p>
          </p:txBody>
        </p:sp>
        <p:sp>
          <p:nvSpPr>
            <p:cNvPr id="24" name="Freeform: Shape 316">
              <a:extLst>
                <a:ext uri="{FF2B5EF4-FFF2-40B4-BE49-F238E27FC236}">
                  <a16:creationId xmlns:a16="http://schemas.microsoft.com/office/drawing/2014/main" id="{C7B0D2BE-EBB0-4D8A-A7C5-4EA80F22AFDE}"/>
                </a:ext>
              </a:extLst>
            </p:cNvPr>
            <p:cNvSpPr/>
            <p:nvPr/>
          </p:nvSpPr>
          <p:spPr>
            <a:xfrm>
              <a:off x="5856078" y="4777792"/>
              <a:ext cx="1302230" cy="33674"/>
            </a:xfrm>
            <a:custGeom>
              <a:avLst/>
              <a:gdLst>
                <a:gd name="connsiteX0" fmla="*/ 649273 w 1302230"/>
                <a:gd name="connsiteY0" fmla="*/ 33674 h 33674"/>
                <a:gd name="connsiteX1" fmla="*/ 19904 w 1302230"/>
                <a:gd name="connsiteY1" fmla="*/ 33674 h 33674"/>
                <a:gd name="connsiteX2" fmla="*/ 36 w 1302230"/>
                <a:gd name="connsiteY2" fmla="*/ 17174 h 33674"/>
                <a:gd name="connsiteX3" fmla="*/ 17547 w 1302230"/>
                <a:gd name="connsiteY3" fmla="*/ 0 h 33674"/>
                <a:gd name="connsiteX4" fmla="*/ 325665 w 1302230"/>
                <a:gd name="connsiteY4" fmla="*/ 337 h 33674"/>
                <a:gd name="connsiteX5" fmla="*/ 1281672 w 1302230"/>
                <a:gd name="connsiteY5" fmla="*/ 337 h 33674"/>
                <a:gd name="connsiteX6" fmla="*/ 1302213 w 1302230"/>
                <a:gd name="connsiteY6" fmla="*/ 13806 h 33674"/>
                <a:gd name="connsiteX7" fmla="*/ 1282345 w 1302230"/>
                <a:gd name="connsiteY7" fmla="*/ 33674 h 33674"/>
                <a:gd name="connsiteX8" fmla="*/ 649273 w 1302230"/>
                <a:gd name="connsiteY8" fmla="*/ 33674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30" h="33674">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w="3363" cap="flat">
              <a:noFill/>
              <a:prstDash val="solid"/>
              <a:miter/>
            </a:ln>
          </p:spPr>
          <p:txBody>
            <a:bodyPr rtlCol="0" anchor="ctr"/>
            <a:lstStyle/>
            <a:p>
              <a:endParaRPr lang="en-US"/>
            </a:p>
          </p:txBody>
        </p:sp>
        <p:sp>
          <p:nvSpPr>
            <p:cNvPr id="25" name="Freeform: Shape 317">
              <a:extLst>
                <a:ext uri="{FF2B5EF4-FFF2-40B4-BE49-F238E27FC236}">
                  <a16:creationId xmlns:a16="http://schemas.microsoft.com/office/drawing/2014/main" id="{AEFA622D-BF55-48F2-BCA9-BE7F542DA97E}"/>
                </a:ext>
              </a:extLst>
            </p:cNvPr>
            <p:cNvSpPr/>
            <p:nvPr/>
          </p:nvSpPr>
          <p:spPr>
            <a:xfrm>
              <a:off x="5856321" y="4846151"/>
              <a:ext cx="1301979" cy="33674"/>
            </a:xfrm>
            <a:custGeom>
              <a:avLst/>
              <a:gdLst>
                <a:gd name="connsiteX0" fmla="*/ 649030 w 1301979"/>
                <a:gd name="connsiteY0" fmla="*/ 33337 h 33674"/>
                <a:gd name="connsiteX1" fmla="*/ 19661 w 1301979"/>
                <a:gd name="connsiteY1" fmla="*/ 33674 h 33674"/>
                <a:gd name="connsiteX2" fmla="*/ 130 w 1301979"/>
                <a:gd name="connsiteY2" fmla="*/ 13806 h 33674"/>
                <a:gd name="connsiteX3" fmla="*/ 14273 w 1301979"/>
                <a:gd name="connsiteY3" fmla="*/ 337 h 33674"/>
                <a:gd name="connsiteX4" fmla="*/ 19324 w 1301979"/>
                <a:gd name="connsiteY4" fmla="*/ 337 h 33674"/>
                <a:gd name="connsiteX5" fmla="*/ 1283113 w 1301979"/>
                <a:gd name="connsiteY5" fmla="*/ 0 h 33674"/>
                <a:gd name="connsiteX6" fmla="*/ 1301970 w 1301979"/>
                <a:gd name="connsiteY6" fmla="*/ 17511 h 33674"/>
                <a:gd name="connsiteX7" fmla="*/ 1281766 w 1301979"/>
                <a:gd name="connsiteY7" fmla="*/ 33674 h 33674"/>
                <a:gd name="connsiteX8" fmla="*/ 649030 w 1301979"/>
                <a:gd name="connsiteY8" fmla="*/ 33337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79" h="33674">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w="3363" cap="flat">
              <a:noFill/>
              <a:prstDash val="solid"/>
              <a:miter/>
            </a:ln>
          </p:spPr>
          <p:txBody>
            <a:bodyPr rtlCol="0" anchor="ctr"/>
            <a:lstStyle/>
            <a:p>
              <a:endParaRPr lang="en-US"/>
            </a:p>
          </p:txBody>
        </p:sp>
        <p:sp>
          <p:nvSpPr>
            <p:cNvPr id="26" name="Freeform: Shape 318">
              <a:extLst>
                <a:ext uri="{FF2B5EF4-FFF2-40B4-BE49-F238E27FC236}">
                  <a16:creationId xmlns:a16="http://schemas.microsoft.com/office/drawing/2014/main" id="{4B1F62A3-DCED-484F-90D4-0C8AA5A7E418}"/>
                </a:ext>
              </a:extLst>
            </p:cNvPr>
            <p:cNvSpPr/>
            <p:nvPr/>
          </p:nvSpPr>
          <p:spPr>
            <a:xfrm>
              <a:off x="5856095" y="4986908"/>
              <a:ext cx="1301522" cy="31490"/>
            </a:xfrm>
            <a:custGeom>
              <a:avLst/>
              <a:gdLst>
                <a:gd name="connsiteX0" fmla="*/ 649255 w 1301522"/>
                <a:gd name="connsiteY0" fmla="*/ 31317 h 31490"/>
                <a:gd name="connsiteX1" fmla="*/ 19550 w 1301522"/>
                <a:gd name="connsiteY1" fmla="*/ 31317 h 31490"/>
                <a:gd name="connsiteX2" fmla="*/ 19 w 1301522"/>
                <a:gd name="connsiteY2" fmla="*/ 18184 h 31490"/>
                <a:gd name="connsiteX3" fmla="*/ 17866 w 1301522"/>
                <a:gd name="connsiteY3" fmla="*/ 0 h 31490"/>
                <a:gd name="connsiteX4" fmla="*/ 1283675 w 1301522"/>
                <a:gd name="connsiteY4" fmla="*/ 0 h 31490"/>
                <a:gd name="connsiteX5" fmla="*/ 1301522 w 1301522"/>
                <a:gd name="connsiteY5" fmla="*/ 14817 h 31490"/>
                <a:gd name="connsiteX6" fmla="*/ 1283675 w 1301522"/>
                <a:gd name="connsiteY6" fmla="*/ 31317 h 31490"/>
                <a:gd name="connsiteX7" fmla="*/ 649255 w 1301522"/>
                <a:gd name="connsiteY7" fmla="*/ 31317 h 3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522" h="31490">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w="3363" cap="flat">
              <a:noFill/>
              <a:prstDash val="solid"/>
              <a:miter/>
            </a:ln>
          </p:spPr>
          <p:txBody>
            <a:bodyPr rtlCol="0" anchor="ctr"/>
            <a:lstStyle/>
            <a:p>
              <a:endParaRPr lang="en-US"/>
            </a:p>
          </p:txBody>
        </p:sp>
        <p:sp>
          <p:nvSpPr>
            <p:cNvPr id="27" name="Freeform: Shape 319">
              <a:extLst>
                <a:ext uri="{FF2B5EF4-FFF2-40B4-BE49-F238E27FC236}">
                  <a16:creationId xmlns:a16="http://schemas.microsoft.com/office/drawing/2014/main" id="{A4B06BE7-3457-455E-A2F2-53D4AF3363E3}"/>
                </a:ext>
              </a:extLst>
            </p:cNvPr>
            <p:cNvSpPr/>
            <p:nvPr/>
          </p:nvSpPr>
          <p:spPr>
            <a:xfrm>
              <a:off x="5856097" y="5057624"/>
              <a:ext cx="1301842" cy="31058"/>
            </a:xfrm>
            <a:custGeom>
              <a:avLst/>
              <a:gdLst>
                <a:gd name="connsiteX0" fmla="*/ 649254 w 1301842"/>
                <a:gd name="connsiteY0" fmla="*/ 30644 h 31058"/>
                <a:gd name="connsiteX1" fmla="*/ 19549 w 1301842"/>
                <a:gd name="connsiteY1" fmla="*/ 30644 h 31058"/>
                <a:gd name="connsiteX2" fmla="*/ 18 w 1301842"/>
                <a:gd name="connsiteY2" fmla="*/ 17847 h 31058"/>
                <a:gd name="connsiteX3" fmla="*/ 18202 w 1301842"/>
                <a:gd name="connsiteY3" fmla="*/ 0 h 31058"/>
                <a:gd name="connsiteX4" fmla="*/ 1282327 w 1301842"/>
                <a:gd name="connsiteY4" fmla="*/ 0 h 31058"/>
                <a:gd name="connsiteX5" fmla="*/ 1301521 w 1301842"/>
                <a:gd name="connsiteY5" fmla="*/ 20204 h 31058"/>
                <a:gd name="connsiteX6" fmla="*/ 1290409 w 1301842"/>
                <a:gd name="connsiteY6" fmla="*/ 30980 h 31058"/>
                <a:gd name="connsiteX7" fmla="*/ 1275255 w 1301842"/>
                <a:gd name="connsiteY7" fmla="*/ 30980 h 31058"/>
                <a:gd name="connsiteX8" fmla="*/ 649254 w 1301842"/>
                <a:gd name="connsiteY8" fmla="*/ 30644 h 3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842" h="31058">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w="3363" cap="flat">
              <a:noFill/>
              <a:prstDash val="solid"/>
              <a:miter/>
            </a:ln>
          </p:spPr>
          <p:txBody>
            <a:bodyPr rtlCol="0" anchor="ctr"/>
            <a:lstStyle/>
            <a:p>
              <a:endParaRPr lang="en-US"/>
            </a:p>
          </p:txBody>
        </p:sp>
        <p:sp>
          <p:nvSpPr>
            <p:cNvPr id="28" name="Freeform: Shape 320">
              <a:extLst>
                <a:ext uri="{FF2B5EF4-FFF2-40B4-BE49-F238E27FC236}">
                  <a16:creationId xmlns:a16="http://schemas.microsoft.com/office/drawing/2014/main" id="{643A29D2-1FBE-44D8-A300-5F78C657070A}"/>
                </a:ext>
              </a:extLst>
            </p:cNvPr>
            <p:cNvSpPr/>
            <p:nvPr/>
          </p:nvSpPr>
          <p:spPr>
            <a:xfrm>
              <a:off x="5856143" y="4919172"/>
              <a:ext cx="1301948" cy="32042"/>
            </a:xfrm>
            <a:custGeom>
              <a:avLst/>
              <a:gdLst>
                <a:gd name="connsiteX0" fmla="*/ 649208 w 1301948"/>
                <a:gd name="connsiteY0" fmla="*/ 31369 h 32042"/>
                <a:gd name="connsiteX1" fmla="*/ 19502 w 1301948"/>
                <a:gd name="connsiteY1" fmla="*/ 31706 h 32042"/>
                <a:gd name="connsiteX2" fmla="*/ 308 w 1301948"/>
                <a:gd name="connsiteY2" fmla="*/ 11838 h 32042"/>
                <a:gd name="connsiteX3" fmla="*/ 11084 w 1301948"/>
                <a:gd name="connsiteY3" fmla="*/ 725 h 32042"/>
                <a:gd name="connsiteX4" fmla="*/ 31288 w 1301948"/>
                <a:gd name="connsiteY4" fmla="*/ 725 h 32042"/>
                <a:gd name="connsiteX5" fmla="*/ 1280597 w 1301948"/>
                <a:gd name="connsiteY5" fmla="*/ 1062 h 32042"/>
                <a:gd name="connsiteX6" fmla="*/ 1301811 w 1301948"/>
                <a:gd name="connsiteY6" fmla="*/ 11838 h 32042"/>
                <a:gd name="connsiteX7" fmla="*/ 1282617 w 1301948"/>
                <a:gd name="connsiteY7" fmla="*/ 32042 h 32042"/>
                <a:gd name="connsiteX8" fmla="*/ 649208 w 1301948"/>
                <a:gd name="connsiteY8" fmla="*/ 31369 h 3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48" h="32042">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w="3363" cap="flat">
              <a:noFill/>
              <a:prstDash val="solid"/>
              <a:miter/>
            </a:ln>
          </p:spPr>
          <p:txBody>
            <a:bodyPr rtlCol="0" anchor="ctr"/>
            <a:lstStyle/>
            <a:p>
              <a:endParaRPr lang="en-US"/>
            </a:p>
          </p:txBody>
        </p:sp>
        <p:sp>
          <p:nvSpPr>
            <p:cNvPr id="29" name="Freeform: Shape 321">
              <a:extLst>
                <a:ext uri="{FF2B5EF4-FFF2-40B4-BE49-F238E27FC236}">
                  <a16:creationId xmlns:a16="http://schemas.microsoft.com/office/drawing/2014/main" id="{86EAAE95-A912-4293-9A93-E802CDA134FC}"/>
                </a:ext>
              </a:extLst>
            </p:cNvPr>
            <p:cNvSpPr/>
            <p:nvPr/>
          </p:nvSpPr>
          <p:spPr>
            <a:xfrm>
              <a:off x="7536451" y="2628189"/>
              <a:ext cx="638929" cy="515756"/>
            </a:xfrm>
            <a:custGeom>
              <a:avLst/>
              <a:gdLst>
                <a:gd name="connsiteX0" fmla="*/ 522958 w 638929"/>
                <a:gd name="connsiteY0" fmla="*/ 152730 h 515756"/>
                <a:gd name="connsiteX1" fmla="*/ 496019 w 638929"/>
                <a:gd name="connsiteY1" fmla="*/ 140271 h 515756"/>
                <a:gd name="connsiteX2" fmla="*/ 113818 w 638929"/>
                <a:gd name="connsiteY2" fmla="*/ 59790 h 515756"/>
                <a:gd name="connsiteX3" fmla="*/ 35021 w 638929"/>
                <a:gd name="connsiteY3" fmla="*/ 45983 h 515756"/>
                <a:gd name="connsiteX4" fmla="*/ 0 w 638929"/>
                <a:gd name="connsiteY4" fmla="*/ 20391 h 515756"/>
                <a:gd name="connsiteX5" fmla="*/ 40409 w 638929"/>
                <a:gd name="connsiteY5" fmla="*/ 523 h 515756"/>
                <a:gd name="connsiteX6" fmla="*/ 102369 w 638929"/>
                <a:gd name="connsiteY6" fmla="*/ 12309 h 515756"/>
                <a:gd name="connsiteX7" fmla="*/ 259627 w 638929"/>
                <a:gd name="connsiteY7" fmla="*/ 45310 h 515756"/>
                <a:gd name="connsiteX8" fmla="*/ 493999 w 638929"/>
                <a:gd name="connsiteY8" fmla="*/ 95821 h 515756"/>
                <a:gd name="connsiteX9" fmla="*/ 576500 w 638929"/>
                <a:gd name="connsiteY9" fmla="*/ 154414 h 515756"/>
                <a:gd name="connsiteX10" fmla="*/ 583909 w 638929"/>
                <a:gd name="connsiteY10" fmla="*/ 237252 h 515756"/>
                <a:gd name="connsiteX11" fmla="*/ 590307 w 638929"/>
                <a:gd name="connsiteY11" fmla="*/ 247354 h 515756"/>
                <a:gd name="connsiteX12" fmla="*/ 637450 w 638929"/>
                <a:gd name="connsiteY12" fmla="*/ 323794 h 515756"/>
                <a:gd name="connsiteX13" fmla="*/ 581215 w 638929"/>
                <a:gd name="connsiteY13" fmla="*/ 507992 h 515756"/>
                <a:gd name="connsiteX14" fmla="*/ 558990 w 638929"/>
                <a:gd name="connsiteY14" fmla="*/ 509339 h 515756"/>
                <a:gd name="connsiteX15" fmla="*/ 501070 w 638929"/>
                <a:gd name="connsiteY15" fmla="*/ 397204 h 515756"/>
                <a:gd name="connsiteX16" fmla="*/ 497030 w 638929"/>
                <a:gd name="connsiteY16" fmla="*/ 312345 h 515756"/>
                <a:gd name="connsiteX17" fmla="*/ 523969 w 638929"/>
                <a:gd name="connsiteY17" fmla="*/ 249711 h 515756"/>
                <a:gd name="connsiteX18" fmla="*/ 529693 w 638929"/>
                <a:gd name="connsiteY18" fmla="*/ 247017 h 515756"/>
                <a:gd name="connsiteX19" fmla="*/ 547541 w 638929"/>
                <a:gd name="connsiteY19" fmla="*/ 188425 h 515756"/>
                <a:gd name="connsiteX20" fmla="*/ 522958 w 638929"/>
                <a:gd name="connsiteY20" fmla="*/ 152730 h 51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8929" h="515756">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w="3363" cap="flat">
              <a:noFill/>
              <a:prstDash val="solid"/>
              <a:miter/>
            </a:ln>
          </p:spPr>
          <p:txBody>
            <a:bodyPr rtlCol="0" anchor="ctr"/>
            <a:lstStyle/>
            <a:p>
              <a:endParaRPr lang="en-US"/>
            </a:p>
          </p:txBody>
        </p:sp>
        <p:sp>
          <p:nvSpPr>
            <p:cNvPr id="30" name="Freeform: Shape 322">
              <a:extLst>
                <a:ext uri="{FF2B5EF4-FFF2-40B4-BE49-F238E27FC236}">
                  <a16:creationId xmlns:a16="http://schemas.microsoft.com/office/drawing/2014/main" id="{41EBEB10-CF37-4E8F-9578-949DC66A1CAF}"/>
                </a:ext>
              </a:extLst>
            </p:cNvPr>
            <p:cNvSpPr/>
            <p:nvPr/>
          </p:nvSpPr>
          <p:spPr>
            <a:xfrm>
              <a:off x="7274467" y="4971336"/>
              <a:ext cx="735707" cy="470971"/>
            </a:xfrm>
            <a:custGeom>
              <a:avLst/>
              <a:gdLst>
                <a:gd name="connsiteX0" fmla="*/ 75430 w 735707"/>
                <a:gd name="connsiteY0" fmla="*/ 194045 h 470971"/>
                <a:gd name="connsiteX1" fmla="*/ 0 w 735707"/>
                <a:gd name="connsiteY1" fmla="*/ 152289 h 470971"/>
                <a:gd name="connsiteX2" fmla="*/ 86879 w 735707"/>
                <a:gd name="connsiteY2" fmla="*/ 109860 h 470971"/>
                <a:gd name="connsiteX3" fmla="*/ 484570 w 735707"/>
                <a:gd name="connsiteY3" fmla="*/ 114574 h 470971"/>
                <a:gd name="connsiteX4" fmla="*/ 424967 w 735707"/>
                <a:gd name="connsiteY4" fmla="*/ 86288 h 470971"/>
                <a:gd name="connsiteX5" fmla="*/ 372772 w 735707"/>
                <a:gd name="connsiteY5" fmla="*/ 75512 h 470971"/>
                <a:gd name="connsiteX6" fmla="*/ 339435 w 735707"/>
                <a:gd name="connsiteY6" fmla="*/ 14899 h 470971"/>
                <a:gd name="connsiteX7" fmla="*/ 355935 w 735707"/>
                <a:gd name="connsiteY7" fmla="*/ 1092 h 470971"/>
                <a:gd name="connsiteX8" fmla="*/ 502080 w 735707"/>
                <a:gd name="connsiteY8" fmla="*/ 16582 h 470971"/>
                <a:gd name="connsiteX9" fmla="*/ 628695 w 735707"/>
                <a:gd name="connsiteY9" fmla="*/ 75175 h 470971"/>
                <a:gd name="connsiteX10" fmla="*/ 711197 w 735707"/>
                <a:gd name="connsiteY10" fmla="*/ 144207 h 470971"/>
                <a:gd name="connsiteX11" fmla="*/ 734432 w 735707"/>
                <a:gd name="connsiteY11" fmla="*/ 171146 h 470971"/>
                <a:gd name="connsiteX12" fmla="*/ 734432 w 735707"/>
                <a:gd name="connsiteY12" fmla="*/ 283281 h 470971"/>
                <a:gd name="connsiteX13" fmla="*/ 730054 w 735707"/>
                <a:gd name="connsiteY13" fmla="*/ 435825 h 470971"/>
                <a:gd name="connsiteX14" fmla="*/ 706819 w 735707"/>
                <a:gd name="connsiteY14" fmla="*/ 434141 h 470971"/>
                <a:gd name="connsiteX15" fmla="*/ 623644 w 735707"/>
                <a:gd name="connsiteY15" fmla="*/ 453672 h 470971"/>
                <a:gd name="connsiteX16" fmla="*/ 537102 w 735707"/>
                <a:gd name="connsiteY16" fmla="*/ 470509 h 470971"/>
                <a:gd name="connsiteX17" fmla="*/ 389272 w 735707"/>
                <a:gd name="connsiteY17" fmla="*/ 470846 h 470971"/>
                <a:gd name="connsiteX18" fmla="*/ 325965 w 735707"/>
                <a:gd name="connsiteY18" fmla="*/ 463101 h 470971"/>
                <a:gd name="connsiteX19" fmla="*/ 303403 w 735707"/>
                <a:gd name="connsiteY19" fmla="*/ 394742 h 470971"/>
                <a:gd name="connsiteX20" fmla="*/ 239760 w 735707"/>
                <a:gd name="connsiteY20" fmla="*/ 342211 h 470971"/>
                <a:gd name="connsiteX21" fmla="*/ 295658 w 735707"/>
                <a:gd name="connsiteY21" fmla="*/ 291363 h 470971"/>
                <a:gd name="connsiteX22" fmla="*/ 253566 w 735707"/>
                <a:gd name="connsiteY22" fmla="*/ 278903 h 470971"/>
                <a:gd name="connsiteX23" fmla="*/ 229657 w 735707"/>
                <a:gd name="connsiteY23" fmla="*/ 238831 h 470971"/>
                <a:gd name="connsiteX24" fmla="*/ 265015 w 735707"/>
                <a:gd name="connsiteY24" fmla="*/ 208188 h 470971"/>
                <a:gd name="connsiteX25" fmla="*/ 301383 w 735707"/>
                <a:gd name="connsiteY25" fmla="*/ 202127 h 470971"/>
                <a:gd name="connsiteX26" fmla="*/ 286903 w 735707"/>
                <a:gd name="connsiteY26" fmla="*/ 195055 h 470971"/>
                <a:gd name="connsiteX27" fmla="*/ 75430 w 735707"/>
                <a:gd name="connsiteY27" fmla="*/ 194045 h 47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5707" h="470971">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w="3363" cap="flat">
              <a:noFill/>
              <a:prstDash val="solid"/>
              <a:miter/>
            </a:ln>
          </p:spPr>
          <p:txBody>
            <a:bodyPr rtlCol="0" anchor="ctr"/>
            <a:lstStyle/>
            <a:p>
              <a:endParaRPr lang="en-US"/>
            </a:p>
          </p:txBody>
        </p:sp>
      </p:grpSp>
    </p:spTree>
    <p:extLst>
      <p:ext uri="{BB962C8B-B14F-4D97-AF65-F5344CB8AC3E}">
        <p14:creationId xmlns:p14="http://schemas.microsoft.com/office/powerpoint/2010/main" val="23099589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3631474"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10:STATIC METHOD</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3749040" y="2734095"/>
            <a:ext cx="5416225"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108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76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480955" y="3691678"/>
            <a:ext cx="8468590" cy="95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532734" y="261093"/>
            <a:ext cx="8281730" cy="1471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6915FD2-D0E6-4DEB-B1C9-9340552A3344}"/>
              </a:ext>
            </a:extLst>
          </p:cNvPr>
          <p:cNvGrpSpPr/>
          <p:nvPr/>
        </p:nvGrpSpPr>
        <p:grpSpPr>
          <a:xfrm>
            <a:off x="760492" y="361883"/>
            <a:ext cx="2564080" cy="6496117"/>
            <a:chOff x="896897" y="372794"/>
            <a:chExt cx="2425766" cy="6145697"/>
          </a:xfrm>
        </p:grpSpPr>
        <p:sp>
          <p:nvSpPr>
            <p:cNvPr id="4" name="Freeform: Shape 3">
              <a:extLst>
                <a:ext uri="{FF2B5EF4-FFF2-40B4-BE49-F238E27FC236}">
                  <a16:creationId xmlns:a16="http://schemas.microsoft.com/office/drawing/2014/main" id="{D1D8A4D9-073F-4BB6-A662-1EFDCB85E80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07DF9A70-42B4-4956-A6DE-65EC83042B41}"/>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A1EA2B28-8846-4C7F-88A9-8ADBC050117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F3EF62E-06EA-4D0D-A441-B65B6FB961EF}"/>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E20A684-E434-40C4-84DE-66387E9E9CDA}"/>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2723C70-5094-47B0-BC93-ED8A527333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1EF34FD-D5C4-4393-B6D7-67E4DFF7534A}"/>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F4A134F-9F05-4D10-8F90-D5BBBDC78A1A}"/>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E5F9C0EC-A17E-433A-8DA0-F9E36EE2B618}"/>
                </a:ext>
              </a:extLst>
            </p:cNvPr>
            <p:cNvGrpSpPr/>
            <p:nvPr/>
          </p:nvGrpSpPr>
          <p:grpSpPr>
            <a:xfrm>
              <a:off x="1314164" y="2864343"/>
              <a:ext cx="1013391" cy="285088"/>
              <a:chOff x="8963351" y="2835327"/>
              <a:chExt cx="1121835" cy="315595"/>
            </a:xfrm>
          </p:grpSpPr>
          <p:sp>
            <p:nvSpPr>
              <p:cNvPr id="16" name="Freeform: Shape 15">
                <a:extLst>
                  <a:ext uri="{FF2B5EF4-FFF2-40B4-BE49-F238E27FC236}">
                    <a16:creationId xmlns:a16="http://schemas.microsoft.com/office/drawing/2014/main" id="{C2A4C65E-0C75-4DB0-82EF-744D0558FF37}"/>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AB7B3CA-67A1-4869-BE7B-1BEA69037B5E}"/>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D98CE6B-6D12-45B9-A830-4F286947E6BE}"/>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65AE8CE-85F5-4CEF-80A8-3599D73F25D1}"/>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FC040DF-8608-444D-92AC-39F0AE68CB0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389FFD7-DE4F-47D1-9314-82320CDDE13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13" name="Freeform: Shape 12">
              <a:extLst>
                <a:ext uri="{FF2B5EF4-FFF2-40B4-BE49-F238E27FC236}">
                  <a16:creationId xmlns:a16="http://schemas.microsoft.com/office/drawing/2014/main" id="{E972D6D6-3A17-4A2E-AAB1-897CF6022D4F}"/>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C3898C49-F9BC-4092-B007-970A80368E3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4BECFD8E-5027-4C50-A0BB-AC8B7749E800}"/>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sp>
        <p:nvSpPr>
          <p:cNvPr id="23" name="Rectangle 22"/>
          <p:cNvSpPr/>
          <p:nvPr/>
        </p:nvSpPr>
        <p:spPr>
          <a:xfrm>
            <a:off x="3778023" y="261093"/>
            <a:ext cx="7606818" cy="1200329"/>
          </a:xfrm>
          <a:prstGeom prst="rect">
            <a:avLst/>
          </a:prstGeom>
        </p:spPr>
        <p:txBody>
          <a:bodyPr wrap="square">
            <a:spAutoFit/>
          </a:bodyPr>
          <a:lstStyle/>
          <a:p>
            <a:pPr marL="342900" marR="0" lvl="0" indent="-342900">
              <a:buClr>
                <a:srgbClr val="000000"/>
              </a:buClr>
              <a:buSzPts val="1150"/>
              <a:buFont typeface="Verdana" panose="020B0604030504040204" pitchFamily="34" charset="0"/>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Phương thức static có thể được gọi trực tiếp - mà không cần tạo một thể hiện của lớp trước.</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Clr>
                <a:srgbClr val="000000"/>
              </a:buClr>
              <a:buSzPts val="1150"/>
              <a:buFont typeface="Verdana" panose="020B0604030504040204" pitchFamily="34" charset="0"/>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Các phương thức static được khai báo với từ khóa </a:t>
            </a:r>
            <a:r>
              <a:rPr lang="en-GB"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static</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4" name="Picture 23"/>
          <p:cNvPicPr>
            <a:picLocks noChangeAspect="1"/>
          </p:cNvPicPr>
          <p:nvPr/>
        </p:nvPicPr>
        <p:blipFill>
          <a:blip r:embed="rId2"/>
          <a:stretch>
            <a:fillRect/>
          </a:stretch>
        </p:blipFill>
        <p:spPr>
          <a:xfrm>
            <a:off x="4183722" y="1771596"/>
            <a:ext cx="5837803" cy="1881522"/>
          </a:xfrm>
          <a:prstGeom prst="rect">
            <a:avLst/>
          </a:prstGeom>
        </p:spPr>
      </p:pic>
      <p:sp>
        <p:nvSpPr>
          <p:cNvPr id="25" name="Rectangle 24"/>
          <p:cNvSpPr/>
          <p:nvPr/>
        </p:nvSpPr>
        <p:spPr>
          <a:xfrm>
            <a:off x="3532734" y="3796971"/>
            <a:ext cx="8356197" cy="830997"/>
          </a:xfrm>
          <a:prstGeom prst="rect">
            <a:avLst/>
          </a:prstGeom>
          <a:ln>
            <a:solidFill>
              <a:schemeClr val="accent3">
                <a:lumMod val="20000"/>
                <a:lumOff val="80000"/>
              </a:schemeClr>
            </a:solidFill>
          </a:ln>
        </p:spPr>
        <p:txBody>
          <a:bodyPr wrap="square">
            <a:spAutoFit/>
          </a:bodyPr>
          <a:lstStyle/>
          <a:p>
            <a:pPr marL="342900" marR="0" lvl="0" indent="-342900">
              <a:buClr>
                <a:srgbClr val="000000"/>
              </a:buClr>
              <a:buSzPts val="1150"/>
              <a:buFont typeface="Verdana" panose="020B0604030504040204" pitchFamily="34" charset="0"/>
              <a:buChar char="-"/>
            </a:pPr>
            <a:r>
              <a:rPr lang="en-GB"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Để truy cập phương thức static sử dụng tên lớp, dấu (::), và tên phương thức</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6" name="Picture 25"/>
          <p:cNvPicPr>
            <a:picLocks noChangeAspect="1"/>
          </p:cNvPicPr>
          <p:nvPr/>
        </p:nvPicPr>
        <p:blipFill>
          <a:blip r:embed="rId3"/>
          <a:stretch>
            <a:fillRect/>
          </a:stretch>
        </p:blipFill>
        <p:spPr>
          <a:xfrm>
            <a:off x="4042045" y="4769142"/>
            <a:ext cx="4904527" cy="1928027"/>
          </a:xfrm>
          <a:prstGeom prst="rect">
            <a:avLst/>
          </a:prstGeom>
        </p:spPr>
      </p:pic>
    </p:spTree>
    <p:extLst>
      <p:ext uri="{BB962C8B-B14F-4D97-AF65-F5344CB8AC3E}">
        <p14:creationId xmlns:p14="http://schemas.microsoft.com/office/powerpoint/2010/main" val="2068753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1402081" y="2093468"/>
            <a:ext cx="11408228" cy="720710"/>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1:TỔNG QUAN VỀ HƯỚNG ĐỐI TƯỢNG</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flipV="1">
            <a:off x="2074674" y="2814177"/>
            <a:ext cx="8620234" cy="1"/>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161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3631474"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11:STATIC PROPERTIES</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3749040" y="2734095"/>
            <a:ext cx="5416225"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3406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480955" y="3691678"/>
            <a:ext cx="8468590" cy="95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532734" y="261093"/>
            <a:ext cx="8281730" cy="1471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6915FD2-D0E6-4DEB-B1C9-9340552A3344}"/>
              </a:ext>
            </a:extLst>
          </p:cNvPr>
          <p:cNvGrpSpPr/>
          <p:nvPr/>
        </p:nvGrpSpPr>
        <p:grpSpPr>
          <a:xfrm>
            <a:off x="760492" y="361883"/>
            <a:ext cx="2564080" cy="6496117"/>
            <a:chOff x="896897" y="372794"/>
            <a:chExt cx="2425766" cy="6145697"/>
          </a:xfrm>
        </p:grpSpPr>
        <p:sp>
          <p:nvSpPr>
            <p:cNvPr id="4" name="Freeform: Shape 3">
              <a:extLst>
                <a:ext uri="{FF2B5EF4-FFF2-40B4-BE49-F238E27FC236}">
                  <a16:creationId xmlns:a16="http://schemas.microsoft.com/office/drawing/2014/main" id="{D1D8A4D9-073F-4BB6-A662-1EFDCB85E80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07DF9A70-42B4-4956-A6DE-65EC83042B41}"/>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A1EA2B28-8846-4C7F-88A9-8ADBC050117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F3EF62E-06EA-4D0D-A441-B65B6FB961EF}"/>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E20A684-E434-40C4-84DE-66387E9E9CDA}"/>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2723C70-5094-47B0-BC93-ED8A527333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1EF34FD-D5C4-4393-B6D7-67E4DFF7534A}"/>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F4A134F-9F05-4D10-8F90-D5BBBDC78A1A}"/>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E5F9C0EC-A17E-433A-8DA0-F9E36EE2B618}"/>
                </a:ext>
              </a:extLst>
            </p:cNvPr>
            <p:cNvGrpSpPr/>
            <p:nvPr/>
          </p:nvGrpSpPr>
          <p:grpSpPr>
            <a:xfrm>
              <a:off x="1314164" y="2864343"/>
              <a:ext cx="1013391" cy="285088"/>
              <a:chOff x="8963351" y="2835327"/>
              <a:chExt cx="1121835" cy="315595"/>
            </a:xfrm>
          </p:grpSpPr>
          <p:sp>
            <p:nvSpPr>
              <p:cNvPr id="16" name="Freeform: Shape 15">
                <a:extLst>
                  <a:ext uri="{FF2B5EF4-FFF2-40B4-BE49-F238E27FC236}">
                    <a16:creationId xmlns:a16="http://schemas.microsoft.com/office/drawing/2014/main" id="{C2A4C65E-0C75-4DB0-82EF-744D0558FF37}"/>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AB7B3CA-67A1-4869-BE7B-1BEA69037B5E}"/>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D98CE6B-6D12-45B9-A830-4F286947E6BE}"/>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65AE8CE-85F5-4CEF-80A8-3599D73F25D1}"/>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FC040DF-8608-444D-92AC-39F0AE68CB0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389FFD7-DE4F-47D1-9314-82320CDDE13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13" name="Freeform: Shape 12">
              <a:extLst>
                <a:ext uri="{FF2B5EF4-FFF2-40B4-BE49-F238E27FC236}">
                  <a16:creationId xmlns:a16="http://schemas.microsoft.com/office/drawing/2014/main" id="{E972D6D6-3A17-4A2E-AAB1-897CF6022D4F}"/>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C3898C49-F9BC-4092-B007-970A80368E3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4BECFD8E-5027-4C50-A0BB-AC8B7749E800}"/>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sp>
        <p:nvSpPr>
          <p:cNvPr id="25" name="Rectangle 24"/>
          <p:cNvSpPr/>
          <p:nvPr/>
        </p:nvSpPr>
        <p:spPr>
          <a:xfrm>
            <a:off x="3532734" y="3796971"/>
            <a:ext cx="8356197" cy="830997"/>
          </a:xfrm>
          <a:prstGeom prst="rect">
            <a:avLst/>
          </a:prstGeom>
          <a:ln>
            <a:solidFill>
              <a:schemeClr val="accent3">
                <a:lumMod val="20000"/>
                <a:lumOff val="80000"/>
              </a:schemeClr>
            </a:solidFill>
          </a:ln>
        </p:spPr>
        <p:txBody>
          <a:bodyPr wrap="square">
            <a:spAutoFit/>
          </a:bodyPr>
          <a:lstStyle/>
          <a:p>
            <a:pPr lvl="0"/>
            <a:r>
              <a:rPr lang="en-GB" sz="2400" dirty="0">
                <a:latin typeface="Times New Roman" panose="02020603050405020304" pitchFamily="18" charset="0"/>
                <a:cs typeface="Times New Roman" panose="02020603050405020304" pitchFamily="18" charset="0"/>
              </a:rPr>
              <a:t>Để truy cập thuộc tính static sử dụng tên lớp, dấu (::), và tên thuộc tính</a:t>
            </a:r>
            <a:endParaRPr lang="en-US" sz="2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835879" y="444332"/>
            <a:ext cx="7604511" cy="1200329"/>
          </a:xfrm>
          <a:prstGeom prst="rect">
            <a:avLst/>
          </a:prstGeom>
        </p:spPr>
        <p:txBody>
          <a:bodyPr wrap="square">
            <a:spAutoFit/>
          </a:bodyPr>
          <a:lstStyle/>
          <a:p>
            <a:pPr marL="342900" marR="0" lvl="0" indent="-342900">
              <a:buClr>
                <a:srgbClr val="000000"/>
              </a:buClr>
              <a:buSzPts val="1150"/>
              <a:buFont typeface="Verdana" panose="020B0604030504040204" pitchFamily="34" charset="0"/>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Thuộc tính static có thể được gọi trực tiếp - mà không cần tạo một thể hiện của lớp trước.</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Clr>
                <a:srgbClr val="000000"/>
              </a:buClr>
              <a:buSzPts val="1150"/>
              <a:buFont typeface="Verdana" panose="020B0604030504040204" pitchFamily="34" charset="0"/>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Các thuộc tính static được khai báo với từ khóa </a:t>
            </a:r>
            <a:r>
              <a:rPr lang="en-GB"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static</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2" name="Picture 21"/>
          <p:cNvPicPr>
            <a:picLocks noChangeAspect="1"/>
          </p:cNvPicPr>
          <p:nvPr/>
        </p:nvPicPr>
        <p:blipFill>
          <a:blip r:embed="rId2"/>
          <a:stretch>
            <a:fillRect/>
          </a:stretch>
        </p:blipFill>
        <p:spPr>
          <a:xfrm>
            <a:off x="4036988" y="2190341"/>
            <a:ext cx="6064390" cy="1412961"/>
          </a:xfrm>
          <a:prstGeom prst="rect">
            <a:avLst/>
          </a:prstGeom>
        </p:spPr>
      </p:pic>
      <p:pic>
        <p:nvPicPr>
          <p:cNvPr id="29" name="Picture 28"/>
          <p:cNvPicPr>
            <a:picLocks noChangeAspect="1"/>
          </p:cNvPicPr>
          <p:nvPr/>
        </p:nvPicPr>
        <p:blipFill>
          <a:blip r:embed="rId3"/>
          <a:stretch>
            <a:fillRect/>
          </a:stretch>
        </p:blipFill>
        <p:spPr>
          <a:xfrm>
            <a:off x="3854777" y="4892720"/>
            <a:ext cx="4956713" cy="1949379"/>
          </a:xfrm>
          <a:prstGeom prst="rect">
            <a:avLst/>
          </a:prstGeom>
        </p:spPr>
      </p:pic>
    </p:spTree>
    <p:extLst>
      <p:ext uri="{BB962C8B-B14F-4D97-AF65-F5344CB8AC3E}">
        <p14:creationId xmlns:p14="http://schemas.microsoft.com/office/powerpoint/2010/main" val="1114753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3631474"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12:NAMESPACES</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3749040" y="2734095"/>
            <a:ext cx="5416225"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2483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Oval 9"/>
          <p:cNvSpPr/>
          <p:nvPr/>
        </p:nvSpPr>
        <p:spPr>
          <a:xfrm>
            <a:off x="286717" y="3408848"/>
            <a:ext cx="3360492" cy="884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6717" y="434501"/>
            <a:ext cx="8084128" cy="1569660"/>
          </a:xfrm>
          <a:prstGeom prst="rect">
            <a:avLst/>
          </a:prstGeom>
        </p:spPr>
        <p:txBody>
          <a:bodyPr wrap="square">
            <a:spAutoFit/>
          </a:bodyPr>
          <a:lstStyle/>
          <a:p>
            <a:r>
              <a:rPr lang="en-GB" sz="2400" dirty="0">
                <a:latin typeface="Times New Roman" panose="02020603050405020304" pitchFamily="18" charset="0"/>
                <a:ea typeface="Times New Roman" panose="02020603050405020304" pitchFamily="18" charset="0"/>
              </a:rPr>
              <a:t>Namespace là  không gian tên có nhiệm vụ :</a:t>
            </a:r>
            <a:endParaRPr lang="en-US" sz="2400" b="1"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GB" sz="2400" dirty="0">
                <a:latin typeface="Times New Roman" panose="02020603050405020304" pitchFamily="18" charset="0"/>
                <a:ea typeface="Times New Roman" panose="02020603050405020304" pitchFamily="18" charset="0"/>
              </a:rPr>
              <a:t>Cho phép nhóm các lớp làm việc cùng nhau để thực hiện một nhiệm vụ</a:t>
            </a:r>
            <a:endParaRPr lang="en-US" sz="2400" b="1"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GB" sz="2400" dirty="0">
                <a:latin typeface="Times New Roman" panose="02020603050405020304" pitchFamily="18" charset="0"/>
                <a:ea typeface="Times New Roman" panose="02020603050405020304" pitchFamily="18" charset="0"/>
              </a:rPr>
              <a:t>Cho phép sử dụng cùng một tên cho nhiều </a:t>
            </a:r>
            <a:r>
              <a:rPr lang="en-GB" sz="2400" dirty="0" smtClean="0">
                <a:latin typeface="Times New Roman" panose="02020603050405020304" pitchFamily="18" charset="0"/>
                <a:ea typeface="Times New Roman" panose="02020603050405020304" pitchFamily="18" charset="0"/>
              </a:rPr>
              <a:t>lớp</a:t>
            </a:r>
            <a:endParaRPr lang="en-US" sz="2400" b="1" dirty="0">
              <a:latin typeface="Times New Roman" panose="02020603050405020304" pitchFamily="18" charset="0"/>
              <a:ea typeface="Times New Roman" panose="02020603050405020304" pitchFamily="18" charset="0"/>
            </a:endParaRPr>
          </a:p>
        </p:txBody>
      </p:sp>
      <p:pic>
        <p:nvPicPr>
          <p:cNvPr id="3" name="Picture 3" descr="E:\002-KIMS BUSINESS\007-02-MaxPPT-Contents\150902-com-Global-Laptop\mo900.png">
            <a:extLst>
              <a:ext uri="{FF2B5EF4-FFF2-40B4-BE49-F238E27FC236}">
                <a16:creationId xmlns:a16="http://schemas.microsoft.com/office/drawing/2014/main" id="{926307B9-E15D-436F-B599-7A051BFF887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8188"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77746" y="3749795"/>
            <a:ext cx="1531188" cy="369332"/>
          </a:xfrm>
          <a:prstGeom prst="rect">
            <a:avLst/>
          </a:prstGeom>
          <a:noFill/>
        </p:spPr>
        <p:txBody>
          <a:bodyPr wrap="none" rtlCol="0">
            <a:spAutoFit/>
          </a:bodyPr>
          <a:lstStyle/>
          <a:p>
            <a:r>
              <a:rPr lang="en-US" dirty="0" smtClean="0"/>
              <a:t>Namespaces</a:t>
            </a:r>
            <a:endParaRPr lang="en-US" dirty="0"/>
          </a:p>
        </p:txBody>
      </p:sp>
      <p:sp>
        <p:nvSpPr>
          <p:cNvPr id="5" name="Rectangle 4"/>
          <p:cNvSpPr/>
          <p:nvPr/>
        </p:nvSpPr>
        <p:spPr>
          <a:xfrm>
            <a:off x="286717" y="2545120"/>
            <a:ext cx="6096000" cy="830997"/>
          </a:xfrm>
          <a:prstGeom prst="rect">
            <a:avLst/>
          </a:prstGeom>
        </p:spPr>
        <p:txBody>
          <a:bodyPr>
            <a:spAutoFit/>
          </a:bodyPr>
          <a:lstStyle/>
          <a:p>
            <a:r>
              <a:rPr lang="en-GB" sz="2400" dirty="0">
                <a:latin typeface="Times New Roman" panose="02020603050405020304" pitchFamily="18" charset="0"/>
                <a:ea typeface="Times New Roman" panose="02020603050405020304" pitchFamily="18" charset="0"/>
              </a:rPr>
              <a:t>- </a:t>
            </a:r>
            <a:r>
              <a:rPr lang="en-GB" sz="2400" dirty="0" smtClean="0">
                <a:latin typeface="Times New Roman" panose="02020603050405020304" pitchFamily="18" charset="0"/>
                <a:ea typeface="Times New Roman" panose="02020603050405020304" pitchFamily="18" charset="0"/>
              </a:rPr>
              <a:t>Namespace </a:t>
            </a:r>
            <a:r>
              <a:rPr lang="en-GB" sz="2400" dirty="0">
                <a:latin typeface="Times New Roman" panose="02020603050405020304" pitchFamily="18" charset="0"/>
                <a:ea typeface="Times New Roman" panose="02020603050405020304" pitchFamily="18" charset="0"/>
              </a:rPr>
              <a:t>được khai báo ở đầu file , sử dụng từ khóa </a:t>
            </a:r>
            <a:r>
              <a:rPr lang="en-GB" sz="2400" dirty="0">
                <a:solidFill>
                  <a:srgbClr val="FF0000"/>
                </a:solidFill>
                <a:latin typeface="Times New Roman" panose="02020603050405020304" pitchFamily="18" charset="0"/>
                <a:ea typeface="Times New Roman" panose="02020603050405020304" pitchFamily="18" charset="0"/>
              </a:rPr>
              <a:t>namespace</a:t>
            </a:r>
            <a:endParaRPr lang="en-US" sz="2400" b="1"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1011650" y="3658817"/>
            <a:ext cx="2084225" cy="369332"/>
          </a:xfrm>
          <a:prstGeom prst="rect">
            <a:avLst/>
          </a:prstGeom>
        </p:spPr>
        <p:txBody>
          <a:bodyPr wrap="none">
            <a:spAutoFit/>
          </a:bodyPr>
          <a:lstStyle/>
          <a:p>
            <a:r>
              <a:rPr lang="en-GB" b="1" dirty="0">
                <a:solidFill>
                  <a:srgbClr val="0000CD"/>
                </a:solidFill>
                <a:latin typeface="Consolas" panose="020B0609020204030204" pitchFamily="49" charset="0"/>
                <a:ea typeface="Times New Roman" panose="02020603050405020304" pitchFamily="18" charset="0"/>
              </a:rPr>
              <a:t>namespace</a:t>
            </a:r>
            <a:r>
              <a:rPr lang="en-GB" b="1" dirty="0">
                <a:solidFill>
                  <a:srgbClr val="000000"/>
                </a:solidFill>
                <a:latin typeface="Consolas" panose="020B0609020204030204" pitchFamily="49" charset="0"/>
                <a:ea typeface="Times New Roman" panose="02020603050405020304" pitchFamily="18" charset="0"/>
              </a:rPr>
              <a:t> Html;</a:t>
            </a:r>
            <a:endParaRPr lang="en-US" sz="2800" b="1" dirty="0">
              <a:effectLst/>
              <a:latin typeface="Times New Roman" panose="02020603050405020304" pitchFamily="18" charset="0"/>
              <a:ea typeface="Times New Roman" panose="02020603050405020304" pitchFamily="18" charset="0"/>
            </a:endParaRPr>
          </a:p>
        </p:txBody>
      </p:sp>
      <p:pic>
        <p:nvPicPr>
          <p:cNvPr id="7" name="Picture 6"/>
          <p:cNvPicPr>
            <a:picLocks noChangeAspect="1"/>
          </p:cNvPicPr>
          <p:nvPr/>
        </p:nvPicPr>
        <p:blipFill>
          <a:blip r:embed="rId5"/>
          <a:stretch>
            <a:fillRect/>
          </a:stretch>
        </p:blipFill>
        <p:spPr>
          <a:xfrm>
            <a:off x="637309" y="4994053"/>
            <a:ext cx="5187294" cy="1551754"/>
          </a:xfrm>
          <a:prstGeom prst="rect">
            <a:avLst/>
          </a:prstGeom>
        </p:spPr>
      </p:pic>
      <p:sp>
        <p:nvSpPr>
          <p:cNvPr id="8" name="Down Arrow 7"/>
          <p:cNvSpPr/>
          <p:nvPr/>
        </p:nvSpPr>
        <p:spPr>
          <a:xfrm rot="4313893">
            <a:off x="3828061" y="4519163"/>
            <a:ext cx="1001440" cy="14027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TextBox 8"/>
          <p:cNvSpPr txBox="1"/>
          <p:nvPr/>
        </p:nvSpPr>
        <p:spPr>
          <a:xfrm>
            <a:off x="4987593" y="4748074"/>
            <a:ext cx="2178802" cy="461665"/>
          </a:xfrm>
          <a:prstGeom prst="rect">
            <a:avLst/>
          </a:prstGeom>
          <a:noFill/>
        </p:spPr>
        <p:txBody>
          <a:bodyPr wrap="none" rtlCol="0">
            <a:spAutoFit/>
          </a:bodyPr>
          <a:lstStyle/>
          <a:p>
            <a:r>
              <a:rPr lang="en-US" sz="2400" b="1" dirty="0" smtClean="0">
                <a:solidFill>
                  <a:srgbClr val="C00000"/>
                </a:solidFill>
              </a:rPr>
              <a:t>Không hợp lệ</a:t>
            </a:r>
            <a:endParaRPr lang="en-US" sz="2400" b="1" dirty="0">
              <a:solidFill>
                <a:srgbClr val="C00000"/>
              </a:solidFill>
            </a:endParaRPr>
          </a:p>
        </p:txBody>
      </p:sp>
    </p:spTree>
    <p:extLst>
      <p:ext uri="{BB962C8B-B14F-4D97-AF65-F5344CB8AC3E}">
        <p14:creationId xmlns:p14="http://schemas.microsoft.com/office/powerpoint/2010/main" val="8009294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3631474" y="2053716"/>
            <a:ext cx="12810309" cy="680379"/>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13:INTERABLES</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3749040" y="2734095"/>
            <a:ext cx="3917034" cy="0"/>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3808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B3386F3-B952-4C77-B90C-665736ECD3C9}"/>
              </a:ext>
            </a:extLst>
          </p:cNvPr>
          <p:cNvGrpSpPr/>
          <p:nvPr/>
        </p:nvGrpSpPr>
        <p:grpSpPr>
          <a:xfrm rot="20234180">
            <a:off x="3269805" y="3873328"/>
            <a:ext cx="3364483" cy="3336541"/>
            <a:chOff x="6563619" y="1067070"/>
            <a:chExt cx="1784092" cy="1847925"/>
          </a:xfrm>
        </p:grpSpPr>
        <p:sp>
          <p:nvSpPr>
            <p:cNvPr id="3" name="Freeform: Shape 267">
              <a:extLst>
                <a:ext uri="{FF2B5EF4-FFF2-40B4-BE49-F238E27FC236}">
                  <a16:creationId xmlns:a16="http://schemas.microsoft.com/office/drawing/2014/main" id="{91CA2470-665B-49D8-9C91-9B62DF697B3C}"/>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4" name="Freeform: Shape 268">
              <a:extLst>
                <a:ext uri="{FF2B5EF4-FFF2-40B4-BE49-F238E27FC236}">
                  <a16:creationId xmlns:a16="http://schemas.microsoft.com/office/drawing/2014/main" id="{3812671E-A6B2-4045-A03A-5C37DC45DB45}"/>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5" name="Freeform: Shape 269">
              <a:extLst>
                <a:ext uri="{FF2B5EF4-FFF2-40B4-BE49-F238E27FC236}">
                  <a16:creationId xmlns:a16="http://schemas.microsoft.com/office/drawing/2014/main" id="{D443FEC8-BAFC-45CC-924F-6B84AAA36A56}"/>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6" name="Freeform: Shape 270">
              <a:extLst>
                <a:ext uri="{FF2B5EF4-FFF2-40B4-BE49-F238E27FC236}">
                  <a16:creationId xmlns:a16="http://schemas.microsoft.com/office/drawing/2014/main" id="{D99A5E59-CEA8-48F4-94DA-8BF356DE13DC}"/>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sp>
        <p:nvSpPr>
          <p:cNvPr id="8" name="Oval Callout 7"/>
          <p:cNvSpPr/>
          <p:nvPr/>
        </p:nvSpPr>
        <p:spPr>
          <a:xfrm rot="303086">
            <a:off x="4006625" y="282396"/>
            <a:ext cx="5947715" cy="333409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INTERABLES LÀ GÌ ????</a:t>
            </a:r>
            <a:endParaRPr lang="en-US" sz="3200" b="1" dirty="0"/>
          </a:p>
        </p:txBody>
      </p:sp>
    </p:spTree>
    <p:extLst>
      <p:ext uri="{BB962C8B-B14F-4D97-AF65-F5344CB8AC3E}">
        <p14:creationId xmlns:p14="http://schemas.microsoft.com/office/powerpoint/2010/main" val="29727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aphic 14">
            <a:extLst>
              <a:ext uri="{FF2B5EF4-FFF2-40B4-BE49-F238E27FC236}">
                <a16:creationId xmlns:a16="http://schemas.microsoft.com/office/drawing/2014/main" id="{15DDA8FA-C87D-4C43-81F0-A8F5C8073A26}"/>
              </a:ext>
            </a:extLst>
          </p:cNvPr>
          <p:cNvGrpSpPr/>
          <p:nvPr/>
        </p:nvGrpSpPr>
        <p:grpSpPr>
          <a:xfrm>
            <a:off x="1693719" y="335607"/>
            <a:ext cx="8333509" cy="6345747"/>
            <a:chOff x="2444748" y="555045"/>
            <a:chExt cx="7282048" cy="5727454"/>
          </a:xfrm>
        </p:grpSpPr>
        <p:sp>
          <p:nvSpPr>
            <p:cNvPr id="4" name="Freeform: Shape 74">
              <a:extLst>
                <a:ext uri="{FF2B5EF4-FFF2-40B4-BE49-F238E27FC236}">
                  <a16:creationId xmlns:a16="http://schemas.microsoft.com/office/drawing/2014/main" id="{EA1216DB-C9D7-453C-8790-7EB62F240FC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75">
              <a:extLst>
                <a:ext uri="{FF2B5EF4-FFF2-40B4-BE49-F238E27FC236}">
                  <a16:creationId xmlns:a16="http://schemas.microsoft.com/office/drawing/2014/main" id="{0F3F33FE-6D94-4411-A3BD-BE7FB6EABA2E}"/>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76">
              <a:extLst>
                <a:ext uri="{FF2B5EF4-FFF2-40B4-BE49-F238E27FC236}">
                  <a16:creationId xmlns:a16="http://schemas.microsoft.com/office/drawing/2014/main" id="{733F642A-CDB2-4697-81AF-78F5118CA584}"/>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77">
              <a:extLst>
                <a:ext uri="{FF2B5EF4-FFF2-40B4-BE49-F238E27FC236}">
                  <a16:creationId xmlns:a16="http://schemas.microsoft.com/office/drawing/2014/main" id="{F0C96483-F14D-4447-86E7-62D8D2648181}"/>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8">
              <a:extLst>
                <a:ext uri="{FF2B5EF4-FFF2-40B4-BE49-F238E27FC236}">
                  <a16:creationId xmlns:a16="http://schemas.microsoft.com/office/drawing/2014/main" id="{83CD42A4-6DBB-4D30-B86A-AE4DC5996E15}"/>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79">
              <a:extLst>
                <a:ext uri="{FF2B5EF4-FFF2-40B4-BE49-F238E27FC236}">
                  <a16:creationId xmlns:a16="http://schemas.microsoft.com/office/drawing/2014/main" id="{8ECA736B-848B-4898-8953-26C3E9626659}"/>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80">
              <a:extLst>
                <a:ext uri="{FF2B5EF4-FFF2-40B4-BE49-F238E27FC236}">
                  <a16:creationId xmlns:a16="http://schemas.microsoft.com/office/drawing/2014/main" id="{10E54273-D8F0-4C64-9899-C78C35C490D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81">
              <a:extLst>
                <a:ext uri="{FF2B5EF4-FFF2-40B4-BE49-F238E27FC236}">
                  <a16:creationId xmlns:a16="http://schemas.microsoft.com/office/drawing/2014/main" id="{A3014205-3705-4293-BB44-01C5C4DE28C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Rectangle 1"/>
          <p:cNvSpPr/>
          <p:nvPr/>
        </p:nvSpPr>
        <p:spPr>
          <a:xfrm>
            <a:off x="2421082" y="1835984"/>
            <a:ext cx="6688023" cy="1938992"/>
          </a:xfrm>
          <a:prstGeom prst="rect">
            <a:avLst/>
          </a:prstGeom>
        </p:spPr>
        <p:txBody>
          <a:bodyPr wrap="square">
            <a:spAutoFit/>
          </a:bodyPr>
          <a:lstStyle/>
          <a:p>
            <a:pPr marL="342900" marR="0" lvl="0" indent="-342900">
              <a:buClr>
                <a:srgbClr val="000000"/>
              </a:buClr>
              <a:buSzPts val="1150"/>
              <a:buFont typeface="Verdana" panose="020B0604030504040204" pitchFamily="34" charset="0"/>
              <a:buChar char="-"/>
            </a:pPr>
            <a:r>
              <a:rPr lang="en-GB"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Một iterable là bất kỳ giá trị nào có thể được lặp lại bằng vòng lặp foreach </a:t>
            </a:r>
            <a:r>
              <a:rPr lang="en-GB"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buClr>
                <a:srgbClr val="000000"/>
              </a:buClr>
              <a:buSzPts val="1150"/>
              <a:buFont typeface="Verdana" panose="020B0604030504040204" pitchFamily="34" charset="0"/>
              <a:buChar char="-"/>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Clr>
                <a:srgbClr val="000000"/>
              </a:buClr>
              <a:buSzPts val="1150"/>
              <a:buFont typeface="Verdana" panose="020B0604030504040204" pitchFamily="34" charset="0"/>
              <a:buChar char="-"/>
            </a:pPr>
            <a:r>
              <a:rPr lang="en-GB"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Iterable có thể được sử dụng làm kiểu dữ liệu cho các đối số của hàm và giá trị trả về của hàm.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95274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ounded Rectangle 9"/>
          <p:cNvSpPr/>
          <p:nvPr/>
        </p:nvSpPr>
        <p:spPr>
          <a:xfrm>
            <a:off x="608247" y="4046010"/>
            <a:ext cx="6307281"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88531" y="69400"/>
            <a:ext cx="562148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0">
            <a:extLst>
              <a:ext uri="{FF2B5EF4-FFF2-40B4-BE49-F238E27FC236}">
                <a16:creationId xmlns:a16="http://schemas.microsoft.com/office/drawing/2014/main" id="{FF1EE9CA-FAF3-4082-9A3B-C14C34E5E508}"/>
              </a:ext>
            </a:extLst>
          </p:cNvPr>
          <p:cNvSpPr/>
          <p:nvPr/>
        </p:nvSpPr>
        <p:spPr>
          <a:xfrm>
            <a:off x="269002" y="2669060"/>
            <a:ext cx="11046698" cy="2366505"/>
          </a:xfrm>
          <a:custGeom>
            <a:avLst/>
            <a:gdLst>
              <a:gd name="connsiteX0" fmla="*/ 0 w 7344461"/>
              <a:gd name="connsiteY0" fmla="*/ 1843430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2472538 w 7344461"/>
              <a:gd name="connsiteY9" fmla="*/ 409651 h 3489350"/>
              <a:gd name="connsiteX10" fmla="*/ 3160166 w 7344461"/>
              <a:gd name="connsiteY10" fmla="*/ 14630 h 3489350"/>
              <a:gd name="connsiteX11" fmla="*/ 3803904 w 7344461"/>
              <a:gd name="connsiteY11" fmla="*/ 387705 h 3489350"/>
              <a:gd name="connsiteX12" fmla="*/ 4462272 w 7344461"/>
              <a:gd name="connsiteY12" fmla="*/ 0 h 3489350"/>
              <a:gd name="connsiteX13" fmla="*/ 5113325 w 7344461"/>
              <a:gd name="connsiteY13" fmla="*/ 475488 h 3489350"/>
              <a:gd name="connsiteX14" fmla="*/ 4096512 w 7344461"/>
              <a:gd name="connsiteY14" fmla="*/ 1821485 h 3489350"/>
              <a:gd name="connsiteX15" fmla="*/ 5479085 w 7344461"/>
              <a:gd name="connsiteY15" fmla="*/ 1836115 h 3489350"/>
              <a:gd name="connsiteX16" fmla="*/ 5698541 w 7344461"/>
              <a:gd name="connsiteY16" fmla="*/ 2179929 h 3489350"/>
              <a:gd name="connsiteX17" fmla="*/ 5888736 w 7344461"/>
              <a:gd name="connsiteY17" fmla="*/ 29261 h 3489350"/>
              <a:gd name="connsiteX18" fmla="*/ 6166714 w 7344461"/>
              <a:gd name="connsiteY18" fmla="*/ 3489350 h 3489350"/>
              <a:gd name="connsiteX19" fmla="*/ 6510528 w 7344461"/>
              <a:gd name="connsiteY19" fmla="*/ 1331366 h 3489350"/>
              <a:gd name="connsiteX20" fmla="*/ 6620256 w 7344461"/>
              <a:gd name="connsiteY20" fmla="*/ 1916582 h 3489350"/>
              <a:gd name="connsiteX21" fmla="*/ 7344461 w 7344461"/>
              <a:gd name="connsiteY21"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96512 w 7344461"/>
              <a:gd name="connsiteY15" fmla="*/ 1821485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916582 h 3489350"/>
              <a:gd name="connsiteX23" fmla="*/ 7344461 w 7344461"/>
              <a:gd name="connsiteY23"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880006 h 3489350"/>
              <a:gd name="connsiteX23" fmla="*/ 7344461 w 7344461"/>
              <a:gd name="connsiteY23" fmla="*/ 1865376 h 3489350"/>
              <a:gd name="connsiteX0" fmla="*/ 0 w 7366407"/>
              <a:gd name="connsiteY0" fmla="*/ 1865375 h 3489350"/>
              <a:gd name="connsiteX1" fmla="*/ 885139 w 7366407"/>
              <a:gd name="connsiteY1" fmla="*/ 1858061 h 3489350"/>
              <a:gd name="connsiteX2" fmla="*/ 994867 w 7366407"/>
              <a:gd name="connsiteY2" fmla="*/ 1316736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489350"/>
              <a:gd name="connsiteX1" fmla="*/ 885139 w 7366407"/>
              <a:gd name="connsiteY1" fmla="*/ 1858061 h 3489350"/>
              <a:gd name="connsiteX2" fmla="*/ 1009498 w 7366407"/>
              <a:gd name="connsiteY2" fmla="*/ 1228954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609344 w 7366407"/>
              <a:gd name="connsiteY4" fmla="*/ 43891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698541 w 7366407"/>
              <a:gd name="connsiteY17" fmla="*/ 2179929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793639 w 7366407"/>
              <a:gd name="connsiteY17" fmla="*/ 2238451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5976519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61734 w 7366407"/>
              <a:gd name="connsiteY20" fmla="*/ 126552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50745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1770 w 7366407"/>
              <a:gd name="connsiteY15" fmla="*/ 1880006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140402 w 7366407"/>
              <a:gd name="connsiteY14" fmla="*/ 1880007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01871 w 7366407"/>
              <a:gd name="connsiteY7" fmla="*/ 1853012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9690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60857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462272 w 7454190"/>
              <a:gd name="connsiteY11" fmla="*/ 872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9049317"/>
              <a:gd name="connsiteY0" fmla="*/ 1873451 h 3563263"/>
              <a:gd name="connsiteX1" fmla="*/ 907085 w 9049317"/>
              <a:gd name="connsiteY1" fmla="*/ 1866137 h 3563263"/>
              <a:gd name="connsiteX2" fmla="*/ 1009498 w 9049317"/>
              <a:gd name="connsiteY2" fmla="*/ 1237030 h 3563263"/>
              <a:gd name="connsiteX3" fmla="*/ 1294790 w 9049317"/>
              <a:gd name="connsiteY3" fmla="*/ 3563263 h 3563263"/>
              <a:gd name="connsiteX4" fmla="*/ 1587398 w 9049317"/>
              <a:gd name="connsiteY4" fmla="*/ 15391 h 3563263"/>
              <a:gd name="connsiteX5" fmla="*/ 1865376 w 9049317"/>
              <a:gd name="connsiteY5" fmla="*/ 2239211 h 3563263"/>
              <a:gd name="connsiteX6" fmla="*/ 2038831 w 9049317"/>
              <a:gd name="connsiteY6" fmla="*/ 1875718 h 3563263"/>
              <a:gd name="connsiteX7" fmla="*/ 3457980 w 9049317"/>
              <a:gd name="connsiteY7" fmla="*/ 1890349 h 3563263"/>
              <a:gd name="connsiteX8" fmla="*/ 2443277 w 9049317"/>
              <a:gd name="connsiteY8" fmla="*/ 490879 h 3563263"/>
              <a:gd name="connsiteX9" fmla="*/ 3043123 w 9049317"/>
              <a:gd name="connsiteY9" fmla="*/ 761 h 3563263"/>
              <a:gd name="connsiteX10" fmla="*/ 3803904 w 9049317"/>
              <a:gd name="connsiteY10" fmla="*/ 395781 h 3563263"/>
              <a:gd name="connsiteX11" fmla="*/ 4586631 w 9049317"/>
              <a:gd name="connsiteY11" fmla="*/ 22706 h 3563263"/>
              <a:gd name="connsiteX12" fmla="*/ 5171847 w 9049317"/>
              <a:gd name="connsiteY12" fmla="*/ 483564 h 3563263"/>
              <a:gd name="connsiteX13" fmla="*/ 4140402 w 9049317"/>
              <a:gd name="connsiteY13" fmla="*/ 1880768 h 3563263"/>
              <a:gd name="connsiteX14" fmla="*/ 5498920 w 9049317"/>
              <a:gd name="connsiteY14" fmla="*/ 1897663 h 3563263"/>
              <a:gd name="connsiteX15" fmla="*/ 5720487 w 9049317"/>
              <a:gd name="connsiteY15" fmla="*/ 2239211 h 3563263"/>
              <a:gd name="connsiteX16" fmla="*/ 6005780 w 9049317"/>
              <a:gd name="connsiteY16" fmla="*/ 761 h 3563263"/>
              <a:gd name="connsiteX17" fmla="*/ 6269127 w 9049317"/>
              <a:gd name="connsiteY17" fmla="*/ 3534002 h 3563263"/>
              <a:gd name="connsiteX18" fmla="*/ 6590995 w 9049317"/>
              <a:gd name="connsiteY18" fmla="*/ 1251660 h 3563263"/>
              <a:gd name="connsiteX19" fmla="*/ 6686093 w 9049317"/>
              <a:gd name="connsiteY19" fmla="*/ 1895397 h 3563263"/>
              <a:gd name="connsiteX20" fmla="*/ 9049317 w 9049317"/>
              <a:gd name="connsiteY20" fmla="*/ 1903256 h 3563263"/>
              <a:gd name="connsiteX0" fmla="*/ 0 w 9151469"/>
              <a:gd name="connsiteY0" fmla="*/ 1873451 h 3563263"/>
              <a:gd name="connsiteX1" fmla="*/ 907085 w 9151469"/>
              <a:gd name="connsiteY1" fmla="*/ 1866137 h 3563263"/>
              <a:gd name="connsiteX2" fmla="*/ 1009498 w 9151469"/>
              <a:gd name="connsiteY2" fmla="*/ 1237030 h 3563263"/>
              <a:gd name="connsiteX3" fmla="*/ 1294790 w 9151469"/>
              <a:gd name="connsiteY3" fmla="*/ 3563263 h 3563263"/>
              <a:gd name="connsiteX4" fmla="*/ 1587398 w 9151469"/>
              <a:gd name="connsiteY4" fmla="*/ 15391 h 3563263"/>
              <a:gd name="connsiteX5" fmla="*/ 1865376 w 9151469"/>
              <a:gd name="connsiteY5" fmla="*/ 2239211 h 3563263"/>
              <a:gd name="connsiteX6" fmla="*/ 2038831 w 9151469"/>
              <a:gd name="connsiteY6" fmla="*/ 1875718 h 3563263"/>
              <a:gd name="connsiteX7" fmla="*/ 3457980 w 9151469"/>
              <a:gd name="connsiteY7" fmla="*/ 1890349 h 3563263"/>
              <a:gd name="connsiteX8" fmla="*/ 2443277 w 9151469"/>
              <a:gd name="connsiteY8" fmla="*/ 490879 h 3563263"/>
              <a:gd name="connsiteX9" fmla="*/ 3043123 w 9151469"/>
              <a:gd name="connsiteY9" fmla="*/ 761 h 3563263"/>
              <a:gd name="connsiteX10" fmla="*/ 3803904 w 9151469"/>
              <a:gd name="connsiteY10" fmla="*/ 395781 h 3563263"/>
              <a:gd name="connsiteX11" fmla="*/ 4586631 w 9151469"/>
              <a:gd name="connsiteY11" fmla="*/ 22706 h 3563263"/>
              <a:gd name="connsiteX12" fmla="*/ 5171847 w 9151469"/>
              <a:gd name="connsiteY12" fmla="*/ 483564 h 3563263"/>
              <a:gd name="connsiteX13" fmla="*/ 4140402 w 9151469"/>
              <a:gd name="connsiteY13" fmla="*/ 1880768 h 3563263"/>
              <a:gd name="connsiteX14" fmla="*/ 5498920 w 9151469"/>
              <a:gd name="connsiteY14" fmla="*/ 1897663 h 3563263"/>
              <a:gd name="connsiteX15" fmla="*/ 5720487 w 9151469"/>
              <a:gd name="connsiteY15" fmla="*/ 2239211 h 3563263"/>
              <a:gd name="connsiteX16" fmla="*/ 6005780 w 9151469"/>
              <a:gd name="connsiteY16" fmla="*/ 761 h 3563263"/>
              <a:gd name="connsiteX17" fmla="*/ 6269127 w 9151469"/>
              <a:gd name="connsiteY17" fmla="*/ 3534002 h 3563263"/>
              <a:gd name="connsiteX18" fmla="*/ 6590995 w 9151469"/>
              <a:gd name="connsiteY18" fmla="*/ 1251660 h 3563263"/>
              <a:gd name="connsiteX19" fmla="*/ 6686093 w 9151469"/>
              <a:gd name="connsiteY19" fmla="*/ 1895397 h 3563263"/>
              <a:gd name="connsiteX20" fmla="*/ 9151469 w 9151469"/>
              <a:gd name="connsiteY20" fmla="*/ 1903256 h 3563263"/>
              <a:gd name="connsiteX0" fmla="*/ 0 w 9088607"/>
              <a:gd name="connsiteY0" fmla="*/ 1873451 h 3563263"/>
              <a:gd name="connsiteX1" fmla="*/ 907085 w 9088607"/>
              <a:gd name="connsiteY1" fmla="*/ 1866137 h 3563263"/>
              <a:gd name="connsiteX2" fmla="*/ 1009498 w 9088607"/>
              <a:gd name="connsiteY2" fmla="*/ 1237030 h 3563263"/>
              <a:gd name="connsiteX3" fmla="*/ 1294790 w 9088607"/>
              <a:gd name="connsiteY3" fmla="*/ 3563263 h 3563263"/>
              <a:gd name="connsiteX4" fmla="*/ 1587398 w 9088607"/>
              <a:gd name="connsiteY4" fmla="*/ 15391 h 3563263"/>
              <a:gd name="connsiteX5" fmla="*/ 1865376 w 9088607"/>
              <a:gd name="connsiteY5" fmla="*/ 2239211 h 3563263"/>
              <a:gd name="connsiteX6" fmla="*/ 2038831 w 9088607"/>
              <a:gd name="connsiteY6" fmla="*/ 1875718 h 3563263"/>
              <a:gd name="connsiteX7" fmla="*/ 3457980 w 9088607"/>
              <a:gd name="connsiteY7" fmla="*/ 1890349 h 3563263"/>
              <a:gd name="connsiteX8" fmla="*/ 2443277 w 9088607"/>
              <a:gd name="connsiteY8" fmla="*/ 490879 h 3563263"/>
              <a:gd name="connsiteX9" fmla="*/ 3043123 w 9088607"/>
              <a:gd name="connsiteY9" fmla="*/ 761 h 3563263"/>
              <a:gd name="connsiteX10" fmla="*/ 3803904 w 9088607"/>
              <a:gd name="connsiteY10" fmla="*/ 395781 h 3563263"/>
              <a:gd name="connsiteX11" fmla="*/ 4586631 w 9088607"/>
              <a:gd name="connsiteY11" fmla="*/ 22706 h 3563263"/>
              <a:gd name="connsiteX12" fmla="*/ 5171847 w 9088607"/>
              <a:gd name="connsiteY12" fmla="*/ 483564 h 3563263"/>
              <a:gd name="connsiteX13" fmla="*/ 4140402 w 9088607"/>
              <a:gd name="connsiteY13" fmla="*/ 1880768 h 3563263"/>
              <a:gd name="connsiteX14" fmla="*/ 5498920 w 9088607"/>
              <a:gd name="connsiteY14" fmla="*/ 1897663 h 3563263"/>
              <a:gd name="connsiteX15" fmla="*/ 5720487 w 9088607"/>
              <a:gd name="connsiteY15" fmla="*/ 2239211 h 3563263"/>
              <a:gd name="connsiteX16" fmla="*/ 6005780 w 9088607"/>
              <a:gd name="connsiteY16" fmla="*/ 761 h 3563263"/>
              <a:gd name="connsiteX17" fmla="*/ 6269127 w 9088607"/>
              <a:gd name="connsiteY17" fmla="*/ 3534002 h 3563263"/>
              <a:gd name="connsiteX18" fmla="*/ 6590995 w 9088607"/>
              <a:gd name="connsiteY18" fmla="*/ 1251660 h 3563263"/>
              <a:gd name="connsiteX19" fmla="*/ 6686093 w 9088607"/>
              <a:gd name="connsiteY19" fmla="*/ 1895397 h 3563263"/>
              <a:gd name="connsiteX20" fmla="*/ 9088607 w 9088607"/>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1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930018 h 3611972"/>
              <a:gd name="connsiteX1" fmla="*/ 2345056 w 10526578"/>
              <a:gd name="connsiteY1" fmla="*/ 1914846 h 3611972"/>
              <a:gd name="connsiteX2" fmla="*/ 2447469 w 10526578"/>
              <a:gd name="connsiteY2" fmla="*/ 1285739 h 3611972"/>
              <a:gd name="connsiteX3" fmla="*/ 2732761 w 10526578"/>
              <a:gd name="connsiteY3" fmla="*/ 3611972 h 3611972"/>
              <a:gd name="connsiteX4" fmla="*/ 3025369 w 10526578"/>
              <a:gd name="connsiteY4" fmla="*/ 64100 h 3611972"/>
              <a:gd name="connsiteX5" fmla="*/ 3303347 w 10526578"/>
              <a:gd name="connsiteY5" fmla="*/ 2287920 h 3611972"/>
              <a:gd name="connsiteX6" fmla="*/ 3476802 w 10526578"/>
              <a:gd name="connsiteY6" fmla="*/ 1924427 h 3611972"/>
              <a:gd name="connsiteX7" fmla="*/ 4895951 w 10526578"/>
              <a:gd name="connsiteY7" fmla="*/ 1939058 h 3611972"/>
              <a:gd name="connsiteX8" fmla="*/ 3881248 w 10526578"/>
              <a:gd name="connsiteY8" fmla="*/ 539588 h 3611972"/>
              <a:gd name="connsiteX9" fmla="*/ 4481094 w 10526578"/>
              <a:gd name="connsiteY9" fmla="*/ 49470 h 3611972"/>
              <a:gd name="connsiteX10" fmla="*/ 6024602 w 10526578"/>
              <a:gd name="connsiteY10" fmla="*/ 71415 h 3611972"/>
              <a:gd name="connsiteX11" fmla="*/ 6609818 w 10526578"/>
              <a:gd name="connsiteY11" fmla="*/ 532273 h 3611972"/>
              <a:gd name="connsiteX12" fmla="*/ 5578373 w 10526578"/>
              <a:gd name="connsiteY12" fmla="*/ 1929477 h 3611972"/>
              <a:gd name="connsiteX13" fmla="*/ 6936891 w 10526578"/>
              <a:gd name="connsiteY13" fmla="*/ 1946372 h 3611972"/>
              <a:gd name="connsiteX14" fmla="*/ 7158458 w 10526578"/>
              <a:gd name="connsiteY14" fmla="*/ 2287920 h 3611972"/>
              <a:gd name="connsiteX15" fmla="*/ 7443751 w 10526578"/>
              <a:gd name="connsiteY15" fmla="*/ 49470 h 3611972"/>
              <a:gd name="connsiteX16" fmla="*/ 7707098 w 10526578"/>
              <a:gd name="connsiteY16" fmla="*/ 3582711 h 3611972"/>
              <a:gd name="connsiteX17" fmla="*/ 8028966 w 10526578"/>
              <a:gd name="connsiteY17" fmla="*/ 1300369 h 3611972"/>
              <a:gd name="connsiteX18" fmla="*/ 8124064 w 10526578"/>
              <a:gd name="connsiteY18" fmla="*/ 1944106 h 3611972"/>
              <a:gd name="connsiteX19" fmla="*/ 10526578 w 10526578"/>
              <a:gd name="connsiteY19" fmla="*/ 1951965 h 3611972"/>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3881248 w 10526578"/>
              <a:gd name="connsiteY8" fmla="*/ 490119 h 3562503"/>
              <a:gd name="connsiteX9" fmla="*/ 6024602 w 10526578"/>
              <a:gd name="connsiteY9" fmla="*/ 21946 h 3562503"/>
              <a:gd name="connsiteX10" fmla="*/ 6609818 w 10526578"/>
              <a:gd name="connsiteY10" fmla="*/ 482804 h 3562503"/>
              <a:gd name="connsiteX11" fmla="*/ 5578373 w 10526578"/>
              <a:gd name="connsiteY11" fmla="*/ 1880008 h 3562503"/>
              <a:gd name="connsiteX12" fmla="*/ 6936891 w 10526578"/>
              <a:gd name="connsiteY12" fmla="*/ 1896903 h 3562503"/>
              <a:gd name="connsiteX13" fmla="*/ 7158458 w 10526578"/>
              <a:gd name="connsiteY13" fmla="*/ 2238451 h 3562503"/>
              <a:gd name="connsiteX14" fmla="*/ 7443751 w 10526578"/>
              <a:gd name="connsiteY14" fmla="*/ 1 h 3562503"/>
              <a:gd name="connsiteX15" fmla="*/ 7707098 w 10526578"/>
              <a:gd name="connsiteY15" fmla="*/ 3533242 h 3562503"/>
              <a:gd name="connsiteX16" fmla="*/ 8028966 w 10526578"/>
              <a:gd name="connsiteY16" fmla="*/ 1250900 h 3562503"/>
              <a:gd name="connsiteX17" fmla="*/ 8124064 w 10526578"/>
              <a:gd name="connsiteY17" fmla="*/ 1894637 h 3562503"/>
              <a:gd name="connsiteX18" fmla="*/ 10526578 w 10526578"/>
              <a:gd name="connsiteY18"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024602 w 10526578"/>
              <a:gd name="connsiteY8" fmla="*/ 21946 h 3562503"/>
              <a:gd name="connsiteX9" fmla="*/ 6609818 w 10526578"/>
              <a:gd name="connsiteY9" fmla="*/ 482804 h 3562503"/>
              <a:gd name="connsiteX10" fmla="*/ 5578373 w 10526578"/>
              <a:gd name="connsiteY10" fmla="*/ 1880008 h 3562503"/>
              <a:gd name="connsiteX11" fmla="*/ 6936891 w 10526578"/>
              <a:gd name="connsiteY11" fmla="*/ 1896903 h 3562503"/>
              <a:gd name="connsiteX12" fmla="*/ 7158458 w 10526578"/>
              <a:gd name="connsiteY12" fmla="*/ 2238451 h 3562503"/>
              <a:gd name="connsiteX13" fmla="*/ 7443751 w 10526578"/>
              <a:gd name="connsiteY13" fmla="*/ 1 h 3562503"/>
              <a:gd name="connsiteX14" fmla="*/ 7707098 w 10526578"/>
              <a:gd name="connsiteY14" fmla="*/ 3533242 h 3562503"/>
              <a:gd name="connsiteX15" fmla="*/ 8028966 w 10526578"/>
              <a:gd name="connsiteY15" fmla="*/ 1250900 h 3562503"/>
              <a:gd name="connsiteX16" fmla="*/ 8124064 w 10526578"/>
              <a:gd name="connsiteY16" fmla="*/ 1894637 h 3562503"/>
              <a:gd name="connsiteX17" fmla="*/ 10526578 w 10526578"/>
              <a:gd name="connsiteY17"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609818 w 10526578"/>
              <a:gd name="connsiteY8" fmla="*/ 482804 h 3562503"/>
              <a:gd name="connsiteX9" fmla="*/ 5578373 w 10526578"/>
              <a:gd name="connsiteY9" fmla="*/ 1880008 h 3562503"/>
              <a:gd name="connsiteX10" fmla="*/ 6936891 w 10526578"/>
              <a:gd name="connsiteY10" fmla="*/ 1896903 h 3562503"/>
              <a:gd name="connsiteX11" fmla="*/ 7158458 w 10526578"/>
              <a:gd name="connsiteY11" fmla="*/ 2238451 h 3562503"/>
              <a:gd name="connsiteX12" fmla="*/ 7443751 w 10526578"/>
              <a:gd name="connsiteY12" fmla="*/ 1 h 3562503"/>
              <a:gd name="connsiteX13" fmla="*/ 7707098 w 10526578"/>
              <a:gd name="connsiteY13" fmla="*/ 3533242 h 3562503"/>
              <a:gd name="connsiteX14" fmla="*/ 8028966 w 10526578"/>
              <a:gd name="connsiteY14" fmla="*/ 1250900 h 3562503"/>
              <a:gd name="connsiteX15" fmla="*/ 8124064 w 10526578"/>
              <a:gd name="connsiteY15" fmla="*/ 1894637 h 3562503"/>
              <a:gd name="connsiteX16" fmla="*/ 10526578 w 10526578"/>
              <a:gd name="connsiteY16"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224844 w 10526578"/>
              <a:gd name="connsiteY10" fmla="*/ 3305198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91650 w 10526578"/>
              <a:gd name="connsiteY10" fmla="*/ 2848025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2662007"/>
              <a:gd name="connsiteY0" fmla="*/ 1880551 h 3562503"/>
              <a:gd name="connsiteX1" fmla="*/ 4480485 w 12662007"/>
              <a:gd name="connsiteY1" fmla="*/ 1865377 h 3562503"/>
              <a:gd name="connsiteX2" fmla="*/ 4582898 w 12662007"/>
              <a:gd name="connsiteY2" fmla="*/ 1236270 h 3562503"/>
              <a:gd name="connsiteX3" fmla="*/ 4868190 w 12662007"/>
              <a:gd name="connsiteY3" fmla="*/ 3562503 h 3562503"/>
              <a:gd name="connsiteX4" fmla="*/ 5160798 w 12662007"/>
              <a:gd name="connsiteY4" fmla="*/ 14631 h 3562503"/>
              <a:gd name="connsiteX5" fmla="*/ 5471971 w 12662007"/>
              <a:gd name="connsiteY5" fmla="*/ 3076606 h 3562503"/>
              <a:gd name="connsiteX6" fmla="*/ 5612231 w 12662007"/>
              <a:gd name="connsiteY6" fmla="*/ 1874958 h 3562503"/>
              <a:gd name="connsiteX7" fmla="*/ 7031380 w 12662007"/>
              <a:gd name="connsiteY7" fmla="*/ 1889589 h 3562503"/>
              <a:gd name="connsiteX8" fmla="*/ 7713802 w 12662007"/>
              <a:gd name="connsiteY8" fmla="*/ 1880008 h 3562503"/>
              <a:gd name="connsiteX9" fmla="*/ 9072320 w 12662007"/>
              <a:gd name="connsiteY9" fmla="*/ 1896903 h 3562503"/>
              <a:gd name="connsiteX10" fmla="*/ 9327079 w 12662007"/>
              <a:gd name="connsiteY10" fmla="*/ 2848025 h 3562503"/>
              <a:gd name="connsiteX11" fmla="*/ 9579180 w 12662007"/>
              <a:gd name="connsiteY11" fmla="*/ 1 h 3562503"/>
              <a:gd name="connsiteX12" fmla="*/ 9842527 w 12662007"/>
              <a:gd name="connsiteY12" fmla="*/ 3533242 h 3562503"/>
              <a:gd name="connsiteX13" fmla="*/ 10164395 w 12662007"/>
              <a:gd name="connsiteY13" fmla="*/ 1250900 h 3562503"/>
              <a:gd name="connsiteX14" fmla="*/ 10259493 w 12662007"/>
              <a:gd name="connsiteY14" fmla="*/ 1894637 h 3562503"/>
              <a:gd name="connsiteX15" fmla="*/ 12662007 w 12662007"/>
              <a:gd name="connsiteY15" fmla="*/ 1902496 h 3562503"/>
              <a:gd name="connsiteX0" fmla="*/ 0 w 14808500"/>
              <a:gd name="connsiteY0" fmla="*/ 1880551 h 3562503"/>
              <a:gd name="connsiteX1" fmla="*/ 4480485 w 14808500"/>
              <a:gd name="connsiteY1" fmla="*/ 1865377 h 3562503"/>
              <a:gd name="connsiteX2" fmla="*/ 4582898 w 14808500"/>
              <a:gd name="connsiteY2" fmla="*/ 1236270 h 3562503"/>
              <a:gd name="connsiteX3" fmla="*/ 4868190 w 14808500"/>
              <a:gd name="connsiteY3" fmla="*/ 3562503 h 3562503"/>
              <a:gd name="connsiteX4" fmla="*/ 5160798 w 14808500"/>
              <a:gd name="connsiteY4" fmla="*/ 14631 h 3562503"/>
              <a:gd name="connsiteX5" fmla="*/ 5471971 w 14808500"/>
              <a:gd name="connsiteY5" fmla="*/ 3076606 h 3562503"/>
              <a:gd name="connsiteX6" fmla="*/ 5612231 w 14808500"/>
              <a:gd name="connsiteY6" fmla="*/ 1874958 h 3562503"/>
              <a:gd name="connsiteX7" fmla="*/ 7031380 w 14808500"/>
              <a:gd name="connsiteY7" fmla="*/ 1889589 h 3562503"/>
              <a:gd name="connsiteX8" fmla="*/ 7713802 w 14808500"/>
              <a:gd name="connsiteY8" fmla="*/ 1880008 h 3562503"/>
              <a:gd name="connsiteX9" fmla="*/ 9072320 w 14808500"/>
              <a:gd name="connsiteY9" fmla="*/ 1896903 h 3562503"/>
              <a:gd name="connsiteX10" fmla="*/ 9327079 w 14808500"/>
              <a:gd name="connsiteY10" fmla="*/ 2848025 h 3562503"/>
              <a:gd name="connsiteX11" fmla="*/ 9579180 w 14808500"/>
              <a:gd name="connsiteY11" fmla="*/ 1 h 3562503"/>
              <a:gd name="connsiteX12" fmla="*/ 9842527 w 14808500"/>
              <a:gd name="connsiteY12" fmla="*/ 3533242 h 3562503"/>
              <a:gd name="connsiteX13" fmla="*/ 10164395 w 14808500"/>
              <a:gd name="connsiteY13" fmla="*/ 1250900 h 3562503"/>
              <a:gd name="connsiteX14" fmla="*/ 10259493 w 14808500"/>
              <a:gd name="connsiteY14" fmla="*/ 1894637 h 3562503"/>
              <a:gd name="connsiteX15" fmla="*/ 14808500 w 14808500"/>
              <a:gd name="connsiteY15" fmla="*/ 1940591 h 3562503"/>
              <a:gd name="connsiteX0" fmla="*/ 0 w 18482842"/>
              <a:gd name="connsiteY0" fmla="*/ 1904392 h 3562502"/>
              <a:gd name="connsiteX1" fmla="*/ 8154827 w 18482842"/>
              <a:gd name="connsiteY1" fmla="*/ 1865376 h 3562502"/>
              <a:gd name="connsiteX2" fmla="*/ 8257240 w 18482842"/>
              <a:gd name="connsiteY2" fmla="*/ 1236269 h 3562502"/>
              <a:gd name="connsiteX3" fmla="*/ 8542532 w 18482842"/>
              <a:gd name="connsiteY3" fmla="*/ 3562502 h 3562502"/>
              <a:gd name="connsiteX4" fmla="*/ 8835140 w 18482842"/>
              <a:gd name="connsiteY4" fmla="*/ 14630 h 3562502"/>
              <a:gd name="connsiteX5" fmla="*/ 9146313 w 18482842"/>
              <a:gd name="connsiteY5" fmla="*/ 3076605 h 3562502"/>
              <a:gd name="connsiteX6" fmla="*/ 9286573 w 18482842"/>
              <a:gd name="connsiteY6" fmla="*/ 1874957 h 3562502"/>
              <a:gd name="connsiteX7" fmla="*/ 10705722 w 18482842"/>
              <a:gd name="connsiteY7" fmla="*/ 1889588 h 3562502"/>
              <a:gd name="connsiteX8" fmla="*/ 11388144 w 18482842"/>
              <a:gd name="connsiteY8" fmla="*/ 1880007 h 3562502"/>
              <a:gd name="connsiteX9" fmla="*/ 12746662 w 18482842"/>
              <a:gd name="connsiteY9" fmla="*/ 1896902 h 3562502"/>
              <a:gd name="connsiteX10" fmla="*/ 13001421 w 18482842"/>
              <a:gd name="connsiteY10" fmla="*/ 2848024 h 3562502"/>
              <a:gd name="connsiteX11" fmla="*/ 13253522 w 18482842"/>
              <a:gd name="connsiteY11" fmla="*/ 0 h 3562502"/>
              <a:gd name="connsiteX12" fmla="*/ 13516869 w 18482842"/>
              <a:gd name="connsiteY12" fmla="*/ 3533241 h 3562502"/>
              <a:gd name="connsiteX13" fmla="*/ 13838737 w 18482842"/>
              <a:gd name="connsiteY13" fmla="*/ 1250899 h 3562502"/>
              <a:gd name="connsiteX14" fmla="*/ 13933835 w 18482842"/>
              <a:gd name="connsiteY14" fmla="*/ 1894636 h 3562502"/>
              <a:gd name="connsiteX15" fmla="*/ 18482842 w 18482842"/>
              <a:gd name="connsiteY15" fmla="*/ 1940590 h 3562502"/>
              <a:gd name="connsiteX0" fmla="*/ 0 w 14744037"/>
              <a:gd name="connsiteY0" fmla="*/ 1904392 h 3562502"/>
              <a:gd name="connsiteX1" fmla="*/ 8154827 w 14744037"/>
              <a:gd name="connsiteY1" fmla="*/ 1865376 h 3562502"/>
              <a:gd name="connsiteX2" fmla="*/ 8257240 w 14744037"/>
              <a:gd name="connsiteY2" fmla="*/ 1236269 h 3562502"/>
              <a:gd name="connsiteX3" fmla="*/ 8542532 w 14744037"/>
              <a:gd name="connsiteY3" fmla="*/ 3562502 h 3562502"/>
              <a:gd name="connsiteX4" fmla="*/ 8835140 w 14744037"/>
              <a:gd name="connsiteY4" fmla="*/ 14630 h 3562502"/>
              <a:gd name="connsiteX5" fmla="*/ 9146313 w 14744037"/>
              <a:gd name="connsiteY5" fmla="*/ 3076605 h 3562502"/>
              <a:gd name="connsiteX6" fmla="*/ 9286573 w 14744037"/>
              <a:gd name="connsiteY6" fmla="*/ 1874957 h 3562502"/>
              <a:gd name="connsiteX7" fmla="*/ 10705722 w 14744037"/>
              <a:gd name="connsiteY7" fmla="*/ 1889588 h 3562502"/>
              <a:gd name="connsiteX8" fmla="*/ 11388144 w 14744037"/>
              <a:gd name="connsiteY8" fmla="*/ 1880007 h 3562502"/>
              <a:gd name="connsiteX9" fmla="*/ 12746662 w 14744037"/>
              <a:gd name="connsiteY9" fmla="*/ 1896902 h 3562502"/>
              <a:gd name="connsiteX10" fmla="*/ 13001421 w 14744037"/>
              <a:gd name="connsiteY10" fmla="*/ 2848024 h 3562502"/>
              <a:gd name="connsiteX11" fmla="*/ 13253522 w 14744037"/>
              <a:gd name="connsiteY11" fmla="*/ 0 h 3562502"/>
              <a:gd name="connsiteX12" fmla="*/ 13516869 w 14744037"/>
              <a:gd name="connsiteY12" fmla="*/ 3533241 h 3562502"/>
              <a:gd name="connsiteX13" fmla="*/ 13838737 w 14744037"/>
              <a:gd name="connsiteY13" fmla="*/ 1250899 h 3562502"/>
              <a:gd name="connsiteX14" fmla="*/ 13933835 w 14744037"/>
              <a:gd name="connsiteY14" fmla="*/ 1894636 h 3562502"/>
              <a:gd name="connsiteX15" fmla="*/ 14744037 w 14744037"/>
              <a:gd name="connsiteY15" fmla="*/ 1892908 h 3562502"/>
              <a:gd name="connsiteX0" fmla="*/ 0 w 14782714"/>
              <a:gd name="connsiteY0" fmla="*/ 1904392 h 3562502"/>
              <a:gd name="connsiteX1" fmla="*/ 8154827 w 14782714"/>
              <a:gd name="connsiteY1" fmla="*/ 1865376 h 3562502"/>
              <a:gd name="connsiteX2" fmla="*/ 8257240 w 14782714"/>
              <a:gd name="connsiteY2" fmla="*/ 1236269 h 3562502"/>
              <a:gd name="connsiteX3" fmla="*/ 8542532 w 14782714"/>
              <a:gd name="connsiteY3" fmla="*/ 3562502 h 3562502"/>
              <a:gd name="connsiteX4" fmla="*/ 8835140 w 14782714"/>
              <a:gd name="connsiteY4" fmla="*/ 14630 h 3562502"/>
              <a:gd name="connsiteX5" fmla="*/ 9146313 w 14782714"/>
              <a:gd name="connsiteY5" fmla="*/ 3076605 h 3562502"/>
              <a:gd name="connsiteX6" fmla="*/ 9286573 w 14782714"/>
              <a:gd name="connsiteY6" fmla="*/ 1874957 h 3562502"/>
              <a:gd name="connsiteX7" fmla="*/ 10705722 w 14782714"/>
              <a:gd name="connsiteY7" fmla="*/ 1889588 h 3562502"/>
              <a:gd name="connsiteX8" fmla="*/ 11388144 w 14782714"/>
              <a:gd name="connsiteY8" fmla="*/ 1880007 h 3562502"/>
              <a:gd name="connsiteX9" fmla="*/ 12746662 w 14782714"/>
              <a:gd name="connsiteY9" fmla="*/ 1896902 h 3562502"/>
              <a:gd name="connsiteX10" fmla="*/ 13001421 w 14782714"/>
              <a:gd name="connsiteY10" fmla="*/ 2848024 h 3562502"/>
              <a:gd name="connsiteX11" fmla="*/ 13253522 w 14782714"/>
              <a:gd name="connsiteY11" fmla="*/ 0 h 3562502"/>
              <a:gd name="connsiteX12" fmla="*/ 13516869 w 14782714"/>
              <a:gd name="connsiteY12" fmla="*/ 3533241 h 3562502"/>
              <a:gd name="connsiteX13" fmla="*/ 13838737 w 14782714"/>
              <a:gd name="connsiteY13" fmla="*/ 1250899 h 3562502"/>
              <a:gd name="connsiteX14" fmla="*/ 13933835 w 14782714"/>
              <a:gd name="connsiteY14" fmla="*/ 1894636 h 3562502"/>
              <a:gd name="connsiteX15" fmla="*/ 14782714 w 14782714"/>
              <a:gd name="connsiteY15" fmla="*/ 1904828 h 3562502"/>
              <a:gd name="connsiteX0" fmla="*/ 0 w 14821391"/>
              <a:gd name="connsiteY0" fmla="*/ 1904392 h 3562502"/>
              <a:gd name="connsiteX1" fmla="*/ 8154827 w 14821391"/>
              <a:gd name="connsiteY1" fmla="*/ 1865376 h 3562502"/>
              <a:gd name="connsiteX2" fmla="*/ 8257240 w 14821391"/>
              <a:gd name="connsiteY2" fmla="*/ 1236269 h 3562502"/>
              <a:gd name="connsiteX3" fmla="*/ 8542532 w 14821391"/>
              <a:gd name="connsiteY3" fmla="*/ 3562502 h 3562502"/>
              <a:gd name="connsiteX4" fmla="*/ 8835140 w 14821391"/>
              <a:gd name="connsiteY4" fmla="*/ 14630 h 3562502"/>
              <a:gd name="connsiteX5" fmla="*/ 9146313 w 14821391"/>
              <a:gd name="connsiteY5" fmla="*/ 3076605 h 3562502"/>
              <a:gd name="connsiteX6" fmla="*/ 9286573 w 14821391"/>
              <a:gd name="connsiteY6" fmla="*/ 1874957 h 3562502"/>
              <a:gd name="connsiteX7" fmla="*/ 10705722 w 14821391"/>
              <a:gd name="connsiteY7" fmla="*/ 1889588 h 3562502"/>
              <a:gd name="connsiteX8" fmla="*/ 11388144 w 14821391"/>
              <a:gd name="connsiteY8" fmla="*/ 1880007 h 3562502"/>
              <a:gd name="connsiteX9" fmla="*/ 12746662 w 14821391"/>
              <a:gd name="connsiteY9" fmla="*/ 1896902 h 3562502"/>
              <a:gd name="connsiteX10" fmla="*/ 13001421 w 14821391"/>
              <a:gd name="connsiteY10" fmla="*/ 2848024 h 3562502"/>
              <a:gd name="connsiteX11" fmla="*/ 13253522 w 14821391"/>
              <a:gd name="connsiteY11" fmla="*/ 0 h 3562502"/>
              <a:gd name="connsiteX12" fmla="*/ 13516869 w 14821391"/>
              <a:gd name="connsiteY12" fmla="*/ 3533241 h 3562502"/>
              <a:gd name="connsiteX13" fmla="*/ 13838737 w 14821391"/>
              <a:gd name="connsiteY13" fmla="*/ 1250899 h 3562502"/>
              <a:gd name="connsiteX14" fmla="*/ 13933835 w 14821391"/>
              <a:gd name="connsiteY14" fmla="*/ 1894636 h 3562502"/>
              <a:gd name="connsiteX15" fmla="*/ 14821391 w 14821391"/>
              <a:gd name="connsiteY15" fmla="*/ 1916748 h 3562502"/>
              <a:gd name="connsiteX0" fmla="*/ 0 w 17332784"/>
              <a:gd name="connsiteY0" fmla="*/ 1904392 h 3562502"/>
              <a:gd name="connsiteX1" fmla="*/ 8154827 w 17332784"/>
              <a:gd name="connsiteY1" fmla="*/ 1865376 h 3562502"/>
              <a:gd name="connsiteX2" fmla="*/ 8257240 w 17332784"/>
              <a:gd name="connsiteY2" fmla="*/ 1236269 h 3562502"/>
              <a:gd name="connsiteX3" fmla="*/ 8542532 w 17332784"/>
              <a:gd name="connsiteY3" fmla="*/ 3562502 h 3562502"/>
              <a:gd name="connsiteX4" fmla="*/ 8835140 w 17332784"/>
              <a:gd name="connsiteY4" fmla="*/ 14630 h 3562502"/>
              <a:gd name="connsiteX5" fmla="*/ 9146313 w 17332784"/>
              <a:gd name="connsiteY5" fmla="*/ 3076605 h 3562502"/>
              <a:gd name="connsiteX6" fmla="*/ 9286573 w 17332784"/>
              <a:gd name="connsiteY6" fmla="*/ 1874957 h 3562502"/>
              <a:gd name="connsiteX7" fmla="*/ 10705722 w 17332784"/>
              <a:gd name="connsiteY7" fmla="*/ 1889588 h 3562502"/>
              <a:gd name="connsiteX8" fmla="*/ 11388144 w 17332784"/>
              <a:gd name="connsiteY8" fmla="*/ 1880007 h 3562502"/>
              <a:gd name="connsiteX9" fmla="*/ 12746662 w 17332784"/>
              <a:gd name="connsiteY9" fmla="*/ 1896902 h 3562502"/>
              <a:gd name="connsiteX10" fmla="*/ 13001421 w 17332784"/>
              <a:gd name="connsiteY10" fmla="*/ 2848024 h 3562502"/>
              <a:gd name="connsiteX11" fmla="*/ 13253522 w 17332784"/>
              <a:gd name="connsiteY11" fmla="*/ 0 h 3562502"/>
              <a:gd name="connsiteX12" fmla="*/ 13516869 w 17332784"/>
              <a:gd name="connsiteY12" fmla="*/ 3533241 h 3562502"/>
              <a:gd name="connsiteX13" fmla="*/ 13838737 w 17332784"/>
              <a:gd name="connsiteY13" fmla="*/ 1250899 h 3562502"/>
              <a:gd name="connsiteX14" fmla="*/ 13933835 w 17332784"/>
              <a:gd name="connsiteY14" fmla="*/ 1894636 h 3562502"/>
              <a:gd name="connsiteX15" fmla="*/ 17332784 w 17332784"/>
              <a:gd name="connsiteY15" fmla="*/ 1860793 h 3562502"/>
              <a:gd name="connsiteX0" fmla="*/ 0 w 17255964"/>
              <a:gd name="connsiteY0" fmla="*/ 1904392 h 3562502"/>
              <a:gd name="connsiteX1" fmla="*/ 8154827 w 17255964"/>
              <a:gd name="connsiteY1" fmla="*/ 1865376 h 3562502"/>
              <a:gd name="connsiteX2" fmla="*/ 8257240 w 17255964"/>
              <a:gd name="connsiteY2" fmla="*/ 1236269 h 3562502"/>
              <a:gd name="connsiteX3" fmla="*/ 8542532 w 17255964"/>
              <a:gd name="connsiteY3" fmla="*/ 3562502 h 3562502"/>
              <a:gd name="connsiteX4" fmla="*/ 8835140 w 17255964"/>
              <a:gd name="connsiteY4" fmla="*/ 14630 h 3562502"/>
              <a:gd name="connsiteX5" fmla="*/ 9146313 w 17255964"/>
              <a:gd name="connsiteY5" fmla="*/ 3076605 h 3562502"/>
              <a:gd name="connsiteX6" fmla="*/ 9286573 w 17255964"/>
              <a:gd name="connsiteY6" fmla="*/ 1874957 h 3562502"/>
              <a:gd name="connsiteX7" fmla="*/ 10705722 w 17255964"/>
              <a:gd name="connsiteY7" fmla="*/ 1889588 h 3562502"/>
              <a:gd name="connsiteX8" fmla="*/ 11388144 w 17255964"/>
              <a:gd name="connsiteY8" fmla="*/ 1880007 h 3562502"/>
              <a:gd name="connsiteX9" fmla="*/ 12746662 w 17255964"/>
              <a:gd name="connsiteY9" fmla="*/ 1896902 h 3562502"/>
              <a:gd name="connsiteX10" fmla="*/ 13001421 w 17255964"/>
              <a:gd name="connsiteY10" fmla="*/ 2848024 h 3562502"/>
              <a:gd name="connsiteX11" fmla="*/ 13253522 w 17255964"/>
              <a:gd name="connsiteY11" fmla="*/ 0 h 3562502"/>
              <a:gd name="connsiteX12" fmla="*/ 13516869 w 17255964"/>
              <a:gd name="connsiteY12" fmla="*/ 3533241 h 3562502"/>
              <a:gd name="connsiteX13" fmla="*/ 13838737 w 17255964"/>
              <a:gd name="connsiteY13" fmla="*/ 1250899 h 3562502"/>
              <a:gd name="connsiteX14" fmla="*/ 13933835 w 17255964"/>
              <a:gd name="connsiteY14" fmla="*/ 1894636 h 3562502"/>
              <a:gd name="connsiteX15" fmla="*/ 17255964 w 17255964"/>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5 w 17279011"/>
              <a:gd name="connsiteY14" fmla="*/ 1894636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2746662 w 17279011"/>
              <a:gd name="connsiteY8" fmla="*/ 1882695 h 3562502"/>
              <a:gd name="connsiteX9" fmla="*/ 13001421 w 17279011"/>
              <a:gd name="connsiteY9" fmla="*/ 2848024 h 3562502"/>
              <a:gd name="connsiteX10" fmla="*/ 13253522 w 17279011"/>
              <a:gd name="connsiteY10" fmla="*/ 0 h 3562502"/>
              <a:gd name="connsiteX11" fmla="*/ 13516869 w 17279011"/>
              <a:gd name="connsiteY11" fmla="*/ 3533241 h 3562502"/>
              <a:gd name="connsiteX12" fmla="*/ 13838737 w 17279011"/>
              <a:gd name="connsiteY12" fmla="*/ 1250899 h 3562502"/>
              <a:gd name="connsiteX13" fmla="*/ 13933836 w 17279011"/>
              <a:gd name="connsiteY13" fmla="*/ 1873328 h 3562502"/>
              <a:gd name="connsiteX14" fmla="*/ 17279011 w 17279011"/>
              <a:gd name="connsiteY14"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82695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68490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9775667"/>
              <a:gd name="connsiteY0" fmla="*/ 1861774 h 3562502"/>
              <a:gd name="connsiteX1" fmla="*/ 10651483 w 19775667"/>
              <a:gd name="connsiteY1" fmla="*/ 1865376 h 3562502"/>
              <a:gd name="connsiteX2" fmla="*/ 10753896 w 19775667"/>
              <a:gd name="connsiteY2" fmla="*/ 1236269 h 3562502"/>
              <a:gd name="connsiteX3" fmla="*/ 11039188 w 19775667"/>
              <a:gd name="connsiteY3" fmla="*/ 3562502 h 3562502"/>
              <a:gd name="connsiteX4" fmla="*/ 11331796 w 19775667"/>
              <a:gd name="connsiteY4" fmla="*/ 14630 h 3562502"/>
              <a:gd name="connsiteX5" fmla="*/ 11642969 w 19775667"/>
              <a:gd name="connsiteY5" fmla="*/ 3076605 h 3562502"/>
              <a:gd name="connsiteX6" fmla="*/ 11783229 w 19775667"/>
              <a:gd name="connsiteY6" fmla="*/ 1867853 h 3562502"/>
              <a:gd name="connsiteX7" fmla="*/ 15243318 w 19775667"/>
              <a:gd name="connsiteY7" fmla="*/ 1868490 h 3562502"/>
              <a:gd name="connsiteX8" fmla="*/ 15498077 w 19775667"/>
              <a:gd name="connsiteY8" fmla="*/ 2848024 h 3562502"/>
              <a:gd name="connsiteX9" fmla="*/ 15750178 w 19775667"/>
              <a:gd name="connsiteY9" fmla="*/ 0 h 3562502"/>
              <a:gd name="connsiteX10" fmla="*/ 16013525 w 19775667"/>
              <a:gd name="connsiteY10" fmla="*/ 3533241 h 3562502"/>
              <a:gd name="connsiteX11" fmla="*/ 16335393 w 19775667"/>
              <a:gd name="connsiteY11" fmla="*/ 1250899 h 3562502"/>
              <a:gd name="connsiteX12" fmla="*/ 16430492 w 19775667"/>
              <a:gd name="connsiteY12" fmla="*/ 1873328 h 3562502"/>
              <a:gd name="connsiteX13" fmla="*/ 19775667 w 19775667"/>
              <a:gd name="connsiteY13" fmla="*/ 1867897 h 3562502"/>
              <a:gd name="connsiteX0" fmla="*/ 0 w 19075538"/>
              <a:gd name="connsiteY0" fmla="*/ 1861774 h 3562502"/>
              <a:gd name="connsiteX1" fmla="*/ 10651483 w 19075538"/>
              <a:gd name="connsiteY1" fmla="*/ 1865376 h 3562502"/>
              <a:gd name="connsiteX2" fmla="*/ 10753896 w 19075538"/>
              <a:gd name="connsiteY2" fmla="*/ 1236269 h 3562502"/>
              <a:gd name="connsiteX3" fmla="*/ 11039188 w 19075538"/>
              <a:gd name="connsiteY3" fmla="*/ 3562502 h 3562502"/>
              <a:gd name="connsiteX4" fmla="*/ 11331796 w 19075538"/>
              <a:gd name="connsiteY4" fmla="*/ 14630 h 3562502"/>
              <a:gd name="connsiteX5" fmla="*/ 11642969 w 19075538"/>
              <a:gd name="connsiteY5" fmla="*/ 3076605 h 3562502"/>
              <a:gd name="connsiteX6" fmla="*/ 11783229 w 19075538"/>
              <a:gd name="connsiteY6" fmla="*/ 1867853 h 3562502"/>
              <a:gd name="connsiteX7" fmla="*/ 15243318 w 19075538"/>
              <a:gd name="connsiteY7" fmla="*/ 1868490 h 3562502"/>
              <a:gd name="connsiteX8" fmla="*/ 15498077 w 19075538"/>
              <a:gd name="connsiteY8" fmla="*/ 2848024 h 3562502"/>
              <a:gd name="connsiteX9" fmla="*/ 15750178 w 19075538"/>
              <a:gd name="connsiteY9" fmla="*/ 0 h 3562502"/>
              <a:gd name="connsiteX10" fmla="*/ 16013525 w 19075538"/>
              <a:gd name="connsiteY10" fmla="*/ 3533241 h 3562502"/>
              <a:gd name="connsiteX11" fmla="*/ 16335393 w 19075538"/>
              <a:gd name="connsiteY11" fmla="*/ 1250899 h 3562502"/>
              <a:gd name="connsiteX12" fmla="*/ 16430492 w 19075538"/>
              <a:gd name="connsiteY12" fmla="*/ 1873328 h 3562502"/>
              <a:gd name="connsiteX13" fmla="*/ 19075538 w 19075538"/>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1 w 19096130"/>
              <a:gd name="connsiteY12" fmla="*/ 1860635 h 3562502"/>
              <a:gd name="connsiteX13" fmla="*/ 19096130 w 19096130"/>
              <a:gd name="connsiteY13" fmla="*/ 1867897 h 3562502"/>
              <a:gd name="connsiteX0" fmla="*/ 0 w 19748213"/>
              <a:gd name="connsiteY0" fmla="*/ 1868122 h 3562502"/>
              <a:gd name="connsiteX1" fmla="*/ 11303566 w 19748213"/>
              <a:gd name="connsiteY1" fmla="*/ 1865376 h 3562502"/>
              <a:gd name="connsiteX2" fmla="*/ 11405979 w 19748213"/>
              <a:gd name="connsiteY2" fmla="*/ 1236269 h 3562502"/>
              <a:gd name="connsiteX3" fmla="*/ 11691271 w 19748213"/>
              <a:gd name="connsiteY3" fmla="*/ 3562502 h 3562502"/>
              <a:gd name="connsiteX4" fmla="*/ 11983879 w 19748213"/>
              <a:gd name="connsiteY4" fmla="*/ 14630 h 3562502"/>
              <a:gd name="connsiteX5" fmla="*/ 12295052 w 19748213"/>
              <a:gd name="connsiteY5" fmla="*/ 3076605 h 3562502"/>
              <a:gd name="connsiteX6" fmla="*/ 12435312 w 19748213"/>
              <a:gd name="connsiteY6" fmla="*/ 1867853 h 3562502"/>
              <a:gd name="connsiteX7" fmla="*/ 15895401 w 19748213"/>
              <a:gd name="connsiteY7" fmla="*/ 1868490 h 3562502"/>
              <a:gd name="connsiteX8" fmla="*/ 16150160 w 19748213"/>
              <a:gd name="connsiteY8" fmla="*/ 2848024 h 3562502"/>
              <a:gd name="connsiteX9" fmla="*/ 16402261 w 19748213"/>
              <a:gd name="connsiteY9" fmla="*/ 0 h 3562502"/>
              <a:gd name="connsiteX10" fmla="*/ 16665608 w 19748213"/>
              <a:gd name="connsiteY10" fmla="*/ 3533241 h 3562502"/>
              <a:gd name="connsiteX11" fmla="*/ 16987476 w 19748213"/>
              <a:gd name="connsiteY11" fmla="*/ 1250899 h 3562502"/>
              <a:gd name="connsiteX12" fmla="*/ 17082574 w 19748213"/>
              <a:gd name="connsiteY12" fmla="*/ 1860635 h 3562502"/>
              <a:gd name="connsiteX13" fmla="*/ 19748213 w 19748213"/>
              <a:gd name="connsiteY13" fmla="*/ 1867897 h 3562502"/>
              <a:gd name="connsiteX0" fmla="*/ 0 w 19782534"/>
              <a:gd name="connsiteY0" fmla="*/ 1868122 h 3562502"/>
              <a:gd name="connsiteX1" fmla="*/ 11337887 w 19782534"/>
              <a:gd name="connsiteY1" fmla="*/ 1865376 h 3562502"/>
              <a:gd name="connsiteX2" fmla="*/ 11440300 w 19782534"/>
              <a:gd name="connsiteY2" fmla="*/ 1236269 h 3562502"/>
              <a:gd name="connsiteX3" fmla="*/ 11725592 w 19782534"/>
              <a:gd name="connsiteY3" fmla="*/ 3562502 h 3562502"/>
              <a:gd name="connsiteX4" fmla="*/ 12018200 w 19782534"/>
              <a:gd name="connsiteY4" fmla="*/ 14630 h 3562502"/>
              <a:gd name="connsiteX5" fmla="*/ 12329373 w 19782534"/>
              <a:gd name="connsiteY5" fmla="*/ 3076605 h 3562502"/>
              <a:gd name="connsiteX6" fmla="*/ 12469633 w 19782534"/>
              <a:gd name="connsiteY6" fmla="*/ 1867853 h 3562502"/>
              <a:gd name="connsiteX7" fmla="*/ 15929722 w 19782534"/>
              <a:gd name="connsiteY7" fmla="*/ 1868490 h 3562502"/>
              <a:gd name="connsiteX8" fmla="*/ 16184481 w 19782534"/>
              <a:gd name="connsiteY8" fmla="*/ 2848024 h 3562502"/>
              <a:gd name="connsiteX9" fmla="*/ 16436582 w 19782534"/>
              <a:gd name="connsiteY9" fmla="*/ 0 h 3562502"/>
              <a:gd name="connsiteX10" fmla="*/ 16699929 w 19782534"/>
              <a:gd name="connsiteY10" fmla="*/ 3533241 h 3562502"/>
              <a:gd name="connsiteX11" fmla="*/ 17021797 w 19782534"/>
              <a:gd name="connsiteY11" fmla="*/ 1250899 h 3562502"/>
              <a:gd name="connsiteX12" fmla="*/ 17116895 w 19782534"/>
              <a:gd name="connsiteY12" fmla="*/ 1860635 h 3562502"/>
              <a:gd name="connsiteX13" fmla="*/ 19782534 w 19782534"/>
              <a:gd name="connsiteY13" fmla="*/ 1867897 h 3562502"/>
              <a:gd name="connsiteX0" fmla="*/ 0 w 17116895"/>
              <a:gd name="connsiteY0" fmla="*/ 1868122 h 3562502"/>
              <a:gd name="connsiteX1" fmla="*/ 11337887 w 17116895"/>
              <a:gd name="connsiteY1" fmla="*/ 1865376 h 3562502"/>
              <a:gd name="connsiteX2" fmla="*/ 11440300 w 17116895"/>
              <a:gd name="connsiteY2" fmla="*/ 1236269 h 3562502"/>
              <a:gd name="connsiteX3" fmla="*/ 11725592 w 17116895"/>
              <a:gd name="connsiteY3" fmla="*/ 3562502 h 3562502"/>
              <a:gd name="connsiteX4" fmla="*/ 12018200 w 17116895"/>
              <a:gd name="connsiteY4" fmla="*/ 14630 h 3562502"/>
              <a:gd name="connsiteX5" fmla="*/ 12329373 w 17116895"/>
              <a:gd name="connsiteY5" fmla="*/ 3076605 h 3562502"/>
              <a:gd name="connsiteX6" fmla="*/ 12469633 w 17116895"/>
              <a:gd name="connsiteY6" fmla="*/ 1867853 h 3562502"/>
              <a:gd name="connsiteX7" fmla="*/ 15929722 w 17116895"/>
              <a:gd name="connsiteY7" fmla="*/ 1868490 h 3562502"/>
              <a:gd name="connsiteX8" fmla="*/ 16184481 w 17116895"/>
              <a:gd name="connsiteY8" fmla="*/ 2848024 h 3562502"/>
              <a:gd name="connsiteX9" fmla="*/ 16436582 w 17116895"/>
              <a:gd name="connsiteY9" fmla="*/ 0 h 3562502"/>
              <a:gd name="connsiteX10" fmla="*/ 16699929 w 17116895"/>
              <a:gd name="connsiteY10" fmla="*/ 3533241 h 3562502"/>
              <a:gd name="connsiteX11" fmla="*/ 17021797 w 17116895"/>
              <a:gd name="connsiteY11" fmla="*/ 1250899 h 3562502"/>
              <a:gd name="connsiteX12" fmla="*/ 17116895 w 17116895"/>
              <a:gd name="connsiteY12" fmla="*/ 1860635 h 3562502"/>
              <a:gd name="connsiteX0" fmla="*/ 0 w 17021797"/>
              <a:gd name="connsiteY0" fmla="*/ 1868122 h 3562502"/>
              <a:gd name="connsiteX1" fmla="*/ 11337887 w 17021797"/>
              <a:gd name="connsiteY1" fmla="*/ 1865376 h 3562502"/>
              <a:gd name="connsiteX2" fmla="*/ 11440300 w 17021797"/>
              <a:gd name="connsiteY2" fmla="*/ 1236269 h 3562502"/>
              <a:gd name="connsiteX3" fmla="*/ 11725592 w 17021797"/>
              <a:gd name="connsiteY3" fmla="*/ 3562502 h 3562502"/>
              <a:gd name="connsiteX4" fmla="*/ 12018200 w 17021797"/>
              <a:gd name="connsiteY4" fmla="*/ 14630 h 3562502"/>
              <a:gd name="connsiteX5" fmla="*/ 12329373 w 17021797"/>
              <a:gd name="connsiteY5" fmla="*/ 3076605 h 3562502"/>
              <a:gd name="connsiteX6" fmla="*/ 12469633 w 17021797"/>
              <a:gd name="connsiteY6" fmla="*/ 1867853 h 3562502"/>
              <a:gd name="connsiteX7" fmla="*/ 15929722 w 17021797"/>
              <a:gd name="connsiteY7" fmla="*/ 1868490 h 3562502"/>
              <a:gd name="connsiteX8" fmla="*/ 16184481 w 17021797"/>
              <a:gd name="connsiteY8" fmla="*/ 2848024 h 3562502"/>
              <a:gd name="connsiteX9" fmla="*/ 16436582 w 17021797"/>
              <a:gd name="connsiteY9" fmla="*/ 0 h 3562502"/>
              <a:gd name="connsiteX10" fmla="*/ 16699929 w 17021797"/>
              <a:gd name="connsiteY10" fmla="*/ 3533241 h 3562502"/>
              <a:gd name="connsiteX11" fmla="*/ 17021797 w 17021797"/>
              <a:gd name="connsiteY11" fmla="*/ 1250899 h 3562502"/>
              <a:gd name="connsiteX0" fmla="*/ 0 w 16699928"/>
              <a:gd name="connsiteY0" fmla="*/ 1868122 h 3562502"/>
              <a:gd name="connsiteX1" fmla="*/ 11337887 w 16699928"/>
              <a:gd name="connsiteY1" fmla="*/ 1865376 h 3562502"/>
              <a:gd name="connsiteX2" fmla="*/ 11440300 w 16699928"/>
              <a:gd name="connsiteY2" fmla="*/ 1236269 h 3562502"/>
              <a:gd name="connsiteX3" fmla="*/ 11725592 w 16699928"/>
              <a:gd name="connsiteY3" fmla="*/ 3562502 h 3562502"/>
              <a:gd name="connsiteX4" fmla="*/ 12018200 w 16699928"/>
              <a:gd name="connsiteY4" fmla="*/ 14630 h 3562502"/>
              <a:gd name="connsiteX5" fmla="*/ 12329373 w 16699928"/>
              <a:gd name="connsiteY5" fmla="*/ 3076605 h 3562502"/>
              <a:gd name="connsiteX6" fmla="*/ 12469633 w 16699928"/>
              <a:gd name="connsiteY6" fmla="*/ 1867853 h 3562502"/>
              <a:gd name="connsiteX7" fmla="*/ 15929722 w 16699928"/>
              <a:gd name="connsiteY7" fmla="*/ 1868490 h 3562502"/>
              <a:gd name="connsiteX8" fmla="*/ 16184481 w 16699928"/>
              <a:gd name="connsiteY8" fmla="*/ 2848024 h 3562502"/>
              <a:gd name="connsiteX9" fmla="*/ 16436582 w 16699928"/>
              <a:gd name="connsiteY9" fmla="*/ 0 h 3562502"/>
              <a:gd name="connsiteX10" fmla="*/ 16699929 w 16699928"/>
              <a:gd name="connsiteY10" fmla="*/ 3533241 h 3562502"/>
              <a:gd name="connsiteX0" fmla="*/ 0 w 16436581"/>
              <a:gd name="connsiteY0" fmla="*/ 1868122 h 3562502"/>
              <a:gd name="connsiteX1" fmla="*/ 11337887 w 16436581"/>
              <a:gd name="connsiteY1" fmla="*/ 1865376 h 3562502"/>
              <a:gd name="connsiteX2" fmla="*/ 11440300 w 16436581"/>
              <a:gd name="connsiteY2" fmla="*/ 1236269 h 3562502"/>
              <a:gd name="connsiteX3" fmla="*/ 11725592 w 16436581"/>
              <a:gd name="connsiteY3" fmla="*/ 3562502 h 3562502"/>
              <a:gd name="connsiteX4" fmla="*/ 12018200 w 16436581"/>
              <a:gd name="connsiteY4" fmla="*/ 14630 h 3562502"/>
              <a:gd name="connsiteX5" fmla="*/ 12329373 w 16436581"/>
              <a:gd name="connsiteY5" fmla="*/ 3076605 h 3562502"/>
              <a:gd name="connsiteX6" fmla="*/ 12469633 w 16436581"/>
              <a:gd name="connsiteY6" fmla="*/ 1867853 h 3562502"/>
              <a:gd name="connsiteX7" fmla="*/ 15929722 w 16436581"/>
              <a:gd name="connsiteY7" fmla="*/ 1868490 h 3562502"/>
              <a:gd name="connsiteX8" fmla="*/ 16184481 w 16436581"/>
              <a:gd name="connsiteY8" fmla="*/ 2848024 h 3562502"/>
              <a:gd name="connsiteX9" fmla="*/ 16436582 w 16436581"/>
              <a:gd name="connsiteY9" fmla="*/ 0 h 3562502"/>
              <a:gd name="connsiteX0" fmla="*/ 0 w 16184481"/>
              <a:gd name="connsiteY0" fmla="*/ 1853491 h 3547871"/>
              <a:gd name="connsiteX1" fmla="*/ 11337887 w 16184481"/>
              <a:gd name="connsiteY1" fmla="*/ 1850745 h 3547871"/>
              <a:gd name="connsiteX2" fmla="*/ 11440300 w 16184481"/>
              <a:gd name="connsiteY2" fmla="*/ 1221638 h 3547871"/>
              <a:gd name="connsiteX3" fmla="*/ 11725592 w 16184481"/>
              <a:gd name="connsiteY3" fmla="*/ 3547871 h 3547871"/>
              <a:gd name="connsiteX4" fmla="*/ 12018200 w 16184481"/>
              <a:gd name="connsiteY4" fmla="*/ -1 h 3547871"/>
              <a:gd name="connsiteX5" fmla="*/ 12329373 w 16184481"/>
              <a:gd name="connsiteY5" fmla="*/ 3061974 h 3547871"/>
              <a:gd name="connsiteX6" fmla="*/ 12469633 w 16184481"/>
              <a:gd name="connsiteY6" fmla="*/ 1853222 h 3547871"/>
              <a:gd name="connsiteX7" fmla="*/ 15929722 w 16184481"/>
              <a:gd name="connsiteY7" fmla="*/ 1853859 h 3547871"/>
              <a:gd name="connsiteX8" fmla="*/ 16184481 w 16184481"/>
              <a:gd name="connsiteY8" fmla="*/ 2833393 h 3547871"/>
              <a:gd name="connsiteX0" fmla="*/ 0 w 15929721"/>
              <a:gd name="connsiteY0" fmla="*/ 1853492 h 3547872"/>
              <a:gd name="connsiteX1" fmla="*/ 11337887 w 15929721"/>
              <a:gd name="connsiteY1" fmla="*/ 1850746 h 3547872"/>
              <a:gd name="connsiteX2" fmla="*/ 11440300 w 15929721"/>
              <a:gd name="connsiteY2" fmla="*/ 1221639 h 3547872"/>
              <a:gd name="connsiteX3" fmla="*/ 11725592 w 15929721"/>
              <a:gd name="connsiteY3" fmla="*/ 3547872 h 3547872"/>
              <a:gd name="connsiteX4" fmla="*/ 12018200 w 15929721"/>
              <a:gd name="connsiteY4" fmla="*/ 0 h 3547872"/>
              <a:gd name="connsiteX5" fmla="*/ 12329373 w 15929721"/>
              <a:gd name="connsiteY5" fmla="*/ 3061975 h 3547872"/>
              <a:gd name="connsiteX6" fmla="*/ 12469633 w 15929721"/>
              <a:gd name="connsiteY6" fmla="*/ 1853223 h 3547872"/>
              <a:gd name="connsiteX7" fmla="*/ 15929722 w 15929721"/>
              <a:gd name="connsiteY7" fmla="*/ 1853860 h 3547872"/>
              <a:gd name="connsiteX0" fmla="*/ 0 w 17764659"/>
              <a:gd name="connsiteY0" fmla="*/ 1853492 h 3547872"/>
              <a:gd name="connsiteX1" fmla="*/ 11337887 w 17764659"/>
              <a:gd name="connsiteY1" fmla="*/ 1850746 h 3547872"/>
              <a:gd name="connsiteX2" fmla="*/ 11440300 w 17764659"/>
              <a:gd name="connsiteY2" fmla="*/ 1221639 h 3547872"/>
              <a:gd name="connsiteX3" fmla="*/ 11725592 w 17764659"/>
              <a:gd name="connsiteY3" fmla="*/ 3547872 h 3547872"/>
              <a:gd name="connsiteX4" fmla="*/ 12018200 w 17764659"/>
              <a:gd name="connsiteY4" fmla="*/ 0 h 3547872"/>
              <a:gd name="connsiteX5" fmla="*/ 12329373 w 17764659"/>
              <a:gd name="connsiteY5" fmla="*/ 3061975 h 3547872"/>
              <a:gd name="connsiteX6" fmla="*/ 12469633 w 17764659"/>
              <a:gd name="connsiteY6" fmla="*/ 1853223 h 3547872"/>
              <a:gd name="connsiteX7" fmla="*/ 17764659 w 17764659"/>
              <a:gd name="connsiteY7" fmla="*/ 1853861 h 354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64659" h="3547872">
                <a:moveTo>
                  <a:pt x="0" y="1853492"/>
                </a:moveTo>
                <a:lnTo>
                  <a:pt x="11337887" y="1850746"/>
                </a:lnTo>
                <a:lnTo>
                  <a:pt x="11440300" y="1221639"/>
                </a:lnTo>
                <a:lnTo>
                  <a:pt x="11725592" y="3547872"/>
                </a:lnTo>
                <a:lnTo>
                  <a:pt x="12018200" y="0"/>
                </a:lnTo>
                <a:lnTo>
                  <a:pt x="12329373" y="3061975"/>
                </a:lnTo>
                <a:lnTo>
                  <a:pt x="12469633" y="1853223"/>
                </a:lnTo>
                <a:lnTo>
                  <a:pt x="17764659" y="1853861"/>
                </a:lnTo>
              </a:path>
            </a:pathLst>
          </a:cu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pic>
        <p:nvPicPr>
          <p:cNvPr id="2" name="Picture 3" descr="E:\002-KIMS BUSINESS\007-02-MaxPPT-Contents\150902-com-Global-Laptop\mo900.png">
            <a:extLst>
              <a:ext uri="{FF2B5EF4-FFF2-40B4-BE49-F238E27FC236}">
                <a16:creationId xmlns:a16="http://schemas.microsoft.com/office/drawing/2014/main" id="{926307B9-E15D-436F-B599-7A051BFF887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050482" y="3408218"/>
            <a:ext cx="1133644" cy="646331"/>
          </a:xfrm>
          <a:prstGeom prst="rect">
            <a:avLst/>
          </a:prstGeom>
          <a:noFill/>
        </p:spPr>
        <p:txBody>
          <a:bodyPr wrap="none" rtlCol="0">
            <a:spAutoFit/>
          </a:bodyPr>
          <a:lstStyle/>
          <a:p>
            <a:r>
              <a:rPr lang="en-US" dirty="0" smtClean="0"/>
              <a:t>Sử dụng </a:t>
            </a:r>
          </a:p>
          <a:p>
            <a:r>
              <a:rPr lang="en-US" dirty="0" smtClean="0"/>
              <a:t>interibles</a:t>
            </a:r>
            <a:endParaRPr lang="en-US" dirty="0"/>
          </a:p>
        </p:txBody>
      </p:sp>
      <p:pic>
        <p:nvPicPr>
          <p:cNvPr id="4" name="Picture 3"/>
          <p:cNvPicPr>
            <a:picLocks noChangeAspect="1"/>
          </p:cNvPicPr>
          <p:nvPr/>
        </p:nvPicPr>
        <p:blipFill>
          <a:blip r:embed="rId4"/>
          <a:stretch>
            <a:fillRect/>
          </a:stretch>
        </p:blipFill>
        <p:spPr>
          <a:xfrm>
            <a:off x="382598" y="540898"/>
            <a:ext cx="8090517" cy="3297117"/>
          </a:xfrm>
          <a:prstGeom prst="rect">
            <a:avLst/>
          </a:prstGeom>
        </p:spPr>
      </p:pic>
      <p:sp>
        <p:nvSpPr>
          <p:cNvPr id="5" name="Rectangle 4"/>
          <p:cNvSpPr/>
          <p:nvPr/>
        </p:nvSpPr>
        <p:spPr>
          <a:xfrm>
            <a:off x="602673" y="55102"/>
            <a:ext cx="5593198" cy="461665"/>
          </a:xfrm>
          <a:prstGeom prst="rect">
            <a:avLst/>
          </a:prstGeom>
        </p:spPr>
        <p:txBody>
          <a:bodyPr wrap="none">
            <a:spAutoFit/>
          </a:bodyPr>
          <a:lstStyle/>
          <a:p>
            <a:r>
              <a:rPr lang="en-GB" sz="2400" dirty="0">
                <a:solidFill>
                  <a:srgbClr val="000000"/>
                </a:solidFill>
                <a:latin typeface="Times New Roman" panose="02020603050405020304" pitchFamily="18" charset="0"/>
                <a:ea typeface="Times New Roman" panose="02020603050405020304" pitchFamily="18" charset="0"/>
              </a:rPr>
              <a:t>S</a:t>
            </a:r>
            <a:r>
              <a:rPr lang="en-GB" sz="2400" dirty="0" smtClean="0">
                <a:solidFill>
                  <a:srgbClr val="000000"/>
                </a:solidFill>
                <a:latin typeface="Times New Roman" panose="02020603050405020304" pitchFamily="18" charset="0"/>
                <a:ea typeface="Times New Roman" panose="02020603050405020304" pitchFamily="18" charset="0"/>
              </a:rPr>
              <a:t>ử </a:t>
            </a:r>
            <a:r>
              <a:rPr lang="en-GB" sz="2400" dirty="0">
                <a:solidFill>
                  <a:srgbClr val="000000"/>
                </a:solidFill>
                <a:latin typeface="Times New Roman" panose="02020603050405020304" pitchFamily="18" charset="0"/>
                <a:ea typeface="Times New Roman" panose="02020603050405020304" pitchFamily="18" charset="0"/>
              </a:rPr>
              <a:t>dụng iterable như 1 kiểu dữ liệu của hàm</a:t>
            </a:r>
            <a:endParaRPr lang="en-US" sz="2400" b="1"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553284" y="4042914"/>
            <a:ext cx="6412333" cy="461665"/>
          </a:xfrm>
          <a:prstGeom prst="rect">
            <a:avLst/>
          </a:prstGeom>
        </p:spPr>
        <p:txBody>
          <a:bodyPr wrap="none">
            <a:spAutoFit/>
          </a:bodyPr>
          <a:lstStyle/>
          <a:p>
            <a:pPr marR="0" lvl="0"/>
            <a:r>
              <a:rPr lang="en-GB" sz="2400" dirty="0">
                <a:latin typeface="Times New Roman" panose="02020603050405020304" pitchFamily="18" charset="0"/>
                <a:ea typeface="Times New Roman" panose="02020603050405020304" pitchFamily="18" charset="0"/>
              </a:rPr>
              <a:t>Sử dụng iterable như 1 kiểu dữ liệu trả về của hàm</a:t>
            </a:r>
            <a:endParaRPr lang="en-US" sz="2400" b="1" dirty="0">
              <a:effectLst/>
              <a:latin typeface="Times New Roman" panose="02020603050405020304" pitchFamily="18" charset="0"/>
              <a:ea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782995" y="4610737"/>
            <a:ext cx="4069560" cy="2407059"/>
          </a:xfrm>
          <a:prstGeom prst="rect">
            <a:avLst/>
          </a:prstGeom>
        </p:spPr>
      </p:pic>
    </p:spTree>
    <p:extLst>
      <p:ext uri="{BB962C8B-B14F-4D97-AF65-F5344CB8AC3E}">
        <p14:creationId xmlns:p14="http://schemas.microsoft.com/office/powerpoint/2010/main" val="40822219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5BA3FA5-FA57-4313-9DF4-64E137512FCB}"/>
              </a:ext>
            </a:extLst>
          </p:cNvPr>
          <p:cNvGrpSpPr/>
          <p:nvPr/>
        </p:nvGrpSpPr>
        <p:grpSpPr>
          <a:xfrm>
            <a:off x="0" y="4676325"/>
            <a:ext cx="12192000" cy="1318987"/>
            <a:chOff x="0" y="4685117"/>
            <a:chExt cx="12192000" cy="1318987"/>
          </a:xfrm>
        </p:grpSpPr>
        <p:sp>
          <p:nvSpPr>
            <p:cNvPr id="2" name="TextBox 1">
              <a:extLst>
                <a:ext uri="{FF2B5EF4-FFF2-40B4-BE49-F238E27FC236}">
                  <a16:creationId xmlns:a16="http://schemas.microsoft.com/office/drawing/2014/main" id="{29E2714A-BE29-4E83-A155-D5802C472B0A}"/>
                </a:ext>
              </a:extLst>
            </p:cNvPr>
            <p:cNvSpPr txBox="1"/>
            <p:nvPr/>
          </p:nvSpPr>
          <p:spPr>
            <a:xfrm>
              <a:off x="0" y="4685117"/>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5624448"/>
              <a:ext cx="12191852" cy="379656"/>
            </a:xfrm>
            <a:prstGeom prst="rect">
              <a:avLst/>
            </a:prstGeom>
            <a:noFill/>
          </p:spPr>
          <p:txBody>
            <a:bodyPr wrap="square" rtlCol="0" anchor="ctr">
              <a:spAutoFit/>
            </a:bodyPr>
            <a:lstStyle/>
            <a:p>
              <a:pPr algn="ctr"/>
              <a:endParaRPr lang="ko-KR" altLang="en-US" sz="1867" dirty="0">
                <a:solidFill>
                  <a:schemeClr val="bg1"/>
                </a:solidFill>
                <a:cs typeface="Arial" pitchFamily="34" charset="0"/>
              </a:endParaRPr>
            </a:p>
          </p:txBody>
        </p:sp>
      </p:grpSp>
      <p:sp>
        <p:nvSpPr>
          <p:cNvPr id="4" name="Rectangle 3">
            <a:extLst>
              <a:ext uri="{FF2B5EF4-FFF2-40B4-BE49-F238E27FC236}">
                <a16:creationId xmlns:a16="http://schemas.microsoft.com/office/drawing/2014/main" id="{F0B50BDA-9DD3-47E4-8852-4E61CF2A00B0}"/>
              </a:ext>
            </a:extLst>
          </p:cNvPr>
          <p:cNvSpPr/>
          <p:nvPr/>
        </p:nvSpPr>
        <p:spPr>
          <a:xfrm>
            <a:off x="0" y="4828755"/>
            <a:ext cx="3894993"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F4F188E-C654-4B5C-ABF1-DB0BEABF2171}"/>
              </a:ext>
            </a:extLst>
          </p:cNvPr>
          <p:cNvSpPr/>
          <p:nvPr/>
        </p:nvSpPr>
        <p:spPr>
          <a:xfrm>
            <a:off x="8296859" y="4828755"/>
            <a:ext cx="3894993"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15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D59553-A039-471C-AE26-F96ADECAB6CF}"/>
              </a:ext>
            </a:extLst>
          </p:cNvPr>
          <p:cNvGrpSpPr/>
          <p:nvPr/>
        </p:nvGrpSpPr>
        <p:grpSpPr>
          <a:xfrm>
            <a:off x="8091583" y="1549237"/>
            <a:ext cx="4701308" cy="3689499"/>
            <a:chOff x="668085" y="2077401"/>
            <a:chExt cx="4701308" cy="3689499"/>
          </a:xfrm>
        </p:grpSpPr>
        <p:sp>
          <p:nvSpPr>
            <p:cNvPr id="94" name="Freeform: Shape 93">
              <a:extLst>
                <a:ext uri="{FF2B5EF4-FFF2-40B4-BE49-F238E27FC236}">
                  <a16:creationId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a:p>
          </p:txBody>
        </p:sp>
        <p:grpSp>
          <p:nvGrpSpPr>
            <p:cNvPr id="52" name="Group 51">
              <a:extLst>
                <a:ext uri="{FF2B5EF4-FFF2-40B4-BE49-F238E27FC236}">
                  <a16:creationId xmlns:a16="http://schemas.microsoft.com/office/drawing/2014/main" id="{3480DBFD-B6D4-420D-95A4-9DD9E200101D}"/>
                </a:ext>
              </a:extLst>
            </p:cNvPr>
            <p:cNvGrpSpPr/>
            <p:nvPr/>
          </p:nvGrpSpPr>
          <p:grpSpPr>
            <a:xfrm>
              <a:off x="2042984" y="2974608"/>
              <a:ext cx="1275678" cy="1121578"/>
              <a:chOff x="3983887" y="4061275"/>
              <a:chExt cx="2122406" cy="1866023"/>
            </a:xfrm>
          </p:grpSpPr>
          <p:grpSp>
            <p:nvGrpSpPr>
              <p:cNvPr id="53" name="Group 52">
                <a:extLst>
                  <a:ext uri="{FF2B5EF4-FFF2-40B4-BE49-F238E27FC236}">
                    <a16:creationId xmlns:a16="http://schemas.microsoft.com/office/drawing/2014/main" id="{694CA47E-15C9-45B7-9685-1DD17B02D1DB}"/>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66" name="Freeform 15">
                  <a:extLst>
                    <a:ext uri="{FF2B5EF4-FFF2-40B4-BE49-F238E27FC236}">
                      <a16:creationId xmlns:a16="http://schemas.microsoft.com/office/drawing/2014/main" id="{8CFA59E0-877E-4828-8E8F-D9749F56B681}"/>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 name="Rectangle 22">
                  <a:extLst>
                    <a:ext uri="{FF2B5EF4-FFF2-40B4-BE49-F238E27FC236}">
                      <a16:creationId xmlns:a16="http://schemas.microsoft.com/office/drawing/2014/main" id="{C067EB7C-7925-4A0A-8C7D-4F28711D249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4" name="Group 53">
                <a:extLst>
                  <a:ext uri="{FF2B5EF4-FFF2-40B4-BE49-F238E27FC236}">
                    <a16:creationId xmlns:a16="http://schemas.microsoft.com/office/drawing/2014/main" id="{679EE6A1-8171-4DFB-AABD-9E9CA0B26E0D}"/>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64" name="Freeform 18">
                  <a:extLst>
                    <a:ext uri="{FF2B5EF4-FFF2-40B4-BE49-F238E27FC236}">
                      <a16:creationId xmlns:a16="http://schemas.microsoft.com/office/drawing/2014/main" id="{EDBF89F9-BAE3-4F56-AD8E-8228F08B05E8}"/>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Freeform 19">
                  <a:extLst>
                    <a:ext uri="{FF2B5EF4-FFF2-40B4-BE49-F238E27FC236}">
                      <a16:creationId xmlns:a16="http://schemas.microsoft.com/office/drawing/2014/main" id="{52AC83ED-6081-44AB-AE10-D94D76014E84}"/>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55" name="Group 54">
                <a:extLst>
                  <a:ext uri="{FF2B5EF4-FFF2-40B4-BE49-F238E27FC236}">
                    <a16:creationId xmlns:a16="http://schemas.microsoft.com/office/drawing/2014/main" id="{C672A13F-8FB6-452C-90A9-9E1404B1DB7F}"/>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62" name="Freeform 21">
                  <a:extLst>
                    <a:ext uri="{FF2B5EF4-FFF2-40B4-BE49-F238E27FC236}">
                      <a16:creationId xmlns:a16="http://schemas.microsoft.com/office/drawing/2014/main" id="{EA8532AC-8DFF-4DE3-A652-7810AC0B6027}"/>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22">
                  <a:extLst>
                    <a:ext uri="{FF2B5EF4-FFF2-40B4-BE49-F238E27FC236}">
                      <a16:creationId xmlns:a16="http://schemas.microsoft.com/office/drawing/2014/main" id="{BF033FB8-301F-4737-A1A1-F8EEAB2A337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6" name="Group 55">
                <a:extLst>
                  <a:ext uri="{FF2B5EF4-FFF2-40B4-BE49-F238E27FC236}">
                    <a16:creationId xmlns:a16="http://schemas.microsoft.com/office/drawing/2014/main" id="{BD6F8D50-52F5-4102-B5DD-5834564E86EA}"/>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60" name="Freeform 24">
                  <a:extLst>
                    <a:ext uri="{FF2B5EF4-FFF2-40B4-BE49-F238E27FC236}">
                      <a16:creationId xmlns:a16="http://schemas.microsoft.com/office/drawing/2014/main" id="{5F3DC716-76B9-455D-BE45-C99D9E48B53F}"/>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 name="Rectangle 22">
                  <a:extLst>
                    <a:ext uri="{FF2B5EF4-FFF2-40B4-BE49-F238E27FC236}">
                      <a16:creationId xmlns:a16="http://schemas.microsoft.com/office/drawing/2014/main" id="{38EF642D-56BE-4E6D-A977-BBCCF9C73E4B}"/>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7" name="Group 56">
                <a:extLst>
                  <a:ext uri="{FF2B5EF4-FFF2-40B4-BE49-F238E27FC236}">
                    <a16:creationId xmlns:a16="http://schemas.microsoft.com/office/drawing/2014/main" id="{B0757341-3EF7-412E-A2DC-1324573192D9}"/>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8" name="Freeform 27">
                  <a:extLst>
                    <a:ext uri="{FF2B5EF4-FFF2-40B4-BE49-F238E27FC236}">
                      <a16:creationId xmlns:a16="http://schemas.microsoft.com/office/drawing/2014/main" id="{DF03E9CA-4223-4A49-B27F-8970C5CA10F4}"/>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9" name="Freeform 28">
                  <a:extLst>
                    <a:ext uri="{FF2B5EF4-FFF2-40B4-BE49-F238E27FC236}">
                      <a16:creationId xmlns:a16="http://schemas.microsoft.com/office/drawing/2014/main" id="{FA682260-64ED-4EBF-BB39-C2BC429B7ABB}"/>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
          <p:nvSpPr>
            <p:cNvPr id="4" name="Freeform: Shape 3">
              <a:extLst>
                <a:ext uri="{FF2B5EF4-FFF2-40B4-BE49-F238E27FC236}">
                  <a16:creationId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a:p>
          </p:txBody>
        </p:sp>
        <p:sp>
          <p:nvSpPr>
            <p:cNvPr id="91" name="Freeform: Shape 90">
              <a:extLst>
                <a:ext uri="{FF2B5EF4-FFF2-40B4-BE49-F238E27FC236}">
                  <a16:creationId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F11E029-EE4E-47A8-A49D-2624DDFB95CC}"/>
                </a:ext>
              </a:extLst>
            </p:cNvPr>
            <p:cNvSpPr/>
            <p:nvPr/>
          </p:nvSpPr>
          <p:spPr>
            <a:xfrm>
              <a:off x="2709333" y="2077401"/>
              <a:ext cx="2660060" cy="2756206"/>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F375085-4E9E-4CD4-B48E-19513A46CF85}"/>
                </a:ext>
              </a:extLst>
            </p:cNvPr>
            <p:cNvSpPr/>
            <p:nvPr/>
          </p:nvSpPr>
          <p:spPr>
            <a:xfrm>
              <a:off x="3600791" y="2447478"/>
              <a:ext cx="439253" cy="1392068"/>
            </a:xfrm>
            <a:custGeom>
              <a:avLst/>
              <a:gdLst>
                <a:gd name="connsiteX0" fmla="*/ 25050 w 439253"/>
                <a:gd name="connsiteY0" fmla="*/ 443420 h 1392068"/>
                <a:gd name="connsiteX1" fmla="*/ 413483 w 439253"/>
                <a:gd name="connsiteY1" fmla="*/ 443420 h 1392068"/>
                <a:gd name="connsiteX2" fmla="*/ 413483 w 439253"/>
                <a:gd name="connsiteY2" fmla="*/ 1392068 h 1392068"/>
                <a:gd name="connsiteX3" fmla="*/ 25050 w 439253"/>
                <a:gd name="connsiteY3" fmla="*/ 1392068 h 1392068"/>
                <a:gd name="connsiteX4" fmla="*/ 25050 w 439253"/>
                <a:gd name="connsiteY4" fmla="*/ 443420 h 1392068"/>
                <a:gd name="connsiteX5" fmla="*/ 230242 w 439253"/>
                <a:gd name="connsiteY5" fmla="*/ 103 h 1392068"/>
                <a:gd name="connsiteX6" fmla="*/ 328232 w 439253"/>
                <a:gd name="connsiteY6" fmla="*/ 21015 h 1392068"/>
                <a:gd name="connsiteX7" fmla="*/ 439121 w 439253"/>
                <a:gd name="connsiteY7" fmla="*/ 174849 h 1392068"/>
                <a:gd name="connsiteX8" fmla="*/ 335924 w 439253"/>
                <a:gd name="connsiteY8" fmla="*/ 343427 h 1392068"/>
                <a:gd name="connsiteX9" fmla="*/ 217984 w 439253"/>
                <a:gd name="connsiteY9" fmla="*/ 374194 h 1392068"/>
                <a:gd name="connsiteX10" fmla="*/ 101966 w 439253"/>
                <a:gd name="connsiteY10" fmla="*/ 340222 h 1392068"/>
                <a:gd name="connsiteX11" fmla="*/ 692 w 439253"/>
                <a:gd name="connsiteY11" fmla="*/ 169722 h 1392068"/>
                <a:gd name="connsiteX12" fmla="*/ 130811 w 439253"/>
                <a:gd name="connsiteY12" fmla="*/ 13323 h 1392068"/>
                <a:gd name="connsiteX13" fmla="*/ 230242 w 439253"/>
                <a:gd name="connsiteY13" fmla="*/ 103 h 139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253" h="1392068">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w="9525" cap="flat">
              <a:noFill/>
              <a:prstDash val="solid"/>
              <a:miter/>
            </a:ln>
          </p:spPr>
          <p:txBody>
            <a:bodyPr wrap="square" rtlCol="0" anchor="ctr">
              <a:noAutofit/>
            </a:bodyPr>
            <a:lstStyle/>
            <a:p>
              <a:endParaRPr lang="en-US" dirty="0"/>
            </a:p>
          </p:txBody>
        </p:sp>
      </p:grpSp>
      <p:sp>
        <p:nvSpPr>
          <p:cNvPr id="122" name="Oval 121">
            <a:extLst>
              <a:ext uri="{FF2B5EF4-FFF2-40B4-BE49-F238E27FC236}">
                <a16:creationId xmlns:a16="http://schemas.microsoft.com/office/drawing/2014/main" id="{5FB91B80-9011-453D-A115-78BA400A6D83}"/>
              </a:ext>
            </a:extLst>
          </p:cNvPr>
          <p:cNvSpPr/>
          <p:nvPr/>
        </p:nvSpPr>
        <p:spPr>
          <a:xfrm>
            <a:off x="561387" y="1710170"/>
            <a:ext cx="191260" cy="19126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3" name="Oval 122">
            <a:extLst>
              <a:ext uri="{FF2B5EF4-FFF2-40B4-BE49-F238E27FC236}">
                <a16:creationId xmlns:a16="http://schemas.microsoft.com/office/drawing/2014/main" id="{A56274B4-2BA8-4E38-8AB1-655EFF18FA6E}"/>
              </a:ext>
            </a:extLst>
          </p:cNvPr>
          <p:cNvSpPr/>
          <p:nvPr/>
        </p:nvSpPr>
        <p:spPr>
          <a:xfrm>
            <a:off x="1350158" y="4017298"/>
            <a:ext cx="191260" cy="19126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4" name="Oval 123">
            <a:extLst>
              <a:ext uri="{FF2B5EF4-FFF2-40B4-BE49-F238E27FC236}">
                <a16:creationId xmlns:a16="http://schemas.microsoft.com/office/drawing/2014/main" id="{C74B41EE-3F20-4379-97E4-C6CAD47D82C0}"/>
              </a:ext>
            </a:extLst>
          </p:cNvPr>
          <p:cNvSpPr/>
          <p:nvPr/>
        </p:nvSpPr>
        <p:spPr>
          <a:xfrm>
            <a:off x="557024" y="2656068"/>
            <a:ext cx="191260" cy="19126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5" name="Oval 124">
            <a:extLst>
              <a:ext uri="{FF2B5EF4-FFF2-40B4-BE49-F238E27FC236}">
                <a16:creationId xmlns:a16="http://schemas.microsoft.com/office/drawing/2014/main" id="{0F7574D0-B304-4C2D-A4AC-F86578B976A3}"/>
              </a:ext>
            </a:extLst>
          </p:cNvPr>
          <p:cNvSpPr/>
          <p:nvPr/>
        </p:nvSpPr>
        <p:spPr>
          <a:xfrm>
            <a:off x="1350158" y="4318204"/>
            <a:ext cx="191260" cy="19126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5" name="TextBox 44">
            <a:extLst>
              <a:ext uri="{FF2B5EF4-FFF2-40B4-BE49-F238E27FC236}">
                <a16:creationId xmlns:a16="http://schemas.microsoft.com/office/drawing/2014/main" id="{5BDD088C-C363-4BC7-B5A2-DA6D3232600F}"/>
              </a:ext>
            </a:extLst>
          </p:cNvPr>
          <p:cNvSpPr txBox="1"/>
          <p:nvPr/>
        </p:nvSpPr>
        <p:spPr>
          <a:xfrm>
            <a:off x="1271453" y="95540"/>
            <a:ext cx="11408228" cy="720710"/>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1:TỔNG QUAN VỀ HƯỚNG ĐỐI TƯỢNG</a:t>
            </a:r>
            <a:endParaRPr lang="en-US" sz="4000" b="1" dirty="0">
              <a:solidFill>
                <a:schemeClr val="accent3"/>
              </a:solidFill>
            </a:endParaRPr>
          </a:p>
        </p:txBody>
      </p:sp>
      <p:sp>
        <p:nvSpPr>
          <p:cNvPr id="6" name="Rectangle 5"/>
          <p:cNvSpPr/>
          <p:nvPr/>
        </p:nvSpPr>
        <p:spPr>
          <a:xfrm>
            <a:off x="1089387" y="1641152"/>
            <a:ext cx="7376427" cy="4154086"/>
          </a:xfrm>
          <a:prstGeom prst="rect">
            <a:avLst/>
          </a:prstGeom>
        </p:spPr>
        <p:txBody>
          <a:bodyPr wrap="square">
            <a:spAutoFit/>
          </a:bodyPr>
          <a:lstStyle/>
          <a:p>
            <a:pPr marR="0" lvl="0">
              <a:lnSpc>
                <a:spcPct val="107000"/>
              </a:lnSpc>
              <a:spcBef>
                <a:spcPts val="0"/>
              </a:spcBef>
              <a:spcAft>
                <a:spcPts val="0"/>
              </a:spcAft>
              <a:buClr>
                <a:srgbClr val="000000"/>
              </a:buClr>
              <a:buSzPts val="1150"/>
            </a:pPr>
            <a:r>
              <a:rPr lang="en-US" b="1" dirty="0">
                <a:latin typeface="+mj-lt"/>
              </a:rPr>
              <a:t>L</a:t>
            </a:r>
            <a:r>
              <a:rPr lang="vi-VN" b="1" dirty="0" smtClean="0">
                <a:latin typeface="+mj-lt"/>
              </a:rPr>
              <a:t>ập </a:t>
            </a:r>
            <a:r>
              <a:rPr lang="vi-VN" b="1" dirty="0">
                <a:latin typeface="+mj-lt"/>
              </a:rPr>
              <a:t>trình hướng đối tượng (OOP)</a:t>
            </a:r>
            <a:r>
              <a:rPr lang="vi-VN" dirty="0">
                <a:latin typeface="+mj-lt"/>
              </a:rPr>
              <a:t> là một kỹ thuật lập trình cho phép </a:t>
            </a:r>
            <a:r>
              <a:rPr lang="vi-VN" dirty="0">
                <a:latin typeface="+mj-lt"/>
                <a:hlinkClick r:id="rId2"/>
              </a:rPr>
              <a:t>lập trình viên</a:t>
            </a:r>
            <a:r>
              <a:rPr lang="vi-VN" dirty="0">
                <a:latin typeface="+mj-lt"/>
              </a:rPr>
              <a:t> tạo ra các đối tượng trong code trừu tượng hóa các đối tượng</a:t>
            </a:r>
            <a:r>
              <a:rPr lang="vi-VN" dirty="0" smtClean="0">
                <a:latin typeface="+mj-lt"/>
              </a:rPr>
              <a:t>.</a:t>
            </a:r>
            <a:endParaRPr lang="en-US" dirty="0" smtClean="0">
              <a:latin typeface="+mj-lt"/>
            </a:endParaRPr>
          </a:p>
          <a:p>
            <a:pPr marR="0" lvl="0">
              <a:lnSpc>
                <a:spcPct val="107000"/>
              </a:lnSpc>
              <a:spcBef>
                <a:spcPts val="0"/>
              </a:spcBef>
              <a:spcAft>
                <a:spcPts val="0"/>
              </a:spcAft>
              <a:buClr>
                <a:srgbClr val="000000"/>
              </a:buClr>
              <a:buSzPts val="1150"/>
            </a:pPr>
            <a:r>
              <a:rPr lang="en-US" b="1" dirty="0" smtClean="0">
                <a:latin typeface="+mj-lt"/>
                <a:ea typeface="Calibri" panose="020F0502020204030204" pitchFamily="34" charset="0"/>
                <a:cs typeface="Times New Roman" panose="02020603050405020304" pitchFamily="18" charset="0"/>
              </a:rPr>
              <a:t>Lập </a:t>
            </a:r>
            <a:r>
              <a:rPr lang="en-US" b="1" dirty="0">
                <a:latin typeface="+mj-lt"/>
                <a:ea typeface="Calibri" panose="020F0502020204030204" pitchFamily="34" charset="0"/>
                <a:cs typeface="Times New Roman" panose="02020603050405020304" pitchFamily="18" charset="0"/>
              </a:rPr>
              <a:t>trình hướng cấu trúc </a:t>
            </a:r>
            <a:r>
              <a:rPr lang="en-US" dirty="0">
                <a:latin typeface="+mj-lt"/>
                <a:ea typeface="Calibri" panose="020F0502020204030204" pitchFamily="34" charset="0"/>
                <a:cs typeface="Times New Roman" panose="02020603050405020304" pitchFamily="18" charset="0"/>
              </a:rPr>
              <a:t>là viết các hàm thực hiện các thao tác trên dữ liệu, trong khi lập trình hướng đối tượng là tạo các đối tượng chứa cả dữ liệu và hàm</a:t>
            </a:r>
            <a:r>
              <a:rPr lang="en-US" dirty="0" smtClean="0">
                <a:latin typeface="+mj-l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Clr>
                <a:srgbClr val="000000"/>
              </a:buClr>
              <a:buSzPts val="1150"/>
              <a:buFont typeface="Verdana" panose="020B0604030504040204" pitchFamily="34" charset="0"/>
              <a:buChar char="-"/>
            </a:pPr>
            <a:endParaRPr lang="en-US" sz="1400" dirty="0">
              <a:latin typeface="+mj-lt"/>
              <a:ea typeface="Calibri" panose="020F0502020204030204" pitchFamily="34" charset="0"/>
              <a:cs typeface="Times New Roman" panose="02020603050405020304" pitchFamily="18" charset="0"/>
            </a:endParaRPr>
          </a:p>
          <a:p>
            <a:pPr marR="0" lvl="0">
              <a:lnSpc>
                <a:spcPct val="107000"/>
              </a:lnSpc>
              <a:spcBef>
                <a:spcPts val="0"/>
              </a:spcBef>
              <a:spcAft>
                <a:spcPts val="0"/>
              </a:spcAft>
              <a:buClr>
                <a:srgbClr val="000000"/>
              </a:buClr>
              <a:buSzPts val="1150"/>
            </a:pPr>
            <a:r>
              <a:rPr lang="en-US" dirty="0">
                <a:latin typeface="+mj-lt"/>
                <a:ea typeface="Calibri" panose="020F0502020204030204" pitchFamily="34" charset="0"/>
                <a:cs typeface="Times New Roman" panose="02020603050405020304" pitchFamily="18" charset="0"/>
              </a:rPr>
              <a:t>Ưu điểm của lập trình hướng đối tượng so với hướng cấu trúc </a:t>
            </a:r>
            <a:endParaRPr lang="en-US" sz="1400" dirty="0">
              <a:latin typeface="+mj-lt"/>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latin typeface="+mj-lt"/>
                <a:ea typeface="Calibri" panose="020F0502020204030204" pitchFamily="34" charset="0"/>
                <a:cs typeface="Times New Roman" panose="02020603050405020304" pitchFamily="18" charset="0"/>
              </a:rPr>
              <a:t>OOP </a:t>
            </a:r>
            <a:r>
              <a:rPr lang="en-US" dirty="0">
                <a:latin typeface="+mj-lt"/>
                <a:ea typeface="Calibri" panose="020F0502020204030204" pitchFamily="34" charset="0"/>
                <a:cs typeface="Times New Roman" panose="02020603050405020304" pitchFamily="18" charset="0"/>
              </a:rPr>
              <a:t>nhanh hơn và dễ thực thi hơn</a:t>
            </a:r>
            <a:endParaRPr lang="en-US" sz="1400" dirty="0">
              <a:latin typeface="+mj-lt"/>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latin typeface="+mj-lt"/>
                <a:ea typeface="Calibri" panose="020F0502020204030204" pitchFamily="34" charset="0"/>
                <a:cs typeface="Times New Roman" panose="02020603050405020304" pitchFamily="18" charset="0"/>
              </a:rPr>
              <a:t>OOP </a:t>
            </a:r>
            <a:r>
              <a:rPr lang="en-US" dirty="0">
                <a:latin typeface="+mj-lt"/>
                <a:ea typeface="Calibri" panose="020F0502020204030204" pitchFamily="34" charset="0"/>
                <a:cs typeface="Times New Roman" panose="02020603050405020304" pitchFamily="18" charset="0"/>
              </a:rPr>
              <a:t>cung cấp một cấu trúc rõ ràng cho các chương trình</a:t>
            </a:r>
            <a:endParaRPr lang="en-US" sz="1400" dirty="0">
              <a:latin typeface="+mj-lt"/>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latin typeface="+mj-lt"/>
                <a:ea typeface="Calibri" panose="020F0502020204030204" pitchFamily="34" charset="0"/>
                <a:cs typeface="Times New Roman" panose="02020603050405020304" pitchFamily="18" charset="0"/>
              </a:rPr>
              <a:t>OOP </a:t>
            </a:r>
            <a:r>
              <a:rPr lang="en-US" dirty="0">
                <a:latin typeface="+mj-lt"/>
                <a:ea typeface="Calibri" panose="020F0502020204030204" pitchFamily="34" charset="0"/>
                <a:cs typeface="Times New Roman" panose="02020603050405020304" pitchFamily="18" charset="0"/>
              </a:rPr>
              <a:t>giúp giảm thiểu sự lặp lại của code , làm cho code dễ bảo trì, sửa đổi và gỡ lỗi dễ dàng hơn</a:t>
            </a:r>
            <a:endParaRPr lang="en-US" sz="1400" dirty="0">
              <a:latin typeface="+mj-l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dirty="0" smtClean="0">
                <a:latin typeface="+mj-lt"/>
                <a:ea typeface="Calibri" panose="020F0502020204030204" pitchFamily="34" charset="0"/>
                <a:cs typeface="Times New Roman" panose="02020603050405020304" pitchFamily="18" charset="0"/>
              </a:rPr>
              <a:t>OOP </a:t>
            </a:r>
            <a:r>
              <a:rPr lang="en-US" dirty="0">
                <a:latin typeface="+mj-lt"/>
                <a:ea typeface="Calibri" panose="020F0502020204030204" pitchFamily="34" charset="0"/>
                <a:cs typeface="Times New Roman" panose="02020603050405020304" pitchFamily="18" charset="0"/>
              </a:rPr>
              <a:t>giúp tạo ra các ứng dụng có thể tái sử dụng đầy đủ với ít code hơn và thời gian phát triển ngắn hơn</a:t>
            </a:r>
            <a:endParaRPr lang="en-US" sz="1400" dirty="0">
              <a:effectLst/>
              <a:latin typeface="+mj-lt"/>
              <a:ea typeface="Calibri" panose="020F0502020204030204" pitchFamily="34" charset="0"/>
              <a:cs typeface="Times New Roman" panose="02020603050405020304" pitchFamily="18" charset="0"/>
            </a:endParaRPr>
          </a:p>
        </p:txBody>
      </p:sp>
      <p:sp>
        <p:nvSpPr>
          <p:cNvPr id="49" name="Oval 48">
            <a:extLst>
              <a:ext uri="{FF2B5EF4-FFF2-40B4-BE49-F238E27FC236}">
                <a16:creationId xmlns:a16="http://schemas.microsoft.com/office/drawing/2014/main" id="{A56274B4-2BA8-4E38-8AB1-655EFF18FA6E}"/>
              </a:ext>
            </a:extLst>
          </p:cNvPr>
          <p:cNvSpPr/>
          <p:nvPr/>
        </p:nvSpPr>
        <p:spPr>
          <a:xfrm>
            <a:off x="1343892" y="4619110"/>
            <a:ext cx="191260" cy="19126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Oval 49">
            <a:extLst>
              <a:ext uri="{FF2B5EF4-FFF2-40B4-BE49-F238E27FC236}">
                <a16:creationId xmlns:a16="http://schemas.microsoft.com/office/drawing/2014/main" id="{A56274B4-2BA8-4E38-8AB1-655EFF18FA6E}"/>
              </a:ext>
            </a:extLst>
          </p:cNvPr>
          <p:cNvSpPr/>
          <p:nvPr/>
        </p:nvSpPr>
        <p:spPr>
          <a:xfrm>
            <a:off x="1343892" y="5143106"/>
            <a:ext cx="191260" cy="19126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423133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D088C-C363-4BC7-B5A2-DA6D3232600F}"/>
              </a:ext>
            </a:extLst>
          </p:cNvPr>
          <p:cNvSpPr txBox="1"/>
          <p:nvPr/>
        </p:nvSpPr>
        <p:spPr>
          <a:xfrm>
            <a:off x="0" y="2013385"/>
            <a:ext cx="12810309" cy="720710"/>
          </a:xfrm>
          <a:prstGeom prst="rect">
            <a:avLst/>
          </a:prstGeom>
          <a:noFill/>
        </p:spPr>
        <p:txBody>
          <a:bodyPr wrap="square" lIns="108000" rIns="108000" rtlCol="0" anchor="ctr">
            <a:spAutoFit/>
          </a:bodyPr>
          <a:lstStyle/>
          <a:p>
            <a:pPr>
              <a:lnSpc>
                <a:spcPts val="4900"/>
              </a:lnSpc>
            </a:pPr>
            <a:r>
              <a:rPr lang="en-US" sz="4000" b="1" dirty="0" smtClean="0">
                <a:solidFill>
                  <a:schemeClr val="accent3"/>
                </a:solidFill>
              </a:rPr>
              <a:t>2:CLASS &amp;OBJIECT TRONG HƯỚNG ĐỐI TƯỢNG</a:t>
            </a:r>
            <a:endParaRPr lang="en-US" sz="4000" b="1" dirty="0">
              <a:solidFill>
                <a:schemeClr val="accent3"/>
              </a:solidFill>
            </a:endParaRPr>
          </a:p>
        </p:txBody>
      </p:sp>
      <p:cxnSp>
        <p:nvCxnSpPr>
          <p:cNvPr id="3" name="Straight Connector 2">
            <a:extLst>
              <a:ext uri="{FF2B5EF4-FFF2-40B4-BE49-F238E27FC236}">
                <a16:creationId xmlns:a16="http://schemas.microsoft.com/office/drawing/2014/main" id="{093B9DA0-D59C-4979-B937-BB01E02E6CD3}"/>
              </a:ext>
            </a:extLst>
          </p:cNvPr>
          <p:cNvCxnSpPr>
            <a:cxnSpLocks/>
          </p:cNvCxnSpPr>
          <p:nvPr/>
        </p:nvCxnSpPr>
        <p:spPr>
          <a:xfrm>
            <a:off x="801189" y="2734095"/>
            <a:ext cx="10381399" cy="40041"/>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780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E56168-ABA9-4CA8-BFA4-75D55D3B4628}"/>
              </a:ext>
            </a:extLst>
          </p:cNvPr>
          <p:cNvSpPr>
            <a:spLocks noGrp="1"/>
          </p:cNvSpPr>
          <p:nvPr>
            <p:ph type="body" sz="quarter" idx="10"/>
          </p:nvPr>
        </p:nvSpPr>
        <p:spPr/>
        <p:txBody>
          <a:bodyPr/>
          <a:lstStyle/>
          <a:p>
            <a:r>
              <a:rPr lang="en-US" dirty="0" smtClean="0"/>
              <a:t>Định nghĩa Class</a:t>
            </a:r>
            <a:endParaRPr lang="en-US" dirty="0"/>
          </a:p>
        </p:txBody>
      </p:sp>
      <p:sp>
        <p:nvSpPr>
          <p:cNvPr id="10" name="Freeform 25">
            <a:extLst>
              <a:ext uri="{FF2B5EF4-FFF2-40B4-BE49-F238E27FC236}">
                <a16:creationId xmlns:a16="http://schemas.microsoft.com/office/drawing/2014/main" id="{A2905E5C-5D74-4E1D-AB2D-DCA8167F6EDF}"/>
              </a:ext>
            </a:extLst>
          </p:cNvPr>
          <p:cNvSpPr/>
          <p:nvPr/>
        </p:nvSpPr>
        <p:spPr>
          <a:xfrm rot="310011">
            <a:off x="10443946" y="1697940"/>
            <a:ext cx="1048706" cy="787438"/>
          </a:xfrm>
          <a:custGeom>
            <a:avLst/>
            <a:gdLst/>
            <a:ahLst/>
            <a:cxnLst/>
            <a:rect l="l" t="t" r="r" b="b"/>
            <a:pathLst>
              <a:path w="3379769" h="3383677">
                <a:moveTo>
                  <a:pt x="1566674" y="8617"/>
                </a:moveTo>
                <a:cubicBezTo>
                  <a:pt x="2497447" y="-75547"/>
                  <a:pt x="3307150" y="466278"/>
                  <a:pt x="3375197" y="1218817"/>
                </a:cubicBezTo>
                <a:cubicBezTo>
                  <a:pt x="3414663" y="1655275"/>
                  <a:pt x="3195986" y="2066754"/>
                  <a:pt x="2822915" y="2350758"/>
                </a:cubicBezTo>
                <a:lnTo>
                  <a:pt x="2415824" y="3383677"/>
                </a:lnTo>
                <a:lnTo>
                  <a:pt x="2346481" y="2612235"/>
                </a:lnTo>
                <a:cubicBezTo>
                  <a:pt x="2181509" y="2675136"/>
                  <a:pt x="2002072" y="2716714"/>
                  <a:pt x="1813096" y="2733802"/>
                </a:cubicBezTo>
                <a:cubicBezTo>
                  <a:pt x="882323" y="2817966"/>
                  <a:pt x="72620" y="2276141"/>
                  <a:pt x="4573" y="1523602"/>
                </a:cubicBezTo>
                <a:cubicBezTo>
                  <a:pt x="-63475" y="771063"/>
                  <a:pt x="635901" y="92781"/>
                  <a:pt x="1566674" y="8617"/>
                </a:cubicBezTo>
                <a:close/>
              </a:path>
            </a:pathLst>
          </a:cu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5">
            <a:extLst>
              <a:ext uri="{FF2B5EF4-FFF2-40B4-BE49-F238E27FC236}">
                <a16:creationId xmlns:a16="http://schemas.microsoft.com/office/drawing/2014/main" id="{143EFE5D-2221-45F1-BC2F-F9CD01EAE8E0}"/>
              </a:ext>
            </a:extLst>
          </p:cNvPr>
          <p:cNvSpPr/>
          <p:nvPr/>
        </p:nvSpPr>
        <p:spPr>
          <a:xfrm rot="1114331">
            <a:off x="10900004" y="2665722"/>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grpSp>
        <p:nvGrpSpPr>
          <p:cNvPr id="12" name="Group 11">
            <a:extLst>
              <a:ext uri="{FF2B5EF4-FFF2-40B4-BE49-F238E27FC236}">
                <a16:creationId xmlns:a16="http://schemas.microsoft.com/office/drawing/2014/main" id="{0E64B9A6-F8A6-4F13-8219-03039BD924BB}"/>
              </a:ext>
            </a:extLst>
          </p:cNvPr>
          <p:cNvGrpSpPr/>
          <p:nvPr/>
        </p:nvGrpSpPr>
        <p:grpSpPr>
          <a:xfrm rot="19508924">
            <a:off x="9405398" y="1446728"/>
            <a:ext cx="1051344" cy="715676"/>
            <a:chOff x="6936205" y="2105936"/>
            <a:chExt cx="1051344" cy="715676"/>
          </a:xfrm>
          <a:solidFill>
            <a:schemeClr val="accent4"/>
          </a:solidFill>
        </p:grpSpPr>
        <p:sp>
          <p:nvSpPr>
            <p:cNvPr id="13" name="Oval 17">
              <a:extLst>
                <a:ext uri="{FF2B5EF4-FFF2-40B4-BE49-F238E27FC236}">
                  <a16:creationId xmlns:a16="http://schemas.microsoft.com/office/drawing/2014/main" id="{3B4AB0DB-5549-4153-B8F8-A20C74CE2AC1}"/>
                </a:ext>
              </a:extLst>
            </p:cNvPr>
            <p:cNvSpPr/>
            <p:nvPr/>
          </p:nvSpPr>
          <p:spPr>
            <a:xfrm rot="1802267">
              <a:off x="6936205" y="2105936"/>
              <a:ext cx="1051344" cy="534013"/>
            </a:xfrm>
            <a:custGeom>
              <a:avLst/>
              <a:gdLst/>
              <a:ahLst/>
              <a:cxnLst/>
              <a:rect l="l" t="t" r="r" b="b"/>
              <a:pathLst>
                <a:path w="1642560" h="1112415">
                  <a:moveTo>
                    <a:pt x="785832" y="0"/>
                  </a:moveTo>
                  <a:cubicBezTo>
                    <a:pt x="889284" y="0"/>
                    <a:pt x="978919" y="59154"/>
                    <a:pt x="1021736" y="146002"/>
                  </a:cubicBezTo>
                  <a:cubicBezTo>
                    <a:pt x="1051604" y="124976"/>
                    <a:pt x="1088165" y="114656"/>
                    <a:pt x="1127136" y="114656"/>
                  </a:cubicBezTo>
                  <a:cubicBezTo>
                    <a:pt x="1241918" y="114656"/>
                    <a:pt x="1335792" y="204176"/>
                    <a:pt x="1341808" y="317265"/>
                  </a:cubicBezTo>
                  <a:cubicBezTo>
                    <a:pt x="1367781" y="306011"/>
                    <a:pt x="1396440" y="299856"/>
                    <a:pt x="1426536" y="299856"/>
                  </a:cubicBezTo>
                  <a:cubicBezTo>
                    <a:pt x="1545843" y="299856"/>
                    <a:pt x="1642560" y="396573"/>
                    <a:pt x="1642560" y="515880"/>
                  </a:cubicBezTo>
                  <a:cubicBezTo>
                    <a:pt x="1642560" y="635187"/>
                    <a:pt x="1545843" y="731904"/>
                    <a:pt x="1426536" y="731904"/>
                  </a:cubicBezTo>
                  <a:cubicBezTo>
                    <a:pt x="1410361" y="731904"/>
                    <a:pt x="1394601" y="730126"/>
                    <a:pt x="1379539" y="726326"/>
                  </a:cubicBezTo>
                  <a:cubicBezTo>
                    <a:pt x="1382751" y="740807"/>
                    <a:pt x="1384368" y="755855"/>
                    <a:pt x="1384368" y="771280"/>
                  </a:cubicBezTo>
                  <a:cubicBezTo>
                    <a:pt x="1384368" y="890587"/>
                    <a:pt x="1287651" y="987304"/>
                    <a:pt x="1168344" y="987304"/>
                  </a:cubicBezTo>
                  <a:cubicBezTo>
                    <a:pt x="1116932" y="987304"/>
                    <a:pt x="1069714" y="969344"/>
                    <a:pt x="1034633" y="936870"/>
                  </a:cubicBezTo>
                  <a:cubicBezTo>
                    <a:pt x="998570" y="1039401"/>
                    <a:pt x="900661" y="1112415"/>
                    <a:pt x="785697" y="1112415"/>
                  </a:cubicBezTo>
                  <a:cubicBezTo>
                    <a:pt x="664714" y="1112415"/>
                    <a:pt x="562616" y="1031553"/>
                    <a:pt x="531704" y="920578"/>
                  </a:cubicBezTo>
                  <a:cubicBezTo>
                    <a:pt x="504162" y="935791"/>
                    <a:pt x="472429" y="943424"/>
                    <a:pt x="438912" y="943424"/>
                  </a:cubicBezTo>
                  <a:cubicBezTo>
                    <a:pt x="328998" y="943424"/>
                    <a:pt x="238256" y="861336"/>
                    <a:pt x="225670" y="754991"/>
                  </a:cubicBezTo>
                  <a:cubicBezTo>
                    <a:pt x="222493" y="755833"/>
                    <a:pt x="219267" y="755904"/>
                    <a:pt x="216024" y="755904"/>
                  </a:cubicBezTo>
                  <a:cubicBezTo>
                    <a:pt x="96717" y="755904"/>
                    <a:pt x="0" y="659187"/>
                    <a:pt x="0" y="539880"/>
                  </a:cubicBezTo>
                  <a:cubicBezTo>
                    <a:pt x="0" y="429577"/>
                    <a:pt x="82669" y="338583"/>
                    <a:pt x="189559" y="326524"/>
                  </a:cubicBezTo>
                  <a:cubicBezTo>
                    <a:pt x="199739" y="217704"/>
                    <a:pt x="291631" y="132944"/>
                    <a:pt x="403320" y="132944"/>
                  </a:cubicBezTo>
                  <a:cubicBezTo>
                    <a:pt x="453838" y="132944"/>
                    <a:pt x="500306" y="150285"/>
                    <a:pt x="534992" y="182003"/>
                  </a:cubicBezTo>
                  <a:cubicBezTo>
                    <a:pt x="568948" y="76087"/>
                    <a:pt x="668505" y="0"/>
                    <a:pt x="785832" y="0"/>
                  </a:cubicBezTo>
                  <a:close/>
                </a:path>
              </a:pathLst>
            </a:cu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C241CDFA-63EF-4168-88E7-9B7DA07AA458}"/>
                </a:ext>
              </a:extLst>
            </p:cNvPr>
            <p:cNvSpPr/>
            <p:nvPr/>
          </p:nvSpPr>
          <p:spPr>
            <a:xfrm rot="1802267">
              <a:off x="7415754" y="2668663"/>
              <a:ext cx="138270" cy="82883"/>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1C63EF7A-057D-4423-8767-F4C6D4E4139D}"/>
                </a:ext>
              </a:extLst>
            </p:cNvPr>
            <p:cNvSpPr/>
            <p:nvPr/>
          </p:nvSpPr>
          <p:spPr>
            <a:xfrm rot="1802267">
              <a:off x="7328019" y="2747505"/>
              <a:ext cx="99123" cy="59418"/>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FBE8AF05-123C-4FFF-B826-E4F691DDD2D2}"/>
                </a:ext>
              </a:extLst>
            </p:cNvPr>
            <p:cNvSpPr/>
            <p:nvPr/>
          </p:nvSpPr>
          <p:spPr>
            <a:xfrm rot="1802267">
              <a:off x="7223281" y="2780130"/>
              <a:ext cx="69202" cy="41482"/>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Freeform 31">
            <a:extLst>
              <a:ext uri="{FF2B5EF4-FFF2-40B4-BE49-F238E27FC236}">
                <a16:creationId xmlns:a16="http://schemas.microsoft.com/office/drawing/2014/main" id="{E96B16ED-5B62-44E8-80B4-29FDA3DF194C}"/>
              </a:ext>
            </a:extLst>
          </p:cNvPr>
          <p:cNvSpPr/>
          <p:nvPr/>
        </p:nvSpPr>
        <p:spPr>
          <a:xfrm rot="20895801" flipH="1">
            <a:off x="7585931" y="2318487"/>
            <a:ext cx="980439" cy="691652"/>
          </a:xfrm>
          <a:custGeom>
            <a:avLst/>
            <a:gdLst/>
            <a:ahLst/>
            <a:cxnLst/>
            <a:rect l="l" t="t" r="r" b="b"/>
            <a:pathLst>
              <a:path w="3369265" h="3169133">
                <a:moveTo>
                  <a:pt x="1853392" y="22467"/>
                </a:moveTo>
                <a:cubicBezTo>
                  <a:pt x="2779038" y="151306"/>
                  <a:pt x="3453866" y="798582"/>
                  <a:pt x="3360663" y="1468199"/>
                </a:cubicBezTo>
                <a:cubicBezTo>
                  <a:pt x="3310970" y="1825219"/>
                  <a:pt x="3052981" y="2116507"/>
                  <a:pt x="2681968" y="2289712"/>
                </a:cubicBezTo>
                <a:cubicBezTo>
                  <a:pt x="2533004" y="2673273"/>
                  <a:pt x="2266664" y="2974536"/>
                  <a:pt x="1905221" y="3169133"/>
                </a:cubicBezTo>
                <a:cubicBezTo>
                  <a:pt x="2064692" y="2914965"/>
                  <a:pt x="2148188" y="2677164"/>
                  <a:pt x="2159688" y="2445531"/>
                </a:cubicBezTo>
                <a:cubicBezTo>
                  <a:pt x="1956897" y="2476512"/>
                  <a:pt x="1739289" y="2478459"/>
                  <a:pt x="1515873" y="2447362"/>
                </a:cubicBezTo>
                <a:cubicBezTo>
                  <a:pt x="590227" y="2318523"/>
                  <a:pt x="-84601" y="1671247"/>
                  <a:pt x="8602" y="1001630"/>
                </a:cubicBezTo>
                <a:cubicBezTo>
                  <a:pt x="101805" y="332013"/>
                  <a:pt x="927745" y="-106373"/>
                  <a:pt x="1853392" y="22467"/>
                </a:cubicBezTo>
                <a:close/>
              </a:path>
            </a:pathLst>
          </a:cu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sp>
        <p:nvSpPr>
          <p:cNvPr id="18" name="Rounded Rectangle 15">
            <a:extLst>
              <a:ext uri="{FF2B5EF4-FFF2-40B4-BE49-F238E27FC236}">
                <a16:creationId xmlns:a16="http://schemas.microsoft.com/office/drawing/2014/main" id="{26B2346C-5024-487E-8ABD-3EF3D2F796AE}"/>
              </a:ext>
            </a:extLst>
          </p:cNvPr>
          <p:cNvSpPr/>
          <p:nvPr/>
        </p:nvSpPr>
        <p:spPr>
          <a:xfrm rot="20299704" flipH="1">
            <a:off x="7461922" y="3186934"/>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sp>
        <p:nvSpPr>
          <p:cNvPr id="19" name="Rounded Rectangle 15">
            <a:extLst>
              <a:ext uri="{FF2B5EF4-FFF2-40B4-BE49-F238E27FC236}">
                <a16:creationId xmlns:a16="http://schemas.microsoft.com/office/drawing/2014/main" id="{EB4E87DA-CEFB-43F9-B97A-51E607A279EF}"/>
              </a:ext>
            </a:extLst>
          </p:cNvPr>
          <p:cNvSpPr/>
          <p:nvPr/>
        </p:nvSpPr>
        <p:spPr>
          <a:xfrm rot="20299704" flipH="1">
            <a:off x="8327106" y="1534642"/>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sp>
        <p:nvSpPr>
          <p:cNvPr id="23" name="Rounded Rectangle 27">
            <a:extLst>
              <a:ext uri="{FF2B5EF4-FFF2-40B4-BE49-F238E27FC236}">
                <a16:creationId xmlns:a16="http://schemas.microsoft.com/office/drawing/2014/main" id="{F2E642C6-08ED-41F4-8C3F-49085DC6BC9C}"/>
              </a:ext>
            </a:extLst>
          </p:cNvPr>
          <p:cNvSpPr/>
          <p:nvPr/>
        </p:nvSpPr>
        <p:spPr>
          <a:xfrm>
            <a:off x="8518576" y="164813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Rounded Rectangle 7">
            <a:extLst>
              <a:ext uri="{FF2B5EF4-FFF2-40B4-BE49-F238E27FC236}">
                <a16:creationId xmlns:a16="http://schemas.microsoft.com/office/drawing/2014/main" id="{ED75D5F5-70BF-4FB2-9BB6-083E61246013}"/>
              </a:ext>
            </a:extLst>
          </p:cNvPr>
          <p:cNvSpPr/>
          <p:nvPr/>
        </p:nvSpPr>
        <p:spPr>
          <a:xfrm>
            <a:off x="7899656" y="2400454"/>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Teardrop 6">
            <a:extLst>
              <a:ext uri="{FF2B5EF4-FFF2-40B4-BE49-F238E27FC236}">
                <a16:creationId xmlns:a16="http://schemas.microsoft.com/office/drawing/2014/main" id="{B1EF141C-2096-4E93-98F2-C74441BE5E47}"/>
              </a:ext>
            </a:extLst>
          </p:cNvPr>
          <p:cNvSpPr/>
          <p:nvPr/>
        </p:nvSpPr>
        <p:spPr>
          <a:xfrm rot="8100000">
            <a:off x="9763500" y="1606073"/>
            <a:ext cx="245027" cy="245028"/>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Oval 21">
            <a:extLst>
              <a:ext uri="{FF2B5EF4-FFF2-40B4-BE49-F238E27FC236}">
                <a16:creationId xmlns:a16="http://schemas.microsoft.com/office/drawing/2014/main" id="{6642658E-6258-49BB-9649-D5CE23874F56}"/>
              </a:ext>
            </a:extLst>
          </p:cNvPr>
          <p:cNvSpPr>
            <a:spLocks noChangeAspect="1"/>
          </p:cNvSpPr>
          <p:nvPr/>
        </p:nvSpPr>
        <p:spPr>
          <a:xfrm>
            <a:off x="7682054" y="3320192"/>
            <a:ext cx="300658" cy="30316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Rectangle 16">
            <a:extLst>
              <a:ext uri="{FF2B5EF4-FFF2-40B4-BE49-F238E27FC236}">
                <a16:creationId xmlns:a16="http://schemas.microsoft.com/office/drawing/2014/main" id="{CCF5A071-3150-4D14-8AF6-50BB103C8415}"/>
              </a:ext>
            </a:extLst>
          </p:cNvPr>
          <p:cNvSpPr/>
          <p:nvPr/>
        </p:nvSpPr>
        <p:spPr>
          <a:xfrm rot="2700000">
            <a:off x="11293389" y="2706066"/>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ectangle 9">
            <a:extLst>
              <a:ext uri="{FF2B5EF4-FFF2-40B4-BE49-F238E27FC236}">
                <a16:creationId xmlns:a16="http://schemas.microsoft.com/office/drawing/2014/main" id="{E48A4C2B-18B2-4376-9489-12E153A9D20B}"/>
              </a:ext>
            </a:extLst>
          </p:cNvPr>
          <p:cNvSpPr/>
          <p:nvPr/>
        </p:nvSpPr>
        <p:spPr>
          <a:xfrm>
            <a:off x="10826653" y="1856729"/>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Picture Placeholder 3">
            <a:extLst>
              <a:ext uri="{FF2B5EF4-FFF2-40B4-BE49-F238E27FC236}">
                <a16:creationId xmlns:a16="http://schemas.microsoft.com/office/drawing/2014/main" id="{E1CA0DBB-F77B-46D0-9638-76243B072A9A}"/>
              </a:ext>
            </a:extLst>
          </p:cNvPr>
          <p:cNvSpPr>
            <a:spLocks noGrp="1"/>
          </p:cNvSpPr>
          <p:nvPr>
            <p:ph type="pic" idx="14"/>
          </p:nvPr>
        </p:nvSpPr>
        <p:spPr/>
      </p:sp>
      <p:sp>
        <p:nvSpPr>
          <p:cNvPr id="32" name="Rectangle 31"/>
          <p:cNvSpPr/>
          <p:nvPr/>
        </p:nvSpPr>
        <p:spPr>
          <a:xfrm>
            <a:off x="673719" y="1555326"/>
            <a:ext cx="6096000" cy="1277786"/>
          </a:xfrm>
          <a:prstGeom prst="rect">
            <a:avLst/>
          </a:prstGeom>
        </p:spPr>
        <p:txBody>
          <a:bodyPr>
            <a:spAutoFit/>
          </a:bodyPr>
          <a:lstStyle/>
          <a:p>
            <a:pPr marL="4572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Một lớp được định nghĩa bằng cách sử dụng từ khóa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class</a:t>
            </a:r>
            <a:r>
              <a:rPr lang="en-US" dirty="0">
                <a:latin typeface="Times New Roman" panose="02020603050405020304" pitchFamily="18" charset="0"/>
                <a:ea typeface="Calibri" panose="020F0502020204030204" pitchFamily="34" charset="0"/>
                <a:cs typeface="Times New Roman" panose="02020603050405020304" pitchFamily="18" charset="0"/>
              </a:rPr>
              <a:t>, theo sau là tên của lớp và một cặp dấu ngoặc nhọn ({}). Tất cả các thuộc tính và phương thức của nó thì đặt ở bên trong cặp ngoặc nhọn: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3" name="Picture 32"/>
          <p:cNvPicPr>
            <a:picLocks noChangeAspect="1"/>
          </p:cNvPicPr>
          <p:nvPr/>
        </p:nvPicPr>
        <p:blipFill>
          <a:blip r:embed="rId2"/>
          <a:stretch>
            <a:fillRect/>
          </a:stretch>
        </p:blipFill>
        <p:spPr>
          <a:xfrm>
            <a:off x="1013918" y="3102627"/>
            <a:ext cx="4534293" cy="1836579"/>
          </a:xfrm>
          <a:prstGeom prst="rect">
            <a:avLst/>
          </a:prstGeom>
        </p:spPr>
      </p:pic>
    </p:spTree>
    <p:extLst>
      <p:ext uri="{BB962C8B-B14F-4D97-AF65-F5344CB8AC3E}">
        <p14:creationId xmlns:p14="http://schemas.microsoft.com/office/powerpoint/2010/main" val="2345629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62595" y="323652"/>
            <a:ext cx="7340544" cy="4564776"/>
          </a:xfrm>
          <a:prstGeom prst="rect">
            <a:avLst/>
          </a:prstGeom>
        </p:spPr>
      </p:pic>
      <p:sp>
        <p:nvSpPr>
          <p:cNvPr id="3" name="Rectangle 2"/>
          <p:cNvSpPr/>
          <p:nvPr/>
        </p:nvSpPr>
        <p:spPr>
          <a:xfrm>
            <a:off x="291738" y="5512549"/>
            <a:ext cx="11399520" cy="487506"/>
          </a:xfrm>
          <a:prstGeom prst="rect">
            <a:avLst/>
          </a:prstGeom>
        </p:spPr>
        <p:txBody>
          <a:bodyPr wrap="square">
            <a:spAutoFit/>
          </a:bodyPr>
          <a:lstStyle/>
          <a:p>
            <a:pPr marL="457200" marR="0">
              <a:lnSpc>
                <a:spcPct val="107000"/>
              </a:lnSpc>
              <a:spcBef>
                <a:spcPts val="0"/>
              </a:spcBef>
              <a:spcAft>
                <a:spcPts val="800"/>
              </a:spcAft>
            </a:pPr>
            <a:r>
              <a:rPr lang="en-GB" sz="2400" b="1" dirty="0">
                <a:latin typeface="Consolas" panose="020B0609020204030204" pitchFamily="49" charset="0"/>
                <a:ea typeface="Calibri" panose="020F0502020204030204" pitchFamily="34" charset="0"/>
                <a:cs typeface="Times New Roman" panose="02020603050405020304" pitchFamily="18" charset="0"/>
              </a:rPr>
              <a:t>=&gt; </a:t>
            </a:r>
            <a:r>
              <a:rPr lang="en-GB" sz="2400" b="1" dirty="0">
                <a:latin typeface="Times New Roman" panose="02020603050405020304" pitchFamily="18" charset="0"/>
                <a:ea typeface="Calibri" panose="020F0502020204030204" pitchFamily="34" charset="0"/>
                <a:cs typeface="Times New Roman" panose="02020603050405020304" pitchFamily="18" charset="0"/>
              </a:rPr>
              <a:t>Trong 1 class , các biến được gọi thuộc tính , các hàm được gọi là phương thức</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736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E56168-ABA9-4CA8-BFA4-75D55D3B4628}"/>
              </a:ext>
            </a:extLst>
          </p:cNvPr>
          <p:cNvSpPr>
            <a:spLocks noGrp="1"/>
          </p:cNvSpPr>
          <p:nvPr>
            <p:ph type="body" sz="quarter" idx="10"/>
          </p:nvPr>
        </p:nvSpPr>
        <p:spPr/>
        <p:txBody>
          <a:bodyPr/>
          <a:lstStyle/>
          <a:p>
            <a:r>
              <a:rPr lang="en-US" dirty="0" smtClean="0"/>
              <a:t>Định nghĩa Objects</a:t>
            </a:r>
            <a:endParaRPr lang="en-US" dirty="0"/>
          </a:p>
        </p:txBody>
      </p:sp>
      <p:sp>
        <p:nvSpPr>
          <p:cNvPr id="10" name="Freeform 25">
            <a:extLst>
              <a:ext uri="{FF2B5EF4-FFF2-40B4-BE49-F238E27FC236}">
                <a16:creationId xmlns:a16="http://schemas.microsoft.com/office/drawing/2014/main" id="{A2905E5C-5D74-4E1D-AB2D-DCA8167F6EDF}"/>
              </a:ext>
            </a:extLst>
          </p:cNvPr>
          <p:cNvSpPr/>
          <p:nvPr/>
        </p:nvSpPr>
        <p:spPr>
          <a:xfrm rot="310011">
            <a:off x="10443946" y="1697940"/>
            <a:ext cx="1048706" cy="787438"/>
          </a:xfrm>
          <a:custGeom>
            <a:avLst/>
            <a:gdLst/>
            <a:ahLst/>
            <a:cxnLst/>
            <a:rect l="l" t="t" r="r" b="b"/>
            <a:pathLst>
              <a:path w="3379769" h="3383677">
                <a:moveTo>
                  <a:pt x="1566674" y="8617"/>
                </a:moveTo>
                <a:cubicBezTo>
                  <a:pt x="2497447" y="-75547"/>
                  <a:pt x="3307150" y="466278"/>
                  <a:pt x="3375197" y="1218817"/>
                </a:cubicBezTo>
                <a:cubicBezTo>
                  <a:pt x="3414663" y="1655275"/>
                  <a:pt x="3195986" y="2066754"/>
                  <a:pt x="2822915" y="2350758"/>
                </a:cubicBezTo>
                <a:lnTo>
                  <a:pt x="2415824" y="3383677"/>
                </a:lnTo>
                <a:lnTo>
                  <a:pt x="2346481" y="2612235"/>
                </a:lnTo>
                <a:cubicBezTo>
                  <a:pt x="2181509" y="2675136"/>
                  <a:pt x="2002072" y="2716714"/>
                  <a:pt x="1813096" y="2733802"/>
                </a:cubicBezTo>
                <a:cubicBezTo>
                  <a:pt x="882323" y="2817966"/>
                  <a:pt x="72620" y="2276141"/>
                  <a:pt x="4573" y="1523602"/>
                </a:cubicBezTo>
                <a:cubicBezTo>
                  <a:pt x="-63475" y="771063"/>
                  <a:pt x="635901" y="92781"/>
                  <a:pt x="1566674" y="8617"/>
                </a:cubicBezTo>
                <a:close/>
              </a:path>
            </a:pathLst>
          </a:cu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5">
            <a:extLst>
              <a:ext uri="{FF2B5EF4-FFF2-40B4-BE49-F238E27FC236}">
                <a16:creationId xmlns:a16="http://schemas.microsoft.com/office/drawing/2014/main" id="{143EFE5D-2221-45F1-BC2F-F9CD01EAE8E0}"/>
              </a:ext>
            </a:extLst>
          </p:cNvPr>
          <p:cNvSpPr/>
          <p:nvPr/>
        </p:nvSpPr>
        <p:spPr>
          <a:xfrm rot="1114331">
            <a:off x="10900004" y="2665722"/>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grpSp>
        <p:nvGrpSpPr>
          <p:cNvPr id="12" name="Group 11">
            <a:extLst>
              <a:ext uri="{FF2B5EF4-FFF2-40B4-BE49-F238E27FC236}">
                <a16:creationId xmlns:a16="http://schemas.microsoft.com/office/drawing/2014/main" id="{0E64B9A6-F8A6-4F13-8219-03039BD924BB}"/>
              </a:ext>
            </a:extLst>
          </p:cNvPr>
          <p:cNvGrpSpPr/>
          <p:nvPr/>
        </p:nvGrpSpPr>
        <p:grpSpPr>
          <a:xfrm rot="19508924">
            <a:off x="9405398" y="1446728"/>
            <a:ext cx="1051344" cy="715676"/>
            <a:chOff x="6936205" y="2105936"/>
            <a:chExt cx="1051344" cy="715676"/>
          </a:xfrm>
          <a:solidFill>
            <a:schemeClr val="accent4"/>
          </a:solidFill>
        </p:grpSpPr>
        <p:sp>
          <p:nvSpPr>
            <p:cNvPr id="13" name="Oval 17">
              <a:extLst>
                <a:ext uri="{FF2B5EF4-FFF2-40B4-BE49-F238E27FC236}">
                  <a16:creationId xmlns:a16="http://schemas.microsoft.com/office/drawing/2014/main" id="{3B4AB0DB-5549-4153-B8F8-A20C74CE2AC1}"/>
                </a:ext>
              </a:extLst>
            </p:cNvPr>
            <p:cNvSpPr/>
            <p:nvPr/>
          </p:nvSpPr>
          <p:spPr>
            <a:xfrm rot="1802267">
              <a:off x="6936205" y="2105936"/>
              <a:ext cx="1051344" cy="534013"/>
            </a:xfrm>
            <a:custGeom>
              <a:avLst/>
              <a:gdLst/>
              <a:ahLst/>
              <a:cxnLst/>
              <a:rect l="l" t="t" r="r" b="b"/>
              <a:pathLst>
                <a:path w="1642560" h="1112415">
                  <a:moveTo>
                    <a:pt x="785832" y="0"/>
                  </a:moveTo>
                  <a:cubicBezTo>
                    <a:pt x="889284" y="0"/>
                    <a:pt x="978919" y="59154"/>
                    <a:pt x="1021736" y="146002"/>
                  </a:cubicBezTo>
                  <a:cubicBezTo>
                    <a:pt x="1051604" y="124976"/>
                    <a:pt x="1088165" y="114656"/>
                    <a:pt x="1127136" y="114656"/>
                  </a:cubicBezTo>
                  <a:cubicBezTo>
                    <a:pt x="1241918" y="114656"/>
                    <a:pt x="1335792" y="204176"/>
                    <a:pt x="1341808" y="317265"/>
                  </a:cubicBezTo>
                  <a:cubicBezTo>
                    <a:pt x="1367781" y="306011"/>
                    <a:pt x="1396440" y="299856"/>
                    <a:pt x="1426536" y="299856"/>
                  </a:cubicBezTo>
                  <a:cubicBezTo>
                    <a:pt x="1545843" y="299856"/>
                    <a:pt x="1642560" y="396573"/>
                    <a:pt x="1642560" y="515880"/>
                  </a:cubicBezTo>
                  <a:cubicBezTo>
                    <a:pt x="1642560" y="635187"/>
                    <a:pt x="1545843" y="731904"/>
                    <a:pt x="1426536" y="731904"/>
                  </a:cubicBezTo>
                  <a:cubicBezTo>
                    <a:pt x="1410361" y="731904"/>
                    <a:pt x="1394601" y="730126"/>
                    <a:pt x="1379539" y="726326"/>
                  </a:cubicBezTo>
                  <a:cubicBezTo>
                    <a:pt x="1382751" y="740807"/>
                    <a:pt x="1384368" y="755855"/>
                    <a:pt x="1384368" y="771280"/>
                  </a:cubicBezTo>
                  <a:cubicBezTo>
                    <a:pt x="1384368" y="890587"/>
                    <a:pt x="1287651" y="987304"/>
                    <a:pt x="1168344" y="987304"/>
                  </a:cubicBezTo>
                  <a:cubicBezTo>
                    <a:pt x="1116932" y="987304"/>
                    <a:pt x="1069714" y="969344"/>
                    <a:pt x="1034633" y="936870"/>
                  </a:cubicBezTo>
                  <a:cubicBezTo>
                    <a:pt x="998570" y="1039401"/>
                    <a:pt x="900661" y="1112415"/>
                    <a:pt x="785697" y="1112415"/>
                  </a:cubicBezTo>
                  <a:cubicBezTo>
                    <a:pt x="664714" y="1112415"/>
                    <a:pt x="562616" y="1031553"/>
                    <a:pt x="531704" y="920578"/>
                  </a:cubicBezTo>
                  <a:cubicBezTo>
                    <a:pt x="504162" y="935791"/>
                    <a:pt x="472429" y="943424"/>
                    <a:pt x="438912" y="943424"/>
                  </a:cubicBezTo>
                  <a:cubicBezTo>
                    <a:pt x="328998" y="943424"/>
                    <a:pt x="238256" y="861336"/>
                    <a:pt x="225670" y="754991"/>
                  </a:cubicBezTo>
                  <a:cubicBezTo>
                    <a:pt x="222493" y="755833"/>
                    <a:pt x="219267" y="755904"/>
                    <a:pt x="216024" y="755904"/>
                  </a:cubicBezTo>
                  <a:cubicBezTo>
                    <a:pt x="96717" y="755904"/>
                    <a:pt x="0" y="659187"/>
                    <a:pt x="0" y="539880"/>
                  </a:cubicBezTo>
                  <a:cubicBezTo>
                    <a:pt x="0" y="429577"/>
                    <a:pt x="82669" y="338583"/>
                    <a:pt x="189559" y="326524"/>
                  </a:cubicBezTo>
                  <a:cubicBezTo>
                    <a:pt x="199739" y="217704"/>
                    <a:pt x="291631" y="132944"/>
                    <a:pt x="403320" y="132944"/>
                  </a:cubicBezTo>
                  <a:cubicBezTo>
                    <a:pt x="453838" y="132944"/>
                    <a:pt x="500306" y="150285"/>
                    <a:pt x="534992" y="182003"/>
                  </a:cubicBezTo>
                  <a:cubicBezTo>
                    <a:pt x="568948" y="76087"/>
                    <a:pt x="668505" y="0"/>
                    <a:pt x="785832" y="0"/>
                  </a:cubicBezTo>
                  <a:close/>
                </a:path>
              </a:pathLst>
            </a:cu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C241CDFA-63EF-4168-88E7-9B7DA07AA458}"/>
                </a:ext>
              </a:extLst>
            </p:cNvPr>
            <p:cNvSpPr/>
            <p:nvPr/>
          </p:nvSpPr>
          <p:spPr>
            <a:xfrm rot="1802267">
              <a:off x="7415754" y="2668663"/>
              <a:ext cx="138270" cy="82883"/>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1C63EF7A-057D-4423-8767-F4C6D4E4139D}"/>
                </a:ext>
              </a:extLst>
            </p:cNvPr>
            <p:cNvSpPr/>
            <p:nvPr/>
          </p:nvSpPr>
          <p:spPr>
            <a:xfrm rot="1802267">
              <a:off x="7328019" y="2747505"/>
              <a:ext cx="99123" cy="59418"/>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FBE8AF05-123C-4FFF-B826-E4F691DDD2D2}"/>
                </a:ext>
              </a:extLst>
            </p:cNvPr>
            <p:cNvSpPr/>
            <p:nvPr/>
          </p:nvSpPr>
          <p:spPr>
            <a:xfrm rot="1802267">
              <a:off x="7223281" y="2780130"/>
              <a:ext cx="69202" cy="41482"/>
            </a:xfrm>
            <a:prstGeom prst="ellipse">
              <a:avLst/>
            </a:prstGeom>
            <a:grp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Freeform 31">
            <a:extLst>
              <a:ext uri="{FF2B5EF4-FFF2-40B4-BE49-F238E27FC236}">
                <a16:creationId xmlns:a16="http://schemas.microsoft.com/office/drawing/2014/main" id="{E96B16ED-5B62-44E8-80B4-29FDA3DF194C}"/>
              </a:ext>
            </a:extLst>
          </p:cNvPr>
          <p:cNvSpPr/>
          <p:nvPr/>
        </p:nvSpPr>
        <p:spPr>
          <a:xfrm rot="20895801" flipH="1">
            <a:off x="7585931" y="2318487"/>
            <a:ext cx="980439" cy="691652"/>
          </a:xfrm>
          <a:custGeom>
            <a:avLst/>
            <a:gdLst/>
            <a:ahLst/>
            <a:cxnLst/>
            <a:rect l="l" t="t" r="r" b="b"/>
            <a:pathLst>
              <a:path w="3369265" h="3169133">
                <a:moveTo>
                  <a:pt x="1853392" y="22467"/>
                </a:moveTo>
                <a:cubicBezTo>
                  <a:pt x="2779038" y="151306"/>
                  <a:pt x="3453866" y="798582"/>
                  <a:pt x="3360663" y="1468199"/>
                </a:cubicBezTo>
                <a:cubicBezTo>
                  <a:pt x="3310970" y="1825219"/>
                  <a:pt x="3052981" y="2116507"/>
                  <a:pt x="2681968" y="2289712"/>
                </a:cubicBezTo>
                <a:cubicBezTo>
                  <a:pt x="2533004" y="2673273"/>
                  <a:pt x="2266664" y="2974536"/>
                  <a:pt x="1905221" y="3169133"/>
                </a:cubicBezTo>
                <a:cubicBezTo>
                  <a:pt x="2064692" y="2914965"/>
                  <a:pt x="2148188" y="2677164"/>
                  <a:pt x="2159688" y="2445531"/>
                </a:cubicBezTo>
                <a:cubicBezTo>
                  <a:pt x="1956897" y="2476512"/>
                  <a:pt x="1739289" y="2478459"/>
                  <a:pt x="1515873" y="2447362"/>
                </a:cubicBezTo>
                <a:cubicBezTo>
                  <a:pt x="590227" y="2318523"/>
                  <a:pt x="-84601" y="1671247"/>
                  <a:pt x="8602" y="1001630"/>
                </a:cubicBezTo>
                <a:cubicBezTo>
                  <a:pt x="101805" y="332013"/>
                  <a:pt x="927745" y="-106373"/>
                  <a:pt x="1853392" y="22467"/>
                </a:cubicBezTo>
                <a:close/>
              </a:path>
            </a:pathLst>
          </a:cu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sp>
        <p:nvSpPr>
          <p:cNvPr id="18" name="Rounded Rectangle 15">
            <a:extLst>
              <a:ext uri="{FF2B5EF4-FFF2-40B4-BE49-F238E27FC236}">
                <a16:creationId xmlns:a16="http://schemas.microsoft.com/office/drawing/2014/main" id="{26B2346C-5024-487E-8ABD-3EF3D2F796AE}"/>
              </a:ext>
            </a:extLst>
          </p:cNvPr>
          <p:cNvSpPr/>
          <p:nvPr/>
        </p:nvSpPr>
        <p:spPr>
          <a:xfrm rot="20299704" flipH="1">
            <a:off x="7461922" y="3186934"/>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sp>
        <p:nvSpPr>
          <p:cNvPr id="19" name="Rounded Rectangle 15">
            <a:extLst>
              <a:ext uri="{FF2B5EF4-FFF2-40B4-BE49-F238E27FC236}">
                <a16:creationId xmlns:a16="http://schemas.microsoft.com/office/drawing/2014/main" id="{EB4E87DA-CEFB-43F9-B97A-51E607A279EF}"/>
              </a:ext>
            </a:extLst>
          </p:cNvPr>
          <p:cNvSpPr/>
          <p:nvPr/>
        </p:nvSpPr>
        <p:spPr>
          <a:xfrm rot="20299704" flipH="1">
            <a:off x="8327106" y="1534642"/>
            <a:ext cx="889974" cy="823654"/>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p>
        </p:txBody>
      </p:sp>
      <p:sp>
        <p:nvSpPr>
          <p:cNvPr id="23" name="Rounded Rectangle 27">
            <a:extLst>
              <a:ext uri="{FF2B5EF4-FFF2-40B4-BE49-F238E27FC236}">
                <a16:creationId xmlns:a16="http://schemas.microsoft.com/office/drawing/2014/main" id="{F2E642C6-08ED-41F4-8C3F-49085DC6BC9C}"/>
              </a:ext>
            </a:extLst>
          </p:cNvPr>
          <p:cNvSpPr/>
          <p:nvPr/>
        </p:nvSpPr>
        <p:spPr>
          <a:xfrm>
            <a:off x="8518576" y="164813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Rounded Rectangle 7">
            <a:extLst>
              <a:ext uri="{FF2B5EF4-FFF2-40B4-BE49-F238E27FC236}">
                <a16:creationId xmlns:a16="http://schemas.microsoft.com/office/drawing/2014/main" id="{ED75D5F5-70BF-4FB2-9BB6-083E61246013}"/>
              </a:ext>
            </a:extLst>
          </p:cNvPr>
          <p:cNvSpPr/>
          <p:nvPr/>
        </p:nvSpPr>
        <p:spPr>
          <a:xfrm>
            <a:off x="7899656" y="2400454"/>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Teardrop 6">
            <a:extLst>
              <a:ext uri="{FF2B5EF4-FFF2-40B4-BE49-F238E27FC236}">
                <a16:creationId xmlns:a16="http://schemas.microsoft.com/office/drawing/2014/main" id="{B1EF141C-2096-4E93-98F2-C74441BE5E47}"/>
              </a:ext>
            </a:extLst>
          </p:cNvPr>
          <p:cNvSpPr/>
          <p:nvPr/>
        </p:nvSpPr>
        <p:spPr>
          <a:xfrm rot="8100000">
            <a:off x="9763500" y="1606073"/>
            <a:ext cx="245027" cy="245028"/>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Oval 21">
            <a:extLst>
              <a:ext uri="{FF2B5EF4-FFF2-40B4-BE49-F238E27FC236}">
                <a16:creationId xmlns:a16="http://schemas.microsoft.com/office/drawing/2014/main" id="{6642658E-6258-49BB-9649-D5CE23874F56}"/>
              </a:ext>
            </a:extLst>
          </p:cNvPr>
          <p:cNvSpPr>
            <a:spLocks noChangeAspect="1"/>
          </p:cNvSpPr>
          <p:nvPr/>
        </p:nvSpPr>
        <p:spPr>
          <a:xfrm>
            <a:off x="7682054" y="3320192"/>
            <a:ext cx="300658" cy="30316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Rectangle 16">
            <a:extLst>
              <a:ext uri="{FF2B5EF4-FFF2-40B4-BE49-F238E27FC236}">
                <a16:creationId xmlns:a16="http://schemas.microsoft.com/office/drawing/2014/main" id="{CCF5A071-3150-4D14-8AF6-50BB103C8415}"/>
              </a:ext>
            </a:extLst>
          </p:cNvPr>
          <p:cNvSpPr/>
          <p:nvPr/>
        </p:nvSpPr>
        <p:spPr>
          <a:xfrm rot="2700000">
            <a:off x="11293389" y="2706066"/>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ectangle 9">
            <a:extLst>
              <a:ext uri="{FF2B5EF4-FFF2-40B4-BE49-F238E27FC236}">
                <a16:creationId xmlns:a16="http://schemas.microsoft.com/office/drawing/2014/main" id="{E48A4C2B-18B2-4376-9489-12E153A9D20B}"/>
              </a:ext>
            </a:extLst>
          </p:cNvPr>
          <p:cNvSpPr/>
          <p:nvPr/>
        </p:nvSpPr>
        <p:spPr>
          <a:xfrm>
            <a:off x="10826653" y="1856729"/>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p:cNvSpPr/>
          <p:nvPr/>
        </p:nvSpPr>
        <p:spPr>
          <a:xfrm>
            <a:off x="251513" y="2930552"/>
            <a:ext cx="6664175" cy="1938992"/>
          </a:xfrm>
          <a:prstGeom prst="rect">
            <a:avLst/>
          </a:prstGeom>
        </p:spPr>
        <p:txBody>
          <a:bodyPr wrap="square">
            <a:spAutoFit/>
          </a:bodyPr>
          <a:lstStyle/>
          <a:p>
            <a:r>
              <a:rPr lang="en-GB" sz="2400" dirty="0">
                <a:latin typeface="Times New Roman" panose="02020603050405020304" pitchFamily="18" charset="0"/>
                <a:ea typeface="Calibri" panose="020F0502020204030204" pitchFamily="34" charset="0"/>
              </a:rPr>
              <a:t>Có thể tạo nhiều đối tượng từ một lớp. Mỗi đối tượng có tất cả các thuộc tính và phương thức được định nghĩa trong lớp, nhưng chúng sẽ có các giá trị thuộc tính khác nhau. Các đối tượng của một lớp được tạo bằng từ khóa </a:t>
            </a:r>
            <a:r>
              <a:rPr lang="en-GB" sz="2400" dirty="0">
                <a:solidFill>
                  <a:srgbClr val="FF0000"/>
                </a:solidFill>
                <a:latin typeface="Times New Roman" panose="02020603050405020304" pitchFamily="18" charset="0"/>
                <a:ea typeface="Calibri" panose="020F0502020204030204" pitchFamily="34" charset="0"/>
              </a:rPr>
              <a:t>new</a:t>
            </a:r>
            <a:endParaRPr lang="en-US" sz="2400" dirty="0"/>
          </a:p>
        </p:txBody>
      </p:sp>
      <p:sp>
        <p:nvSpPr>
          <p:cNvPr id="5" name="Rectangle 4"/>
          <p:cNvSpPr/>
          <p:nvPr/>
        </p:nvSpPr>
        <p:spPr>
          <a:xfrm>
            <a:off x="251514" y="1622110"/>
            <a:ext cx="6096000" cy="1200329"/>
          </a:xfrm>
          <a:prstGeom prst="rect">
            <a:avLst/>
          </a:prstGeom>
        </p:spPr>
        <p:txBody>
          <a:bodyPr>
            <a:spAutoFit/>
          </a:bodyPr>
          <a:lstStyle/>
          <a:p>
            <a:r>
              <a:rPr lang="vi-VN" sz="2400" dirty="0">
                <a:solidFill>
                  <a:srgbClr val="222222"/>
                </a:solidFill>
                <a:latin typeface="Times New Roman" panose="02020603050405020304" pitchFamily="18" charset="0"/>
                <a:cs typeface="Times New Roman" panose="02020603050405020304" pitchFamily="18" charset="0"/>
              </a:rPr>
              <a:t>Một đối tượng bao gồm 2 thông tin: </a:t>
            </a:r>
            <a:r>
              <a:rPr lang="vi-VN" sz="2400" b="1" dirty="0">
                <a:solidFill>
                  <a:srgbClr val="222222"/>
                </a:solidFill>
                <a:latin typeface="Times New Roman" panose="02020603050405020304" pitchFamily="18" charset="0"/>
                <a:cs typeface="Times New Roman" panose="02020603050405020304" pitchFamily="18" charset="0"/>
              </a:rPr>
              <a:t>thuộc tính</a:t>
            </a:r>
            <a:r>
              <a:rPr lang="vi-VN" sz="2400" dirty="0">
                <a:solidFill>
                  <a:srgbClr val="222222"/>
                </a:solidFill>
                <a:latin typeface="Times New Roman" panose="02020603050405020304" pitchFamily="18" charset="0"/>
                <a:cs typeface="Times New Roman" panose="02020603050405020304" pitchFamily="18" charset="0"/>
              </a:rPr>
              <a:t> và </a:t>
            </a:r>
            <a:r>
              <a:rPr lang="vi-VN" sz="2400" b="1" dirty="0">
                <a:solidFill>
                  <a:srgbClr val="222222"/>
                </a:solidFill>
                <a:latin typeface="Times New Roman" panose="02020603050405020304" pitchFamily="18" charset="0"/>
                <a:cs typeface="Times New Roman" panose="02020603050405020304" pitchFamily="18" charset="0"/>
              </a:rPr>
              <a:t>phương thức</a:t>
            </a:r>
            <a:r>
              <a:rPr lang="vi-VN" sz="2400" dirty="0">
                <a:solidFill>
                  <a:srgbClr val="222222"/>
                </a:solidFill>
                <a:latin typeface="Times New Roman" panose="02020603050405020304" pitchFamily="18" charset="0"/>
                <a:cs typeface="Times New Roman" panose="02020603050405020304" pitchFamily="18" charset="0"/>
              </a:rPr>
              <a:t>.</a:t>
            </a:r>
          </a:p>
          <a:p>
            <a:endParaRPr lang="vi-VN" sz="2400" b="0" i="0" dirty="0">
              <a:solidFill>
                <a:srgbClr val="222222"/>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9196158" y="3740840"/>
            <a:ext cx="966931" cy="369332"/>
          </a:xfrm>
          <a:prstGeom prst="rect">
            <a:avLst/>
          </a:prstGeom>
        </p:spPr>
        <p:txBody>
          <a:bodyPr wrap="none">
            <a:spAutoFit/>
          </a:bodyPr>
          <a:lstStyle/>
          <a:p>
            <a:r>
              <a:rPr lang="en-US" dirty="0"/>
              <a:t>Objects</a:t>
            </a:r>
          </a:p>
        </p:txBody>
      </p:sp>
    </p:spTree>
    <p:extLst>
      <p:ext uri="{BB962C8B-B14F-4D97-AF65-F5344CB8AC3E}">
        <p14:creationId xmlns:p14="http://schemas.microsoft.com/office/powerpoint/2010/main" val="4061964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TotalTime>
  <Words>2176</Words>
  <Application>Microsoft Office PowerPoint</Application>
  <PresentationFormat>Widescreen</PresentationFormat>
  <Paragraphs>186</Paragraphs>
  <Slides>48</Slides>
  <Notes>14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48</vt:i4>
      </vt:variant>
    </vt:vector>
  </HeadingPairs>
  <TitlesOfParts>
    <vt:vector size="60" baseType="lpstr">
      <vt:lpstr>맑은 고딕</vt:lpstr>
      <vt:lpstr>Arial</vt:lpstr>
      <vt:lpstr>Arial Unicode MS</vt:lpstr>
      <vt:lpstr>Calibri</vt:lpstr>
      <vt:lpstr>Calibri Light</vt:lpstr>
      <vt:lpstr>Consolas</vt:lpstr>
      <vt:lpstr>Symbol</vt:lpstr>
      <vt:lpstr>Times New Roman</vt:lpstr>
      <vt:lpstr>Verdana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NHY</cp:lastModifiedBy>
  <cp:revision>84</cp:revision>
  <dcterms:created xsi:type="dcterms:W3CDTF">2020-01-20T05:08:25Z</dcterms:created>
  <dcterms:modified xsi:type="dcterms:W3CDTF">2021-10-14T07:09:11Z</dcterms:modified>
</cp:coreProperties>
</file>