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A8CDF-519C-4627-A827-30B138A58AAC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E3AA8-B8EE-4A08-A962-47DB2D7B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032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dcd79a7ea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dcd79a7ea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082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dcd79a7ea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dcd79a7ea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506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9792cde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9792cde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06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gdcdf47d6f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0" name="Google Shape;2540;gdcdf47d6f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973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dcead145f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dcead145f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88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b8a33395f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b8a33395f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9792cde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9792cde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94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b8a33395f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b8a33395f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03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b8a33395f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db8a33395f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41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cd79a7eaf_0_15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cd79a7eaf_0_15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cd79a7ea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cd79a7ea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5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9792cde5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9792cde5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478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dcd79a7ea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dcd79a7ea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14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E33-FBF8-467F-8A39-A52319711E1A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1C21-C45D-417E-B7B2-FE7983EC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E33-FBF8-467F-8A39-A52319711E1A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1C21-C45D-417E-B7B2-FE7983EC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E33-FBF8-467F-8A39-A52319711E1A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1C21-C45D-417E-B7B2-FE7983EC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55767" y="973467"/>
            <a:ext cx="4726800" cy="3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866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55767" y="4540967"/>
            <a:ext cx="4726800" cy="11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392142">
            <a:off x="-346824" y="-559300"/>
            <a:ext cx="1595005" cy="137961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-686626">
            <a:off x="7291907" y="302537"/>
            <a:ext cx="1376975" cy="124596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3232288">
            <a:off x="11061250" y="6224153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634199">
            <a:off x="571212" y="6275070"/>
            <a:ext cx="1275645" cy="1153647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935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3232288">
            <a:off x="6857583" y="5480387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 rot="3232224">
            <a:off x="9834778" y="-410161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 rot="-1709989">
            <a:off x="11256649" y="1971157"/>
            <a:ext cx="413283" cy="37372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 rot="-469192">
            <a:off x="5439677" y="362972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rot="-4613981">
            <a:off x="-394252" y="1463962"/>
            <a:ext cx="1170051" cy="105846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610767" y="3716684"/>
            <a:ext cx="563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481767" y="1628567"/>
            <a:ext cx="1888000" cy="180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6918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 rot="3232514">
            <a:off x="10548986" y="301903"/>
            <a:ext cx="1384117" cy="12521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 rot="3232288">
            <a:off x="542883" y="50320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 rot="3232840">
            <a:off x="9788532" y="6026504"/>
            <a:ext cx="1209224" cy="1093853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 rot="1114624">
            <a:off x="11068447" y="3246669"/>
            <a:ext cx="662941" cy="600203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 rot="1115002">
            <a:off x="-42007" y="4422543"/>
            <a:ext cx="1025467" cy="92857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950967" y="1650079"/>
            <a:ext cx="10290000" cy="4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8723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-468609">
            <a:off x="10145581" y="2916756"/>
            <a:ext cx="780036" cy="70570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 rot="3670804">
            <a:off x="719736" y="5735323"/>
            <a:ext cx="1318512" cy="11928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 rot="2697248">
            <a:off x="-589449" y="1183678"/>
            <a:ext cx="2473460" cy="22378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 rot="-469192">
            <a:off x="11036177" y="-304429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 rot="3130548">
            <a:off x="10731173" y="5176030"/>
            <a:ext cx="1978995" cy="1790077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2313667" y="4113333"/>
            <a:ext cx="3241200" cy="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6626328" y="4113333"/>
            <a:ext cx="3241200" cy="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2313667" y="4740867"/>
            <a:ext cx="32412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6626328" y="4740867"/>
            <a:ext cx="32412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5" hasCustomPrompt="1"/>
          </p:nvPr>
        </p:nvSpPr>
        <p:spPr>
          <a:xfrm>
            <a:off x="3158467" y="2324233"/>
            <a:ext cx="1551600" cy="147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6" hasCustomPrompt="1"/>
          </p:nvPr>
        </p:nvSpPr>
        <p:spPr>
          <a:xfrm>
            <a:off x="7471133" y="2324233"/>
            <a:ext cx="1551600" cy="147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6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6264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 rot="-468609">
            <a:off x="10950814" y="5699989"/>
            <a:ext cx="780036" cy="70570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 rot="3670804">
            <a:off x="2023836" y="5980090"/>
            <a:ext cx="1318512" cy="11928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 rot="2697248">
            <a:off x="-781982" y="-1118922"/>
            <a:ext cx="2473460" cy="22378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/>
          <p:nvPr/>
        </p:nvSpPr>
        <p:spPr>
          <a:xfrm rot="-469192">
            <a:off x="11036177" y="-304429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44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675267" y="847467"/>
            <a:ext cx="39216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 rot="3080962">
            <a:off x="10417916" y="6211087"/>
            <a:ext cx="780057" cy="70578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 rot="3670804">
            <a:off x="541236" y="4274390"/>
            <a:ext cx="1318512" cy="11928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 rot="2697248">
            <a:off x="-600615" y="-1337255"/>
            <a:ext cx="2473460" cy="22378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/>
          <p:nvPr/>
        </p:nvSpPr>
        <p:spPr>
          <a:xfrm rot="-469192">
            <a:off x="10801944" y="242172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 rot="-468609">
            <a:off x="5129547" y="908922"/>
            <a:ext cx="780036" cy="70570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6675300" y="2308533"/>
            <a:ext cx="3921600" cy="3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488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 rot="3232288">
            <a:off x="371517" y="4888920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 rot="3232224">
            <a:off x="6210278" y="-529327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/>
          <p:nvPr/>
        </p:nvSpPr>
        <p:spPr>
          <a:xfrm rot="-4613863">
            <a:off x="8400143" y="5704265"/>
            <a:ext cx="1499845" cy="135662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51000" y="1682867"/>
            <a:ext cx="10290000" cy="4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096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6689967" y="2177200"/>
            <a:ext cx="4185200" cy="9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6689967" y="3126000"/>
            <a:ext cx="4185200" cy="1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 rot="3080962">
            <a:off x="9065082" y="5151621"/>
            <a:ext cx="780057" cy="70578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 rot="2697248">
            <a:off x="-600615" y="-1337255"/>
            <a:ext cx="2473460" cy="22378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 rot="-469192">
            <a:off x="10785644" y="74705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/>
          <p:nvPr/>
        </p:nvSpPr>
        <p:spPr>
          <a:xfrm rot="-468609">
            <a:off x="7020281" y="769089"/>
            <a:ext cx="780036" cy="70570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57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E33-FBF8-467F-8A39-A52319711E1A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1C21-C45D-417E-B7B2-FE7983EC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8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025067" y="4961167"/>
            <a:ext cx="4215600" cy="8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1806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 rot="3232288">
            <a:off x="9333917" y="5547320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 rot="3232224">
            <a:off x="10236345" y="-594594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 rot="-4613863">
            <a:off x="-579757" y="1188065"/>
            <a:ext cx="1499845" cy="135662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013900"/>
            <a:ext cx="10290000" cy="2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951000" y="5060800"/>
            <a:ext cx="10290000" cy="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3601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659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rot="-1926938">
            <a:off x="6311481" y="-934337"/>
            <a:ext cx="2071367" cy="18745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 rot="-469192">
            <a:off x="589644" y="459705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 rot="2469589">
            <a:off x="11265036" y="161456"/>
            <a:ext cx="743283" cy="67269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/>
          <p:nvPr/>
        </p:nvSpPr>
        <p:spPr>
          <a:xfrm rot="-2700000">
            <a:off x="9195973" y="5101984"/>
            <a:ext cx="1334452" cy="1207173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55800" y="4777500"/>
            <a:ext cx="58160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533067" y="2204200"/>
            <a:ext cx="5816000" cy="18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3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645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 rot="3670804">
            <a:off x="10952969" y="2500390"/>
            <a:ext cx="1318512" cy="11928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 rot="2697248">
            <a:off x="-600615" y="-1337255"/>
            <a:ext cx="2473460" cy="22378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 rot="-468609">
            <a:off x="560947" y="5626189"/>
            <a:ext cx="780036" cy="70570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2169889" y="2147833"/>
            <a:ext cx="3010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2169467" y="2693401"/>
            <a:ext cx="301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3" hasCustomPrompt="1"/>
          </p:nvPr>
        </p:nvSpPr>
        <p:spPr>
          <a:xfrm>
            <a:off x="1639033" y="1437739"/>
            <a:ext cx="8216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2169889" y="4642433"/>
            <a:ext cx="3010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>
            <a:off x="2169467" y="5188003"/>
            <a:ext cx="301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6" hasCustomPrompt="1"/>
          </p:nvPr>
        </p:nvSpPr>
        <p:spPr>
          <a:xfrm>
            <a:off x="1639033" y="3949072"/>
            <a:ext cx="8216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6948889" y="2147833"/>
            <a:ext cx="3010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6948467" y="2693401"/>
            <a:ext cx="301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9742100" y="1437739"/>
            <a:ext cx="8216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3"/>
          </p:nvPr>
        </p:nvSpPr>
        <p:spPr>
          <a:xfrm>
            <a:off x="6948889" y="4642433"/>
            <a:ext cx="3010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4"/>
          </p:nvPr>
        </p:nvSpPr>
        <p:spPr>
          <a:xfrm>
            <a:off x="6948467" y="5188003"/>
            <a:ext cx="301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9742100" y="3949072"/>
            <a:ext cx="8216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676406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/>
          <p:nvPr/>
        </p:nvSpPr>
        <p:spPr>
          <a:xfrm rot="-468609">
            <a:off x="11245081" y="211022"/>
            <a:ext cx="780036" cy="70570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 rot="3670804">
            <a:off x="395603" y="-32543"/>
            <a:ext cx="1318512" cy="11928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 rot="2697248">
            <a:off x="-654482" y="5874545"/>
            <a:ext cx="2473460" cy="22378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 rot="-469192">
            <a:off x="10955577" y="5462972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600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 rot="-3232288" flipH="1">
            <a:off x="2710401" y="5775620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 rot="-3232224" flipH="1">
            <a:off x="1103297" y="255273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 rot="1709989" flipH="1">
            <a:off x="650332" y="2341890"/>
            <a:ext cx="413283" cy="37372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 rot="469192" flipH="1">
            <a:off x="5510976" y="190038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 rot="4613981" flipH="1">
            <a:off x="11385032" y="4080895"/>
            <a:ext cx="1170051" cy="105846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50967" y="3716684"/>
            <a:ext cx="563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2" hasCustomPrompt="1"/>
          </p:nvPr>
        </p:nvSpPr>
        <p:spPr>
          <a:xfrm>
            <a:off x="2821967" y="1628567"/>
            <a:ext cx="1888000" cy="180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16432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rot="3670804">
            <a:off x="10856703" y="522257"/>
            <a:ext cx="1318512" cy="11928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 rot="2697248">
            <a:off x="-495582" y="-436722"/>
            <a:ext cx="2473460" cy="22378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 rot="-468609">
            <a:off x="4005981" y="5661222"/>
            <a:ext cx="780036" cy="70570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 rot="2696946">
            <a:off x="11461878" y="4035443"/>
            <a:ext cx="1273359" cy="115230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951389" y="2402033"/>
            <a:ext cx="3010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2"/>
          </p:nvPr>
        </p:nvSpPr>
        <p:spPr>
          <a:xfrm>
            <a:off x="950967" y="2947601"/>
            <a:ext cx="301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3"/>
          </p:nvPr>
        </p:nvSpPr>
        <p:spPr>
          <a:xfrm>
            <a:off x="4591007" y="2402033"/>
            <a:ext cx="3010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4"/>
          </p:nvPr>
        </p:nvSpPr>
        <p:spPr>
          <a:xfrm>
            <a:off x="4590584" y="2947601"/>
            <a:ext cx="301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5"/>
          </p:nvPr>
        </p:nvSpPr>
        <p:spPr>
          <a:xfrm>
            <a:off x="8230607" y="2402033"/>
            <a:ext cx="3010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6"/>
          </p:nvPr>
        </p:nvSpPr>
        <p:spPr>
          <a:xfrm>
            <a:off x="8230184" y="2947601"/>
            <a:ext cx="301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7"/>
          </p:nvPr>
        </p:nvSpPr>
        <p:spPr>
          <a:xfrm>
            <a:off x="951373" y="4538600"/>
            <a:ext cx="3010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8"/>
          </p:nvPr>
        </p:nvSpPr>
        <p:spPr>
          <a:xfrm>
            <a:off x="950951" y="5084168"/>
            <a:ext cx="301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9"/>
          </p:nvPr>
        </p:nvSpPr>
        <p:spPr>
          <a:xfrm>
            <a:off x="4590989" y="4538600"/>
            <a:ext cx="3010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3"/>
          </p:nvPr>
        </p:nvSpPr>
        <p:spPr>
          <a:xfrm>
            <a:off x="4590567" y="5084168"/>
            <a:ext cx="301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14"/>
          </p:nvPr>
        </p:nvSpPr>
        <p:spPr>
          <a:xfrm>
            <a:off x="8230589" y="4538600"/>
            <a:ext cx="3010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15"/>
          </p:nvPr>
        </p:nvSpPr>
        <p:spPr>
          <a:xfrm>
            <a:off x="8230167" y="5084168"/>
            <a:ext cx="301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3489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1"/>
          </p:nvPr>
        </p:nvSpPr>
        <p:spPr>
          <a:xfrm>
            <a:off x="951373" y="4538600"/>
            <a:ext cx="3010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2"/>
          </p:nvPr>
        </p:nvSpPr>
        <p:spPr>
          <a:xfrm>
            <a:off x="950967" y="5185767"/>
            <a:ext cx="3010400" cy="10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3"/>
          </p:nvPr>
        </p:nvSpPr>
        <p:spPr>
          <a:xfrm>
            <a:off x="4590989" y="4538600"/>
            <a:ext cx="3010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4"/>
          </p:nvPr>
        </p:nvSpPr>
        <p:spPr>
          <a:xfrm>
            <a:off x="4590576" y="5185767"/>
            <a:ext cx="3010400" cy="10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5"/>
          </p:nvPr>
        </p:nvSpPr>
        <p:spPr>
          <a:xfrm>
            <a:off x="8230589" y="4538600"/>
            <a:ext cx="3010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6"/>
          </p:nvPr>
        </p:nvSpPr>
        <p:spPr>
          <a:xfrm>
            <a:off x="8230168" y="5185767"/>
            <a:ext cx="3010400" cy="10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/>
          <p:nvPr/>
        </p:nvSpPr>
        <p:spPr>
          <a:xfrm rot="2697248">
            <a:off x="10955285" y="-908789"/>
            <a:ext cx="2473460" cy="22378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 rot="5594017">
            <a:off x="7638378" y="5967006"/>
            <a:ext cx="780041" cy="705557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 rot="3180619">
            <a:off x="255110" y="246283"/>
            <a:ext cx="1568964" cy="142008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5787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 rot="-3232288" flipH="1">
            <a:off x="1047634" y="5657687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 rot="1709989" flipH="1">
            <a:off x="473532" y="532457"/>
            <a:ext cx="413283" cy="37372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 rot="469192" flipH="1">
            <a:off x="10813076" y="3278638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652167" y="2747233"/>
            <a:ext cx="3860800" cy="5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title" idx="2" hasCustomPrompt="1"/>
          </p:nvPr>
        </p:nvSpPr>
        <p:spPr>
          <a:xfrm>
            <a:off x="1652167" y="1200533"/>
            <a:ext cx="3860800" cy="1458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3"/>
          </p:nvPr>
        </p:nvSpPr>
        <p:spPr>
          <a:xfrm>
            <a:off x="1652167" y="5301500"/>
            <a:ext cx="3860800" cy="5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 idx="4" hasCustomPrompt="1"/>
          </p:nvPr>
        </p:nvSpPr>
        <p:spPr>
          <a:xfrm>
            <a:off x="1652167" y="3754800"/>
            <a:ext cx="3860800" cy="1458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4330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E33-FBF8-467F-8A39-A52319711E1A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1C21-C45D-417E-B7B2-FE7983EC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60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 rot="-3232288" flipH="1">
            <a:off x="1047634" y="5657687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/>
          <p:nvPr/>
        </p:nvSpPr>
        <p:spPr>
          <a:xfrm rot="1709989" flipH="1">
            <a:off x="473532" y="532457"/>
            <a:ext cx="413283" cy="37372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/>
          <p:nvPr/>
        </p:nvSpPr>
        <p:spPr>
          <a:xfrm rot="469192" flipH="1">
            <a:off x="10813076" y="3278638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1098200" y="2672600"/>
            <a:ext cx="4846000" cy="5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 idx="2" hasCustomPrompt="1"/>
          </p:nvPr>
        </p:nvSpPr>
        <p:spPr>
          <a:xfrm>
            <a:off x="1591000" y="1519400"/>
            <a:ext cx="3860800" cy="14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 idx="3"/>
          </p:nvPr>
        </p:nvSpPr>
        <p:spPr>
          <a:xfrm>
            <a:off x="1098400" y="5294767"/>
            <a:ext cx="4846000" cy="5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4" hasCustomPrompt="1"/>
          </p:nvPr>
        </p:nvSpPr>
        <p:spPr>
          <a:xfrm>
            <a:off x="1591000" y="4161200"/>
            <a:ext cx="3860800" cy="14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 idx="5"/>
          </p:nvPr>
        </p:nvSpPr>
        <p:spPr>
          <a:xfrm>
            <a:off x="6247800" y="2658433"/>
            <a:ext cx="4846000" cy="5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 idx="6" hasCustomPrompt="1"/>
          </p:nvPr>
        </p:nvSpPr>
        <p:spPr>
          <a:xfrm>
            <a:off x="6740467" y="1519400"/>
            <a:ext cx="3860800" cy="14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 idx="7"/>
          </p:nvPr>
        </p:nvSpPr>
        <p:spPr>
          <a:xfrm>
            <a:off x="6247800" y="5294767"/>
            <a:ext cx="4846000" cy="5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67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 idx="8" hasCustomPrompt="1"/>
          </p:nvPr>
        </p:nvSpPr>
        <p:spPr>
          <a:xfrm>
            <a:off x="6740467" y="4161200"/>
            <a:ext cx="3860800" cy="14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699535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 rot="3670804">
            <a:off x="-14664" y="3697590"/>
            <a:ext cx="1318512" cy="11928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 rot="-469192">
            <a:off x="10004544" y="1281472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 rot="-468609">
            <a:off x="1709798" y="5633322"/>
            <a:ext cx="780036" cy="70570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1"/>
          </p:nvPr>
        </p:nvSpPr>
        <p:spPr>
          <a:xfrm>
            <a:off x="5042733" y="2268100"/>
            <a:ext cx="4013600" cy="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2"/>
          </p:nvPr>
        </p:nvSpPr>
        <p:spPr>
          <a:xfrm>
            <a:off x="3073148" y="4326900"/>
            <a:ext cx="4013600" cy="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3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3"/>
          </p:nvPr>
        </p:nvSpPr>
        <p:spPr>
          <a:xfrm>
            <a:off x="5042733" y="2895633"/>
            <a:ext cx="40136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4"/>
          </p:nvPr>
        </p:nvSpPr>
        <p:spPr>
          <a:xfrm>
            <a:off x="3073148" y="4954433"/>
            <a:ext cx="40136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3769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 rot="3232288">
            <a:off x="11245117" y="1335453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 rot="3232224">
            <a:off x="6437845" y="32473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 rot="-4613863">
            <a:off x="8400143" y="5704265"/>
            <a:ext cx="1499845" cy="135662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6921600" y="1838017"/>
            <a:ext cx="3845600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6921600" y="3871749"/>
            <a:ext cx="3845600" cy="11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17103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457700" y="2549233"/>
            <a:ext cx="3845600" cy="7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1"/>
          </p:nvPr>
        </p:nvSpPr>
        <p:spPr>
          <a:xfrm>
            <a:off x="6457700" y="3327416"/>
            <a:ext cx="3845600" cy="11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 rot="3232288">
            <a:off x="6761383" y="809253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 rot="3232224">
            <a:off x="-406755" y="4717473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 rot="-469192">
            <a:off x="9706444" y="4619938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/>
          <p:nvPr/>
        </p:nvSpPr>
        <p:spPr>
          <a:xfrm rot="-4613774">
            <a:off x="9053792" y="-682706"/>
            <a:ext cx="2360669" cy="21354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164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rot="-3232288" flipH="1">
            <a:off x="4284170" y="1215653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 rot="-3232224" flipH="1">
            <a:off x="11098200" y="5123873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 rot="469192" flipH="1">
            <a:off x="985178" y="5026338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/>
          <p:nvPr/>
        </p:nvSpPr>
        <p:spPr>
          <a:xfrm rot="4613774" flipH="1">
            <a:off x="447239" y="-276306"/>
            <a:ext cx="2360669" cy="21354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288600" y="2549233"/>
            <a:ext cx="3845600" cy="7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ubTitle" idx="1"/>
          </p:nvPr>
        </p:nvSpPr>
        <p:spPr>
          <a:xfrm>
            <a:off x="1288600" y="3327416"/>
            <a:ext cx="3845600" cy="11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3460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1309533" y="1795400"/>
            <a:ext cx="4460400" cy="1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12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12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12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12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12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12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12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12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12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309533" y="3671000"/>
            <a:ext cx="4460400" cy="1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9" name="Google Shape;199;p25"/>
          <p:cNvSpPr/>
          <p:nvPr/>
        </p:nvSpPr>
        <p:spPr>
          <a:xfrm rot="3232288">
            <a:off x="2525250" y="5305353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/>
        </p:nvSpPr>
        <p:spPr>
          <a:xfrm rot="3232224">
            <a:off x="-80222" y="1058173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/>
          <p:nvPr/>
        </p:nvSpPr>
        <p:spPr>
          <a:xfrm rot="-469192">
            <a:off x="9986510" y="4742472"/>
            <a:ext cx="1170081" cy="105858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/>
          <p:nvPr/>
        </p:nvSpPr>
        <p:spPr>
          <a:xfrm rot="-4613774">
            <a:off x="3049692" y="-1006539"/>
            <a:ext cx="2360669" cy="21354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4183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997767" y="719333"/>
            <a:ext cx="10243200" cy="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1110884" y="1492600"/>
            <a:ext cx="997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1110900" y="2908567"/>
            <a:ext cx="4825200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1110920" y="2165700"/>
            <a:ext cx="9970000" cy="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6255933" y="2908567"/>
            <a:ext cx="4825200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 sz="1867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ubTitle" idx="5"/>
          </p:nvPr>
        </p:nvSpPr>
        <p:spPr>
          <a:xfrm>
            <a:off x="1110767" y="4752700"/>
            <a:ext cx="4825200" cy="12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6"/>
          </p:nvPr>
        </p:nvSpPr>
        <p:spPr>
          <a:xfrm>
            <a:off x="1110803" y="4009833"/>
            <a:ext cx="9970000" cy="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7"/>
          </p:nvPr>
        </p:nvSpPr>
        <p:spPr>
          <a:xfrm>
            <a:off x="6255800" y="4752700"/>
            <a:ext cx="4825200" cy="12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5545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997767" y="719333"/>
            <a:ext cx="10243200" cy="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1110900" y="3010167"/>
            <a:ext cx="4825200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1110920" y="2267300"/>
            <a:ext cx="9970000" cy="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6255933" y="3010167"/>
            <a:ext cx="4825200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 sz="1867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7" name="Google Shape;217;p27"/>
          <p:cNvSpPr/>
          <p:nvPr/>
        </p:nvSpPr>
        <p:spPr>
          <a:xfrm rot="3232288">
            <a:off x="10134250" y="1142887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/>
          <p:nvPr/>
        </p:nvSpPr>
        <p:spPr>
          <a:xfrm rot="3232224">
            <a:off x="1185245" y="828906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/>
          <p:nvPr/>
        </p:nvSpPr>
        <p:spPr>
          <a:xfrm rot="-4613862">
            <a:off x="6645487" y="4593705"/>
            <a:ext cx="2743831" cy="2481647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/>
          <p:nvPr/>
        </p:nvSpPr>
        <p:spPr>
          <a:xfrm rot="3232224">
            <a:off x="1298378" y="4653673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9311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8"/>
          <p:cNvGrpSpPr/>
          <p:nvPr/>
        </p:nvGrpSpPr>
        <p:grpSpPr>
          <a:xfrm>
            <a:off x="398391" y="323833"/>
            <a:ext cx="11395133" cy="6210336"/>
            <a:chOff x="1036246" y="238139"/>
            <a:chExt cx="4095041" cy="1888099"/>
          </a:xfrm>
        </p:grpSpPr>
        <p:sp>
          <p:nvSpPr>
            <p:cNvPr id="223" name="Google Shape;223;p28"/>
            <p:cNvSpPr/>
            <p:nvPr/>
          </p:nvSpPr>
          <p:spPr>
            <a:xfrm>
              <a:off x="1036246" y="526338"/>
              <a:ext cx="4095041" cy="1599900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036246" y="238139"/>
              <a:ext cx="4095041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553421" y="340169"/>
              <a:ext cx="99575" cy="84169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393922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234823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950967" y="1227333"/>
            <a:ext cx="10290000" cy="1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2176000" y="5180400"/>
            <a:ext cx="7840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3C67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CREDITS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3C67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: This presentation template was created by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3C67"/>
                </a:solidFill>
                <a:effectLst/>
                <a:uLnTx/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3C67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3C67"/>
                </a:solidFill>
                <a:effectLst/>
                <a:uLnTx/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3C67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3C67"/>
                </a:solidFill>
                <a:effectLst/>
                <a:uLnTx/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3C67"/>
              </a:solidFill>
              <a:effectLst/>
              <a:uLnTx/>
              <a:uFillTx/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1"/>
          </p:nvPr>
        </p:nvSpPr>
        <p:spPr>
          <a:xfrm>
            <a:off x="2177500" y="2889267"/>
            <a:ext cx="7840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86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10022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 rot="3232288">
            <a:off x="10134250" y="1142887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/>
          <p:nvPr/>
        </p:nvSpPr>
        <p:spPr>
          <a:xfrm rot="3232224">
            <a:off x="1185245" y="828906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/>
          <p:nvPr/>
        </p:nvSpPr>
        <p:spPr>
          <a:xfrm rot="3232224">
            <a:off x="1298378" y="4653673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97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E33-FBF8-467F-8A39-A52319711E1A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1C21-C45D-417E-B7B2-FE7983EC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75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 rot="3232288">
            <a:off x="10832950" y="556120"/>
            <a:ext cx="816148" cy="7383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/>
          <p:nvPr/>
        </p:nvSpPr>
        <p:spPr>
          <a:xfrm rot="3232224">
            <a:off x="516945" y="255273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/>
          <p:nvPr/>
        </p:nvSpPr>
        <p:spPr>
          <a:xfrm rot="3232224">
            <a:off x="8013745" y="5990239"/>
            <a:ext cx="1170257" cy="10586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44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E33-FBF8-467F-8A39-A52319711E1A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1C21-C45D-417E-B7B2-FE7983EC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E33-FBF8-467F-8A39-A52319711E1A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1C21-C45D-417E-B7B2-FE7983EC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E33-FBF8-467F-8A39-A52319711E1A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1C21-C45D-417E-B7B2-FE7983EC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E33-FBF8-467F-8A39-A52319711E1A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1C21-C45D-417E-B7B2-FE7983EC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6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E33-FBF8-467F-8A39-A52319711E1A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1C21-C45D-417E-B7B2-FE7983EC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9E33-FBF8-467F-8A39-A52319711E1A}" type="datetimeFigureOut">
              <a:rPr lang="en-US" smtClean="0"/>
              <a:t>20/9/2021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1C21-C45D-417E-B7B2-FE7983EC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1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CA4F24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CA4F24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253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ctrTitle"/>
          </p:nvPr>
        </p:nvSpPr>
        <p:spPr>
          <a:xfrm>
            <a:off x="1255767" y="973467"/>
            <a:ext cx="4726800" cy="370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smtClean="0"/>
              <a:t>Giới thiệu</a:t>
            </a:r>
            <a:br>
              <a:rPr lang="en-US" dirty="0" smtClean="0"/>
            </a:br>
            <a:r>
              <a:rPr lang="en-US" dirty="0" smtClean="0"/>
              <a:t>Cài đặt</a:t>
            </a:r>
            <a:br>
              <a:rPr lang="en-US" dirty="0" smtClean="0"/>
            </a:br>
            <a:r>
              <a:rPr lang="en-US" dirty="0" smtClean="0"/>
              <a:t>Wordpress</a:t>
            </a:r>
            <a:endParaRPr dirty="0"/>
          </a:p>
        </p:txBody>
      </p:sp>
      <p:sp>
        <p:nvSpPr>
          <p:cNvPr id="248" name="Google Shape;248;p33"/>
          <p:cNvSpPr txBox="1">
            <a:spLocks noGrp="1"/>
          </p:cNvSpPr>
          <p:nvPr>
            <p:ph type="subTitle" idx="1"/>
          </p:nvPr>
        </p:nvSpPr>
        <p:spPr>
          <a:xfrm>
            <a:off x="1255767" y="4540967"/>
            <a:ext cx="4726800" cy="114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 smtClean="0">
                <a:latin typeface="Nunito"/>
                <a:ea typeface="Nunito"/>
                <a:cs typeface="Nunito"/>
                <a:sym typeface="Nunito"/>
              </a:rPr>
              <a:t>Và so sánh với blogspot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9" name="Google Shape;249;p33"/>
          <p:cNvGrpSpPr/>
          <p:nvPr/>
        </p:nvGrpSpPr>
        <p:grpSpPr>
          <a:xfrm>
            <a:off x="6423364" y="573045"/>
            <a:ext cx="5020497" cy="5332548"/>
            <a:chOff x="4817522" y="429783"/>
            <a:chExt cx="3765373" cy="3999411"/>
          </a:xfrm>
        </p:grpSpPr>
        <p:sp>
          <p:nvSpPr>
            <p:cNvPr id="250" name="Google Shape;250;p33"/>
            <p:cNvSpPr/>
            <p:nvPr/>
          </p:nvSpPr>
          <p:spPr>
            <a:xfrm>
              <a:off x="4918887" y="4189194"/>
              <a:ext cx="3563100" cy="24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4817522" y="1736282"/>
              <a:ext cx="3714758" cy="2590496"/>
            </a:xfrm>
            <a:custGeom>
              <a:avLst/>
              <a:gdLst/>
              <a:ahLst/>
              <a:cxnLst/>
              <a:rect l="l" t="t" r="r" b="b"/>
              <a:pathLst>
                <a:path w="73465" h="51231" extrusionOk="0">
                  <a:moveTo>
                    <a:pt x="1113" y="0"/>
                  </a:moveTo>
                  <a:cubicBezTo>
                    <a:pt x="494" y="0"/>
                    <a:pt x="0" y="494"/>
                    <a:pt x="0" y="1098"/>
                  </a:cubicBezTo>
                  <a:lnTo>
                    <a:pt x="0" y="40032"/>
                  </a:lnTo>
                  <a:cubicBezTo>
                    <a:pt x="0" y="40650"/>
                    <a:pt x="494" y="41144"/>
                    <a:pt x="1113" y="41144"/>
                  </a:cubicBezTo>
                  <a:lnTo>
                    <a:pt x="29082" y="41144"/>
                  </a:lnTo>
                  <a:lnTo>
                    <a:pt x="29082" y="47882"/>
                  </a:lnTo>
                  <a:lnTo>
                    <a:pt x="24745" y="47882"/>
                  </a:lnTo>
                  <a:cubicBezTo>
                    <a:pt x="22906" y="47882"/>
                    <a:pt x="21409" y="49378"/>
                    <a:pt x="21409" y="51231"/>
                  </a:cubicBezTo>
                  <a:lnTo>
                    <a:pt x="53675" y="51231"/>
                  </a:lnTo>
                  <a:cubicBezTo>
                    <a:pt x="53675" y="49378"/>
                    <a:pt x="52178" y="47882"/>
                    <a:pt x="50339" y="47882"/>
                  </a:cubicBezTo>
                  <a:lnTo>
                    <a:pt x="44754" y="47882"/>
                  </a:lnTo>
                  <a:lnTo>
                    <a:pt x="44754" y="41144"/>
                  </a:lnTo>
                  <a:lnTo>
                    <a:pt x="72366" y="41144"/>
                  </a:lnTo>
                  <a:cubicBezTo>
                    <a:pt x="72970" y="41144"/>
                    <a:pt x="73464" y="40650"/>
                    <a:pt x="73464" y="40032"/>
                  </a:cubicBezTo>
                  <a:lnTo>
                    <a:pt x="73464" y="1098"/>
                  </a:lnTo>
                  <a:cubicBezTo>
                    <a:pt x="73464" y="494"/>
                    <a:pt x="72970" y="0"/>
                    <a:pt x="7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4981302" y="1868105"/>
              <a:ext cx="3415615" cy="1795968"/>
            </a:xfrm>
            <a:custGeom>
              <a:avLst/>
              <a:gdLst/>
              <a:ahLst/>
              <a:cxnLst/>
              <a:rect l="l" t="t" r="r" b="b"/>
              <a:pathLst>
                <a:path w="67549" h="35518" extrusionOk="0">
                  <a:moveTo>
                    <a:pt x="5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35463"/>
                  </a:lnTo>
                  <a:cubicBezTo>
                    <a:pt x="0" y="35490"/>
                    <a:pt x="28" y="35518"/>
                    <a:pt x="55" y="35518"/>
                  </a:cubicBezTo>
                  <a:lnTo>
                    <a:pt x="67508" y="35518"/>
                  </a:lnTo>
                  <a:cubicBezTo>
                    <a:pt x="67535" y="35518"/>
                    <a:pt x="67549" y="35490"/>
                    <a:pt x="67549" y="35463"/>
                  </a:cubicBezTo>
                  <a:lnTo>
                    <a:pt x="67549" y="56"/>
                  </a:lnTo>
                  <a:cubicBezTo>
                    <a:pt x="67549" y="28"/>
                    <a:pt x="67535" y="1"/>
                    <a:pt x="67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5226947" y="2212702"/>
              <a:ext cx="2625131" cy="1299298"/>
            </a:xfrm>
            <a:custGeom>
              <a:avLst/>
              <a:gdLst/>
              <a:ahLst/>
              <a:cxnLst/>
              <a:rect l="l" t="t" r="r" b="b"/>
              <a:pathLst>
                <a:path w="18720" h="11694" extrusionOk="0">
                  <a:moveTo>
                    <a:pt x="70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1625"/>
                  </a:lnTo>
                  <a:cubicBezTo>
                    <a:pt x="0" y="11653"/>
                    <a:pt x="28" y="11693"/>
                    <a:pt x="70" y="11693"/>
                  </a:cubicBezTo>
                  <a:lnTo>
                    <a:pt x="18652" y="11693"/>
                  </a:lnTo>
                  <a:cubicBezTo>
                    <a:pt x="18692" y="11693"/>
                    <a:pt x="18720" y="11653"/>
                    <a:pt x="18720" y="11625"/>
                  </a:cubicBezTo>
                  <a:lnTo>
                    <a:pt x="18720" y="56"/>
                  </a:lnTo>
                  <a:cubicBezTo>
                    <a:pt x="18720" y="28"/>
                    <a:pt x="18692" y="1"/>
                    <a:pt x="18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7745286" y="567927"/>
              <a:ext cx="204080" cy="216620"/>
            </a:xfrm>
            <a:custGeom>
              <a:avLst/>
              <a:gdLst/>
              <a:ahLst/>
              <a:cxnLst/>
              <a:rect l="l" t="t" r="r" b="b"/>
              <a:pathLst>
                <a:path w="4036" h="4284" extrusionOk="0">
                  <a:moveTo>
                    <a:pt x="3191" y="1"/>
                  </a:moveTo>
                  <a:cubicBezTo>
                    <a:pt x="2454" y="1"/>
                    <a:pt x="1380" y="96"/>
                    <a:pt x="851" y="599"/>
                  </a:cubicBezTo>
                  <a:cubicBezTo>
                    <a:pt x="0" y="1423"/>
                    <a:pt x="604" y="2027"/>
                    <a:pt x="604" y="2027"/>
                  </a:cubicBezTo>
                  <a:cubicBezTo>
                    <a:pt x="604" y="2027"/>
                    <a:pt x="14" y="2630"/>
                    <a:pt x="494" y="3371"/>
                  </a:cubicBezTo>
                  <a:cubicBezTo>
                    <a:pt x="759" y="3780"/>
                    <a:pt x="1136" y="3871"/>
                    <a:pt x="1421" y="3871"/>
                  </a:cubicBezTo>
                  <a:cubicBezTo>
                    <a:pt x="1654" y="3871"/>
                    <a:pt x="1825" y="3811"/>
                    <a:pt x="1825" y="3811"/>
                  </a:cubicBezTo>
                  <a:cubicBezTo>
                    <a:pt x="1825" y="3811"/>
                    <a:pt x="2243" y="4284"/>
                    <a:pt x="2796" y="4284"/>
                  </a:cubicBezTo>
                  <a:cubicBezTo>
                    <a:pt x="2915" y="4284"/>
                    <a:pt x="3041" y="4262"/>
                    <a:pt x="3170" y="4208"/>
                  </a:cubicBezTo>
                  <a:cubicBezTo>
                    <a:pt x="3170" y="4208"/>
                    <a:pt x="4035" y="2575"/>
                    <a:pt x="4035" y="2067"/>
                  </a:cubicBezTo>
                  <a:cubicBezTo>
                    <a:pt x="4035" y="1560"/>
                    <a:pt x="3966" y="36"/>
                    <a:pt x="3966" y="36"/>
                  </a:cubicBezTo>
                  <a:cubicBezTo>
                    <a:pt x="3966" y="36"/>
                    <a:pt x="3641" y="1"/>
                    <a:pt x="3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8028399" y="913943"/>
              <a:ext cx="170050" cy="429600"/>
            </a:xfrm>
            <a:custGeom>
              <a:avLst/>
              <a:gdLst/>
              <a:ahLst/>
              <a:cxnLst/>
              <a:rect l="l" t="t" r="r" b="b"/>
              <a:pathLst>
                <a:path w="3363" h="8496" extrusionOk="0">
                  <a:moveTo>
                    <a:pt x="2594" y="0"/>
                  </a:moveTo>
                  <a:cubicBezTo>
                    <a:pt x="2594" y="0"/>
                    <a:pt x="1" y="1921"/>
                    <a:pt x="371" y="5160"/>
                  </a:cubicBezTo>
                  <a:cubicBezTo>
                    <a:pt x="742" y="8413"/>
                    <a:pt x="1469" y="8496"/>
                    <a:pt x="1469" y="8496"/>
                  </a:cubicBezTo>
                  <a:lnTo>
                    <a:pt x="3363" y="8111"/>
                  </a:lnTo>
                  <a:cubicBezTo>
                    <a:pt x="3075" y="6574"/>
                    <a:pt x="2594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7950681" y="493242"/>
              <a:ext cx="242307" cy="303845"/>
            </a:xfrm>
            <a:custGeom>
              <a:avLst/>
              <a:gdLst/>
              <a:ahLst/>
              <a:cxnLst/>
              <a:rect l="l" t="t" r="r" b="b"/>
              <a:pathLst>
                <a:path w="4792" h="6009" extrusionOk="0">
                  <a:moveTo>
                    <a:pt x="2627" y="0"/>
                  </a:moveTo>
                  <a:cubicBezTo>
                    <a:pt x="2001" y="0"/>
                    <a:pt x="1381" y="209"/>
                    <a:pt x="1016" y="594"/>
                  </a:cubicBezTo>
                  <a:cubicBezTo>
                    <a:pt x="28" y="1637"/>
                    <a:pt x="1" y="3736"/>
                    <a:pt x="110" y="4135"/>
                  </a:cubicBezTo>
                  <a:cubicBezTo>
                    <a:pt x="220" y="4532"/>
                    <a:pt x="1675" y="5877"/>
                    <a:pt x="1977" y="5987"/>
                  </a:cubicBezTo>
                  <a:cubicBezTo>
                    <a:pt x="2013" y="6001"/>
                    <a:pt x="2059" y="6008"/>
                    <a:pt x="2112" y="6008"/>
                  </a:cubicBezTo>
                  <a:cubicBezTo>
                    <a:pt x="2483" y="6008"/>
                    <a:pt x="3233" y="5645"/>
                    <a:pt x="3857" y="4505"/>
                  </a:cubicBezTo>
                  <a:cubicBezTo>
                    <a:pt x="4570" y="3202"/>
                    <a:pt x="4652" y="2007"/>
                    <a:pt x="4652" y="2007"/>
                  </a:cubicBezTo>
                  <a:cubicBezTo>
                    <a:pt x="4791" y="613"/>
                    <a:pt x="3700" y="0"/>
                    <a:pt x="2627" y="0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7645369" y="762652"/>
              <a:ext cx="514195" cy="825170"/>
            </a:xfrm>
            <a:custGeom>
              <a:avLst/>
              <a:gdLst/>
              <a:ahLst/>
              <a:cxnLst/>
              <a:rect l="l" t="t" r="r" b="b"/>
              <a:pathLst>
                <a:path w="10169" h="16319" extrusionOk="0">
                  <a:moveTo>
                    <a:pt x="5256" y="0"/>
                  </a:moveTo>
                  <a:lnTo>
                    <a:pt x="370" y="1661"/>
                  </a:lnTo>
                  <a:cubicBezTo>
                    <a:pt x="370" y="1661"/>
                    <a:pt x="206" y="3321"/>
                    <a:pt x="370" y="5669"/>
                  </a:cubicBezTo>
                  <a:cubicBezTo>
                    <a:pt x="535" y="8015"/>
                    <a:pt x="1084" y="10842"/>
                    <a:pt x="1084" y="10842"/>
                  </a:cubicBezTo>
                  <a:cubicBezTo>
                    <a:pt x="1084" y="10842"/>
                    <a:pt x="0" y="14547"/>
                    <a:pt x="302" y="16318"/>
                  </a:cubicBezTo>
                  <a:cubicBezTo>
                    <a:pt x="302" y="16318"/>
                    <a:pt x="2718" y="15358"/>
                    <a:pt x="5407" y="14740"/>
                  </a:cubicBezTo>
                  <a:cubicBezTo>
                    <a:pt x="7679" y="14216"/>
                    <a:pt x="9001" y="14176"/>
                    <a:pt x="9349" y="14176"/>
                  </a:cubicBezTo>
                  <a:cubicBezTo>
                    <a:pt x="9411" y="14176"/>
                    <a:pt x="9442" y="14177"/>
                    <a:pt x="9442" y="14177"/>
                  </a:cubicBezTo>
                  <a:lnTo>
                    <a:pt x="8248" y="10554"/>
                  </a:lnTo>
                  <a:cubicBezTo>
                    <a:pt x="8248" y="10554"/>
                    <a:pt x="10169" y="3925"/>
                    <a:pt x="10169" y="2992"/>
                  </a:cubicBezTo>
                  <a:lnTo>
                    <a:pt x="7177" y="522"/>
                  </a:lnTo>
                  <a:lnTo>
                    <a:pt x="5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7902138" y="658539"/>
              <a:ext cx="115238" cy="267236"/>
            </a:xfrm>
            <a:custGeom>
              <a:avLst/>
              <a:gdLst/>
              <a:ahLst/>
              <a:cxnLst/>
              <a:rect l="l" t="t" r="r" b="b"/>
              <a:pathLst>
                <a:path w="2279" h="5285" extrusionOk="0">
                  <a:moveTo>
                    <a:pt x="1043" y="1"/>
                  </a:moveTo>
                  <a:lnTo>
                    <a:pt x="0" y="2608"/>
                  </a:lnTo>
                  <a:cubicBezTo>
                    <a:pt x="302" y="4310"/>
                    <a:pt x="2031" y="5285"/>
                    <a:pt x="2031" y="5285"/>
                  </a:cubicBezTo>
                  <a:lnTo>
                    <a:pt x="2278" y="4022"/>
                  </a:lnTo>
                  <a:cubicBezTo>
                    <a:pt x="2278" y="4022"/>
                    <a:pt x="2099" y="3926"/>
                    <a:pt x="2031" y="3185"/>
                  </a:cubicBezTo>
                  <a:cubicBezTo>
                    <a:pt x="1976" y="2444"/>
                    <a:pt x="2278" y="1867"/>
                    <a:pt x="2278" y="1867"/>
                  </a:cubicBezTo>
                  <a:lnTo>
                    <a:pt x="1043" y="1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7918066" y="429783"/>
              <a:ext cx="350517" cy="255909"/>
            </a:xfrm>
            <a:custGeom>
              <a:avLst/>
              <a:gdLst/>
              <a:ahLst/>
              <a:cxnLst/>
              <a:rect l="l" t="t" r="r" b="b"/>
              <a:pathLst>
                <a:path w="6932" h="5061" extrusionOk="0">
                  <a:moveTo>
                    <a:pt x="3428" y="0"/>
                  </a:moveTo>
                  <a:cubicBezTo>
                    <a:pt x="2962" y="0"/>
                    <a:pt x="2572" y="83"/>
                    <a:pt x="2361" y="202"/>
                  </a:cubicBezTo>
                  <a:cubicBezTo>
                    <a:pt x="2361" y="202"/>
                    <a:pt x="2309" y="195"/>
                    <a:pt x="2222" y="195"/>
                  </a:cubicBezTo>
                  <a:cubicBezTo>
                    <a:pt x="1900" y="195"/>
                    <a:pt x="1091" y="297"/>
                    <a:pt x="604" y="1258"/>
                  </a:cubicBezTo>
                  <a:cubicBezTo>
                    <a:pt x="0" y="2466"/>
                    <a:pt x="508" y="5060"/>
                    <a:pt x="508" y="5060"/>
                  </a:cubicBezTo>
                  <a:cubicBezTo>
                    <a:pt x="508" y="5060"/>
                    <a:pt x="1318" y="4539"/>
                    <a:pt x="1427" y="3853"/>
                  </a:cubicBezTo>
                  <a:cubicBezTo>
                    <a:pt x="1427" y="3853"/>
                    <a:pt x="1455" y="3861"/>
                    <a:pt x="1501" y="3861"/>
                  </a:cubicBezTo>
                  <a:cubicBezTo>
                    <a:pt x="1624" y="3861"/>
                    <a:pt x="1884" y="3802"/>
                    <a:pt x="2114" y="3372"/>
                  </a:cubicBezTo>
                  <a:cubicBezTo>
                    <a:pt x="2430" y="2796"/>
                    <a:pt x="2388" y="2371"/>
                    <a:pt x="2388" y="2371"/>
                  </a:cubicBezTo>
                  <a:lnTo>
                    <a:pt x="2388" y="2371"/>
                  </a:lnTo>
                  <a:cubicBezTo>
                    <a:pt x="2388" y="2371"/>
                    <a:pt x="2745" y="2988"/>
                    <a:pt x="3568" y="3496"/>
                  </a:cubicBezTo>
                  <a:cubicBezTo>
                    <a:pt x="3903" y="3702"/>
                    <a:pt x="4154" y="3763"/>
                    <a:pt x="4334" y="3763"/>
                  </a:cubicBezTo>
                  <a:cubicBezTo>
                    <a:pt x="4597" y="3763"/>
                    <a:pt x="4708" y="3633"/>
                    <a:pt x="4708" y="3633"/>
                  </a:cubicBezTo>
                  <a:cubicBezTo>
                    <a:pt x="4708" y="3633"/>
                    <a:pt x="4994" y="3862"/>
                    <a:pt x="5395" y="3862"/>
                  </a:cubicBezTo>
                  <a:cubicBezTo>
                    <a:pt x="5616" y="3862"/>
                    <a:pt x="5872" y="3793"/>
                    <a:pt x="6135" y="3578"/>
                  </a:cubicBezTo>
                  <a:cubicBezTo>
                    <a:pt x="6889" y="2960"/>
                    <a:pt x="6931" y="1657"/>
                    <a:pt x="5751" y="751"/>
                  </a:cubicBezTo>
                  <a:cubicBezTo>
                    <a:pt x="5037" y="195"/>
                    <a:pt x="4142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8102629" y="1291512"/>
              <a:ext cx="198518" cy="213688"/>
            </a:xfrm>
            <a:custGeom>
              <a:avLst/>
              <a:gdLst/>
              <a:ahLst/>
              <a:cxnLst/>
              <a:rect l="l" t="t" r="r" b="b"/>
              <a:pathLst>
                <a:path w="3926" h="4226" extrusionOk="0">
                  <a:moveTo>
                    <a:pt x="1721" y="1"/>
                  </a:moveTo>
                  <a:cubicBezTo>
                    <a:pt x="1608" y="1"/>
                    <a:pt x="1355" y="50"/>
                    <a:pt x="852" y="342"/>
                  </a:cubicBezTo>
                  <a:cubicBezTo>
                    <a:pt x="83" y="767"/>
                    <a:pt x="1" y="1029"/>
                    <a:pt x="1" y="1029"/>
                  </a:cubicBezTo>
                  <a:lnTo>
                    <a:pt x="2375" y="4226"/>
                  </a:lnTo>
                  <a:lnTo>
                    <a:pt x="3926" y="3430"/>
                  </a:lnTo>
                  <a:lnTo>
                    <a:pt x="1799" y="13"/>
                  </a:lnTo>
                  <a:cubicBezTo>
                    <a:pt x="1799" y="13"/>
                    <a:pt x="1778" y="1"/>
                    <a:pt x="1721" y="1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7655078" y="1446190"/>
              <a:ext cx="807776" cy="440674"/>
            </a:xfrm>
            <a:custGeom>
              <a:avLst/>
              <a:gdLst/>
              <a:ahLst/>
              <a:cxnLst/>
              <a:rect l="l" t="t" r="r" b="b"/>
              <a:pathLst>
                <a:path w="15975" h="8715" extrusionOk="0">
                  <a:moveTo>
                    <a:pt x="9031" y="1"/>
                  </a:moveTo>
                  <a:cubicBezTo>
                    <a:pt x="9031" y="1"/>
                    <a:pt x="3898" y="206"/>
                    <a:pt x="110" y="2800"/>
                  </a:cubicBezTo>
                  <a:cubicBezTo>
                    <a:pt x="110" y="2800"/>
                    <a:pt x="0" y="4392"/>
                    <a:pt x="3212" y="6382"/>
                  </a:cubicBezTo>
                  <a:cubicBezTo>
                    <a:pt x="6436" y="8372"/>
                    <a:pt x="10883" y="8715"/>
                    <a:pt x="10883" y="8715"/>
                  </a:cubicBezTo>
                  <a:lnTo>
                    <a:pt x="15975" y="494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8136659" y="1691835"/>
              <a:ext cx="369226" cy="643338"/>
            </a:xfrm>
            <a:custGeom>
              <a:avLst/>
              <a:gdLst/>
              <a:ahLst/>
              <a:cxnLst/>
              <a:rect l="l" t="t" r="r" b="b"/>
              <a:pathLst>
                <a:path w="7302" h="12723" extrusionOk="0">
                  <a:moveTo>
                    <a:pt x="6314" y="1"/>
                  </a:moveTo>
                  <a:lnTo>
                    <a:pt x="3911" y="2155"/>
                  </a:lnTo>
                  <a:cubicBezTo>
                    <a:pt x="3911" y="2155"/>
                    <a:pt x="1880" y="3679"/>
                    <a:pt x="934" y="6629"/>
                  </a:cubicBezTo>
                  <a:cubicBezTo>
                    <a:pt x="1" y="9566"/>
                    <a:pt x="28" y="12228"/>
                    <a:pt x="28" y="12228"/>
                  </a:cubicBezTo>
                  <a:lnTo>
                    <a:pt x="1181" y="12722"/>
                  </a:lnTo>
                  <a:cubicBezTo>
                    <a:pt x="1181" y="12722"/>
                    <a:pt x="6753" y="5092"/>
                    <a:pt x="7027" y="2910"/>
                  </a:cubicBezTo>
                  <a:cubicBezTo>
                    <a:pt x="7302" y="728"/>
                    <a:pt x="6314" y="1"/>
                    <a:pt x="6314" y="1"/>
                  </a:cubicBezTo>
                  <a:close/>
                </a:path>
              </a:pathLst>
            </a:custGeom>
            <a:solidFill>
              <a:srgbClr val="E1B5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8115826" y="2258770"/>
              <a:ext cx="102040" cy="208227"/>
            </a:xfrm>
            <a:custGeom>
              <a:avLst/>
              <a:gdLst/>
              <a:ahLst/>
              <a:cxnLst/>
              <a:rect l="l" t="t" r="r" b="b"/>
              <a:pathLst>
                <a:path w="2018" h="4118" extrusionOk="0">
                  <a:moveTo>
                    <a:pt x="591" y="1"/>
                  </a:moveTo>
                  <a:lnTo>
                    <a:pt x="1" y="1085"/>
                  </a:lnTo>
                  <a:cubicBezTo>
                    <a:pt x="1" y="1085"/>
                    <a:pt x="124" y="1744"/>
                    <a:pt x="248" y="2361"/>
                  </a:cubicBezTo>
                  <a:cubicBezTo>
                    <a:pt x="357" y="2961"/>
                    <a:pt x="832" y="4118"/>
                    <a:pt x="1364" y="4118"/>
                  </a:cubicBezTo>
                  <a:cubicBezTo>
                    <a:pt x="1367" y="4118"/>
                    <a:pt x="1370" y="4118"/>
                    <a:pt x="1373" y="4118"/>
                  </a:cubicBezTo>
                  <a:cubicBezTo>
                    <a:pt x="1895" y="4118"/>
                    <a:pt x="2018" y="3748"/>
                    <a:pt x="2018" y="3748"/>
                  </a:cubicBezTo>
                  <a:cubicBezTo>
                    <a:pt x="1785" y="2910"/>
                    <a:pt x="1730" y="811"/>
                    <a:pt x="1730" y="811"/>
                  </a:cubicBezTo>
                  <a:lnTo>
                    <a:pt x="591" y="1"/>
                  </a:lnTo>
                  <a:close/>
                </a:path>
              </a:pathLst>
            </a:custGeom>
            <a:solidFill>
              <a:srgbClr val="E1B5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8081139" y="2286530"/>
              <a:ext cx="174702" cy="238161"/>
            </a:xfrm>
            <a:custGeom>
              <a:avLst/>
              <a:gdLst/>
              <a:ahLst/>
              <a:cxnLst/>
              <a:rect l="l" t="t" r="r" b="b"/>
              <a:pathLst>
                <a:path w="3455" h="4710" extrusionOk="0">
                  <a:moveTo>
                    <a:pt x="2526" y="2087"/>
                  </a:moveTo>
                  <a:cubicBezTo>
                    <a:pt x="2526" y="2090"/>
                    <a:pt x="2527" y="2094"/>
                    <a:pt x="2527" y="2098"/>
                  </a:cubicBezTo>
                  <a:lnTo>
                    <a:pt x="2527" y="2098"/>
                  </a:lnTo>
                  <a:cubicBezTo>
                    <a:pt x="2527" y="2091"/>
                    <a:pt x="2526" y="2087"/>
                    <a:pt x="2526" y="2087"/>
                  </a:cubicBezTo>
                  <a:close/>
                  <a:moveTo>
                    <a:pt x="975" y="1"/>
                  </a:moveTo>
                  <a:cubicBezTo>
                    <a:pt x="975" y="1"/>
                    <a:pt x="440" y="440"/>
                    <a:pt x="220" y="1016"/>
                  </a:cubicBezTo>
                  <a:cubicBezTo>
                    <a:pt x="14" y="1607"/>
                    <a:pt x="1" y="1895"/>
                    <a:pt x="1" y="1895"/>
                  </a:cubicBezTo>
                  <a:lnTo>
                    <a:pt x="220" y="2361"/>
                  </a:lnTo>
                  <a:lnTo>
                    <a:pt x="659" y="1977"/>
                  </a:lnTo>
                  <a:cubicBezTo>
                    <a:pt x="659" y="1977"/>
                    <a:pt x="700" y="2553"/>
                    <a:pt x="920" y="3117"/>
                  </a:cubicBezTo>
                  <a:cubicBezTo>
                    <a:pt x="1154" y="3679"/>
                    <a:pt x="2197" y="4639"/>
                    <a:pt x="2841" y="4708"/>
                  </a:cubicBezTo>
                  <a:cubicBezTo>
                    <a:pt x="2851" y="4709"/>
                    <a:pt x="2860" y="4710"/>
                    <a:pt x="2869" y="4710"/>
                  </a:cubicBezTo>
                  <a:cubicBezTo>
                    <a:pt x="3455" y="4710"/>
                    <a:pt x="2581" y="2543"/>
                    <a:pt x="2527" y="2098"/>
                  </a:cubicBezTo>
                  <a:lnTo>
                    <a:pt x="2527" y="2098"/>
                  </a:lnTo>
                  <a:cubicBezTo>
                    <a:pt x="2531" y="2147"/>
                    <a:pt x="2528" y="2347"/>
                    <a:pt x="2232" y="2347"/>
                  </a:cubicBezTo>
                  <a:cubicBezTo>
                    <a:pt x="2190" y="2347"/>
                    <a:pt x="2142" y="2343"/>
                    <a:pt x="2087" y="2334"/>
                  </a:cubicBezTo>
                  <a:cubicBezTo>
                    <a:pt x="1606" y="2251"/>
                    <a:pt x="989" y="1140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7581506" y="843860"/>
              <a:ext cx="212424" cy="522539"/>
            </a:xfrm>
            <a:custGeom>
              <a:avLst/>
              <a:gdLst/>
              <a:ahLst/>
              <a:cxnLst/>
              <a:rect l="l" t="t" r="r" b="b"/>
              <a:pathLst>
                <a:path w="4201" h="10334" extrusionOk="0">
                  <a:moveTo>
                    <a:pt x="1798" y="0"/>
                  </a:moveTo>
                  <a:cubicBezTo>
                    <a:pt x="1414" y="28"/>
                    <a:pt x="1" y="1523"/>
                    <a:pt x="727" y="5174"/>
                  </a:cubicBezTo>
                  <a:cubicBezTo>
                    <a:pt x="1469" y="8811"/>
                    <a:pt x="2279" y="10334"/>
                    <a:pt x="2279" y="10334"/>
                  </a:cubicBezTo>
                  <a:lnTo>
                    <a:pt x="4200" y="9937"/>
                  </a:lnTo>
                  <a:cubicBezTo>
                    <a:pt x="4200" y="9937"/>
                    <a:pt x="3953" y="2910"/>
                    <a:pt x="3404" y="1606"/>
                  </a:cubicBezTo>
                  <a:cubicBezTo>
                    <a:pt x="2855" y="316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8102629" y="1196399"/>
              <a:ext cx="480266" cy="367102"/>
            </a:xfrm>
            <a:custGeom>
              <a:avLst/>
              <a:gdLst/>
              <a:ahLst/>
              <a:cxnLst/>
              <a:rect l="l" t="t" r="r" b="b"/>
              <a:pathLst>
                <a:path w="9498" h="7260" extrusionOk="0">
                  <a:moveTo>
                    <a:pt x="9497" y="0"/>
                  </a:moveTo>
                  <a:lnTo>
                    <a:pt x="2540" y="562"/>
                  </a:lnTo>
                  <a:lnTo>
                    <a:pt x="1" y="7259"/>
                  </a:lnTo>
                  <a:lnTo>
                    <a:pt x="7124" y="6299"/>
                  </a:lnTo>
                  <a:lnTo>
                    <a:pt x="94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7947192" y="1425408"/>
              <a:ext cx="212373" cy="138093"/>
            </a:xfrm>
            <a:custGeom>
              <a:avLst/>
              <a:gdLst/>
              <a:ahLst/>
              <a:cxnLst/>
              <a:rect l="l" t="t" r="r" b="b"/>
              <a:pathLst>
                <a:path w="4200" h="2731" extrusionOk="0">
                  <a:moveTo>
                    <a:pt x="4200" y="0"/>
                  </a:moveTo>
                  <a:lnTo>
                    <a:pt x="1" y="1208"/>
                  </a:lnTo>
                  <a:lnTo>
                    <a:pt x="3075" y="2730"/>
                  </a:lnTo>
                  <a:lnTo>
                    <a:pt x="4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7696693" y="1286607"/>
              <a:ext cx="405986" cy="218592"/>
            </a:xfrm>
            <a:custGeom>
              <a:avLst/>
              <a:gdLst/>
              <a:ahLst/>
              <a:cxnLst/>
              <a:rect l="l" t="t" r="r" b="b"/>
              <a:pathLst>
                <a:path w="8029" h="4323" extrusionOk="0">
                  <a:moveTo>
                    <a:pt x="1880" y="0"/>
                  </a:moveTo>
                  <a:cubicBezTo>
                    <a:pt x="1880" y="0"/>
                    <a:pt x="1373" y="233"/>
                    <a:pt x="1" y="1578"/>
                  </a:cubicBezTo>
                  <a:cubicBezTo>
                    <a:pt x="1" y="1578"/>
                    <a:pt x="3829" y="3733"/>
                    <a:pt x="7439" y="4323"/>
                  </a:cubicBezTo>
                  <a:lnTo>
                    <a:pt x="8029" y="3157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8065868" y="1439920"/>
              <a:ext cx="88185" cy="84039"/>
            </a:xfrm>
            <a:custGeom>
              <a:avLst/>
              <a:gdLst/>
              <a:ahLst/>
              <a:cxnLst/>
              <a:rect l="l" t="t" r="r" b="b"/>
              <a:pathLst>
                <a:path w="1744" h="1662" extrusionOk="0">
                  <a:moveTo>
                    <a:pt x="248" y="1"/>
                  </a:moveTo>
                  <a:cubicBezTo>
                    <a:pt x="248" y="1"/>
                    <a:pt x="1" y="1071"/>
                    <a:pt x="138" y="1291"/>
                  </a:cubicBezTo>
                  <a:lnTo>
                    <a:pt x="1057" y="1662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7961047" y="1789678"/>
              <a:ext cx="422015" cy="615578"/>
            </a:xfrm>
            <a:custGeom>
              <a:avLst/>
              <a:gdLst/>
              <a:ahLst/>
              <a:cxnLst/>
              <a:rect l="l" t="t" r="r" b="b"/>
              <a:pathLst>
                <a:path w="8346" h="12174" extrusionOk="0">
                  <a:moveTo>
                    <a:pt x="7426" y="0"/>
                  </a:moveTo>
                  <a:lnTo>
                    <a:pt x="4832" y="1922"/>
                  </a:lnTo>
                  <a:cubicBezTo>
                    <a:pt x="4832" y="1922"/>
                    <a:pt x="2663" y="3239"/>
                    <a:pt x="1443" y="6081"/>
                  </a:cubicBezTo>
                  <a:cubicBezTo>
                    <a:pt x="235" y="8921"/>
                    <a:pt x="1" y="11583"/>
                    <a:pt x="1" y="11583"/>
                  </a:cubicBezTo>
                  <a:lnTo>
                    <a:pt x="1113" y="12174"/>
                  </a:lnTo>
                  <a:cubicBezTo>
                    <a:pt x="1113" y="12174"/>
                    <a:pt x="7384" y="5106"/>
                    <a:pt x="7865" y="2965"/>
                  </a:cubicBezTo>
                  <a:cubicBezTo>
                    <a:pt x="8345" y="811"/>
                    <a:pt x="7426" y="0"/>
                    <a:pt x="7426" y="0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938849" y="2324757"/>
              <a:ext cx="88893" cy="211159"/>
            </a:xfrm>
            <a:custGeom>
              <a:avLst/>
              <a:gdLst/>
              <a:ahLst/>
              <a:cxnLst/>
              <a:rect l="l" t="t" r="r" b="b"/>
              <a:pathLst>
                <a:path w="1758" h="4176" extrusionOk="0">
                  <a:moveTo>
                    <a:pt x="701" y="0"/>
                  </a:moveTo>
                  <a:lnTo>
                    <a:pt x="1" y="1016"/>
                  </a:lnTo>
                  <a:cubicBezTo>
                    <a:pt x="1" y="1016"/>
                    <a:pt x="70" y="1688"/>
                    <a:pt x="125" y="2306"/>
                  </a:cubicBezTo>
                  <a:cubicBezTo>
                    <a:pt x="193" y="2923"/>
                    <a:pt x="550" y="4130"/>
                    <a:pt x="1086" y="4172"/>
                  </a:cubicBezTo>
                  <a:cubicBezTo>
                    <a:pt x="1114" y="4174"/>
                    <a:pt x="1141" y="4175"/>
                    <a:pt x="1167" y="4175"/>
                  </a:cubicBezTo>
                  <a:cubicBezTo>
                    <a:pt x="1623" y="4175"/>
                    <a:pt x="1757" y="3856"/>
                    <a:pt x="1757" y="3856"/>
                  </a:cubicBezTo>
                  <a:cubicBezTo>
                    <a:pt x="1607" y="3005"/>
                    <a:pt x="1757" y="906"/>
                    <a:pt x="1757" y="906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897942" y="2350393"/>
              <a:ext cx="159634" cy="246656"/>
            </a:xfrm>
            <a:custGeom>
              <a:avLst/>
              <a:gdLst/>
              <a:ahLst/>
              <a:cxnLst/>
              <a:rect l="l" t="t" r="r" b="b"/>
              <a:pathLst>
                <a:path w="3157" h="4878" extrusionOk="0">
                  <a:moveTo>
                    <a:pt x="2498" y="2224"/>
                  </a:moveTo>
                  <a:cubicBezTo>
                    <a:pt x="2498" y="2228"/>
                    <a:pt x="2498" y="2233"/>
                    <a:pt x="2499" y="2238"/>
                  </a:cubicBezTo>
                  <a:lnTo>
                    <a:pt x="2499" y="2238"/>
                  </a:lnTo>
                  <a:cubicBezTo>
                    <a:pt x="2499" y="2229"/>
                    <a:pt x="2498" y="2224"/>
                    <a:pt x="2498" y="2224"/>
                  </a:cubicBezTo>
                  <a:close/>
                  <a:moveTo>
                    <a:pt x="1153" y="0"/>
                  </a:moveTo>
                  <a:cubicBezTo>
                    <a:pt x="1153" y="0"/>
                    <a:pt x="577" y="385"/>
                    <a:pt x="303" y="948"/>
                  </a:cubicBezTo>
                  <a:cubicBezTo>
                    <a:pt x="41" y="1524"/>
                    <a:pt x="1" y="1799"/>
                    <a:pt x="1" y="1799"/>
                  </a:cubicBezTo>
                  <a:lnTo>
                    <a:pt x="179" y="2278"/>
                  </a:lnTo>
                  <a:lnTo>
                    <a:pt x="645" y="1949"/>
                  </a:lnTo>
                  <a:lnTo>
                    <a:pt x="645" y="1949"/>
                  </a:lnTo>
                  <a:cubicBezTo>
                    <a:pt x="645" y="1949"/>
                    <a:pt x="632" y="2525"/>
                    <a:pt x="810" y="3102"/>
                  </a:cubicBezTo>
                  <a:cubicBezTo>
                    <a:pt x="989" y="3678"/>
                    <a:pt x="1935" y="4736"/>
                    <a:pt x="2566" y="4873"/>
                  </a:cubicBezTo>
                  <a:cubicBezTo>
                    <a:pt x="2583" y="4876"/>
                    <a:pt x="2598" y="4877"/>
                    <a:pt x="2612" y="4877"/>
                  </a:cubicBezTo>
                  <a:cubicBezTo>
                    <a:pt x="3156" y="4877"/>
                    <a:pt x="2513" y="2700"/>
                    <a:pt x="2499" y="2238"/>
                  </a:cubicBezTo>
                  <a:lnTo>
                    <a:pt x="2499" y="2238"/>
                  </a:lnTo>
                  <a:cubicBezTo>
                    <a:pt x="2498" y="2291"/>
                    <a:pt x="2476" y="2470"/>
                    <a:pt x="2232" y="2470"/>
                  </a:cubicBezTo>
                  <a:cubicBezTo>
                    <a:pt x="2180" y="2470"/>
                    <a:pt x="2118" y="2462"/>
                    <a:pt x="2045" y="2443"/>
                  </a:cubicBezTo>
                  <a:cubicBezTo>
                    <a:pt x="1565" y="2306"/>
                    <a:pt x="1057" y="1153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33"/>
            <p:cNvGrpSpPr/>
            <p:nvPr/>
          </p:nvGrpSpPr>
          <p:grpSpPr>
            <a:xfrm>
              <a:off x="5049800" y="1992800"/>
              <a:ext cx="408900" cy="408900"/>
              <a:chOff x="1731750" y="1430575"/>
              <a:chExt cx="408900" cy="408900"/>
            </a:xfrm>
          </p:grpSpPr>
          <p:sp>
            <p:nvSpPr>
              <p:cNvPr id="287" name="Google Shape;287;p33"/>
              <p:cNvSpPr/>
              <p:nvPr/>
            </p:nvSpPr>
            <p:spPr>
              <a:xfrm>
                <a:off x="1731750" y="1430575"/>
                <a:ext cx="408900" cy="40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3"/>
              <p:cNvSpPr/>
              <p:nvPr/>
            </p:nvSpPr>
            <p:spPr>
              <a:xfrm>
                <a:off x="1773000" y="1471825"/>
                <a:ext cx="326400" cy="326400"/>
              </a:xfrm>
              <a:prstGeom prst="mathMultiply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217" y="2920085"/>
            <a:ext cx="1711023" cy="17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7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Tối ưu hóa marketing</a:t>
            </a:r>
            <a:endParaRPr dirty="0"/>
          </a:p>
        </p:txBody>
      </p:sp>
      <p:grpSp>
        <p:nvGrpSpPr>
          <p:cNvPr id="39" name="Google Shape;816;p51"/>
          <p:cNvGrpSpPr/>
          <p:nvPr/>
        </p:nvGrpSpPr>
        <p:grpSpPr>
          <a:xfrm>
            <a:off x="950967" y="1993896"/>
            <a:ext cx="4411460" cy="4312496"/>
            <a:chOff x="1036250" y="238125"/>
            <a:chExt cx="3015050" cy="1591475"/>
          </a:xfrm>
        </p:grpSpPr>
        <p:sp>
          <p:nvSpPr>
            <p:cNvPr id="40" name="Google Shape;817;p51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818;p51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7" name="Google Shape;808;p51"/>
          <p:cNvSpPr txBox="1">
            <a:spLocks noGrp="1"/>
          </p:cNvSpPr>
          <p:nvPr>
            <p:ph type="subTitle" idx="5"/>
          </p:nvPr>
        </p:nvSpPr>
        <p:spPr>
          <a:xfrm>
            <a:off x="1685563" y="2020720"/>
            <a:ext cx="3010400" cy="9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smtClean="0"/>
              <a:t>Blogspot</a:t>
            </a:r>
            <a:endParaRPr dirty="0"/>
          </a:p>
        </p:txBody>
      </p:sp>
      <p:sp>
        <p:nvSpPr>
          <p:cNvPr id="38" name="Google Shape;809;p51"/>
          <p:cNvSpPr txBox="1">
            <a:spLocks noGrp="1"/>
          </p:cNvSpPr>
          <p:nvPr>
            <p:ph type="subTitle" idx="6"/>
          </p:nvPr>
        </p:nvSpPr>
        <p:spPr>
          <a:xfrm>
            <a:off x="1234562" y="3041549"/>
            <a:ext cx="3912401" cy="28466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Máy chủ Google</a:t>
            </a:r>
          </a:p>
          <a:p>
            <a:pPr marL="0" indent="0" algn="l"/>
            <a:r>
              <a:rPr lang="en" dirty="0" smtClean="0">
                <a:sym typeface="Wingdings" panose="05000000000000000000" pitchFamily="2" charset="2"/>
              </a:rPr>
              <a:t></a:t>
            </a:r>
            <a:r>
              <a:rPr lang="en" dirty="0" smtClean="0"/>
              <a:t>Tốc độ tải trang nhanh</a:t>
            </a:r>
          </a:p>
          <a:p>
            <a:pPr marL="0" indent="0" algn="l"/>
            <a:r>
              <a:rPr lang="en" dirty="0" smtClean="0">
                <a:sym typeface="Wingdings" panose="05000000000000000000" pitchFamily="2" charset="2"/>
              </a:rPr>
              <a:t> Tùy biến SEO tốt</a:t>
            </a:r>
            <a:endParaRPr lang="en" dirty="0" smtClean="0"/>
          </a:p>
          <a:p>
            <a:pPr marL="0" indent="0" algn="l"/>
            <a:r>
              <a:rPr lang="en" dirty="0" smtClean="0">
                <a:sym typeface="Wingdings" panose="05000000000000000000" pitchFamily="2" charset="2"/>
              </a:rPr>
              <a:t>Ít tính năng so với wordpress vì cộng đồng không còn nhiều</a:t>
            </a:r>
          </a:p>
          <a:p>
            <a:pPr marL="0" indent="0" algn="l"/>
            <a:r>
              <a:rPr lang="en" dirty="0" smtClean="0">
                <a:sym typeface="Wingdings" panose="05000000000000000000" pitchFamily="2" charset="2"/>
              </a:rPr>
              <a:t>Nhà mạng Việt Nam hay chặn Bloger làm ảnh hưởng đến web bán hàng</a:t>
            </a:r>
            <a:endParaRPr dirty="0"/>
          </a:p>
        </p:txBody>
      </p:sp>
      <p:grpSp>
        <p:nvGrpSpPr>
          <p:cNvPr id="50" name="Google Shape;816;p51"/>
          <p:cNvGrpSpPr/>
          <p:nvPr/>
        </p:nvGrpSpPr>
        <p:grpSpPr>
          <a:xfrm>
            <a:off x="6619247" y="1993896"/>
            <a:ext cx="4621720" cy="4285672"/>
            <a:chOff x="1036250" y="238125"/>
            <a:chExt cx="3015050" cy="1591475"/>
          </a:xfrm>
        </p:grpSpPr>
        <p:sp>
          <p:nvSpPr>
            <p:cNvPr id="51" name="Google Shape;817;p51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818;p51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8" name="Google Shape;808;p51"/>
          <p:cNvSpPr txBox="1">
            <a:spLocks noGrp="1"/>
          </p:cNvSpPr>
          <p:nvPr>
            <p:ph type="subTitle" idx="5"/>
          </p:nvPr>
        </p:nvSpPr>
        <p:spPr>
          <a:xfrm>
            <a:off x="7424907" y="2108197"/>
            <a:ext cx="3010400" cy="9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smtClean="0"/>
              <a:t>Wordpress</a:t>
            </a:r>
            <a:endParaRPr dirty="0"/>
          </a:p>
        </p:txBody>
      </p:sp>
      <p:sp>
        <p:nvSpPr>
          <p:cNvPr id="49" name="Google Shape;809;p51"/>
          <p:cNvSpPr txBox="1">
            <a:spLocks noGrp="1"/>
          </p:cNvSpPr>
          <p:nvPr>
            <p:ph type="subTitle" idx="6"/>
          </p:nvPr>
        </p:nvSpPr>
        <p:spPr>
          <a:xfrm>
            <a:off x="6954905" y="3041549"/>
            <a:ext cx="3950403" cy="29851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Cộng đồng lớn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" dirty="0" smtClean="0"/>
              <a:t>Rất nhiều ứng dụng, plugin chuyên nghiệp giúp phát triển trang web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" dirty="0" smtClean="0"/>
              <a:t>SEO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" dirty="0" smtClean="0"/>
              <a:t>Bảo mật, backup, HTTPS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-US" dirty="0" smtClean="0"/>
              <a:t>Tăng tốc trang web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-US" dirty="0" smtClean="0"/>
              <a:t>Đặt banner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-US" dirty="0" smtClean="0"/>
              <a:t>Email marketing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-US" dirty="0" smtClean="0"/>
              <a:t>...</a:t>
            </a:r>
            <a:endParaRPr dirty="0"/>
          </a:p>
        </p:txBody>
      </p:sp>
      <p:grpSp>
        <p:nvGrpSpPr>
          <p:cNvPr id="20" name="Google Shape;819;p51"/>
          <p:cNvGrpSpPr/>
          <p:nvPr/>
        </p:nvGrpSpPr>
        <p:grpSpPr>
          <a:xfrm>
            <a:off x="3156697" y="781625"/>
            <a:ext cx="655839" cy="647016"/>
            <a:chOff x="-5613150" y="3632900"/>
            <a:chExt cx="294600" cy="290650"/>
          </a:xfrm>
        </p:grpSpPr>
        <p:sp>
          <p:nvSpPr>
            <p:cNvPr id="21" name="Google Shape;820;p51"/>
            <p:cNvSpPr/>
            <p:nvPr/>
          </p:nvSpPr>
          <p:spPr>
            <a:xfrm>
              <a:off x="-5440825" y="3708275"/>
              <a:ext cx="49550" cy="41450"/>
            </a:xfrm>
            <a:custGeom>
              <a:avLst/>
              <a:gdLst/>
              <a:ahLst/>
              <a:cxnLst/>
              <a:rect l="l" t="t" r="r" b="b"/>
              <a:pathLst>
                <a:path w="1982" h="1658" extrusionOk="0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1;p51"/>
            <p:cNvSpPr/>
            <p:nvPr/>
          </p:nvSpPr>
          <p:spPr>
            <a:xfrm>
              <a:off x="-5613150" y="3632900"/>
              <a:ext cx="294600" cy="290650"/>
            </a:xfrm>
            <a:custGeom>
              <a:avLst/>
              <a:gdLst/>
              <a:ahLst/>
              <a:cxnLst/>
              <a:rect l="l" t="t" r="r" b="b"/>
              <a:pathLst>
                <a:path w="11784" h="11626" extrusionOk="0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78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7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Bảo mật</a:t>
            </a:r>
            <a:endParaRPr dirty="0"/>
          </a:p>
        </p:txBody>
      </p:sp>
      <p:grpSp>
        <p:nvGrpSpPr>
          <p:cNvPr id="39" name="Google Shape;816;p51"/>
          <p:cNvGrpSpPr/>
          <p:nvPr/>
        </p:nvGrpSpPr>
        <p:grpSpPr>
          <a:xfrm>
            <a:off x="950967" y="1993896"/>
            <a:ext cx="4411460" cy="4312496"/>
            <a:chOff x="1036250" y="238125"/>
            <a:chExt cx="3015050" cy="1591475"/>
          </a:xfrm>
        </p:grpSpPr>
        <p:sp>
          <p:nvSpPr>
            <p:cNvPr id="40" name="Google Shape;817;p51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818;p51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7" name="Google Shape;808;p51"/>
          <p:cNvSpPr txBox="1">
            <a:spLocks noGrp="1"/>
          </p:cNvSpPr>
          <p:nvPr>
            <p:ph type="subTitle" idx="5"/>
          </p:nvPr>
        </p:nvSpPr>
        <p:spPr>
          <a:xfrm>
            <a:off x="1685563" y="2020720"/>
            <a:ext cx="3010400" cy="9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smtClean="0"/>
              <a:t>Blogspot</a:t>
            </a:r>
            <a:endParaRPr dirty="0"/>
          </a:p>
        </p:txBody>
      </p:sp>
      <p:sp>
        <p:nvSpPr>
          <p:cNvPr id="38" name="Google Shape;809;p51"/>
          <p:cNvSpPr txBox="1">
            <a:spLocks noGrp="1"/>
          </p:cNvSpPr>
          <p:nvPr>
            <p:ph type="subTitle" idx="6"/>
          </p:nvPr>
        </p:nvSpPr>
        <p:spPr>
          <a:xfrm>
            <a:off x="1234562" y="3041549"/>
            <a:ext cx="3912401" cy="28466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Máy chủ Google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" dirty="0" smtClean="0">
                <a:sym typeface="Wingdings" panose="05000000000000000000" pitchFamily="2" charset="2"/>
              </a:rPr>
              <a:t>Nếu không để lộ gmail, không cài phần mềm lạ thì gần như không thể bị truy cập vào giao diện quản lý website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" dirty="0" smtClean="0">
                <a:sym typeface="Wingdings" panose="05000000000000000000" pitchFamily="2" charset="2"/>
              </a:rPr>
              <a:t>Thuộc quyền sở hữu Google</a:t>
            </a:r>
            <a:endParaRPr dirty="0"/>
          </a:p>
        </p:txBody>
      </p:sp>
      <p:grpSp>
        <p:nvGrpSpPr>
          <p:cNvPr id="50" name="Google Shape;816;p51"/>
          <p:cNvGrpSpPr/>
          <p:nvPr/>
        </p:nvGrpSpPr>
        <p:grpSpPr>
          <a:xfrm>
            <a:off x="6619247" y="1993896"/>
            <a:ext cx="4621720" cy="4285672"/>
            <a:chOff x="1036250" y="238125"/>
            <a:chExt cx="3015050" cy="1591475"/>
          </a:xfrm>
        </p:grpSpPr>
        <p:sp>
          <p:nvSpPr>
            <p:cNvPr id="51" name="Google Shape;817;p51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818;p51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8" name="Google Shape;808;p51"/>
          <p:cNvSpPr txBox="1">
            <a:spLocks noGrp="1"/>
          </p:cNvSpPr>
          <p:nvPr>
            <p:ph type="subTitle" idx="5"/>
          </p:nvPr>
        </p:nvSpPr>
        <p:spPr>
          <a:xfrm>
            <a:off x="7424907" y="2108197"/>
            <a:ext cx="3010400" cy="9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smtClean="0"/>
              <a:t>Wordpress</a:t>
            </a:r>
            <a:endParaRPr dirty="0"/>
          </a:p>
        </p:txBody>
      </p:sp>
      <p:sp>
        <p:nvSpPr>
          <p:cNvPr id="49" name="Google Shape;809;p51"/>
          <p:cNvSpPr txBox="1">
            <a:spLocks noGrp="1"/>
          </p:cNvSpPr>
          <p:nvPr>
            <p:ph type="subTitle" idx="6"/>
          </p:nvPr>
        </p:nvSpPr>
        <p:spPr>
          <a:xfrm>
            <a:off x="6954905" y="3041549"/>
            <a:ext cx="3950403" cy="29851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 smtClean="0"/>
              <a:t>Mã nguồn mở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Thuộc quyền sở hữu của mình nên phải tự bảo vệ.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Dễ bị tấn công do : đặt mật khẩu quá dễ, tải theme/plugin lạ, tải phần mềm dính virus</a:t>
            </a:r>
          </a:p>
          <a:p>
            <a:pPr marL="342900" algn="l">
              <a:buFont typeface="Wingdings" panose="05000000000000000000" pitchFamily="2" charset="2"/>
              <a:buChar char="è"/>
            </a:pPr>
            <a:endParaRPr dirty="0"/>
          </a:p>
        </p:txBody>
      </p:sp>
      <p:grpSp>
        <p:nvGrpSpPr>
          <p:cNvPr id="16" name="Google Shape;10158;p82"/>
          <p:cNvGrpSpPr/>
          <p:nvPr/>
        </p:nvGrpSpPr>
        <p:grpSpPr>
          <a:xfrm>
            <a:off x="4359927" y="781625"/>
            <a:ext cx="672071" cy="647016"/>
            <a:chOff x="-6696925" y="3272575"/>
            <a:chExt cx="307200" cy="291425"/>
          </a:xfrm>
          <a:solidFill>
            <a:srgbClr val="003C67"/>
          </a:solidFill>
        </p:grpSpPr>
        <p:sp>
          <p:nvSpPr>
            <p:cNvPr id="17" name="Google Shape;10159;p82"/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60;p82"/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75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5610767" y="3716684"/>
            <a:ext cx="56300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Cài đặt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title" idx="2"/>
          </p:nvPr>
        </p:nvSpPr>
        <p:spPr>
          <a:xfrm>
            <a:off x="7481767" y="1628567"/>
            <a:ext cx="1888000" cy="180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03</a:t>
            </a:r>
            <a:endParaRPr dirty="0"/>
          </a:p>
        </p:txBody>
      </p:sp>
      <p:grpSp>
        <p:nvGrpSpPr>
          <p:cNvPr id="69" name="Google Shape;2650;p61"/>
          <p:cNvGrpSpPr/>
          <p:nvPr/>
        </p:nvGrpSpPr>
        <p:grpSpPr>
          <a:xfrm>
            <a:off x="800490" y="1178995"/>
            <a:ext cx="5544891" cy="4681478"/>
            <a:chOff x="800491" y="1178995"/>
            <a:chExt cx="3573764" cy="2984286"/>
          </a:xfrm>
        </p:grpSpPr>
        <p:sp>
          <p:nvSpPr>
            <p:cNvPr id="70" name="Google Shape;2651;p61"/>
            <p:cNvSpPr/>
            <p:nvPr/>
          </p:nvSpPr>
          <p:spPr>
            <a:xfrm>
              <a:off x="1178429" y="3931980"/>
              <a:ext cx="2817900" cy="231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2652;p61"/>
            <p:cNvGrpSpPr/>
            <p:nvPr/>
          </p:nvGrpSpPr>
          <p:grpSpPr>
            <a:xfrm>
              <a:off x="800491" y="1178995"/>
              <a:ext cx="3573764" cy="2872301"/>
              <a:chOff x="1640750" y="238125"/>
              <a:chExt cx="4200475" cy="3376000"/>
            </a:xfrm>
          </p:grpSpPr>
          <p:sp>
            <p:nvSpPr>
              <p:cNvPr id="72" name="Google Shape;2653;p61"/>
              <p:cNvSpPr/>
              <p:nvPr/>
            </p:nvSpPr>
            <p:spPr>
              <a:xfrm>
                <a:off x="3107725" y="1498125"/>
                <a:ext cx="1266075" cy="2116000"/>
              </a:xfrm>
              <a:custGeom>
                <a:avLst/>
                <a:gdLst/>
                <a:ahLst/>
                <a:cxnLst/>
                <a:rect l="l" t="t" r="r" b="b"/>
                <a:pathLst>
                  <a:path w="50643" h="84640" extrusionOk="0">
                    <a:moveTo>
                      <a:pt x="13427" y="1"/>
                    </a:moveTo>
                    <a:lnTo>
                      <a:pt x="13255" y="2394"/>
                    </a:lnTo>
                    <a:lnTo>
                      <a:pt x="10794" y="38008"/>
                    </a:lnTo>
                    <a:lnTo>
                      <a:pt x="10760" y="38593"/>
                    </a:lnTo>
                    <a:lnTo>
                      <a:pt x="10329" y="44808"/>
                    </a:lnTo>
                    <a:lnTo>
                      <a:pt x="9158" y="61608"/>
                    </a:lnTo>
                    <a:lnTo>
                      <a:pt x="8849" y="65997"/>
                    </a:lnTo>
                    <a:lnTo>
                      <a:pt x="8522" y="70851"/>
                    </a:lnTo>
                    <a:cubicBezTo>
                      <a:pt x="8522" y="72503"/>
                      <a:pt x="7868" y="74087"/>
                      <a:pt x="6698" y="75258"/>
                    </a:cubicBezTo>
                    <a:lnTo>
                      <a:pt x="1568" y="80387"/>
                    </a:lnTo>
                    <a:cubicBezTo>
                      <a:pt x="1" y="81954"/>
                      <a:pt x="1121" y="84640"/>
                      <a:pt x="3324" y="84640"/>
                    </a:cubicBezTo>
                    <a:lnTo>
                      <a:pt x="47321" y="84640"/>
                    </a:lnTo>
                    <a:cubicBezTo>
                      <a:pt x="49541" y="84640"/>
                      <a:pt x="50643" y="81954"/>
                      <a:pt x="49077" y="80387"/>
                    </a:cubicBezTo>
                    <a:lnTo>
                      <a:pt x="43947" y="75258"/>
                    </a:lnTo>
                    <a:cubicBezTo>
                      <a:pt x="42777" y="74087"/>
                      <a:pt x="42123" y="72503"/>
                      <a:pt x="42123" y="70851"/>
                    </a:cubicBezTo>
                    <a:lnTo>
                      <a:pt x="41795" y="65997"/>
                    </a:lnTo>
                    <a:lnTo>
                      <a:pt x="41485" y="61608"/>
                    </a:lnTo>
                    <a:lnTo>
                      <a:pt x="40332" y="44808"/>
                    </a:lnTo>
                    <a:lnTo>
                      <a:pt x="39885" y="38593"/>
                    </a:lnTo>
                    <a:lnTo>
                      <a:pt x="39850" y="38008"/>
                    </a:lnTo>
                    <a:lnTo>
                      <a:pt x="37388" y="2394"/>
                    </a:lnTo>
                    <a:lnTo>
                      <a:pt x="37216" y="1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654;p61"/>
              <p:cNvSpPr/>
              <p:nvPr/>
            </p:nvSpPr>
            <p:spPr>
              <a:xfrm>
                <a:off x="3107725" y="1498125"/>
                <a:ext cx="1266075" cy="2116000"/>
              </a:xfrm>
              <a:custGeom>
                <a:avLst/>
                <a:gdLst/>
                <a:ahLst/>
                <a:cxnLst/>
                <a:rect l="l" t="t" r="r" b="b"/>
                <a:pathLst>
                  <a:path w="50643" h="84640" extrusionOk="0">
                    <a:moveTo>
                      <a:pt x="13427" y="1"/>
                    </a:moveTo>
                    <a:lnTo>
                      <a:pt x="13255" y="2394"/>
                    </a:lnTo>
                    <a:lnTo>
                      <a:pt x="10794" y="38008"/>
                    </a:lnTo>
                    <a:lnTo>
                      <a:pt x="10760" y="38593"/>
                    </a:lnTo>
                    <a:lnTo>
                      <a:pt x="10329" y="44808"/>
                    </a:lnTo>
                    <a:lnTo>
                      <a:pt x="9158" y="61608"/>
                    </a:lnTo>
                    <a:lnTo>
                      <a:pt x="8849" y="65997"/>
                    </a:lnTo>
                    <a:lnTo>
                      <a:pt x="8522" y="70851"/>
                    </a:lnTo>
                    <a:cubicBezTo>
                      <a:pt x="8522" y="72503"/>
                      <a:pt x="7868" y="74087"/>
                      <a:pt x="6698" y="75258"/>
                    </a:cubicBezTo>
                    <a:lnTo>
                      <a:pt x="1568" y="80387"/>
                    </a:lnTo>
                    <a:cubicBezTo>
                      <a:pt x="1" y="81954"/>
                      <a:pt x="1121" y="84640"/>
                      <a:pt x="3324" y="84640"/>
                    </a:cubicBezTo>
                    <a:lnTo>
                      <a:pt x="47321" y="84640"/>
                    </a:lnTo>
                    <a:cubicBezTo>
                      <a:pt x="49541" y="84640"/>
                      <a:pt x="50643" y="81954"/>
                      <a:pt x="49077" y="80387"/>
                    </a:cubicBezTo>
                    <a:lnTo>
                      <a:pt x="43947" y="75258"/>
                    </a:lnTo>
                    <a:cubicBezTo>
                      <a:pt x="42777" y="74087"/>
                      <a:pt x="42123" y="72503"/>
                      <a:pt x="42123" y="70851"/>
                    </a:cubicBezTo>
                    <a:lnTo>
                      <a:pt x="41795" y="65997"/>
                    </a:lnTo>
                    <a:lnTo>
                      <a:pt x="41485" y="61608"/>
                    </a:lnTo>
                    <a:lnTo>
                      <a:pt x="40332" y="44808"/>
                    </a:lnTo>
                    <a:lnTo>
                      <a:pt x="39885" y="38593"/>
                    </a:lnTo>
                    <a:lnTo>
                      <a:pt x="39850" y="38008"/>
                    </a:lnTo>
                    <a:lnTo>
                      <a:pt x="37388" y="2394"/>
                    </a:lnTo>
                    <a:lnTo>
                      <a:pt x="37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55;p61"/>
              <p:cNvSpPr/>
              <p:nvPr/>
            </p:nvSpPr>
            <p:spPr>
              <a:xfrm>
                <a:off x="1640750" y="238125"/>
                <a:ext cx="4200475" cy="2800225"/>
              </a:xfrm>
              <a:custGeom>
                <a:avLst/>
                <a:gdLst/>
                <a:ahLst/>
                <a:cxnLst/>
                <a:rect l="l" t="t" r="r" b="b"/>
                <a:pathLst>
                  <a:path w="168019" h="112009" extrusionOk="0">
                    <a:moveTo>
                      <a:pt x="5594" y="0"/>
                    </a:moveTo>
                    <a:cubicBezTo>
                      <a:pt x="5491" y="0"/>
                      <a:pt x="5371" y="0"/>
                      <a:pt x="5268" y="18"/>
                    </a:cubicBezTo>
                    <a:lnTo>
                      <a:pt x="5233" y="18"/>
                    </a:lnTo>
                    <a:cubicBezTo>
                      <a:pt x="5130" y="18"/>
                      <a:pt x="5027" y="34"/>
                      <a:pt x="4923" y="34"/>
                    </a:cubicBezTo>
                    <a:cubicBezTo>
                      <a:pt x="4802" y="52"/>
                      <a:pt x="4699" y="69"/>
                      <a:pt x="4596" y="87"/>
                    </a:cubicBezTo>
                    <a:lnTo>
                      <a:pt x="4338" y="138"/>
                    </a:lnTo>
                    <a:cubicBezTo>
                      <a:pt x="4063" y="207"/>
                      <a:pt x="3804" y="293"/>
                      <a:pt x="3563" y="379"/>
                    </a:cubicBezTo>
                    <a:cubicBezTo>
                      <a:pt x="3494" y="413"/>
                      <a:pt x="3409" y="448"/>
                      <a:pt x="3340" y="482"/>
                    </a:cubicBezTo>
                    <a:cubicBezTo>
                      <a:pt x="3237" y="516"/>
                      <a:pt x="3150" y="569"/>
                      <a:pt x="3047" y="620"/>
                    </a:cubicBezTo>
                    <a:cubicBezTo>
                      <a:pt x="2943" y="672"/>
                      <a:pt x="2858" y="723"/>
                      <a:pt x="2755" y="775"/>
                    </a:cubicBezTo>
                    <a:cubicBezTo>
                      <a:pt x="2702" y="810"/>
                      <a:pt x="2633" y="844"/>
                      <a:pt x="2582" y="895"/>
                    </a:cubicBezTo>
                    <a:cubicBezTo>
                      <a:pt x="2376" y="1016"/>
                      <a:pt x="2204" y="1154"/>
                      <a:pt x="2014" y="1292"/>
                    </a:cubicBezTo>
                    <a:cubicBezTo>
                      <a:pt x="1979" y="1326"/>
                      <a:pt x="1945" y="1361"/>
                      <a:pt x="1910" y="1377"/>
                    </a:cubicBezTo>
                    <a:lnTo>
                      <a:pt x="1756" y="1533"/>
                    </a:lnTo>
                    <a:cubicBezTo>
                      <a:pt x="1756" y="1533"/>
                      <a:pt x="1738" y="1533"/>
                      <a:pt x="1738" y="1549"/>
                    </a:cubicBezTo>
                    <a:cubicBezTo>
                      <a:pt x="1669" y="1602"/>
                      <a:pt x="1601" y="1670"/>
                      <a:pt x="1550" y="1739"/>
                    </a:cubicBezTo>
                    <a:lnTo>
                      <a:pt x="1515" y="1774"/>
                    </a:lnTo>
                    <a:lnTo>
                      <a:pt x="1343" y="1946"/>
                    </a:lnTo>
                    <a:cubicBezTo>
                      <a:pt x="1274" y="2049"/>
                      <a:pt x="1187" y="2152"/>
                      <a:pt x="1119" y="2256"/>
                    </a:cubicBezTo>
                    <a:cubicBezTo>
                      <a:pt x="999" y="2393"/>
                      <a:pt x="896" y="2548"/>
                      <a:pt x="809" y="2703"/>
                    </a:cubicBezTo>
                    <a:cubicBezTo>
                      <a:pt x="758" y="2789"/>
                      <a:pt x="689" y="2892"/>
                      <a:pt x="637" y="2995"/>
                    </a:cubicBezTo>
                    <a:cubicBezTo>
                      <a:pt x="620" y="3013"/>
                      <a:pt x="620" y="3047"/>
                      <a:pt x="602" y="3064"/>
                    </a:cubicBezTo>
                    <a:cubicBezTo>
                      <a:pt x="568" y="3151"/>
                      <a:pt x="517" y="3236"/>
                      <a:pt x="482" y="3323"/>
                    </a:cubicBezTo>
                    <a:cubicBezTo>
                      <a:pt x="482" y="3339"/>
                      <a:pt x="465" y="3357"/>
                      <a:pt x="465" y="3374"/>
                    </a:cubicBezTo>
                    <a:cubicBezTo>
                      <a:pt x="414" y="3477"/>
                      <a:pt x="379" y="3564"/>
                      <a:pt x="345" y="3684"/>
                    </a:cubicBezTo>
                    <a:cubicBezTo>
                      <a:pt x="327" y="3684"/>
                      <a:pt x="327" y="3702"/>
                      <a:pt x="327" y="3702"/>
                    </a:cubicBezTo>
                    <a:cubicBezTo>
                      <a:pt x="292" y="3821"/>
                      <a:pt x="258" y="3925"/>
                      <a:pt x="224" y="4046"/>
                    </a:cubicBezTo>
                    <a:cubicBezTo>
                      <a:pt x="207" y="4062"/>
                      <a:pt x="207" y="4080"/>
                      <a:pt x="207" y="4097"/>
                    </a:cubicBezTo>
                    <a:cubicBezTo>
                      <a:pt x="138" y="4321"/>
                      <a:pt x="86" y="4562"/>
                      <a:pt x="51" y="4820"/>
                    </a:cubicBezTo>
                    <a:cubicBezTo>
                      <a:pt x="17" y="5079"/>
                      <a:pt x="0" y="5336"/>
                      <a:pt x="0" y="5612"/>
                    </a:cubicBezTo>
                    <a:lnTo>
                      <a:pt x="0" y="106413"/>
                    </a:lnTo>
                    <a:lnTo>
                      <a:pt x="0" y="106706"/>
                    </a:lnTo>
                    <a:cubicBezTo>
                      <a:pt x="17" y="106826"/>
                      <a:pt x="17" y="106929"/>
                      <a:pt x="35" y="107051"/>
                    </a:cubicBezTo>
                    <a:cubicBezTo>
                      <a:pt x="69" y="107292"/>
                      <a:pt x="104" y="107515"/>
                      <a:pt x="155" y="107739"/>
                    </a:cubicBezTo>
                    <a:cubicBezTo>
                      <a:pt x="189" y="107859"/>
                      <a:pt x="224" y="107962"/>
                      <a:pt x="258" y="108083"/>
                    </a:cubicBezTo>
                    <a:lnTo>
                      <a:pt x="361" y="108393"/>
                    </a:lnTo>
                    <a:cubicBezTo>
                      <a:pt x="396" y="108497"/>
                      <a:pt x="448" y="108600"/>
                      <a:pt x="482" y="108703"/>
                    </a:cubicBezTo>
                    <a:cubicBezTo>
                      <a:pt x="482" y="108703"/>
                      <a:pt x="499" y="108720"/>
                      <a:pt x="499" y="108738"/>
                    </a:cubicBezTo>
                    <a:cubicBezTo>
                      <a:pt x="551" y="108823"/>
                      <a:pt x="586" y="108926"/>
                      <a:pt x="637" y="109013"/>
                    </a:cubicBezTo>
                    <a:cubicBezTo>
                      <a:pt x="689" y="109116"/>
                      <a:pt x="758" y="109219"/>
                      <a:pt x="809" y="109305"/>
                    </a:cubicBezTo>
                    <a:cubicBezTo>
                      <a:pt x="896" y="109460"/>
                      <a:pt x="999" y="109615"/>
                      <a:pt x="1119" y="109752"/>
                    </a:cubicBezTo>
                    <a:cubicBezTo>
                      <a:pt x="1240" y="109925"/>
                      <a:pt x="1378" y="110097"/>
                      <a:pt x="1515" y="110252"/>
                    </a:cubicBezTo>
                    <a:cubicBezTo>
                      <a:pt x="1601" y="110321"/>
                      <a:pt x="1669" y="110407"/>
                      <a:pt x="1756" y="110475"/>
                    </a:cubicBezTo>
                    <a:cubicBezTo>
                      <a:pt x="1979" y="110682"/>
                      <a:pt x="2204" y="110872"/>
                      <a:pt x="2461" y="111061"/>
                    </a:cubicBezTo>
                    <a:cubicBezTo>
                      <a:pt x="2479" y="111061"/>
                      <a:pt x="2496" y="111061"/>
                      <a:pt x="2496" y="111079"/>
                    </a:cubicBezTo>
                    <a:cubicBezTo>
                      <a:pt x="2582" y="111129"/>
                      <a:pt x="2668" y="111182"/>
                      <a:pt x="2771" y="111251"/>
                    </a:cubicBezTo>
                    <a:cubicBezTo>
                      <a:pt x="2858" y="111302"/>
                      <a:pt x="2961" y="111354"/>
                      <a:pt x="3047" y="111405"/>
                    </a:cubicBezTo>
                    <a:cubicBezTo>
                      <a:pt x="3150" y="111439"/>
                      <a:pt x="3237" y="111492"/>
                      <a:pt x="3340" y="111543"/>
                    </a:cubicBezTo>
                    <a:cubicBezTo>
                      <a:pt x="3443" y="111577"/>
                      <a:pt x="3529" y="111611"/>
                      <a:pt x="3632" y="111646"/>
                    </a:cubicBezTo>
                    <a:cubicBezTo>
                      <a:pt x="3838" y="111733"/>
                      <a:pt x="4079" y="111801"/>
                      <a:pt x="4304" y="111852"/>
                    </a:cubicBezTo>
                    <a:cubicBezTo>
                      <a:pt x="4407" y="111887"/>
                      <a:pt x="4492" y="111905"/>
                      <a:pt x="4596" y="111921"/>
                    </a:cubicBezTo>
                    <a:cubicBezTo>
                      <a:pt x="4699" y="111939"/>
                      <a:pt x="4802" y="111956"/>
                      <a:pt x="4923" y="111974"/>
                    </a:cubicBezTo>
                    <a:cubicBezTo>
                      <a:pt x="5027" y="111974"/>
                      <a:pt x="5147" y="111990"/>
                      <a:pt x="5250" y="112008"/>
                    </a:cubicBezTo>
                    <a:lnTo>
                      <a:pt x="162407" y="112008"/>
                    </a:lnTo>
                    <a:cubicBezTo>
                      <a:pt x="163906" y="112008"/>
                      <a:pt x="165265" y="111423"/>
                      <a:pt x="166281" y="110459"/>
                    </a:cubicBezTo>
                    <a:cubicBezTo>
                      <a:pt x="167176" y="109615"/>
                      <a:pt x="167778" y="108462"/>
                      <a:pt x="167968" y="107170"/>
                    </a:cubicBezTo>
                    <a:cubicBezTo>
                      <a:pt x="168002" y="106929"/>
                      <a:pt x="168019" y="106672"/>
                      <a:pt x="168019" y="106413"/>
                    </a:cubicBezTo>
                    <a:lnTo>
                      <a:pt x="168019" y="5612"/>
                    </a:lnTo>
                    <a:cubicBezTo>
                      <a:pt x="168019" y="2513"/>
                      <a:pt x="165506" y="0"/>
                      <a:pt x="162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56;p61"/>
              <p:cNvSpPr/>
              <p:nvPr/>
            </p:nvSpPr>
            <p:spPr>
              <a:xfrm>
                <a:off x="1780600" y="378000"/>
                <a:ext cx="3920350" cy="2084975"/>
              </a:xfrm>
              <a:custGeom>
                <a:avLst/>
                <a:gdLst/>
                <a:ahLst/>
                <a:cxnLst/>
                <a:rect l="l" t="t" r="r" b="b"/>
                <a:pathLst>
                  <a:path w="156814" h="83399" extrusionOk="0">
                    <a:moveTo>
                      <a:pt x="0" y="0"/>
                    </a:moveTo>
                    <a:lnTo>
                      <a:pt x="0" y="83398"/>
                    </a:lnTo>
                    <a:lnTo>
                      <a:pt x="156813" y="83398"/>
                    </a:lnTo>
                    <a:lnTo>
                      <a:pt x="156813" y="0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57;p61"/>
              <p:cNvSpPr/>
              <p:nvPr/>
            </p:nvSpPr>
            <p:spPr>
              <a:xfrm>
                <a:off x="1640750" y="2758150"/>
                <a:ext cx="279750" cy="280200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11208" extrusionOk="0">
                    <a:moveTo>
                      <a:pt x="0" y="0"/>
                    </a:moveTo>
                    <a:lnTo>
                      <a:pt x="0" y="5612"/>
                    </a:lnTo>
                    <a:cubicBezTo>
                      <a:pt x="0" y="8694"/>
                      <a:pt x="2496" y="11207"/>
                      <a:pt x="5594" y="11207"/>
                    </a:cubicBezTo>
                    <a:lnTo>
                      <a:pt x="11189" y="11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58;p61"/>
              <p:cNvSpPr/>
              <p:nvPr/>
            </p:nvSpPr>
            <p:spPr>
              <a:xfrm>
                <a:off x="1640750" y="2618300"/>
                <a:ext cx="4200475" cy="420050"/>
              </a:xfrm>
              <a:custGeom>
                <a:avLst/>
                <a:gdLst/>
                <a:ahLst/>
                <a:cxnLst/>
                <a:rect l="l" t="t" r="r" b="b"/>
                <a:pathLst>
                  <a:path w="168019" h="16802" extrusionOk="0">
                    <a:moveTo>
                      <a:pt x="0" y="1"/>
                    </a:moveTo>
                    <a:lnTo>
                      <a:pt x="0" y="11206"/>
                    </a:lnTo>
                    <a:lnTo>
                      <a:pt x="0" y="11499"/>
                    </a:lnTo>
                    <a:cubicBezTo>
                      <a:pt x="17" y="11619"/>
                      <a:pt x="17" y="11722"/>
                      <a:pt x="35" y="11844"/>
                    </a:cubicBezTo>
                    <a:cubicBezTo>
                      <a:pt x="69" y="12085"/>
                      <a:pt x="104" y="12308"/>
                      <a:pt x="155" y="12532"/>
                    </a:cubicBezTo>
                    <a:cubicBezTo>
                      <a:pt x="189" y="12652"/>
                      <a:pt x="224" y="12755"/>
                      <a:pt x="258" y="12876"/>
                    </a:cubicBezTo>
                    <a:lnTo>
                      <a:pt x="361" y="13186"/>
                    </a:lnTo>
                    <a:cubicBezTo>
                      <a:pt x="396" y="13290"/>
                      <a:pt x="448" y="13393"/>
                      <a:pt x="482" y="13496"/>
                    </a:cubicBezTo>
                    <a:cubicBezTo>
                      <a:pt x="482" y="13496"/>
                      <a:pt x="499" y="13513"/>
                      <a:pt x="499" y="13531"/>
                    </a:cubicBezTo>
                    <a:cubicBezTo>
                      <a:pt x="551" y="13616"/>
                      <a:pt x="586" y="13719"/>
                      <a:pt x="637" y="13806"/>
                    </a:cubicBezTo>
                    <a:cubicBezTo>
                      <a:pt x="689" y="13909"/>
                      <a:pt x="758" y="14012"/>
                      <a:pt x="809" y="14098"/>
                    </a:cubicBezTo>
                    <a:cubicBezTo>
                      <a:pt x="896" y="14253"/>
                      <a:pt x="999" y="14408"/>
                      <a:pt x="1119" y="14545"/>
                    </a:cubicBezTo>
                    <a:cubicBezTo>
                      <a:pt x="1240" y="14718"/>
                      <a:pt x="1378" y="14890"/>
                      <a:pt x="1515" y="15045"/>
                    </a:cubicBezTo>
                    <a:cubicBezTo>
                      <a:pt x="1601" y="15114"/>
                      <a:pt x="1669" y="15200"/>
                      <a:pt x="1756" y="15268"/>
                    </a:cubicBezTo>
                    <a:cubicBezTo>
                      <a:pt x="1979" y="15475"/>
                      <a:pt x="2204" y="15665"/>
                      <a:pt x="2461" y="15854"/>
                    </a:cubicBezTo>
                    <a:cubicBezTo>
                      <a:pt x="2479" y="15854"/>
                      <a:pt x="2496" y="15854"/>
                      <a:pt x="2496" y="15872"/>
                    </a:cubicBezTo>
                    <a:cubicBezTo>
                      <a:pt x="2582" y="15922"/>
                      <a:pt x="2668" y="15975"/>
                      <a:pt x="2771" y="16044"/>
                    </a:cubicBezTo>
                    <a:cubicBezTo>
                      <a:pt x="2858" y="16095"/>
                      <a:pt x="2961" y="16147"/>
                      <a:pt x="3047" y="16198"/>
                    </a:cubicBezTo>
                    <a:cubicBezTo>
                      <a:pt x="3150" y="16232"/>
                      <a:pt x="3237" y="16285"/>
                      <a:pt x="3340" y="16336"/>
                    </a:cubicBezTo>
                    <a:cubicBezTo>
                      <a:pt x="3443" y="16370"/>
                      <a:pt x="3529" y="16404"/>
                      <a:pt x="3632" y="16439"/>
                    </a:cubicBezTo>
                    <a:cubicBezTo>
                      <a:pt x="3838" y="16526"/>
                      <a:pt x="4079" y="16594"/>
                      <a:pt x="4304" y="16645"/>
                    </a:cubicBezTo>
                    <a:cubicBezTo>
                      <a:pt x="4407" y="16680"/>
                      <a:pt x="4492" y="16698"/>
                      <a:pt x="4596" y="16714"/>
                    </a:cubicBezTo>
                    <a:cubicBezTo>
                      <a:pt x="4699" y="16732"/>
                      <a:pt x="4802" y="16749"/>
                      <a:pt x="4923" y="16767"/>
                    </a:cubicBezTo>
                    <a:cubicBezTo>
                      <a:pt x="5027" y="16767"/>
                      <a:pt x="5147" y="16783"/>
                      <a:pt x="5250" y="16801"/>
                    </a:cubicBezTo>
                    <a:lnTo>
                      <a:pt x="162407" y="16801"/>
                    </a:lnTo>
                    <a:cubicBezTo>
                      <a:pt x="163906" y="16801"/>
                      <a:pt x="165265" y="16216"/>
                      <a:pt x="166281" y="15252"/>
                    </a:cubicBezTo>
                    <a:cubicBezTo>
                      <a:pt x="167176" y="14408"/>
                      <a:pt x="167778" y="13255"/>
                      <a:pt x="167968" y="11963"/>
                    </a:cubicBezTo>
                    <a:cubicBezTo>
                      <a:pt x="168002" y="11722"/>
                      <a:pt x="168019" y="11465"/>
                      <a:pt x="168019" y="11206"/>
                    </a:cubicBezTo>
                    <a:lnTo>
                      <a:pt x="168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59;p61"/>
              <p:cNvSpPr/>
              <p:nvPr/>
            </p:nvSpPr>
            <p:spPr>
              <a:xfrm>
                <a:off x="3670600" y="2758150"/>
                <a:ext cx="14032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5613" h="5613" extrusionOk="0">
                    <a:moveTo>
                      <a:pt x="2807" y="0"/>
                    </a:moveTo>
                    <a:cubicBezTo>
                      <a:pt x="1258" y="0"/>
                      <a:pt x="1" y="1258"/>
                      <a:pt x="1" y="2807"/>
                    </a:cubicBezTo>
                    <a:cubicBezTo>
                      <a:pt x="1" y="4356"/>
                      <a:pt x="1258" y="5612"/>
                      <a:pt x="2807" y="5612"/>
                    </a:cubicBezTo>
                    <a:cubicBezTo>
                      <a:pt x="4357" y="5612"/>
                      <a:pt x="5613" y="4356"/>
                      <a:pt x="5613" y="2807"/>
                    </a:cubicBezTo>
                    <a:cubicBezTo>
                      <a:pt x="5613" y="1258"/>
                      <a:pt x="4357" y="0"/>
                      <a:pt x="2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01" y="1365679"/>
            <a:ext cx="5175108" cy="278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5"/>
          <p:cNvGrpSpPr/>
          <p:nvPr/>
        </p:nvGrpSpPr>
        <p:grpSpPr>
          <a:xfrm>
            <a:off x="6714315" y="1745853"/>
            <a:ext cx="3458061" cy="1876880"/>
            <a:chOff x="1036250" y="238125"/>
            <a:chExt cx="3015050" cy="1591475"/>
          </a:xfrm>
        </p:grpSpPr>
        <p:sp>
          <p:nvSpPr>
            <p:cNvPr id="304" name="Google Shape;304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06" name="Google Shape;306;p35"/>
          <p:cNvSpPr/>
          <p:nvPr/>
        </p:nvSpPr>
        <p:spPr>
          <a:xfrm>
            <a:off x="9675151" y="1374133"/>
            <a:ext cx="934000" cy="93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07" name="Google Shape;307;p35"/>
          <p:cNvGrpSpPr/>
          <p:nvPr/>
        </p:nvGrpSpPr>
        <p:grpSpPr>
          <a:xfrm>
            <a:off x="4329048" y="4334337"/>
            <a:ext cx="3458061" cy="1876880"/>
            <a:chOff x="1036250" y="238125"/>
            <a:chExt cx="3015050" cy="1591475"/>
          </a:xfrm>
        </p:grpSpPr>
        <p:sp>
          <p:nvSpPr>
            <p:cNvPr id="308" name="Google Shape;308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10" name="Google Shape;310;p35"/>
          <p:cNvSpPr/>
          <p:nvPr/>
        </p:nvSpPr>
        <p:spPr>
          <a:xfrm>
            <a:off x="3965815" y="3962617"/>
            <a:ext cx="934000" cy="93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11" name="Google Shape;311;p35"/>
          <p:cNvGrpSpPr/>
          <p:nvPr/>
        </p:nvGrpSpPr>
        <p:grpSpPr>
          <a:xfrm>
            <a:off x="1946066" y="1745853"/>
            <a:ext cx="3458061" cy="1876880"/>
            <a:chOff x="1036250" y="238125"/>
            <a:chExt cx="3015050" cy="1591475"/>
          </a:xfrm>
        </p:grpSpPr>
        <p:sp>
          <p:nvSpPr>
            <p:cNvPr id="312" name="Google Shape;312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14" name="Google Shape;314;p35"/>
          <p:cNvSpPr/>
          <p:nvPr/>
        </p:nvSpPr>
        <p:spPr>
          <a:xfrm>
            <a:off x="1582833" y="1374133"/>
            <a:ext cx="934000" cy="93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5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Mục lục</a:t>
            </a:r>
            <a:endParaRPr dirty="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1"/>
          </p:nvPr>
        </p:nvSpPr>
        <p:spPr>
          <a:xfrm>
            <a:off x="2169889" y="2147833"/>
            <a:ext cx="3010400" cy="9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smtClean="0"/>
              <a:t>Giới thiệu</a:t>
            </a:r>
            <a:endParaRPr dirty="0"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2"/>
          </p:nvPr>
        </p:nvSpPr>
        <p:spPr>
          <a:xfrm>
            <a:off x="2169467" y="2693401"/>
            <a:ext cx="3010400" cy="8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Wordpress là gì ?</a:t>
            </a:r>
            <a:endParaRPr dirty="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3"/>
          </p:nvPr>
        </p:nvSpPr>
        <p:spPr>
          <a:xfrm>
            <a:off x="1639033" y="1437739"/>
            <a:ext cx="821600" cy="80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4"/>
          </p:nvPr>
        </p:nvSpPr>
        <p:spPr>
          <a:xfrm>
            <a:off x="4329470" y="4719808"/>
            <a:ext cx="3457639" cy="9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smtClean="0"/>
              <a:t>Cài đặt trên xampp</a:t>
            </a: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5"/>
          </p:nvPr>
        </p:nvSpPr>
        <p:spPr>
          <a:xfrm>
            <a:off x="4552449" y="5280020"/>
            <a:ext cx="3010400" cy="8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 smtClean="0"/>
              <a:t>C</a:t>
            </a:r>
            <a:r>
              <a:rPr lang="en" dirty="0" smtClean="0"/>
              <a:t>ách cài đặt wordpress chạy trên xampp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6"/>
          </p:nvPr>
        </p:nvSpPr>
        <p:spPr>
          <a:xfrm>
            <a:off x="4022015" y="4041089"/>
            <a:ext cx="821600" cy="80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7"/>
          </p:nvPr>
        </p:nvSpPr>
        <p:spPr>
          <a:xfrm>
            <a:off x="6839592" y="2119950"/>
            <a:ext cx="3244974" cy="9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smtClean="0"/>
              <a:t>So sánh blogspot</a:t>
            </a:r>
            <a:endParaRPr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8"/>
          </p:nvPr>
        </p:nvSpPr>
        <p:spPr>
          <a:xfrm>
            <a:off x="6948467" y="2693401"/>
            <a:ext cx="3010400" cy="8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 smtClean="0"/>
              <a:t>Các tính năng</a:t>
            </a:r>
            <a:endParaRPr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title" idx="9"/>
          </p:nvPr>
        </p:nvSpPr>
        <p:spPr>
          <a:xfrm>
            <a:off x="9742100" y="1437739"/>
            <a:ext cx="821600" cy="80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15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p5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7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Thành viên</a:t>
            </a:r>
            <a:endParaRPr dirty="0"/>
          </a:p>
        </p:txBody>
      </p:sp>
      <p:sp>
        <p:nvSpPr>
          <p:cNvPr id="2545" name="Google Shape;2545;p58"/>
          <p:cNvSpPr txBox="1">
            <a:spLocks noGrp="1"/>
          </p:cNvSpPr>
          <p:nvPr>
            <p:ph type="subTitle" idx="3"/>
          </p:nvPr>
        </p:nvSpPr>
        <p:spPr>
          <a:xfrm>
            <a:off x="1667680" y="4538600"/>
            <a:ext cx="3010400" cy="9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smtClean="0"/>
              <a:t>Dương Hoàng Hà</a:t>
            </a:r>
            <a:endParaRPr dirty="0"/>
          </a:p>
        </p:txBody>
      </p:sp>
      <p:sp>
        <p:nvSpPr>
          <p:cNvPr id="2546" name="Google Shape;2546;p58"/>
          <p:cNvSpPr txBox="1">
            <a:spLocks noGrp="1"/>
          </p:cNvSpPr>
          <p:nvPr>
            <p:ph type="subTitle" idx="4"/>
          </p:nvPr>
        </p:nvSpPr>
        <p:spPr>
          <a:xfrm>
            <a:off x="1667267" y="5185767"/>
            <a:ext cx="3010400" cy="10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B18DCCN188</a:t>
            </a:r>
            <a:endParaRPr dirty="0"/>
          </a:p>
        </p:txBody>
      </p:sp>
      <p:sp>
        <p:nvSpPr>
          <p:cNvPr id="2547" name="Google Shape;2547;p58"/>
          <p:cNvSpPr txBox="1">
            <a:spLocks noGrp="1"/>
          </p:cNvSpPr>
          <p:nvPr>
            <p:ph type="subTitle" idx="5"/>
          </p:nvPr>
        </p:nvSpPr>
        <p:spPr>
          <a:xfrm>
            <a:off x="7620989" y="4538600"/>
            <a:ext cx="3227120" cy="9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smtClean="0"/>
              <a:t>Nguyễn Anh Tuấn</a:t>
            </a:r>
            <a:endParaRPr dirty="0"/>
          </a:p>
        </p:txBody>
      </p:sp>
      <p:sp>
        <p:nvSpPr>
          <p:cNvPr id="2548" name="Google Shape;2548;p58"/>
          <p:cNvSpPr txBox="1">
            <a:spLocks noGrp="1"/>
          </p:cNvSpPr>
          <p:nvPr>
            <p:ph type="subTitle" idx="6"/>
          </p:nvPr>
        </p:nvSpPr>
        <p:spPr>
          <a:xfrm>
            <a:off x="7620568" y="5185767"/>
            <a:ext cx="3010400" cy="10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B18DCCN562</a:t>
            </a:r>
            <a:endParaRPr dirty="0"/>
          </a:p>
        </p:txBody>
      </p:sp>
      <p:grpSp>
        <p:nvGrpSpPr>
          <p:cNvPr id="2573" name="Google Shape;2573;p58"/>
          <p:cNvGrpSpPr/>
          <p:nvPr/>
        </p:nvGrpSpPr>
        <p:grpSpPr>
          <a:xfrm>
            <a:off x="2220619" y="1809387"/>
            <a:ext cx="1904517" cy="2813855"/>
            <a:chOff x="3857946" y="1357040"/>
            <a:chExt cx="1428388" cy="2110391"/>
          </a:xfrm>
        </p:grpSpPr>
        <p:sp>
          <p:nvSpPr>
            <p:cNvPr id="2574" name="Google Shape;2574;p58"/>
            <p:cNvSpPr/>
            <p:nvPr/>
          </p:nvSpPr>
          <p:spPr>
            <a:xfrm>
              <a:off x="3857946" y="3334393"/>
              <a:ext cx="1428388" cy="133039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5" name="Google Shape;2575;p58"/>
            <p:cNvSpPr/>
            <p:nvPr/>
          </p:nvSpPr>
          <p:spPr>
            <a:xfrm>
              <a:off x="4274656" y="2250150"/>
              <a:ext cx="504777" cy="1075495"/>
            </a:xfrm>
            <a:custGeom>
              <a:avLst/>
              <a:gdLst/>
              <a:ahLst/>
              <a:cxnLst/>
              <a:rect l="l" t="t" r="r" b="b"/>
              <a:pathLst>
                <a:path w="27657" h="58927" extrusionOk="0">
                  <a:moveTo>
                    <a:pt x="3466" y="1"/>
                  </a:moveTo>
                  <a:cubicBezTo>
                    <a:pt x="3466" y="1"/>
                    <a:pt x="718" y="38119"/>
                    <a:pt x="1" y="58926"/>
                  </a:cubicBezTo>
                  <a:lnTo>
                    <a:pt x="5916" y="58926"/>
                  </a:lnTo>
                  <a:cubicBezTo>
                    <a:pt x="5916" y="58926"/>
                    <a:pt x="12613" y="14162"/>
                    <a:pt x="13929" y="10063"/>
                  </a:cubicBezTo>
                  <a:cubicBezTo>
                    <a:pt x="15228" y="14162"/>
                    <a:pt x="21759" y="58926"/>
                    <a:pt x="21759" y="58926"/>
                  </a:cubicBezTo>
                  <a:lnTo>
                    <a:pt x="27656" y="58926"/>
                  </a:lnTo>
                  <a:cubicBezTo>
                    <a:pt x="26957" y="38119"/>
                    <a:pt x="24208" y="1"/>
                    <a:pt x="24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6" name="Google Shape;2576;p58"/>
            <p:cNvSpPr/>
            <p:nvPr/>
          </p:nvSpPr>
          <p:spPr>
            <a:xfrm>
              <a:off x="4635593" y="2250150"/>
              <a:ext cx="143839" cy="1075495"/>
            </a:xfrm>
            <a:custGeom>
              <a:avLst/>
              <a:gdLst/>
              <a:ahLst/>
              <a:cxnLst/>
              <a:rect l="l" t="t" r="r" b="b"/>
              <a:pathLst>
                <a:path w="7881" h="58927" extrusionOk="0">
                  <a:moveTo>
                    <a:pt x="1" y="1"/>
                  </a:moveTo>
                  <a:lnTo>
                    <a:pt x="6032" y="58926"/>
                  </a:lnTo>
                  <a:lnTo>
                    <a:pt x="7880" y="58926"/>
                  </a:lnTo>
                  <a:cubicBezTo>
                    <a:pt x="7181" y="38119"/>
                    <a:pt x="4432" y="1"/>
                    <a:pt x="4432" y="1"/>
                  </a:cubicBezTo>
                  <a:close/>
                </a:path>
              </a:pathLst>
            </a:custGeom>
            <a:solidFill>
              <a:srgbClr val="005CA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7" name="Google Shape;2577;p58"/>
            <p:cNvSpPr/>
            <p:nvPr/>
          </p:nvSpPr>
          <p:spPr>
            <a:xfrm>
              <a:off x="4635593" y="2250150"/>
              <a:ext cx="143839" cy="1075495"/>
            </a:xfrm>
            <a:custGeom>
              <a:avLst/>
              <a:gdLst/>
              <a:ahLst/>
              <a:cxnLst/>
              <a:rect l="l" t="t" r="r" b="b"/>
              <a:pathLst>
                <a:path w="7881" h="58927" extrusionOk="0">
                  <a:moveTo>
                    <a:pt x="1" y="1"/>
                  </a:moveTo>
                  <a:lnTo>
                    <a:pt x="6032" y="58926"/>
                  </a:lnTo>
                  <a:lnTo>
                    <a:pt x="7880" y="58926"/>
                  </a:lnTo>
                  <a:cubicBezTo>
                    <a:pt x="7181" y="38119"/>
                    <a:pt x="4432" y="1"/>
                    <a:pt x="4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8" name="Google Shape;2578;p58"/>
            <p:cNvSpPr/>
            <p:nvPr/>
          </p:nvSpPr>
          <p:spPr>
            <a:xfrm>
              <a:off x="4147280" y="3325937"/>
              <a:ext cx="233215" cy="110329"/>
            </a:xfrm>
            <a:custGeom>
              <a:avLst/>
              <a:gdLst/>
              <a:ahLst/>
              <a:cxnLst/>
              <a:rect l="l" t="t" r="r" b="b"/>
              <a:pathLst>
                <a:path w="12778" h="6045" extrusionOk="0">
                  <a:moveTo>
                    <a:pt x="7646" y="0"/>
                  </a:moveTo>
                  <a:cubicBezTo>
                    <a:pt x="6380" y="2533"/>
                    <a:pt x="433" y="3782"/>
                    <a:pt x="433" y="3782"/>
                  </a:cubicBezTo>
                  <a:cubicBezTo>
                    <a:pt x="433" y="3782"/>
                    <a:pt x="0" y="4532"/>
                    <a:pt x="667" y="5481"/>
                  </a:cubicBezTo>
                  <a:cubicBezTo>
                    <a:pt x="964" y="5912"/>
                    <a:pt x="2371" y="6045"/>
                    <a:pt x="3908" y="6045"/>
                  </a:cubicBezTo>
                  <a:cubicBezTo>
                    <a:pt x="5818" y="6045"/>
                    <a:pt x="7929" y="5840"/>
                    <a:pt x="8363" y="5747"/>
                  </a:cubicBezTo>
                  <a:cubicBezTo>
                    <a:pt x="9146" y="5581"/>
                    <a:pt x="9696" y="4948"/>
                    <a:pt x="9696" y="4948"/>
                  </a:cubicBezTo>
                  <a:cubicBezTo>
                    <a:pt x="9696" y="4948"/>
                    <a:pt x="10212" y="5532"/>
                    <a:pt x="10512" y="5681"/>
                  </a:cubicBezTo>
                  <a:cubicBezTo>
                    <a:pt x="10563" y="5705"/>
                    <a:pt x="10659" y="5715"/>
                    <a:pt x="10780" y="5715"/>
                  </a:cubicBezTo>
                  <a:cubicBezTo>
                    <a:pt x="11324" y="5715"/>
                    <a:pt x="12395" y="5514"/>
                    <a:pt x="12395" y="5514"/>
                  </a:cubicBezTo>
                  <a:cubicBezTo>
                    <a:pt x="12778" y="4499"/>
                    <a:pt x="12444" y="616"/>
                    <a:pt x="12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9" name="Google Shape;2579;p58"/>
            <p:cNvSpPr/>
            <p:nvPr/>
          </p:nvSpPr>
          <p:spPr>
            <a:xfrm>
              <a:off x="4672096" y="3325937"/>
              <a:ext cx="233215" cy="110329"/>
            </a:xfrm>
            <a:custGeom>
              <a:avLst/>
              <a:gdLst/>
              <a:ahLst/>
              <a:cxnLst/>
              <a:rect l="l" t="t" r="r" b="b"/>
              <a:pathLst>
                <a:path w="12778" h="6045" extrusionOk="0">
                  <a:moveTo>
                    <a:pt x="449" y="0"/>
                  </a:moveTo>
                  <a:cubicBezTo>
                    <a:pt x="349" y="616"/>
                    <a:pt x="0" y="4499"/>
                    <a:pt x="383" y="5514"/>
                  </a:cubicBezTo>
                  <a:cubicBezTo>
                    <a:pt x="383" y="5514"/>
                    <a:pt x="1453" y="5715"/>
                    <a:pt x="2007" y="5715"/>
                  </a:cubicBezTo>
                  <a:cubicBezTo>
                    <a:pt x="2130" y="5715"/>
                    <a:pt x="2227" y="5705"/>
                    <a:pt x="2282" y="5681"/>
                  </a:cubicBezTo>
                  <a:cubicBezTo>
                    <a:pt x="2566" y="5532"/>
                    <a:pt x="3082" y="4948"/>
                    <a:pt x="3082" y="4948"/>
                  </a:cubicBezTo>
                  <a:cubicBezTo>
                    <a:pt x="3082" y="4948"/>
                    <a:pt x="3632" y="5581"/>
                    <a:pt x="4414" y="5747"/>
                  </a:cubicBezTo>
                  <a:cubicBezTo>
                    <a:pt x="4848" y="5840"/>
                    <a:pt x="6959" y="6045"/>
                    <a:pt x="8869" y="6045"/>
                  </a:cubicBezTo>
                  <a:cubicBezTo>
                    <a:pt x="10407" y="6045"/>
                    <a:pt x="11814" y="5912"/>
                    <a:pt x="12111" y="5481"/>
                  </a:cubicBezTo>
                  <a:cubicBezTo>
                    <a:pt x="12778" y="4532"/>
                    <a:pt x="12344" y="3782"/>
                    <a:pt x="12344" y="3782"/>
                  </a:cubicBezTo>
                  <a:cubicBezTo>
                    <a:pt x="12344" y="3782"/>
                    <a:pt x="6413" y="2533"/>
                    <a:pt x="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0" name="Google Shape;2580;p58"/>
            <p:cNvSpPr/>
            <p:nvPr/>
          </p:nvSpPr>
          <p:spPr>
            <a:xfrm>
              <a:off x="4400863" y="1640812"/>
              <a:ext cx="270028" cy="607221"/>
            </a:xfrm>
            <a:custGeom>
              <a:avLst/>
              <a:gdLst/>
              <a:ahLst/>
              <a:cxnLst/>
              <a:rect l="l" t="t" r="r" b="b"/>
              <a:pathLst>
                <a:path w="14795" h="33270" extrusionOk="0">
                  <a:moveTo>
                    <a:pt x="4914" y="0"/>
                  </a:moveTo>
                  <a:lnTo>
                    <a:pt x="3499" y="416"/>
                  </a:lnTo>
                  <a:lnTo>
                    <a:pt x="0" y="33269"/>
                  </a:lnTo>
                  <a:lnTo>
                    <a:pt x="14794" y="33269"/>
                  </a:lnTo>
                  <a:lnTo>
                    <a:pt x="11279" y="416"/>
                  </a:lnTo>
                  <a:lnTo>
                    <a:pt x="98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1" name="Google Shape;2581;p58"/>
            <p:cNvSpPr/>
            <p:nvPr/>
          </p:nvSpPr>
          <p:spPr>
            <a:xfrm>
              <a:off x="4164600" y="1648386"/>
              <a:ext cx="302242" cy="671594"/>
            </a:xfrm>
            <a:custGeom>
              <a:avLst/>
              <a:gdLst/>
              <a:ahLst/>
              <a:cxnLst/>
              <a:rect l="l" t="t" r="r" b="b"/>
              <a:pathLst>
                <a:path w="16560" h="36797" extrusionOk="0">
                  <a:moveTo>
                    <a:pt x="16444" y="1"/>
                  </a:moveTo>
                  <a:cubicBezTo>
                    <a:pt x="16444" y="1"/>
                    <a:pt x="7730" y="2417"/>
                    <a:pt x="6331" y="4432"/>
                  </a:cubicBezTo>
                  <a:cubicBezTo>
                    <a:pt x="5015" y="6316"/>
                    <a:pt x="0" y="16628"/>
                    <a:pt x="333" y="22776"/>
                  </a:cubicBezTo>
                  <a:cubicBezTo>
                    <a:pt x="364" y="23393"/>
                    <a:pt x="867" y="23867"/>
                    <a:pt x="1471" y="23867"/>
                  </a:cubicBezTo>
                  <a:cubicBezTo>
                    <a:pt x="1519" y="23867"/>
                    <a:pt x="1568" y="23864"/>
                    <a:pt x="1617" y="23858"/>
                  </a:cubicBezTo>
                  <a:lnTo>
                    <a:pt x="8263" y="22392"/>
                  </a:lnTo>
                  <a:lnTo>
                    <a:pt x="5864" y="35620"/>
                  </a:lnTo>
                  <a:cubicBezTo>
                    <a:pt x="5864" y="35620"/>
                    <a:pt x="11689" y="36797"/>
                    <a:pt x="15613" y="36797"/>
                  </a:cubicBezTo>
                  <a:cubicBezTo>
                    <a:pt x="15944" y="36797"/>
                    <a:pt x="16261" y="36788"/>
                    <a:pt x="16560" y="36770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2" name="Google Shape;2582;p58"/>
            <p:cNvSpPr/>
            <p:nvPr/>
          </p:nvSpPr>
          <p:spPr>
            <a:xfrm>
              <a:off x="4605479" y="1648386"/>
              <a:ext cx="304085" cy="674587"/>
            </a:xfrm>
            <a:custGeom>
              <a:avLst/>
              <a:gdLst/>
              <a:ahLst/>
              <a:cxnLst/>
              <a:rect l="l" t="t" r="r" b="b"/>
              <a:pathLst>
                <a:path w="16661" h="36961" extrusionOk="0">
                  <a:moveTo>
                    <a:pt x="68" y="1"/>
                  </a:moveTo>
                  <a:lnTo>
                    <a:pt x="1" y="36937"/>
                  </a:lnTo>
                  <a:cubicBezTo>
                    <a:pt x="271" y="36953"/>
                    <a:pt x="556" y="36961"/>
                    <a:pt x="852" y="36961"/>
                  </a:cubicBezTo>
                  <a:cubicBezTo>
                    <a:pt x="4782" y="36961"/>
                    <a:pt x="10647" y="35620"/>
                    <a:pt x="10647" y="35620"/>
                  </a:cubicBezTo>
                  <a:lnTo>
                    <a:pt x="8264" y="22392"/>
                  </a:lnTo>
                  <a:lnTo>
                    <a:pt x="15028" y="23442"/>
                  </a:lnTo>
                  <a:cubicBezTo>
                    <a:pt x="15077" y="23448"/>
                    <a:pt x="15125" y="23451"/>
                    <a:pt x="15172" y="23451"/>
                  </a:cubicBezTo>
                  <a:cubicBezTo>
                    <a:pt x="15777" y="23451"/>
                    <a:pt x="16282" y="22976"/>
                    <a:pt x="16328" y="22359"/>
                  </a:cubicBezTo>
                  <a:cubicBezTo>
                    <a:pt x="16661" y="16228"/>
                    <a:pt x="11496" y="6316"/>
                    <a:pt x="10181" y="4432"/>
                  </a:cubicBezTo>
                  <a:cubicBezTo>
                    <a:pt x="8781" y="2417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3" name="Google Shape;2583;p58"/>
            <p:cNvSpPr/>
            <p:nvPr/>
          </p:nvSpPr>
          <p:spPr>
            <a:xfrm>
              <a:off x="4495131" y="1678190"/>
              <a:ext cx="85763" cy="527262"/>
            </a:xfrm>
            <a:custGeom>
              <a:avLst/>
              <a:gdLst/>
              <a:ahLst/>
              <a:cxnLst/>
              <a:rect l="l" t="t" r="r" b="b"/>
              <a:pathLst>
                <a:path w="4699" h="28889" extrusionOk="0">
                  <a:moveTo>
                    <a:pt x="2248" y="1"/>
                  </a:moveTo>
                  <a:lnTo>
                    <a:pt x="0" y="1351"/>
                  </a:lnTo>
                  <a:lnTo>
                    <a:pt x="1433" y="3350"/>
                  </a:lnTo>
                  <a:cubicBezTo>
                    <a:pt x="1433" y="3350"/>
                    <a:pt x="49" y="23724"/>
                    <a:pt x="0" y="25890"/>
                  </a:cubicBezTo>
                  <a:cubicBezTo>
                    <a:pt x="0" y="26223"/>
                    <a:pt x="849" y="27290"/>
                    <a:pt x="1633" y="28189"/>
                  </a:cubicBezTo>
                  <a:cubicBezTo>
                    <a:pt x="1866" y="28440"/>
                    <a:pt x="2066" y="28673"/>
                    <a:pt x="2248" y="28889"/>
                  </a:cubicBezTo>
                  <a:cubicBezTo>
                    <a:pt x="2432" y="28673"/>
                    <a:pt x="2648" y="28440"/>
                    <a:pt x="2866" y="28189"/>
                  </a:cubicBezTo>
                  <a:cubicBezTo>
                    <a:pt x="3648" y="27290"/>
                    <a:pt x="4514" y="26223"/>
                    <a:pt x="4498" y="25890"/>
                  </a:cubicBezTo>
                  <a:cubicBezTo>
                    <a:pt x="4448" y="23724"/>
                    <a:pt x="3232" y="3433"/>
                    <a:pt x="3232" y="3433"/>
                  </a:cubicBezTo>
                  <a:lnTo>
                    <a:pt x="4698" y="1351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4" name="Google Shape;2584;p58"/>
            <p:cNvSpPr/>
            <p:nvPr/>
          </p:nvSpPr>
          <p:spPr>
            <a:xfrm>
              <a:off x="4242150" y="1907171"/>
              <a:ext cx="447887" cy="149898"/>
            </a:xfrm>
            <a:custGeom>
              <a:avLst/>
              <a:gdLst/>
              <a:ahLst/>
              <a:cxnLst/>
              <a:rect l="l" t="t" r="r" b="b"/>
              <a:pathLst>
                <a:path w="24540" h="8213" extrusionOk="0">
                  <a:moveTo>
                    <a:pt x="23424" y="0"/>
                  </a:moveTo>
                  <a:lnTo>
                    <a:pt x="0" y="2266"/>
                  </a:lnTo>
                  <a:lnTo>
                    <a:pt x="4014" y="8213"/>
                  </a:lnTo>
                  <a:lnTo>
                    <a:pt x="24539" y="4765"/>
                  </a:lnTo>
                  <a:lnTo>
                    <a:pt x="23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5" name="Google Shape;2585;p58"/>
            <p:cNvSpPr/>
            <p:nvPr/>
          </p:nvSpPr>
          <p:spPr>
            <a:xfrm>
              <a:off x="4669650" y="1907171"/>
              <a:ext cx="106058" cy="77532"/>
            </a:xfrm>
            <a:custGeom>
              <a:avLst/>
              <a:gdLst/>
              <a:ahLst/>
              <a:cxnLst/>
              <a:rect l="l" t="t" r="r" b="b"/>
              <a:pathLst>
                <a:path w="5811" h="4248" extrusionOk="0">
                  <a:moveTo>
                    <a:pt x="1" y="0"/>
                  </a:moveTo>
                  <a:lnTo>
                    <a:pt x="800" y="4248"/>
                  </a:lnTo>
                  <a:cubicBezTo>
                    <a:pt x="800" y="4248"/>
                    <a:pt x="3381" y="3416"/>
                    <a:pt x="4565" y="3416"/>
                  </a:cubicBezTo>
                  <a:cubicBezTo>
                    <a:pt x="4658" y="3416"/>
                    <a:pt x="4741" y="3421"/>
                    <a:pt x="4815" y="3432"/>
                  </a:cubicBezTo>
                  <a:cubicBezTo>
                    <a:pt x="4836" y="3435"/>
                    <a:pt x="4857" y="3437"/>
                    <a:pt x="4877" y="3437"/>
                  </a:cubicBezTo>
                  <a:cubicBezTo>
                    <a:pt x="5810" y="3437"/>
                    <a:pt x="5253" y="98"/>
                    <a:pt x="1" y="0"/>
                  </a:cubicBez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6" name="Google Shape;2586;p58"/>
            <p:cNvSpPr/>
            <p:nvPr/>
          </p:nvSpPr>
          <p:spPr>
            <a:xfrm>
              <a:off x="4314188" y="1899487"/>
              <a:ext cx="128051" cy="40828"/>
            </a:xfrm>
            <a:custGeom>
              <a:avLst/>
              <a:gdLst/>
              <a:ahLst/>
              <a:cxnLst/>
              <a:rect l="l" t="t" r="r" b="b"/>
              <a:pathLst>
                <a:path w="7016" h="2237" extrusionOk="0">
                  <a:moveTo>
                    <a:pt x="3086" y="0"/>
                  </a:moveTo>
                  <a:cubicBezTo>
                    <a:pt x="2928" y="0"/>
                    <a:pt x="2765" y="7"/>
                    <a:pt x="2600" y="21"/>
                  </a:cubicBezTo>
                  <a:cubicBezTo>
                    <a:pt x="1118" y="137"/>
                    <a:pt x="1" y="2236"/>
                    <a:pt x="1" y="2236"/>
                  </a:cubicBezTo>
                  <a:lnTo>
                    <a:pt x="7015" y="1570"/>
                  </a:lnTo>
                  <a:cubicBezTo>
                    <a:pt x="7015" y="1570"/>
                    <a:pt x="5503" y="0"/>
                    <a:pt x="3086" y="0"/>
                  </a:cubicBez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7" name="Google Shape;2587;p58"/>
            <p:cNvSpPr/>
            <p:nvPr/>
          </p:nvSpPr>
          <p:spPr>
            <a:xfrm>
              <a:off x="4298692" y="2031828"/>
              <a:ext cx="166653" cy="116462"/>
            </a:xfrm>
            <a:custGeom>
              <a:avLst/>
              <a:gdLst/>
              <a:ahLst/>
              <a:cxnLst/>
              <a:rect l="l" t="t" r="r" b="b"/>
              <a:pathLst>
                <a:path w="9131" h="6381" extrusionOk="0">
                  <a:moveTo>
                    <a:pt x="9130" y="1"/>
                  </a:moveTo>
                  <a:lnTo>
                    <a:pt x="916" y="1383"/>
                  </a:lnTo>
                  <a:lnTo>
                    <a:pt x="1" y="6381"/>
                  </a:lnTo>
                  <a:lnTo>
                    <a:pt x="9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8" name="Google Shape;2588;p58"/>
            <p:cNvSpPr/>
            <p:nvPr/>
          </p:nvSpPr>
          <p:spPr>
            <a:xfrm>
              <a:off x="4284110" y="1846650"/>
              <a:ext cx="60832" cy="93666"/>
            </a:xfrm>
            <a:custGeom>
              <a:avLst/>
              <a:gdLst/>
              <a:ahLst/>
              <a:cxnLst/>
              <a:rect l="l" t="t" r="r" b="b"/>
              <a:pathLst>
                <a:path w="3333" h="5132" extrusionOk="0">
                  <a:moveTo>
                    <a:pt x="3332" y="0"/>
                  </a:moveTo>
                  <a:lnTo>
                    <a:pt x="0" y="5082"/>
                  </a:lnTo>
                  <a:lnTo>
                    <a:pt x="1649" y="5131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9" name="Google Shape;2589;p58"/>
            <p:cNvSpPr/>
            <p:nvPr/>
          </p:nvSpPr>
          <p:spPr>
            <a:xfrm>
              <a:off x="4753862" y="1856980"/>
              <a:ext cx="42599" cy="113158"/>
            </a:xfrm>
            <a:custGeom>
              <a:avLst/>
              <a:gdLst/>
              <a:ahLst/>
              <a:cxnLst/>
              <a:rect l="l" t="t" r="r" b="b"/>
              <a:pathLst>
                <a:path w="2334" h="620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1717" y="5716"/>
                    <a:pt x="268" y="6198"/>
                  </a:cubicBezTo>
                  <a:cubicBezTo>
                    <a:pt x="268" y="6198"/>
                    <a:pt x="335" y="6199"/>
                    <a:pt x="446" y="6199"/>
                  </a:cubicBezTo>
                  <a:cubicBezTo>
                    <a:pt x="887" y="6199"/>
                    <a:pt x="2004" y="6178"/>
                    <a:pt x="2151" y="5965"/>
                  </a:cubicBezTo>
                  <a:cubicBezTo>
                    <a:pt x="2333" y="5698"/>
                    <a:pt x="1" y="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0" name="Google Shape;2590;p58"/>
            <p:cNvSpPr/>
            <p:nvPr/>
          </p:nvSpPr>
          <p:spPr>
            <a:xfrm>
              <a:off x="4606099" y="2030915"/>
              <a:ext cx="193719" cy="277931"/>
            </a:xfrm>
            <a:custGeom>
              <a:avLst/>
              <a:gdLst/>
              <a:ahLst/>
              <a:cxnLst/>
              <a:rect l="l" t="t" r="r" b="b"/>
              <a:pathLst>
                <a:path w="10614" h="15228" extrusionOk="0">
                  <a:moveTo>
                    <a:pt x="0" y="0"/>
                  </a:moveTo>
                  <a:lnTo>
                    <a:pt x="0" y="451"/>
                  </a:lnTo>
                  <a:lnTo>
                    <a:pt x="6031" y="4832"/>
                  </a:lnTo>
                  <a:lnTo>
                    <a:pt x="7830" y="15227"/>
                  </a:lnTo>
                  <a:cubicBezTo>
                    <a:pt x="9463" y="14927"/>
                    <a:pt x="10613" y="14661"/>
                    <a:pt x="10613" y="14661"/>
                  </a:cubicBezTo>
                  <a:lnTo>
                    <a:pt x="9263" y="7164"/>
                  </a:lnTo>
                  <a:lnTo>
                    <a:pt x="8230" y="1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1" name="Google Shape;2591;p58"/>
            <p:cNvSpPr/>
            <p:nvPr/>
          </p:nvSpPr>
          <p:spPr>
            <a:xfrm>
              <a:off x="4344923" y="2433484"/>
              <a:ext cx="183061" cy="892161"/>
            </a:xfrm>
            <a:custGeom>
              <a:avLst/>
              <a:gdLst/>
              <a:ahLst/>
              <a:cxnLst/>
              <a:rect l="l" t="t" r="r" b="b"/>
              <a:pathLst>
                <a:path w="10030" h="48882" extrusionOk="0">
                  <a:moveTo>
                    <a:pt x="10029" y="1"/>
                  </a:moveTo>
                  <a:lnTo>
                    <a:pt x="10029" y="1"/>
                  </a:lnTo>
                  <a:cubicBezTo>
                    <a:pt x="8879" y="967"/>
                    <a:pt x="8113" y="2300"/>
                    <a:pt x="7846" y="3783"/>
                  </a:cubicBezTo>
                  <a:lnTo>
                    <a:pt x="0" y="48881"/>
                  </a:lnTo>
                  <a:lnTo>
                    <a:pt x="2066" y="48881"/>
                  </a:lnTo>
                  <a:cubicBezTo>
                    <a:pt x="2066" y="48881"/>
                    <a:pt x="7597" y="11230"/>
                    <a:pt x="10029" y="1"/>
                  </a:cubicBezTo>
                  <a:close/>
                </a:path>
              </a:pathLst>
            </a:custGeom>
            <a:solidFill>
              <a:srgbClr val="0039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2" name="Google Shape;2592;p58"/>
            <p:cNvSpPr/>
            <p:nvPr/>
          </p:nvSpPr>
          <p:spPr>
            <a:xfrm>
              <a:off x="4497559" y="1561747"/>
              <a:ext cx="78152" cy="98539"/>
            </a:xfrm>
            <a:custGeom>
              <a:avLst/>
              <a:gdLst/>
              <a:ahLst/>
              <a:cxnLst/>
              <a:rect l="l" t="t" r="r" b="b"/>
              <a:pathLst>
                <a:path w="4282" h="5399" extrusionOk="0">
                  <a:moveTo>
                    <a:pt x="0" y="1"/>
                  </a:moveTo>
                  <a:lnTo>
                    <a:pt x="0" y="4148"/>
                  </a:lnTo>
                  <a:lnTo>
                    <a:pt x="2199" y="5398"/>
                  </a:lnTo>
                  <a:lnTo>
                    <a:pt x="4281" y="4148"/>
                  </a:lnTo>
                  <a:lnTo>
                    <a:pt x="4281" y="1"/>
                  </a:ln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3" name="Google Shape;2593;p58"/>
            <p:cNvSpPr/>
            <p:nvPr/>
          </p:nvSpPr>
          <p:spPr>
            <a:xfrm>
              <a:off x="4421232" y="1357040"/>
              <a:ext cx="283041" cy="159407"/>
            </a:xfrm>
            <a:custGeom>
              <a:avLst/>
              <a:gdLst/>
              <a:ahLst/>
              <a:cxnLst/>
              <a:rect l="l" t="t" r="r" b="b"/>
              <a:pathLst>
                <a:path w="15508" h="8734" extrusionOk="0">
                  <a:moveTo>
                    <a:pt x="6816" y="0"/>
                  </a:moveTo>
                  <a:cubicBezTo>
                    <a:pt x="5234" y="0"/>
                    <a:pt x="4731" y="654"/>
                    <a:pt x="4731" y="654"/>
                  </a:cubicBezTo>
                  <a:cubicBezTo>
                    <a:pt x="4438" y="448"/>
                    <a:pt x="4142" y="358"/>
                    <a:pt x="3849" y="358"/>
                  </a:cubicBezTo>
                  <a:cubicBezTo>
                    <a:pt x="2695" y="358"/>
                    <a:pt x="1587" y="1764"/>
                    <a:pt x="884" y="3053"/>
                  </a:cubicBezTo>
                  <a:cubicBezTo>
                    <a:pt x="0" y="4668"/>
                    <a:pt x="866" y="7885"/>
                    <a:pt x="866" y="7885"/>
                  </a:cubicBezTo>
                  <a:lnTo>
                    <a:pt x="5782" y="8734"/>
                  </a:lnTo>
                  <a:cubicBezTo>
                    <a:pt x="5782" y="8734"/>
                    <a:pt x="11346" y="8467"/>
                    <a:pt x="11795" y="7934"/>
                  </a:cubicBezTo>
                  <a:cubicBezTo>
                    <a:pt x="12262" y="7401"/>
                    <a:pt x="12446" y="5919"/>
                    <a:pt x="12446" y="5919"/>
                  </a:cubicBezTo>
                  <a:cubicBezTo>
                    <a:pt x="14633" y="5602"/>
                    <a:pt x="15508" y="412"/>
                    <a:pt x="14627" y="412"/>
                  </a:cubicBezTo>
                  <a:cubicBezTo>
                    <a:pt x="14582" y="412"/>
                    <a:pt x="14532" y="426"/>
                    <a:pt x="14478" y="454"/>
                  </a:cubicBezTo>
                  <a:cubicBezTo>
                    <a:pt x="13965" y="722"/>
                    <a:pt x="13363" y="863"/>
                    <a:pt x="12562" y="863"/>
                  </a:cubicBezTo>
                  <a:cubicBezTo>
                    <a:pt x="11621" y="863"/>
                    <a:pt x="10404" y="668"/>
                    <a:pt x="8730" y="254"/>
                  </a:cubicBezTo>
                  <a:cubicBezTo>
                    <a:pt x="7964" y="70"/>
                    <a:pt x="7333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4" name="Google Shape;2594;p58"/>
            <p:cNvSpPr/>
            <p:nvPr/>
          </p:nvSpPr>
          <p:spPr>
            <a:xfrm>
              <a:off x="4458629" y="1424424"/>
              <a:ext cx="158129" cy="179301"/>
            </a:xfrm>
            <a:custGeom>
              <a:avLst/>
              <a:gdLst/>
              <a:ahLst/>
              <a:cxnLst/>
              <a:rect l="l" t="t" r="r" b="b"/>
              <a:pathLst>
                <a:path w="8664" h="9824" extrusionOk="0">
                  <a:moveTo>
                    <a:pt x="3227" y="0"/>
                  </a:moveTo>
                  <a:cubicBezTo>
                    <a:pt x="3050" y="0"/>
                    <a:pt x="2740" y="691"/>
                    <a:pt x="2067" y="1260"/>
                  </a:cubicBezTo>
                  <a:cubicBezTo>
                    <a:pt x="1183" y="2027"/>
                    <a:pt x="1" y="2527"/>
                    <a:pt x="1" y="2527"/>
                  </a:cubicBezTo>
                  <a:lnTo>
                    <a:pt x="1" y="5625"/>
                  </a:lnTo>
                  <a:cubicBezTo>
                    <a:pt x="1" y="5625"/>
                    <a:pt x="650" y="9824"/>
                    <a:pt x="4432" y="9824"/>
                  </a:cubicBezTo>
                  <a:cubicBezTo>
                    <a:pt x="7547" y="9824"/>
                    <a:pt x="8664" y="5641"/>
                    <a:pt x="8664" y="5641"/>
                  </a:cubicBezTo>
                  <a:lnTo>
                    <a:pt x="8664" y="2976"/>
                  </a:lnTo>
                  <a:lnTo>
                    <a:pt x="8664" y="2009"/>
                  </a:lnTo>
                  <a:cubicBezTo>
                    <a:pt x="8664" y="2009"/>
                    <a:pt x="4948" y="1876"/>
                    <a:pt x="3282" y="28"/>
                  </a:cubicBezTo>
                  <a:cubicBezTo>
                    <a:pt x="3265" y="9"/>
                    <a:pt x="3247" y="0"/>
                    <a:pt x="3227" y="0"/>
                  </a:cubicBez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5" name="Google Shape;2595;p58"/>
            <p:cNvSpPr/>
            <p:nvPr/>
          </p:nvSpPr>
          <p:spPr>
            <a:xfrm>
              <a:off x="4497559" y="1591551"/>
              <a:ext cx="78152" cy="27669"/>
            </a:xfrm>
            <a:custGeom>
              <a:avLst/>
              <a:gdLst/>
              <a:ahLst/>
              <a:cxnLst/>
              <a:rect l="l" t="t" r="r" b="b"/>
              <a:pathLst>
                <a:path w="4282" h="1516" extrusionOk="0">
                  <a:moveTo>
                    <a:pt x="0" y="0"/>
                  </a:moveTo>
                  <a:lnTo>
                    <a:pt x="0" y="849"/>
                  </a:lnTo>
                  <a:cubicBezTo>
                    <a:pt x="583" y="1249"/>
                    <a:pt x="1349" y="1516"/>
                    <a:pt x="2299" y="1516"/>
                  </a:cubicBezTo>
                  <a:cubicBezTo>
                    <a:pt x="3082" y="1516"/>
                    <a:pt x="3732" y="1249"/>
                    <a:pt x="4281" y="867"/>
                  </a:cubicBezTo>
                  <a:lnTo>
                    <a:pt x="4281" y="16"/>
                  </a:lnTo>
                  <a:cubicBezTo>
                    <a:pt x="3732" y="400"/>
                    <a:pt x="3082" y="667"/>
                    <a:pt x="2299" y="667"/>
                  </a:cubicBezTo>
                  <a:cubicBezTo>
                    <a:pt x="1349" y="667"/>
                    <a:pt x="583" y="400"/>
                    <a:pt x="0" y="0"/>
                  </a:cubicBezTo>
                  <a:close/>
                </a:path>
              </a:pathLst>
            </a:custGeom>
            <a:solidFill>
              <a:srgbClr val="F09F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6" name="Google Shape;2596;p58"/>
            <p:cNvSpPr/>
            <p:nvPr/>
          </p:nvSpPr>
          <p:spPr>
            <a:xfrm>
              <a:off x="4436435" y="1480255"/>
              <a:ext cx="55064" cy="59609"/>
            </a:xfrm>
            <a:custGeom>
              <a:avLst/>
              <a:gdLst/>
              <a:ahLst/>
              <a:cxnLst/>
              <a:rect l="l" t="t" r="r" b="b"/>
              <a:pathLst>
                <a:path w="3017" h="3266" extrusionOk="0">
                  <a:moveTo>
                    <a:pt x="1499" y="1"/>
                  </a:moveTo>
                  <a:cubicBezTo>
                    <a:pt x="666" y="1"/>
                    <a:pt x="0" y="667"/>
                    <a:pt x="0" y="1500"/>
                  </a:cubicBezTo>
                  <a:cubicBezTo>
                    <a:pt x="0" y="2333"/>
                    <a:pt x="917" y="3266"/>
                    <a:pt x="1750" y="3266"/>
                  </a:cubicBezTo>
                  <a:cubicBezTo>
                    <a:pt x="2583" y="3266"/>
                    <a:pt x="3016" y="2333"/>
                    <a:pt x="3016" y="1500"/>
                  </a:cubicBezTo>
                  <a:cubicBezTo>
                    <a:pt x="3016" y="667"/>
                    <a:pt x="2350" y="1"/>
                    <a:pt x="1499" y="1"/>
                  </a:cubicBez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7" name="Google Shape;2597;p58"/>
            <p:cNvSpPr/>
            <p:nvPr/>
          </p:nvSpPr>
          <p:spPr>
            <a:xfrm>
              <a:off x="4590604" y="1480255"/>
              <a:ext cx="55046" cy="59609"/>
            </a:xfrm>
            <a:custGeom>
              <a:avLst/>
              <a:gdLst/>
              <a:ahLst/>
              <a:cxnLst/>
              <a:rect l="l" t="t" r="r" b="b"/>
              <a:pathLst>
                <a:path w="3016" h="3266" extrusionOk="0">
                  <a:moveTo>
                    <a:pt x="1516" y="1"/>
                  </a:moveTo>
                  <a:cubicBezTo>
                    <a:pt x="683" y="1"/>
                    <a:pt x="0" y="667"/>
                    <a:pt x="0" y="1500"/>
                  </a:cubicBezTo>
                  <a:cubicBezTo>
                    <a:pt x="0" y="2333"/>
                    <a:pt x="433" y="3266"/>
                    <a:pt x="1266" y="3266"/>
                  </a:cubicBezTo>
                  <a:cubicBezTo>
                    <a:pt x="2099" y="3266"/>
                    <a:pt x="3015" y="2333"/>
                    <a:pt x="3015" y="1500"/>
                  </a:cubicBezTo>
                  <a:cubicBezTo>
                    <a:pt x="3015" y="667"/>
                    <a:pt x="2349" y="1"/>
                    <a:pt x="1516" y="1"/>
                  </a:cubicBez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98" name="Google Shape;2598;p58"/>
          <p:cNvGrpSpPr/>
          <p:nvPr/>
        </p:nvGrpSpPr>
        <p:grpSpPr>
          <a:xfrm>
            <a:off x="8147497" y="1770737"/>
            <a:ext cx="1956520" cy="2852505"/>
            <a:chOff x="6567823" y="1328052"/>
            <a:chExt cx="1467390" cy="2139379"/>
          </a:xfrm>
        </p:grpSpPr>
        <p:sp>
          <p:nvSpPr>
            <p:cNvPr id="2599" name="Google Shape;2599;p58"/>
            <p:cNvSpPr/>
            <p:nvPr/>
          </p:nvSpPr>
          <p:spPr>
            <a:xfrm>
              <a:off x="6606824" y="3334393"/>
              <a:ext cx="1428388" cy="133039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0" name="Google Shape;2600;p58"/>
            <p:cNvSpPr/>
            <p:nvPr/>
          </p:nvSpPr>
          <p:spPr>
            <a:xfrm>
              <a:off x="6654726" y="1590625"/>
              <a:ext cx="1076632" cy="708471"/>
            </a:xfrm>
            <a:custGeom>
              <a:avLst/>
              <a:gdLst/>
              <a:ahLst/>
              <a:cxnLst/>
              <a:rect l="l" t="t" r="r" b="b"/>
              <a:pathLst>
                <a:path w="57794" h="38031" extrusionOk="0">
                  <a:moveTo>
                    <a:pt x="3249" y="0"/>
                  </a:moveTo>
                  <a:lnTo>
                    <a:pt x="1" y="1533"/>
                  </a:lnTo>
                  <a:lnTo>
                    <a:pt x="11479" y="21375"/>
                  </a:lnTo>
                  <a:cubicBezTo>
                    <a:pt x="11768" y="21906"/>
                    <a:pt x="12320" y="22213"/>
                    <a:pt x="12892" y="22213"/>
                  </a:cubicBezTo>
                  <a:cubicBezTo>
                    <a:pt x="13146" y="22213"/>
                    <a:pt x="13404" y="22153"/>
                    <a:pt x="13644" y="22025"/>
                  </a:cubicBezTo>
                  <a:lnTo>
                    <a:pt x="24424" y="15844"/>
                  </a:lnTo>
                  <a:lnTo>
                    <a:pt x="22774" y="36269"/>
                  </a:lnTo>
                  <a:lnTo>
                    <a:pt x="30855" y="37752"/>
                  </a:lnTo>
                  <a:cubicBezTo>
                    <a:pt x="31896" y="37938"/>
                    <a:pt x="32951" y="38031"/>
                    <a:pt x="34004" y="38031"/>
                  </a:cubicBezTo>
                  <a:cubicBezTo>
                    <a:pt x="35309" y="38031"/>
                    <a:pt x="36613" y="37888"/>
                    <a:pt x="37885" y="37602"/>
                  </a:cubicBezTo>
                  <a:lnTo>
                    <a:pt x="47497" y="35403"/>
                  </a:lnTo>
                  <a:lnTo>
                    <a:pt x="46564" y="28322"/>
                  </a:lnTo>
                  <a:cubicBezTo>
                    <a:pt x="46564" y="28322"/>
                    <a:pt x="54961" y="27389"/>
                    <a:pt x="56378" y="26373"/>
                  </a:cubicBezTo>
                  <a:cubicBezTo>
                    <a:pt x="57793" y="25341"/>
                    <a:pt x="51080" y="5731"/>
                    <a:pt x="49696" y="4765"/>
                  </a:cubicBezTo>
                  <a:cubicBezTo>
                    <a:pt x="48097" y="3649"/>
                    <a:pt x="39851" y="2250"/>
                    <a:pt x="38119" y="1950"/>
                  </a:cubicBezTo>
                  <a:lnTo>
                    <a:pt x="32621" y="2150"/>
                  </a:lnTo>
                  <a:cubicBezTo>
                    <a:pt x="24757" y="2816"/>
                    <a:pt x="22608" y="4298"/>
                    <a:pt x="22608" y="4298"/>
                  </a:cubicBezTo>
                  <a:lnTo>
                    <a:pt x="13111" y="11846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1" name="Google Shape;2601;p58"/>
            <p:cNvSpPr/>
            <p:nvPr/>
          </p:nvSpPr>
          <p:spPr>
            <a:xfrm>
              <a:off x="6567823" y="1527399"/>
              <a:ext cx="144652" cy="89306"/>
            </a:xfrm>
            <a:custGeom>
              <a:avLst/>
              <a:gdLst/>
              <a:ahLst/>
              <a:cxnLst/>
              <a:rect l="l" t="t" r="r" b="b"/>
              <a:pathLst>
                <a:path w="7765" h="4794" extrusionOk="0">
                  <a:moveTo>
                    <a:pt x="5318" y="0"/>
                  </a:moveTo>
                  <a:cubicBezTo>
                    <a:pt x="4868" y="0"/>
                    <a:pt x="5348" y="1395"/>
                    <a:pt x="5348" y="1395"/>
                  </a:cubicBezTo>
                  <a:cubicBezTo>
                    <a:pt x="5348" y="1395"/>
                    <a:pt x="3538" y="9"/>
                    <a:pt x="1954" y="9"/>
                  </a:cubicBezTo>
                  <a:cubicBezTo>
                    <a:pt x="1846" y="9"/>
                    <a:pt x="1739" y="15"/>
                    <a:pt x="1634" y="29"/>
                  </a:cubicBezTo>
                  <a:cubicBezTo>
                    <a:pt x="1" y="262"/>
                    <a:pt x="4666" y="3211"/>
                    <a:pt x="5132" y="4794"/>
                  </a:cubicBezTo>
                  <a:cubicBezTo>
                    <a:pt x="5132" y="4794"/>
                    <a:pt x="7764" y="3611"/>
                    <a:pt x="7664" y="3611"/>
                  </a:cubicBezTo>
                  <a:cubicBezTo>
                    <a:pt x="7664" y="3611"/>
                    <a:pt x="5998" y="195"/>
                    <a:pt x="5399" y="13"/>
                  </a:cubicBezTo>
                  <a:cubicBezTo>
                    <a:pt x="5369" y="4"/>
                    <a:pt x="5342" y="0"/>
                    <a:pt x="5318" y="0"/>
                  </a:cubicBez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2" name="Google Shape;2602;p58"/>
            <p:cNvSpPr/>
            <p:nvPr/>
          </p:nvSpPr>
          <p:spPr>
            <a:xfrm>
              <a:off x="6848074" y="1819368"/>
              <a:ext cx="380828" cy="251395"/>
            </a:xfrm>
            <a:custGeom>
              <a:avLst/>
              <a:gdLst/>
              <a:ahLst/>
              <a:cxnLst/>
              <a:rect l="l" t="t" r="r" b="b"/>
              <a:pathLst>
                <a:path w="20443" h="13495" extrusionOk="0">
                  <a:moveTo>
                    <a:pt x="67" y="0"/>
                  </a:moveTo>
                  <a:cubicBezTo>
                    <a:pt x="33" y="0"/>
                    <a:pt x="0" y="33"/>
                    <a:pt x="0" y="67"/>
                  </a:cubicBezTo>
                  <a:lnTo>
                    <a:pt x="0" y="13428"/>
                  </a:lnTo>
                  <a:cubicBezTo>
                    <a:pt x="0" y="13461"/>
                    <a:pt x="33" y="13495"/>
                    <a:pt x="67" y="13495"/>
                  </a:cubicBezTo>
                  <a:lnTo>
                    <a:pt x="20359" y="13495"/>
                  </a:lnTo>
                  <a:cubicBezTo>
                    <a:pt x="20409" y="13495"/>
                    <a:pt x="20442" y="13461"/>
                    <a:pt x="20442" y="13428"/>
                  </a:cubicBezTo>
                  <a:lnTo>
                    <a:pt x="20442" y="67"/>
                  </a:lnTo>
                  <a:cubicBezTo>
                    <a:pt x="20442" y="33"/>
                    <a:pt x="20409" y="0"/>
                    <a:pt x="20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3" name="Google Shape;2603;p58"/>
            <p:cNvSpPr/>
            <p:nvPr/>
          </p:nvSpPr>
          <p:spPr>
            <a:xfrm>
              <a:off x="7024340" y="2021099"/>
              <a:ext cx="322166" cy="49664"/>
            </a:xfrm>
            <a:custGeom>
              <a:avLst/>
              <a:gdLst/>
              <a:ahLst/>
              <a:cxnLst/>
              <a:rect l="l" t="t" r="r" b="b"/>
              <a:pathLst>
                <a:path w="17294" h="2666" extrusionOk="0">
                  <a:moveTo>
                    <a:pt x="1418" y="0"/>
                  </a:moveTo>
                  <a:cubicBezTo>
                    <a:pt x="659" y="0"/>
                    <a:pt x="42" y="593"/>
                    <a:pt x="3" y="1340"/>
                  </a:cubicBezTo>
                  <a:lnTo>
                    <a:pt x="3" y="1340"/>
                  </a:lnTo>
                  <a:cubicBezTo>
                    <a:pt x="2" y="1316"/>
                    <a:pt x="1" y="1291"/>
                    <a:pt x="1" y="1266"/>
                  </a:cubicBezTo>
                  <a:lnTo>
                    <a:pt x="1" y="1416"/>
                  </a:lnTo>
                  <a:cubicBezTo>
                    <a:pt x="1" y="1390"/>
                    <a:pt x="2" y="1365"/>
                    <a:pt x="3" y="1340"/>
                  </a:cubicBezTo>
                  <a:lnTo>
                    <a:pt x="3" y="1340"/>
                  </a:lnTo>
                  <a:cubicBezTo>
                    <a:pt x="42" y="2073"/>
                    <a:pt x="659" y="2666"/>
                    <a:pt x="1418" y="2666"/>
                  </a:cubicBezTo>
                  <a:lnTo>
                    <a:pt x="15879" y="2666"/>
                  </a:lnTo>
                  <a:cubicBezTo>
                    <a:pt x="16636" y="2666"/>
                    <a:pt x="17253" y="2073"/>
                    <a:pt x="17292" y="1340"/>
                  </a:cubicBezTo>
                  <a:lnTo>
                    <a:pt x="17292" y="1340"/>
                  </a:lnTo>
                  <a:cubicBezTo>
                    <a:pt x="17293" y="1365"/>
                    <a:pt x="17294" y="1390"/>
                    <a:pt x="17294" y="1416"/>
                  </a:cubicBezTo>
                  <a:lnTo>
                    <a:pt x="17294" y="1266"/>
                  </a:lnTo>
                  <a:cubicBezTo>
                    <a:pt x="17294" y="1291"/>
                    <a:pt x="17293" y="1316"/>
                    <a:pt x="17292" y="1340"/>
                  </a:cubicBezTo>
                  <a:lnTo>
                    <a:pt x="17292" y="1340"/>
                  </a:lnTo>
                  <a:cubicBezTo>
                    <a:pt x="17253" y="593"/>
                    <a:pt x="16636" y="0"/>
                    <a:pt x="15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4" name="Google Shape;2604;p58"/>
            <p:cNvSpPr/>
            <p:nvPr/>
          </p:nvSpPr>
          <p:spPr>
            <a:xfrm>
              <a:off x="6979985" y="1917113"/>
              <a:ext cx="86922" cy="86922"/>
            </a:xfrm>
            <a:custGeom>
              <a:avLst/>
              <a:gdLst/>
              <a:ahLst/>
              <a:cxnLst/>
              <a:rect l="l" t="t" r="r" b="b"/>
              <a:pathLst>
                <a:path w="4666" h="4666" extrusionOk="0">
                  <a:moveTo>
                    <a:pt x="2333" y="0"/>
                  </a:moveTo>
                  <a:cubicBezTo>
                    <a:pt x="1049" y="0"/>
                    <a:pt x="0" y="1033"/>
                    <a:pt x="0" y="2333"/>
                  </a:cubicBezTo>
                  <a:cubicBezTo>
                    <a:pt x="0" y="3616"/>
                    <a:pt x="1049" y="4665"/>
                    <a:pt x="2333" y="4665"/>
                  </a:cubicBezTo>
                  <a:cubicBezTo>
                    <a:pt x="3615" y="4665"/>
                    <a:pt x="4665" y="3616"/>
                    <a:pt x="4665" y="2333"/>
                  </a:cubicBezTo>
                  <a:cubicBezTo>
                    <a:pt x="4665" y="1033"/>
                    <a:pt x="3615" y="0"/>
                    <a:pt x="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5" name="Google Shape;2605;p58"/>
            <p:cNvSpPr/>
            <p:nvPr/>
          </p:nvSpPr>
          <p:spPr>
            <a:xfrm>
              <a:off x="7345873" y="1793585"/>
              <a:ext cx="209201" cy="260728"/>
            </a:xfrm>
            <a:custGeom>
              <a:avLst/>
              <a:gdLst/>
              <a:ahLst/>
              <a:cxnLst/>
              <a:rect l="l" t="t" r="r" b="b"/>
              <a:pathLst>
                <a:path w="11230" h="13996" extrusionOk="0">
                  <a:moveTo>
                    <a:pt x="7131" y="1"/>
                  </a:moveTo>
                  <a:lnTo>
                    <a:pt x="9081" y="8415"/>
                  </a:lnTo>
                  <a:cubicBezTo>
                    <a:pt x="9363" y="9514"/>
                    <a:pt x="8748" y="10647"/>
                    <a:pt x="7664" y="10996"/>
                  </a:cubicBezTo>
                  <a:lnTo>
                    <a:pt x="1" y="13995"/>
                  </a:lnTo>
                  <a:lnTo>
                    <a:pt x="9814" y="11763"/>
                  </a:lnTo>
                  <a:cubicBezTo>
                    <a:pt x="10714" y="11613"/>
                    <a:pt x="11229" y="10663"/>
                    <a:pt x="10880" y="9814"/>
                  </a:cubicBezTo>
                  <a:lnTo>
                    <a:pt x="71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6" name="Google Shape;2606;p58"/>
            <p:cNvSpPr/>
            <p:nvPr/>
          </p:nvSpPr>
          <p:spPr>
            <a:xfrm>
              <a:off x="7303045" y="2012697"/>
              <a:ext cx="225650" cy="125111"/>
            </a:xfrm>
            <a:custGeom>
              <a:avLst/>
              <a:gdLst/>
              <a:ahLst/>
              <a:cxnLst/>
              <a:rect l="l" t="t" r="r" b="b"/>
              <a:pathLst>
                <a:path w="12113" h="6716" extrusionOk="0">
                  <a:moveTo>
                    <a:pt x="12113" y="1"/>
                  </a:moveTo>
                  <a:lnTo>
                    <a:pt x="1" y="2766"/>
                  </a:lnTo>
                  <a:lnTo>
                    <a:pt x="151" y="6715"/>
                  </a:lnTo>
                  <a:lnTo>
                    <a:pt x="11629" y="5716"/>
                  </a:lnTo>
                  <a:lnTo>
                    <a:pt x="12113" y="1"/>
                  </a:ln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7" name="Google Shape;2607;p58"/>
            <p:cNvSpPr/>
            <p:nvPr/>
          </p:nvSpPr>
          <p:spPr>
            <a:xfrm>
              <a:off x="7305858" y="2119161"/>
              <a:ext cx="231220" cy="151154"/>
            </a:xfrm>
            <a:custGeom>
              <a:avLst/>
              <a:gdLst/>
              <a:ahLst/>
              <a:cxnLst/>
              <a:rect l="l" t="t" r="r" b="b"/>
              <a:pathLst>
                <a:path w="12412" h="8114" extrusionOk="0">
                  <a:moveTo>
                    <a:pt x="11478" y="1"/>
                  </a:moveTo>
                  <a:lnTo>
                    <a:pt x="0" y="1000"/>
                  </a:lnTo>
                  <a:cubicBezTo>
                    <a:pt x="0" y="1000"/>
                    <a:pt x="6531" y="1467"/>
                    <a:pt x="7031" y="1700"/>
                  </a:cubicBezTo>
                  <a:cubicBezTo>
                    <a:pt x="7297" y="1816"/>
                    <a:pt x="7613" y="5115"/>
                    <a:pt x="7864" y="8113"/>
                  </a:cubicBezTo>
                  <a:lnTo>
                    <a:pt x="12411" y="7080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8" name="Google Shape;2608;p58"/>
            <p:cNvSpPr/>
            <p:nvPr/>
          </p:nvSpPr>
          <p:spPr>
            <a:xfrm>
              <a:off x="7215844" y="2070744"/>
              <a:ext cx="89400" cy="50745"/>
            </a:xfrm>
            <a:custGeom>
              <a:avLst/>
              <a:gdLst/>
              <a:ahLst/>
              <a:cxnLst/>
              <a:rect l="l" t="t" r="r" b="b"/>
              <a:pathLst>
                <a:path w="4799" h="2724" extrusionOk="0">
                  <a:moveTo>
                    <a:pt x="4648" y="1"/>
                  </a:moveTo>
                  <a:lnTo>
                    <a:pt x="583" y="34"/>
                  </a:lnTo>
                  <a:cubicBezTo>
                    <a:pt x="201" y="34"/>
                    <a:pt x="1" y="500"/>
                    <a:pt x="283" y="767"/>
                  </a:cubicBezTo>
                  <a:cubicBezTo>
                    <a:pt x="1946" y="2440"/>
                    <a:pt x="3382" y="2724"/>
                    <a:pt x="4166" y="2724"/>
                  </a:cubicBezTo>
                  <a:cubicBezTo>
                    <a:pt x="4569" y="2724"/>
                    <a:pt x="4799" y="2649"/>
                    <a:pt x="4799" y="2649"/>
                  </a:cubicBezTo>
                  <a:lnTo>
                    <a:pt x="4648" y="1"/>
                  </a:ln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9" name="Google Shape;2609;p58"/>
            <p:cNvSpPr/>
            <p:nvPr/>
          </p:nvSpPr>
          <p:spPr>
            <a:xfrm>
              <a:off x="6974396" y="2254480"/>
              <a:ext cx="563614" cy="1041870"/>
            </a:xfrm>
            <a:custGeom>
              <a:avLst/>
              <a:gdLst/>
              <a:ahLst/>
              <a:cxnLst/>
              <a:rect l="l" t="t" r="r" b="b"/>
              <a:pathLst>
                <a:path w="30255" h="55928" extrusionOk="0">
                  <a:moveTo>
                    <a:pt x="29388" y="0"/>
                  </a:moveTo>
                  <a:lnTo>
                    <a:pt x="20725" y="1966"/>
                  </a:lnTo>
                  <a:cubicBezTo>
                    <a:pt x="19453" y="2252"/>
                    <a:pt x="18149" y="2395"/>
                    <a:pt x="16844" y="2395"/>
                  </a:cubicBezTo>
                  <a:cubicBezTo>
                    <a:pt x="15791" y="2395"/>
                    <a:pt x="14736" y="2302"/>
                    <a:pt x="13695" y="2116"/>
                  </a:cubicBezTo>
                  <a:lnTo>
                    <a:pt x="6298" y="767"/>
                  </a:lnTo>
                  <a:lnTo>
                    <a:pt x="6147" y="800"/>
                  </a:lnTo>
                  <a:cubicBezTo>
                    <a:pt x="4165" y="6931"/>
                    <a:pt x="0" y="20275"/>
                    <a:pt x="0" y="24407"/>
                  </a:cubicBezTo>
                  <a:cubicBezTo>
                    <a:pt x="0" y="29822"/>
                    <a:pt x="8330" y="55860"/>
                    <a:pt x="8330" y="55860"/>
                  </a:cubicBezTo>
                  <a:lnTo>
                    <a:pt x="13628" y="55827"/>
                  </a:lnTo>
                  <a:lnTo>
                    <a:pt x="10163" y="25706"/>
                  </a:lnTo>
                  <a:lnTo>
                    <a:pt x="17227" y="10645"/>
                  </a:lnTo>
                  <a:cubicBezTo>
                    <a:pt x="17227" y="10645"/>
                    <a:pt x="22658" y="51929"/>
                    <a:pt x="23740" y="55844"/>
                  </a:cubicBezTo>
                  <a:lnTo>
                    <a:pt x="29404" y="55927"/>
                  </a:lnTo>
                  <a:cubicBezTo>
                    <a:pt x="29404" y="55927"/>
                    <a:pt x="30255" y="11312"/>
                    <a:pt x="29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0" name="Google Shape;2610;p58"/>
            <p:cNvSpPr/>
            <p:nvPr/>
          </p:nvSpPr>
          <p:spPr>
            <a:xfrm>
              <a:off x="7452336" y="2254480"/>
              <a:ext cx="77607" cy="1041870"/>
            </a:xfrm>
            <a:custGeom>
              <a:avLst/>
              <a:gdLst/>
              <a:ahLst/>
              <a:cxnLst/>
              <a:rect l="l" t="t" r="r" b="b"/>
              <a:pathLst>
                <a:path w="4166" h="55928" extrusionOk="0">
                  <a:moveTo>
                    <a:pt x="3748" y="0"/>
                  </a:moveTo>
                  <a:lnTo>
                    <a:pt x="1" y="849"/>
                  </a:lnTo>
                  <a:lnTo>
                    <a:pt x="1767" y="55844"/>
                  </a:lnTo>
                  <a:lnTo>
                    <a:pt x="3682" y="55927"/>
                  </a:lnTo>
                  <a:lnTo>
                    <a:pt x="3748" y="55927"/>
                  </a:lnTo>
                  <a:cubicBezTo>
                    <a:pt x="3748" y="55927"/>
                    <a:pt x="4166" y="35553"/>
                    <a:pt x="4148" y="19026"/>
                  </a:cubicBezTo>
                  <a:lnTo>
                    <a:pt x="4148" y="18993"/>
                  </a:lnTo>
                  <a:cubicBezTo>
                    <a:pt x="4132" y="18626"/>
                    <a:pt x="4132" y="18276"/>
                    <a:pt x="4132" y="17909"/>
                  </a:cubicBezTo>
                  <a:lnTo>
                    <a:pt x="4132" y="17476"/>
                  </a:lnTo>
                  <a:lnTo>
                    <a:pt x="4132" y="16810"/>
                  </a:lnTo>
                  <a:cubicBezTo>
                    <a:pt x="4115" y="9646"/>
                    <a:pt x="3999" y="3366"/>
                    <a:pt x="3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1" name="Google Shape;2611;p58"/>
            <p:cNvSpPr/>
            <p:nvPr/>
          </p:nvSpPr>
          <p:spPr>
            <a:xfrm>
              <a:off x="7102879" y="2452783"/>
              <a:ext cx="192435" cy="842636"/>
            </a:xfrm>
            <a:custGeom>
              <a:avLst/>
              <a:gdLst/>
              <a:ahLst/>
              <a:cxnLst/>
              <a:rect l="l" t="t" r="r" b="b"/>
              <a:pathLst>
                <a:path w="10330" h="45233" extrusionOk="0">
                  <a:moveTo>
                    <a:pt x="10330" y="0"/>
                  </a:moveTo>
                  <a:lnTo>
                    <a:pt x="1" y="14712"/>
                  </a:lnTo>
                  <a:lnTo>
                    <a:pt x="5281" y="45233"/>
                  </a:lnTo>
                  <a:lnTo>
                    <a:pt x="6731" y="45182"/>
                  </a:lnTo>
                  <a:lnTo>
                    <a:pt x="3266" y="15061"/>
                  </a:lnTo>
                  <a:lnTo>
                    <a:pt x="10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2" name="Google Shape;2612;p58"/>
            <p:cNvSpPr/>
            <p:nvPr/>
          </p:nvSpPr>
          <p:spPr>
            <a:xfrm>
              <a:off x="6995167" y="3294786"/>
              <a:ext cx="238076" cy="112611"/>
            </a:xfrm>
            <a:custGeom>
              <a:avLst/>
              <a:gdLst/>
              <a:ahLst/>
              <a:cxnLst/>
              <a:rect l="l" t="t" r="r" b="b"/>
              <a:pathLst>
                <a:path w="12780" h="6045" extrusionOk="0">
                  <a:moveTo>
                    <a:pt x="7648" y="0"/>
                  </a:moveTo>
                  <a:cubicBezTo>
                    <a:pt x="6382" y="2533"/>
                    <a:pt x="434" y="3782"/>
                    <a:pt x="434" y="3782"/>
                  </a:cubicBezTo>
                  <a:cubicBezTo>
                    <a:pt x="434" y="3782"/>
                    <a:pt x="1" y="4532"/>
                    <a:pt x="667" y="5481"/>
                  </a:cubicBezTo>
                  <a:cubicBezTo>
                    <a:pt x="965" y="5912"/>
                    <a:pt x="2372" y="6045"/>
                    <a:pt x="3910" y="6045"/>
                  </a:cubicBezTo>
                  <a:cubicBezTo>
                    <a:pt x="5820" y="6045"/>
                    <a:pt x="7931" y="5840"/>
                    <a:pt x="8364" y="5747"/>
                  </a:cubicBezTo>
                  <a:cubicBezTo>
                    <a:pt x="9148" y="5581"/>
                    <a:pt x="9697" y="4948"/>
                    <a:pt x="9697" y="4948"/>
                  </a:cubicBezTo>
                  <a:cubicBezTo>
                    <a:pt x="9697" y="4948"/>
                    <a:pt x="10214" y="5532"/>
                    <a:pt x="10514" y="5681"/>
                  </a:cubicBezTo>
                  <a:cubicBezTo>
                    <a:pt x="10565" y="5705"/>
                    <a:pt x="10660" y="5715"/>
                    <a:pt x="10781" y="5715"/>
                  </a:cubicBezTo>
                  <a:cubicBezTo>
                    <a:pt x="11325" y="5715"/>
                    <a:pt x="12396" y="5514"/>
                    <a:pt x="12396" y="5514"/>
                  </a:cubicBezTo>
                  <a:cubicBezTo>
                    <a:pt x="12780" y="4499"/>
                    <a:pt x="12447" y="616"/>
                    <a:pt x="12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3" name="Google Shape;2613;p58"/>
            <p:cNvSpPr/>
            <p:nvPr/>
          </p:nvSpPr>
          <p:spPr>
            <a:xfrm>
              <a:off x="7280709" y="3294786"/>
              <a:ext cx="238057" cy="112611"/>
            </a:xfrm>
            <a:custGeom>
              <a:avLst/>
              <a:gdLst/>
              <a:ahLst/>
              <a:cxnLst/>
              <a:rect l="l" t="t" r="r" b="b"/>
              <a:pathLst>
                <a:path w="12779" h="6045" extrusionOk="0">
                  <a:moveTo>
                    <a:pt x="7648" y="0"/>
                  </a:moveTo>
                  <a:cubicBezTo>
                    <a:pt x="6381" y="2533"/>
                    <a:pt x="433" y="3782"/>
                    <a:pt x="433" y="3782"/>
                  </a:cubicBezTo>
                  <a:cubicBezTo>
                    <a:pt x="433" y="3782"/>
                    <a:pt x="0" y="4532"/>
                    <a:pt x="666" y="5481"/>
                  </a:cubicBezTo>
                  <a:cubicBezTo>
                    <a:pt x="964" y="5912"/>
                    <a:pt x="2371" y="6045"/>
                    <a:pt x="3909" y="6045"/>
                  </a:cubicBezTo>
                  <a:cubicBezTo>
                    <a:pt x="5819" y="6045"/>
                    <a:pt x="7930" y="5840"/>
                    <a:pt x="8363" y="5747"/>
                  </a:cubicBezTo>
                  <a:cubicBezTo>
                    <a:pt x="9147" y="5581"/>
                    <a:pt x="9696" y="4948"/>
                    <a:pt x="9696" y="4948"/>
                  </a:cubicBezTo>
                  <a:cubicBezTo>
                    <a:pt x="9696" y="4948"/>
                    <a:pt x="10213" y="5532"/>
                    <a:pt x="10513" y="5681"/>
                  </a:cubicBezTo>
                  <a:cubicBezTo>
                    <a:pt x="10564" y="5705"/>
                    <a:pt x="10659" y="5715"/>
                    <a:pt x="10780" y="5715"/>
                  </a:cubicBezTo>
                  <a:cubicBezTo>
                    <a:pt x="11324" y="5715"/>
                    <a:pt x="12395" y="5514"/>
                    <a:pt x="12395" y="5514"/>
                  </a:cubicBezTo>
                  <a:cubicBezTo>
                    <a:pt x="12779" y="4499"/>
                    <a:pt x="12446" y="616"/>
                    <a:pt x="12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4" name="Google Shape;2614;p58"/>
            <p:cNvSpPr/>
            <p:nvPr/>
          </p:nvSpPr>
          <p:spPr>
            <a:xfrm>
              <a:off x="7264558" y="1537235"/>
              <a:ext cx="87537" cy="126024"/>
            </a:xfrm>
            <a:custGeom>
              <a:avLst/>
              <a:gdLst/>
              <a:ahLst/>
              <a:cxnLst/>
              <a:rect l="l" t="t" r="r" b="b"/>
              <a:pathLst>
                <a:path w="4699" h="6765" extrusionOk="0">
                  <a:moveTo>
                    <a:pt x="4566" y="1"/>
                  </a:moveTo>
                  <a:cubicBezTo>
                    <a:pt x="4132" y="1767"/>
                    <a:pt x="2600" y="3066"/>
                    <a:pt x="767" y="3066"/>
                  </a:cubicBezTo>
                  <a:cubicBezTo>
                    <a:pt x="518" y="3066"/>
                    <a:pt x="285" y="3050"/>
                    <a:pt x="51" y="2999"/>
                  </a:cubicBezTo>
                  <a:lnTo>
                    <a:pt x="1" y="4949"/>
                  </a:lnTo>
                  <a:lnTo>
                    <a:pt x="1884" y="6765"/>
                  </a:lnTo>
                  <a:lnTo>
                    <a:pt x="4699" y="4765"/>
                  </a:lnTo>
                  <a:lnTo>
                    <a:pt x="4699" y="1"/>
                  </a:ln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5" name="Google Shape;2615;p58"/>
            <p:cNvSpPr/>
            <p:nvPr/>
          </p:nvSpPr>
          <p:spPr>
            <a:xfrm>
              <a:off x="7205915" y="1438875"/>
              <a:ext cx="176899" cy="155494"/>
            </a:xfrm>
            <a:custGeom>
              <a:avLst/>
              <a:gdLst/>
              <a:ahLst/>
              <a:cxnLst/>
              <a:rect l="l" t="t" r="r" b="b"/>
              <a:pathLst>
                <a:path w="9496" h="8347" extrusionOk="0">
                  <a:moveTo>
                    <a:pt x="3815" y="0"/>
                  </a:moveTo>
                  <a:cubicBezTo>
                    <a:pt x="2266" y="933"/>
                    <a:pt x="1" y="1766"/>
                    <a:pt x="1" y="1766"/>
                  </a:cubicBezTo>
                  <a:lnTo>
                    <a:pt x="1" y="4232"/>
                  </a:lnTo>
                  <a:cubicBezTo>
                    <a:pt x="1" y="6513"/>
                    <a:pt x="1749" y="8346"/>
                    <a:pt x="3915" y="8346"/>
                  </a:cubicBezTo>
                  <a:cubicBezTo>
                    <a:pt x="5748" y="8346"/>
                    <a:pt x="7280" y="7047"/>
                    <a:pt x="7714" y="5281"/>
                  </a:cubicBezTo>
                  <a:cubicBezTo>
                    <a:pt x="7759" y="5287"/>
                    <a:pt x="7803" y="5290"/>
                    <a:pt x="7847" y="5290"/>
                  </a:cubicBezTo>
                  <a:cubicBezTo>
                    <a:pt x="9107" y="5290"/>
                    <a:pt x="9495" y="2780"/>
                    <a:pt x="8980" y="2215"/>
                  </a:cubicBezTo>
                  <a:cubicBezTo>
                    <a:pt x="8763" y="1986"/>
                    <a:pt x="8536" y="1915"/>
                    <a:pt x="8339" y="1915"/>
                  </a:cubicBezTo>
                  <a:cubicBezTo>
                    <a:pt x="8021" y="1915"/>
                    <a:pt x="7780" y="2099"/>
                    <a:pt x="7780" y="2099"/>
                  </a:cubicBezTo>
                  <a:lnTo>
                    <a:pt x="7747" y="2133"/>
                  </a:lnTo>
                  <a:cubicBezTo>
                    <a:pt x="6114" y="1733"/>
                    <a:pt x="3815" y="0"/>
                    <a:pt x="3815" y="0"/>
                  </a:cubicBezTo>
                  <a:close/>
                </a:path>
              </a:pathLst>
            </a:custGeom>
            <a:solidFill>
              <a:srgbClr val="FCBC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6" name="Google Shape;2616;p58"/>
            <p:cNvSpPr/>
            <p:nvPr/>
          </p:nvSpPr>
          <p:spPr>
            <a:xfrm>
              <a:off x="7153456" y="1328052"/>
              <a:ext cx="281201" cy="243962"/>
            </a:xfrm>
            <a:custGeom>
              <a:avLst/>
              <a:gdLst/>
              <a:ahLst/>
              <a:cxnLst/>
              <a:rect l="l" t="t" r="r" b="b"/>
              <a:pathLst>
                <a:path w="15095" h="13096" extrusionOk="0">
                  <a:moveTo>
                    <a:pt x="6848" y="1"/>
                  </a:moveTo>
                  <a:cubicBezTo>
                    <a:pt x="3385" y="1"/>
                    <a:pt x="148" y="2069"/>
                    <a:pt x="84" y="3933"/>
                  </a:cubicBezTo>
                  <a:cubicBezTo>
                    <a:pt x="0" y="6831"/>
                    <a:pt x="2233" y="7582"/>
                    <a:pt x="2799" y="7715"/>
                  </a:cubicBezTo>
                  <a:cubicBezTo>
                    <a:pt x="2799" y="7715"/>
                    <a:pt x="2963" y="7737"/>
                    <a:pt x="3246" y="7737"/>
                  </a:cubicBezTo>
                  <a:cubicBezTo>
                    <a:pt x="3916" y="7737"/>
                    <a:pt x="5253" y="7614"/>
                    <a:pt x="6648" y="6782"/>
                  </a:cubicBezTo>
                  <a:cubicBezTo>
                    <a:pt x="6648" y="6782"/>
                    <a:pt x="8930" y="7682"/>
                    <a:pt x="10563" y="8082"/>
                  </a:cubicBezTo>
                  <a:lnTo>
                    <a:pt x="10596" y="8048"/>
                  </a:lnTo>
                  <a:cubicBezTo>
                    <a:pt x="10596" y="8048"/>
                    <a:pt x="10837" y="7864"/>
                    <a:pt x="11155" y="7864"/>
                  </a:cubicBezTo>
                  <a:cubicBezTo>
                    <a:pt x="11352" y="7864"/>
                    <a:pt x="11579" y="7935"/>
                    <a:pt x="11796" y="8164"/>
                  </a:cubicBezTo>
                  <a:cubicBezTo>
                    <a:pt x="12309" y="8727"/>
                    <a:pt x="11918" y="11230"/>
                    <a:pt x="10687" y="11230"/>
                  </a:cubicBezTo>
                  <a:cubicBezTo>
                    <a:pt x="10679" y="11230"/>
                    <a:pt x="10671" y="11230"/>
                    <a:pt x="10663" y="11230"/>
                  </a:cubicBezTo>
                  <a:lnTo>
                    <a:pt x="10663" y="13095"/>
                  </a:lnTo>
                  <a:cubicBezTo>
                    <a:pt x="15094" y="12313"/>
                    <a:pt x="14095" y="4232"/>
                    <a:pt x="12395" y="2384"/>
                  </a:cubicBezTo>
                  <a:cubicBezTo>
                    <a:pt x="10827" y="659"/>
                    <a:pt x="8802" y="1"/>
                    <a:pt x="6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7" name="Google Shape;2617;p58"/>
            <p:cNvSpPr/>
            <p:nvPr/>
          </p:nvSpPr>
          <p:spPr>
            <a:xfrm>
              <a:off x="7264558" y="1537235"/>
              <a:ext cx="85059" cy="113934"/>
            </a:xfrm>
            <a:custGeom>
              <a:avLst/>
              <a:gdLst/>
              <a:ahLst/>
              <a:cxnLst/>
              <a:rect l="l" t="t" r="r" b="b"/>
              <a:pathLst>
                <a:path w="4566" h="6116" extrusionOk="0">
                  <a:moveTo>
                    <a:pt x="4566" y="1"/>
                  </a:moveTo>
                  <a:cubicBezTo>
                    <a:pt x="4132" y="1767"/>
                    <a:pt x="2600" y="3066"/>
                    <a:pt x="767" y="3066"/>
                  </a:cubicBezTo>
                  <a:cubicBezTo>
                    <a:pt x="518" y="3066"/>
                    <a:pt x="285" y="3033"/>
                    <a:pt x="51" y="2983"/>
                  </a:cubicBezTo>
                  <a:lnTo>
                    <a:pt x="1" y="4949"/>
                  </a:lnTo>
                  <a:lnTo>
                    <a:pt x="1218" y="6115"/>
                  </a:lnTo>
                  <a:lnTo>
                    <a:pt x="1218" y="3832"/>
                  </a:lnTo>
                  <a:cubicBezTo>
                    <a:pt x="4365" y="3832"/>
                    <a:pt x="4565" y="1"/>
                    <a:pt x="4566" y="1"/>
                  </a:cubicBezTo>
                  <a:close/>
                </a:path>
              </a:pathLst>
            </a:custGeom>
            <a:solidFill>
              <a:srgbClr val="F09F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8" name="Google Shape;2618;p58"/>
            <p:cNvSpPr/>
            <p:nvPr/>
          </p:nvSpPr>
          <p:spPr>
            <a:xfrm>
              <a:off x="7208690" y="1474251"/>
              <a:ext cx="147130" cy="120118"/>
            </a:xfrm>
            <a:custGeom>
              <a:avLst/>
              <a:gdLst/>
              <a:ahLst/>
              <a:cxnLst/>
              <a:rect l="l" t="t" r="r" b="b"/>
              <a:pathLst>
                <a:path w="7898" h="6448" extrusionOk="0">
                  <a:moveTo>
                    <a:pt x="2653" y="3840"/>
                  </a:moveTo>
                  <a:cubicBezTo>
                    <a:pt x="2952" y="3840"/>
                    <a:pt x="3245" y="3865"/>
                    <a:pt x="3433" y="3865"/>
                  </a:cubicBezTo>
                  <a:cubicBezTo>
                    <a:pt x="3883" y="3865"/>
                    <a:pt x="4217" y="4248"/>
                    <a:pt x="4466" y="4498"/>
                  </a:cubicBezTo>
                  <a:cubicBezTo>
                    <a:pt x="4566" y="4614"/>
                    <a:pt x="4583" y="4848"/>
                    <a:pt x="4450" y="4914"/>
                  </a:cubicBezTo>
                  <a:cubicBezTo>
                    <a:pt x="3881" y="5176"/>
                    <a:pt x="3375" y="5273"/>
                    <a:pt x="2944" y="5273"/>
                  </a:cubicBezTo>
                  <a:cubicBezTo>
                    <a:pt x="2136" y="5273"/>
                    <a:pt x="1590" y="4931"/>
                    <a:pt x="1384" y="4681"/>
                  </a:cubicBezTo>
                  <a:cubicBezTo>
                    <a:pt x="1318" y="4581"/>
                    <a:pt x="1334" y="4465"/>
                    <a:pt x="1400" y="4381"/>
                  </a:cubicBezTo>
                  <a:lnTo>
                    <a:pt x="1684" y="4081"/>
                  </a:lnTo>
                  <a:cubicBezTo>
                    <a:pt x="1863" y="3883"/>
                    <a:pt x="2262" y="3840"/>
                    <a:pt x="2653" y="3840"/>
                  </a:cubicBezTo>
                  <a:close/>
                  <a:moveTo>
                    <a:pt x="6898" y="0"/>
                  </a:moveTo>
                  <a:lnTo>
                    <a:pt x="6898" y="0"/>
                  </a:lnTo>
                  <a:cubicBezTo>
                    <a:pt x="6965" y="1000"/>
                    <a:pt x="6998" y="3482"/>
                    <a:pt x="5665" y="4814"/>
                  </a:cubicBezTo>
                  <a:cubicBezTo>
                    <a:pt x="5349" y="4399"/>
                    <a:pt x="4599" y="3532"/>
                    <a:pt x="3883" y="3382"/>
                  </a:cubicBezTo>
                  <a:cubicBezTo>
                    <a:pt x="3647" y="3339"/>
                    <a:pt x="3365" y="3324"/>
                    <a:pt x="3076" y="3324"/>
                  </a:cubicBezTo>
                  <a:cubicBezTo>
                    <a:pt x="2571" y="3324"/>
                    <a:pt x="2046" y="3372"/>
                    <a:pt x="1718" y="3415"/>
                  </a:cubicBezTo>
                  <a:cubicBezTo>
                    <a:pt x="1518" y="3448"/>
                    <a:pt x="1318" y="3532"/>
                    <a:pt x="1151" y="3681"/>
                  </a:cubicBezTo>
                  <a:lnTo>
                    <a:pt x="467" y="4332"/>
                  </a:lnTo>
                  <a:cubicBezTo>
                    <a:pt x="301" y="4099"/>
                    <a:pt x="152" y="3832"/>
                    <a:pt x="1" y="3532"/>
                  </a:cubicBezTo>
                  <a:lnTo>
                    <a:pt x="1" y="3532"/>
                  </a:lnTo>
                  <a:cubicBezTo>
                    <a:pt x="501" y="5214"/>
                    <a:pt x="2000" y="6447"/>
                    <a:pt x="3766" y="6447"/>
                  </a:cubicBezTo>
                  <a:cubicBezTo>
                    <a:pt x="5599" y="6447"/>
                    <a:pt x="7131" y="5148"/>
                    <a:pt x="7565" y="3382"/>
                  </a:cubicBezTo>
                  <a:cubicBezTo>
                    <a:pt x="7599" y="3387"/>
                    <a:pt x="7634" y="3389"/>
                    <a:pt x="7668" y="3389"/>
                  </a:cubicBezTo>
                  <a:cubicBezTo>
                    <a:pt x="7749" y="3389"/>
                    <a:pt x="7827" y="3377"/>
                    <a:pt x="7898" y="3366"/>
                  </a:cubicBezTo>
                  <a:lnTo>
                    <a:pt x="7898" y="3348"/>
                  </a:lnTo>
                  <a:lnTo>
                    <a:pt x="7631" y="200"/>
                  </a:lnTo>
                  <a:lnTo>
                    <a:pt x="7598" y="234"/>
                  </a:lnTo>
                  <a:cubicBezTo>
                    <a:pt x="7382" y="183"/>
                    <a:pt x="7131" y="100"/>
                    <a:pt x="6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256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62"/>
          <p:cNvSpPr txBox="1">
            <a:spLocks noGrp="1"/>
          </p:cNvSpPr>
          <p:nvPr>
            <p:ph type="title"/>
          </p:nvPr>
        </p:nvSpPr>
        <p:spPr>
          <a:xfrm>
            <a:off x="950975" y="2703737"/>
            <a:ext cx="10290000" cy="18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967345" y="5029200"/>
            <a:ext cx="8257310" cy="1122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5610767" y="3716684"/>
            <a:ext cx="56300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Giới thiệu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title" idx="2"/>
          </p:nvPr>
        </p:nvSpPr>
        <p:spPr>
          <a:xfrm>
            <a:off x="7481767" y="1628567"/>
            <a:ext cx="1888000" cy="180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grpSp>
        <p:nvGrpSpPr>
          <p:cNvPr id="334" name="Google Shape;334;p36"/>
          <p:cNvGrpSpPr/>
          <p:nvPr/>
        </p:nvGrpSpPr>
        <p:grpSpPr>
          <a:xfrm>
            <a:off x="1154178" y="1024043"/>
            <a:ext cx="4269300" cy="4765391"/>
            <a:chOff x="865633" y="768032"/>
            <a:chExt cx="3201975" cy="3574043"/>
          </a:xfrm>
        </p:grpSpPr>
        <p:grpSp>
          <p:nvGrpSpPr>
            <p:cNvPr id="335" name="Google Shape;335;p36"/>
            <p:cNvGrpSpPr/>
            <p:nvPr/>
          </p:nvGrpSpPr>
          <p:grpSpPr>
            <a:xfrm>
              <a:off x="865633" y="768032"/>
              <a:ext cx="3201975" cy="3309119"/>
              <a:chOff x="865633" y="768032"/>
              <a:chExt cx="3201975" cy="3309119"/>
            </a:xfrm>
          </p:grpSpPr>
          <p:sp>
            <p:nvSpPr>
              <p:cNvPr id="336" name="Google Shape;336;p36"/>
              <p:cNvSpPr/>
              <p:nvPr/>
            </p:nvSpPr>
            <p:spPr>
              <a:xfrm flipH="1">
                <a:off x="1403228" y="3239882"/>
                <a:ext cx="559203" cy="83727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22357" extrusionOk="0">
                    <a:moveTo>
                      <a:pt x="14932" y="0"/>
                    </a:moveTo>
                    <a:lnTo>
                      <a:pt x="481" y="577"/>
                    </a:lnTo>
                    <a:lnTo>
                      <a:pt x="42" y="18802"/>
                    </a:lnTo>
                    <a:cubicBezTo>
                      <a:pt x="0" y="20750"/>
                      <a:pt x="1565" y="22357"/>
                      <a:pt x="3528" y="22357"/>
                    </a:cubicBezTo>
                    <a:lnTo>
                      <a:pt x="6999" y="22357"/>
                    </a:lnTo>
                    <a:cubicBezTo>
                      <a:pt x="8619" y="22357"/>
                      <a:pt x="10019" y="21245"/>
                      <a:pt x="10390" y="19667"/>
                    </a:cubicBezTo>
                    <a:lnTo>
                      <a:pt x="14300" y="2732"/>
                    </a:lnTo>
                    <a:lnTo>
                      <a:pt x="149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 flipH="1">
                <a:off x="1403228" y="3239882"/>
                <a:ext cx="559203" cy="83727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22357" extrusionOk="0">
                    <a:moveTo>
                      <a:pt x="14932" y="0"/>
                    </a:moveTo>
                    <a:lnTo>
                      <a:pt x="481" y="577"/>
                    </a:lnTo>
                    <a:lnTo>
                      <a:pt x="42" y="18802"/>
                    </a:lnTo>
                    <a:cubicBezTo>
                      <a:pt x="0" y="20750"/>
                      <a:pt x="1565" y="22357"/>
                      <a:pt x="3528" y="22357"/>
                    </a:cubicBezTo>
                    <a:lnTo>
                      <a:pt x="3693" y="22357"/>
                    </a:lnTo>
                    <a:cubicBezTo>
                      <a:pt x="3623" y="18487"/>
                      <a:pt x="3816" y="10156"/>
                      <a:pt x="6382" y="7027"/>
                    </a:cubicBezTo>
                    <a:cubicBezTo>
                      <a:pt x="8551" y="4379"/>
                      <a:pt x="12050" y="3226"/>
                      <a:pt x="14300" y="2732"/>
                    </a:cubicBezTo>
                    <a:lnTo>
                      <a:pt x="149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8" name="Google Shape;338;p36"/>
              <p:cNvSpPr/>
              <p:nvPr/>
            </p:nvSpPr>
            <p:spPr>
              <a:xfrm flipH="1">
                <a:off x="1821582" y="3239882"/>
                <a:ext cx="376260" cy="293496"/>
              </a:xfrm>
              <a:custGeom>
                <a:avLst/>
                <a:gdLst/>
                <a:ahLst/>
                <a:cxnLst/>
                <a:rect l="l" t="t" r="r" b="b"/>
                <a:pathLst>
                  <a:path w="10047" h="7837" extrusionOk="0">
                    <a:moveTo>
                      <a:pt x="1291" y="0"/>
                    </a:moveTo>
                    <a:cubicBezTo>
                      <a:pt x="1291" y="0"/>
                      <a:pt x="1278" y="28"/>
                      <a:pt x="1263" y="97"/>
                    </a:cubicBezTo>
                    <a:cubicBezTo>
                      <a:pt x="1058" y="810"/>
                      <a:pt x="1" y="5545"/>
                      <a:pt x="5312" y="7466"/>
                    </a:cubicBezTo>
                    <a:cubicBezTo>
                      <a:pt x="5697" y="7603"/>
                      <a:pt x="6136" y="7727"/>
                      <a:pt x="6603" y="7837"/>
                    </a:cubicBezTo>
                    <a:lnTo>
                      <a:pt x="10047" y="439"/>
                    </a:lnTo>
                    <a:lnTo>
                      <a:pt x="12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9" name="Google Shape;339;p36"/>
              <p:cNvSpPr/>
              <p:nvPr/>
            </p:nvSpPr>
            <p:spPr>
              <a:xfrm flipH="1">
                <a:off x="978170" y="1449247"/>
                <a:ext cx="2553341" cy="1812243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48391" extrusionOk="0">
                    <a:moveTo>
                      <a:pt x="6505" y="0"/>
                    </a:moveTo>
                    <a:lnTo>
                      <a:pt x="1153" y="39869"/>
                    </a:lnTo>
                    <a:lnTo>
                      <a:pt x="370" y="45618"/>
                    </a:lnTo>
                    <a:lnTo>
                      <a:pt x="0" y="48391"/>
                    </a:lnTo>
                    <a:lnTo>
                      <a:pt x="63871" y="48322"/>
                    </a:lnTo>
                    <a:lnTo>
                      <a:pt x="64639" y="48158"/>
                    </a:lnTo>
                    <a:lnTo>
                      <a:pt x="65338" y="47938"/>
                    </a:lnTo>
                    <a:lnTo>
                      <a:pt x="66341" y="41611"/>
                    </a:lnTo>
                    <a:lnTo>
                      <a:pt x="66506" y="40595"/>
                    </a:lnTo>
                    <a:lnTo>
                      <a:pt x="68180" y="30042"/>
                    </a:lnTo>
                    <a:lnTo>
                      <a:pt x="68180" y="30028"/>
                    </a:lnTo>
                    <a:lnTo>
                      <a:pt x="68152" y="30015"/>
                    </a:lnTo>
                    <a:lnTo>
                      <a:pt x="54689" y="23468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0" name="Google Shape;340;p36"/>
              <p:cNvSpPr/>
              <p:nvPr/>
            </p:nvSpPr>
            <p:spPr>
              <a:xfrm flipH="1">
                <a:off x="865633" y="2328124"/>
                <a:ext cx="646574" cy="679455"/>
              </a:xfrm>
              <a:custGeom>
                <a:avLst/>
                <a:gdLst/>
                <a:ahLst/>
                <a:cxnLst/>
                <a:rect l="l" t="t" r="r" b="b"/>
                <a:pathLst>
                  <a:path w="17265" h="18143" extrusionOk="0">
                    <a:moveTo>
                      <a:pt x="769" y="0"/>
                    </a:moveTo>
                    <a:lnTo>
                      <a:pt x="769" y="0"/>
                    </a:lnTo>
                    <a:cubicBezTo>
                      <a:pt x="769" y="0"/>
                      <a:pt x="1263" y="1235"/>
                      <a:pt x="1469" y="3678"/>
                    </a:cubicBezTo>
                    <a:cubicBezTo>
                      <a:pt x="3404" y="4488"/>
                      <a:pt x="4968" y="5120"/>
                      <a:pt x="5998" y="5545"/>
                    </a:cubicBezTo>
                    <a:cubicBezTo>
                      <a:pt x="13766" y="8715"/>
                      <a:pt x="15014" y="9841"/>
                      <a:pt x="14260" y="11171"/>
                    </a:cubicBezTo>
                    <a:cubicBezTo>
                      <a:pt x="14212" y="11255"/>
                      <a:pt x="14049" y="11294"/>
                      <a:pt x="13781" y="11294"/>
                    </a:cubicBezTo>
                    <a:cubicBezTo>
                      <a:pt x="12288" y="11294"/>
                      <a:pt x="7547" y="10057"/>
                      <a:pt x="1482" y="8276"/>
                    </a:cubicBezTo>
                    <a:cubicBezTo>
                      <a:pt x="1373" y="9786"/>
                      <a:pt x="1153" y="11487"/>
                      <a:pt x="769" y="13395"/>
                    </a:cubicBezTo>
                    <a:cubicBezTo>
                      <a:pt x="549" y="14507"/>
                      <a:pt x="317" y="15535"/>
                      <a:pt x="69" y="16455"/>
                    </a:cubicBezTo>
                    <a:cubicBezTo>
                      <a:pt x="55" y="16565"/>
                      <a:pt x="15" y="16661"/>
                      <a:pt x="0" y="16757"/>
                    </a:cubicBezTo>
                    <a:cubicBezTo>
                      <a:pt x="4708" y="17526"/>
                      <a:pt x="8948" y="18116"/>
                      <a:pt x="12421" y="18143"/>
                    </a:cubicBezTo>
                    <a:cubicBezTo>
                      <a:pt x="13779" y="18143"/>
                      <a:pt x="15014" y="18075"/>
                      <a:pt x="16112" y="17883"/>
                    </a:cubicBezTo>
                    <a:lnTo>
                      <a:pt x="16291" y="16798"/>
                    </a:lnTo>
                    <a:lnTo>
                      <a:pt x="16853" y="13257"/>
                    </a:lnTo>
                    <a:cubicBezTo>
                      <a:pt x="17265" y="10691"/>
                      <a:pt x="16236" y="8139"/>
                      <a:pt x="14260" y="6574"/>
                    </a:cubicBezTo>
                    <a:cubicBezTo>
                      <a:pt x="14246" y="6560"/>
                      <a:pt x="14232" y="6560"/>
                      <a:pt x="14232" y="6547"/>
                    </a:cubicBezTo>
                    <a:cubicBezTo>
                      <a:pt x="13821" y="6231"/>
                      <a:pt x="13367" y="5956"/>
                      <a:pt x="12873" y="5723"/>
                    </a:cubicBezTo>
                    <a:lnTo>
                      <a:pt x="7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1" name="Google Shape;341;p36"/>
              <p:cNvSpPr/>
              <p:nvPr/>
            </p:nvSpPr>
            <p:spPr>
              <a:xfrm flipH="1">
                <a:off x="908775" y="2955674"/>
                <a:ext cx="736529" cy="305817"/>
              </a:xfrm>
              <a:custGeom>
                <a:avLst/>
                <a:gdLst/>
                <a:ahLst/>
                <a:cxnLst/>
                <a:rect l="l" t="t" r="r" b="b"/>
                <a:pathLst>
                  <a:path w="19667" h="8166" extrusionOk="0">
                    <a:moveTo>
                      <a:pt x="3554" y="0"/>
                    </a:moveTo>
                    <a:cubicBezTo>
                      <a:pt x="2923" y="2333"/>
                      <a:pt x="2264" y="4076"/>
                      <a:pt x="1675" y="5338"/>
                    </a:cubicBezTo>
                    <a:cubicBezTo>
                      <a:pt x="727" y="7397"/>
                      <a:pt x="0" y="8166"/>
                      <a:pt x="0" y="8166"/>
                    </a:cubicBezTo>
                    <a:lnTo>
                      <a:pt x="12489" y="8166"/>
                    </a:lnTo>
                    <a:cubicBezTo>
                      <a:pt x="13106" y="8166"/>
                      <a:pt x="13710" y="8083"/>
                      <a:pt x="14273" y="7933"/>
                    </a:cubicBezTo>
                    <a:cubicBezTo>
                      <a:pt x="14520" y="7878"/>
                      <a:pt x="14753" y="7796"/>
                      <a:pt x="14972" y="7713"/>
                    </a:cubicBezTo>
                    <a:cubicBezTo>
                      <a:pt x="17265" y="6862"/>
                      <a:pt x="19007" y="4844"/>
                      <a:pt x="19474" y="2333"/>
                    </a:cubicBezTo>
                    <a:cubicBezTo>
                      <a:pt x="19474" y="2292"/>
                      <a:pt x="19488" y="2237"/>
                      <a:pt x="19488" y="2196"/>
                    </a:cubicBezTo>
                    <a:lnTo>
                      <a:pt x="19666" y="1126"/>
                    </a:lnTo>
                    <a:lnTo>
                      <a:pt x="19666" y="1126"/>
                    </a:lnTo>
                    <a:cubicBezTo>
                      <a:pt x="18568" y="1318"/>
                      <a:pt x="17333" y="1386"/>
                      <a:pt x="15975" y="1386"/>
                    </a:cubicBezTo>
                    <a:cubicBezTo>
                      <a:pt x="12502" y="1359"/>
                      <a:pt x="8262" y="769"/>
                      <a:pt x="3554" y="0"/>
                    </a:cubicBezTo>
                    <a:close/>
                  </a:path>
                </a:pathLst>
              </a:custGeom>
              <a:solidFill>
                <a:srgbClr val="2A90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2" name="Google Shape;342;p36"/>
              <p:cNvSpPr/>
              <p:nvPr/>
            </p:nvSpPr>
            <p:spPr>
              <a:xfrm flipH="1">
                <a:off x="949896" y="2465865"/>
                <a:ext cx="507298" cy="285257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76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6" y="1235"/>
                      <a:pt x="138" y="2772"/>
                      <a:pt x="13" y="4598"/>
                    </a:cubicBezTo>
                    <a:cubicBezTo>
                      <a:pt x="6078" y="6379"/>
                      <a:pt x="10819" y="7616"/>
                      <a:pt x="12312" y="7616"/>
                    </a:cubicBezTo>
                    <a:cubicBezTo>
                      <a:pt x="12580" y="7616"/>
                      <a:pt x="12743" y="7577"/>
                      <a:pt x="12791" y="7493"/>
                    </a:cubicBezTo>
                    <a:cubicBezTo>
                      <a:pt x="13545" y="6163"/>
                      <a:pt x="12297" y="5037"/>
                      <a:pt x="4529" y="1867"/>
                    </a:cubicBezTo>
                    <a:cubicBezTo>
                      <a:pt x="3499" y="1442"/>
                      <a:pt x="1935" y="81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3" name="Google Shape;343;p36"/>
              <p:cNvSpPr/>
              <p:nvPr/>
            </p:nvSpPr>
            <p:spPr>
              <a:xfrm flipH="1">
                <a:off x="1452025" y="1823935"/>
                <a:ext cx="1547584" cy="814163"/>
              </a:xfrm>
              <a:custGeom>
                <a:avLst/>
                <a:gdLst/>
                <a:ahLst/>
                <a:cxnLst/>
                <a:rect l="l" t="t" r="r" b="b"/>
                <a:pathLst>
                  <a:path w="41324" h="21740" extrusionOk="0">
                    <a:moveTo>
                      <a:pt x="1" y="1"/>
                    </a:moveTo>
                    <a:lnTo>
                      <a:pt x="714" y="8770"/>
                    </a:lnTo>
                    <a:cubicBezTo>
                      <a:pt x="714" y="8770"/>
                      <a:pt x="25431" y="17114"/>
                      <a:pt x="41199" y="21739"/>
                    </a:cubicBezTo>
                    <a:cubicBezTo>
                      <a:pt x="41324" y="19913"/>
                      <a:pt x="41282" y="18376"/>
                      <a:pt x="41186" y="17141"/>
                    </a:cubicBezTo>
                    <a:cubicBezTo>
                      <a:pt x="28533" y="11913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4" name="Google Shape;344;p36"/>
              <p:cNvSpPr/>
              <p:nvPr/>
            </p:nvSpPr>
            <p:spPr>
              <a:xfrm flipH="1">
                <a:off x="916003" y="3043044"/>
                <a:ext cx="729301" cy="218446"/>
              </a:xfrm>
              <a:custGeom>
                <a:avLst/>
                <a:gdLst/>
                <a:ahLst/>
                <a:cxnLst/>
                <a:rect l="l" t="t" r="r" b="b"/>
                <a:pathLst>
                  <a:path w="19474" h="5833" extrusionOk="0">
                    <a:moveTo>
                      <a:pt x="19474" y="0"/>
                    </a:moveTo>
                    <a:lnTo>
                      <a:pt x="19474" y="0"/>
                    </a:lnTo>
                    <a:cubicBezTo>
                      <a:pt x="17128" y="590"/>
                      <a:pt x="12846" y="1455"/>
                      <a:pt x="5023" y="2621"/>
                    </a:cubicBezTo>
                    <a:cubicBezTo>
                      <a:pt x="3980" y="2786"/>
                      <a:pt x="2855" y="2910"/>
                      <a:pt x="1675" y="3005"/>
                    </a:cubicBezTo>
                    <a:cubicBezTo>
                      <a:pt x="727" y="5064"/>
                      <a:pt x="0" y="5833"/>
                      <a:pt x="0" y="5833"/>
                    </a:cubicBezTo>
                    <a:lnTo>
                      <a:pt x="12489" y="5833"/>
                    </a:lnTo>
                    <a:cubicBezTo>
                      <a:pt x="13106" y="5833"/>
                      <a:pt x="13710" y="5750"/>
                      <a:pt x="14273" y="5600"/>
                    </a:cubicBezTo>
                    <a:cubicBezTo>
                      <a:pt x="14520" y="5545"/>
                      <a:pt x="14753" y="5463"/>
                      <a:pt x="14972" y="5380"/>
                    </a:cubicBezTo>
                    <a:cubicBezTo>
                      <a:pt x="17265" y="4529"/>
                      <a:pt x="19007" y="2511"/>
                      <a:pt x="19474" y="0"/>
                    </a:cubicBezTo>
                    <a:close/>
                  </a:path>
                </a:pathLst>
              </a:custGeom>
              <a:solidFill>
                <a:srgbClr val="2A90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 flipH="1">
                <a:off x="2894187" y="1435054"/>
                <a:ext cx="1173421" cy="1831380"/>
              </a:xfrm>
              <a:custGeom>
                <a:avLst/>
                <a:gdLst/>
                <a:ahLst/>
                <a:cxnLst/>
                <a:rect l="l" t="t" r="r" b="b"/>
                <a:pathLst>
                  <a:path w="31333" h="48902" extrusionOk="0">
                    <a:moveTo>
                      <a:pt x="18462" y="1"/>
                    </a:moveTo>
                    <a:cubicBezTo>
                      <a:pt x="11443" y="1"/>
                      <a:pt x="4348" y="9526"/>
                      <a:pt x="2238" y="22215"/>
                    </a:cubicBezTo>
                    <a:cubicBezTo>
                      <a:pt x="1" y="35664"/>
                      <a:pt x="4187" y="47562"/>
                      <a:pt x="11611" y="48797"/>
                    </a:cubicBezTo>
                    <a:cubicBezTo>
                      <a:pt x="12030" y="48867"/>
                      <a:pt x="12451" y="48901"/>
                      <a:pt x="12872" y="48901"/>
                    </a:cubicBezTo>
                    <a:cubicBezTo>
                      <a:pt x="19889" y="48901"/>
                      <a:pt x="26971" y="39377"/>
                      <a:pt x="29082" y="26688"/>
                    </a:cubicBezTo>
                    <a:cubicBezTo>
                      <a:pt x="31333" y="13239"/>
                      <a:pt x="27133" y="1340"/>
                      <a:pt x="19722" y="105"/>
                    </a:cubicBezTo>
                    <a:cubicBezTo>
                      <a:pt x="19303" y="35"/>
                      <a:pt x="18883" y="1"/>
                      <a:pt x="184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 flipH="1">
                <a:off x="3072000" y="1550437"/>
                <a:ext cx="877379" cy="1590801"/>
              </a:xfrm>
              <a:custGeom>
                <a:avLst/>
                <a:gdLst/>
                <a:ahLst/>
                <a:cxnLst/>
                <a:rect l="l" t="t" r="r" b="b"/>
                <a:pathLst>
                  <a:path w="23428" h="42478" extrusionOk="0">
                    <a:moveTo>
                      <a:pt x="14245" y="1"/>
                    </a:moveTo>
                    <a:cubicBezTo>
                      <a:pt x="11560" y="1"/>
                      <a:pt x="8851" y="1778"/>
                      <a:pt x="6533" y="4792"/>
                    </a:cubicBezTo>
                    <a:cubicBezTo>
                      <a:pt x="4928" y="6850"/>
                      <a:pt x="3514" y="9499"/>
                      <a:pt x="2416" y="12546"/>
                    </a:cubicBezTo>
                    <a:cubicBezTo>
                      <a:pt x="1661" y="14660"/>
                      <a:pt x="1058" y="16965"/>
                      <a:pt x="646" y="19394"/>
                    </a:cubicBezTo>
                    <a:cubicBezTo>
                      <a:pt x="152" y="22386"/>
                      <a:pt x="0" y="25282"/>
                      <a:pt x="152" y="27957"/>
                    </a:cubicBezTo>
                    <a:cubicBezTo>
                      <a:pt x="426" y="32638"/>
                      <a:pt x="1634" y="36645"/>
                      <a:pt x="3541" y="39253"/>
                    </a:cubicBezTo>
                    <a:cubicBezTo>
                      <a:pt x="4804" y="40982"/>
                      <a:pt x="6382" y="42093"/>
                      <a:pt x="8194" y="42395"/>
                    </a:cubicBezTo>
                    <a:cubicBezTo>
                      <a:pt x="8524" y="42450"/>
                      <a:pt x="8855" y="42477"/>
                      <a:pt x="9186" y="42477"/>
                    </a:cubicBezTo>
                    <a:cubicBezTo>
                      <a:pt x="12798" y="42477"/>
                      <a:pt x="16457" y="39253"/>
                      <a:pt x="19159" y="34175"/>
                    </a:cubicBezTo>
                    <a:lnTo>
                      <a:pt x="19159" y="34161"/>
                    </a:lnTo>
                    <a:cubicBezTo>
                      <a:pt x="20805" y="31059"/>
                      <a:pt x="22096" y="27271"/>
                      <a:pt x="22796" y="23086"/>
                    </a:cubicBezTo>
                    <a:cubicBezTo>
                      <a:pt x="23276" y="20190"/>
                      <a:pt x="23427" y="17377"/>
                      <a:pt x="23290" y="14769"/>
                    </a:cubicBezTo>
                    <a:cubicBezTo>
                      <a:pt x="23290" y="14660"/>
                      <a:pt x="23290" y="14550"/>
                      <a:pt x="23276" y="14440"/>
                    </a:cubicBezTo>
                    <a:cubicBezTo>
                      <a:pt x="22796" y="6700"/>
                      <a:pt x="19777" y="839"/>
                      <a:pt x="15248" y="85"/>
                    </a:cubicBezTo>
                    <a:cubicBezTo>
                      <a:pt x="14914" y="29"/>
                      <a:pt x="14580" y="1"/>
                      <a:pt x="14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7" name="Google Shape;347;p36"/>
              <p:cNvSpPr/>
              <p:nvPr/>
            </p:nvSpPr>
            <p:spPr>
              <a:xfrm flipH="1">
                <a:off x="3072000" y="2039272"/>
                <a:ext cx="625003" cy="790495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21108" extrusionOk="0">
                    <a:moveTo>
                      <a:pt x="2511" y="0"/>
                    </a:moveTo>
                    <a:lnTo>
                      <a:pt x="0" y="15138"/>
                    </a:lnTo>
                    <a:lnTo>
                      <a:pt x="6793" y="18404"/>
                    </a:lnTo>
                    <a:lnTo>
                      <a:pt x="12420" y="21108"/>
                    </a:lnTo>
                    <a:cubicBezTo>
                      <a:pt x="14066" y="18006"/>
                      <a:pt x="15357" y="14218"/>
                      <a:pt x="16057" y="10033"/>
                    </a:cubicBezTo>
                    <a:cubicBezTo>
                      <a:pt x="16537" y="7137"/>
                      <a:pt x="16688" y="4324"/>
                      <a:pt x="16551" y="1716"/>
                    </a:cubicBezTo>
                    <a:cubicBezTo>
                      <a:pt x="16551" y="1607"/>
                      <a:pt x="16551" y="1497"/>
                      <a:pt x="16537" y="1387"/>
                    </a:cubicBezTo>
                    <a:lnTo>
                      <a:pt x="7863" y="522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8" name="Google Shape;348;p36"/>
              <p:cNvSpPr/>
              <p:nvPr/>
            </p:nvSpPr>
            <p:spPr>
              <a:xfrm flipH="1">
                <a:off x="3490916" y="2038336"/>
                <a:ext cx="308888" cy="568791"/>
              </a:xfrm>
              <a:custGeom>
                <a:avLst/>
                <a:gdLst/>
                <a:ahLst/>
                <a:cxnLst/>
                <a:rect l="l" t="t" r="r" b="b"/>
                <a:pathLst>
                  <a:path w="8248" h="15188" extrusionOk="0">
                    <a:moveTo>
                      <a:pt x="4967" y="1"/>
                    </a:moveTo>
                    <a:cubicBezTo>
                      <a:pt x="4341" y="1"/>
                      <a:pt x="3694" y="340"/>
                      <a:pt x="3088" y="959"/>
                    </a:cubicBezTo>
                    <a:cubicBezTo>
                      <a:pt x="1907" y="2153"/>
                      <a:pt x="892" y="4362"/>
                      <a:pt x="453" y="6997"/>
                    </a:cubicBezTo>
                    <a:cubicBezTo>
                      <a:pt x="0" y="9729"/>
                      <a:pt x="275" y="12240"/>
                      <a:pt x="1071" y="13736"/>
                    </a:cubicBezTo>
                    <a:cubicBezTo>
                      <a:pt x="1496" y="14532"/>
                      <a:pt x="2059" y="15053"/>
                      <a:pt x="2745" y="15163"/>
                    </a:cubicBezTo>
                    <a:cubicBezTo>
                      <a:pt x="2840" y="15179"/>
                      <a:pt x="2936" y="15187"/>
                      <a:pt x="3031" y="15187"/>
                    </a:cubicBezTo>
                    <a:cubicBezTo>
                      <a:pt x="4912" y="15187"/>
                      <a:pt x="6896" y="12161"/>
                      <a:pt x="7549" y="8177"/>
                    </a:cubicBezTo>
                    <a:cubicBezTo>
                      <a:pt x="8248" y="4005"/>
                      <a:pt x="7232" y="342"/>
                      <a:pt x="5256" y="25"/>
                    </a:cubicBezTo>
                    <a:cubicBezTo>
                      <a:pt x="5161" y="9"/>
                      <a:pt x="5064" y="1"/>
                      <a:pt x="4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 flipH="1">
                <a:off x="1898654" y="2272099"/>
                <a:ext cx="163994" cy="170697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4558" extrusionOk="0">
                    <a:moveTo>
                      <a:pt x="2621" y="1"/>
                    </a:moveTo>
                    <a:lnTo>
                      <a:pt x="1" y="1496"/>
                    </a:lnTo>
                    <a:lnTo>
                      <a:pt x="2429" y="4557"/>
                    </a:lnTo>
                    <a:lnTo>
                      <a:pt x="4378" y="3020"/>
                    </a:lnTo>
                    <a:lnTo>
                      <a:pt x="2621" y="1"/>
                    </a:ln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0" name="Google Shape;350;p36"/>
              <p:cNvSpPr/>
              <p:nvPr/>
            </p:nvSpPr>
            <p:spPr>
              <a:xfrm flipH="1">
                <a:off x="1853452" y="2385198"/>
                <a:ext cx="151635" cy="225599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6024" extrusionOk="0">
                    <a:moveTo>
                      <a:pt x="2841" y="0"/>
                    </a:moveTo>
                    <a:lnTo>
                      <a:pt x="892" y="1537"/>
                    </a:lnTo>
                    <a:lnTo>
                      <a:pt x="1" y="5435"/>
                    </a:lnTo>
                    <a:cubicBezTo>
                      <a:pt x="1" y="5435"/>
                      <a:pt x="43" y="6023"/>
                      <a:pt x="741" y="6023"/>
                    </a:cubicBezTo>
                    <a:cubicBezTo>
                      <a:pt x="928" y="6023"/>
                      <a:pt x="1162" y="5981"/>
                      <a:pt x="1456" y="5874"/>
                    </a:cubicBezTo>
                    <a:cubicBezTo>
                      <a:pt x="2855" y="5365"/>
                      <a:pt x="3047" y="3678"/>
                      <a:pt x="3432" y="3019"/>
                    </a:cubicBezTo>
                    <a:cubicBezTo>
                      <a:pt x="3802" y="2361"/>
                      <a:pt x="4049" y="1303"/>
                      <a:pt x="4049" y="1303"/>
                    </a:cubicBezTo>
                    <a:lnTo>
                      <a:pt x="2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1" name="Google Shape;351;p36"/>
              <p:cNvSpPr/>
              <p:nvPr/>
            </p:nvSpPr>
            <p:spPr>
              <a:xfrm flipH="1">
                <a:off x="1784581" y="1612192"/>
                <a:ext cx="535572" cy="773005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20641" extrusionOk="0">
                    <a:moveTo>
                      <a:pt x="13245" y="0"/>
                    </a:moveTo>
                    <a:lnTo>
                      <a:pt x="11529" y="508"/>
                    </a:lnTo>
                    <a:lnTo>
                      <a:pt x="5765" y="2251"/>
                    </a:lnTo>
                    <a:lnTo>
                      <a:pt x="5819" y="3884"/>
                    </a:lnTo>
                    <a:cubicBezTo>
                      <a:pt x="5819" y="3884"/>
                      <a:pt x="1" y="8839"/>
                      <a:pt x="769" y="11596"/>
                    </a:cubicBezTo>
                    <a:cubicBezTo>
                      <a:pt x="1552" y="14369"/>
                      <a:pt x="6657" y="20641"/>
                      <a:pt x="6657" y="20641"/>
                    </a:cubicBezTo>
                    <a:lnTo>
                      <a:pt x="7905" y="19831"/>
                    </a:lnTo>
                    <a:lnTo>
                      <a:pt x="10692" y="18006"/>
                    </a:lnTo>
                    <a:cubicBezTo>
                      <a:pt x="10692" y="18006"/>
                      <a:pt x="10156" y="16125"/>
                      <a:pt x="9539" y="14753"/>
                    </a:cubicBezTo>
                    <a:cubicBezTo>
                      <a:pt x="8400" y="12283"/>
                      <a:pt x="6877" y="10485"/>
                      <a:pt x="6877" y="10485"/>
                    </a:cubicBezTo>
                    <a:cubicBezTo>
                      <a:pt x="6877" y="10485"/>
                      <a:pt x="10623" y="8262"/>
                      <a:pt x="12462" y="6066"/>
                    </a:cubicBezTo>
                    <a:cubicBezTo>
                      <a:pt x="14301" y="3884"/>
                      <a:pt x="13245" y="1"/>
                      <a:pt x="13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 flipH="1">
                <a:off x="2093431" y="1642002"/>
                <a:ext cx="376784" cy="303757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111" extrusionOk="0">
                    <a:moveTo>
                      <a:pt x="7617" y="0"/>
                    </a:moveTo>
                    <a:cubicBezTo>
                      <a:pt x="7617" y="0"/>
                      <a:pt x="2155" y="2813"/>
                      <a:pt x="0" y="5476"/>
                    </a:cubicBezTo>
                    <a:lnTo>
                      <a:pt x="5407" y="8111"/>
                    </a:lnTo>
                    <a:lnTo>
                      <a:pt x="10060" y="3047"/>
                    </a:lnTo>
                    <a:lnTo>
                      <a:pt x="10060" y="1359"/>
                    </a:lnTo>
                    <a:lnTo>
                      <a:pt x="7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3" name="Google Shape;353;p36"/>
              <p:cNvSpPr/>
              <p:nvPr/>
            </p:nvSpPr>
            <p:spPr>
              <a:xfrm flipH="1">
                <a:off x="1840569" y="2426805"/>
                <a:ext cx="157852" cy="19642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5245" extrusionOk="0">
                    <a:moveTo>
                      <a:pt x="3693" y="0"/>
                    </a:moveTo>
                    <a:cubicBezTo>
                      <a:pt x="3693" y="0"/>
                      <a:pt x="3541" y="1180"/>
                      <a:pt x="2869" y="2470"/>
                    </a:cubicBezTo>
                    <a:cubicBezTo>
                      <a:pt x="2324" y="3539"/>
                      <a:pt x="1487" y="4899"/>
                      <a:pt x="576" y="4899"/>
                    </a:cubicBezTo>
                    <a:cubicBezTo>
                      <a:pt x="387" y="4899"/>
                      <a:pt x="194" y="4840"/>
                      <a:pt x="1" y="4708"/>
                    </a:cubicBezTo>
                    <a:lnTo>
                      <a:pt x="1" y="4708"/>
                    </a:lnTo>
                    <a:cubicBezTo>
                      <a:pt x="1" y="4708"/>
                      <a:pt x="344" y="5229"/>
                      <a:pt x="797" y="5243"/>
                    </a:cubicBezTo>
                    <a:cubicBezTo>
                      <a:pt x="829" y="5244"/>
                      <a:pt x="862" y="5244"/>
                      <a:pt x="895" y="5244"/>
                    </a:cubicBezTo>
                    <a:cubicBezTo>
                      <a:pt x="1342" y="5244"/>
                      <a:pt x="1870" y="5138"/>
                      <a:pt x="2458" y="4474"/>
                    </a:cubicBezTo>
                    <a:cubicBezTo>
                      <a:pt x="3075" y="3747"/>
                      <a:pt x="3556" y="2320"/>
                      <a:pt x="3556" y="2320"/>
                    </a:cubicBezTo>
                    <a:cubicBezTo>
                      <a:pt x="3556" y="2320"/>
                      <a:pt x="4145" y="961"/>
                      <a:pt x="4187" y="659"/>
                    </a:cubicBezTo>
                    <a:cubicBezTo>
                      <a:pt x="4214" y="344"/>
                      <a:pt x="3693" y="0"/>
                      <a:pt x="3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4" name="Google Shape;354;p36"/>
              <p:cNvSpPr/>
              <p:nvPr/>
            </p:nvSpPr>
            <p:spPr>
              <a:xfrm flipH="1">
                <a:off x="1938239" y="2303444"/>
                <a:ext cx="97183" cy="81753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83" extrusionOk="0">
                    <a:moveTo>
                      <a:pt x="2388" y="0"/>
                    </a:moveTo>
                    <a:lnTo>
                      <a:pt x="1" y="1565"/>
                    </a:lnTo>
                    <a:lnTo>
                      <a:pt x="495" y="2183"/>
                    </a:lnTo>
                    <a:lnTo>
                      <a:pt x="2595" y="371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E29B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 flipH="1">
                <a:off x="2181851" y="980523"/>
                <a:ext cx="424571" cy="400453"/>
              </a:xfrm>
              <a:custGeom>
                <a:avLst/>
                <a:gdLst/>
                <a:ahLst/>
                <a:cxnLst/>
                <a:rect l="l" t="t" r="r" b="b"/>
                <a:pathLst>
                  <a:path w="11337" h="10693" extrusionOk="0">
                    <a:moveTo>
                      <a:pt x="2334" y="0"/>
                    </a:moveTo>
                    <a:lnTo>
                      <a:pt x="1" y="83"/>
                    </a:lnTo>
                    <a:lnTo>
                      <a:pt x="605" y="1263"/>
                    </a:lnTo>
                    <a:lnTo>
                      <a:pt x="3267" y="9429"/>
                    </a:lnTo>
                    <a:cubicBezTo>
                      <a:pt x="3544" y="10201"/>
                      <a:pt x="4275" y="10692"/>
                      <a:pt x="5063" y="10692"/>
                    </a:cubicBezTo>
                    <a:cubicBezTo>
                      <a:pt x="5213" y="10692"/>
                      <a:pt x="5366" y="10674"/>
                      <a:pt x="5518" y="10637"/>
                    </a:cubicBezTo>
                    <a:lnTo>
                      <a:pt x="11337" y="9182"/>
                    </a:lnTo>
                    <a:lnTo>
                      <a:pt x="11076" y="4681"/>
                    </a:lnTo>
                    <a:lnTo>
                      <a:pt x="5641" y="6822"/>
                    </a:lnTo>
                    <a:lnTo>
                      <a:pt x="2457" y="975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rgbClr val="E1B58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 flipH="1">
                <a:off x="2249186" y="898807"/>
                <a:ext cx="231815" cy="81753"/>
              </a:xfrm>
              <a:custGeom>
                <a:avLst/>
                <a:gdLst/>
                <a:ahLst/>
                <a:cxnLst/>
                <a:rect l="l" t="t" r="r" b="b"/>
                <a:pathLst>
                  <a:path w="6190" h="2183" extrusionOk="0">
                    <a:moveTo>
                      <a:pt x="138" y="1"/>
                    </a:moveTo>
                    <a:lnTo>
                      <a:pt x="1" y="2182"/>
                    </a:lnTo>
                    <a:lnTo>
                      <a:pt x="1" y="2182"/>
                    </a:lnTo>
                    <a:lnTo>
                      <a:pt x="5860" y="2005"/>
                    </a:lnTo>
                    <a:cubicBezTo>
                      <a:pt x="5997" y="1990"/>
                      <a:pt x="6121" y="1880"/>
                      <a:pt x="6135" y="1730"/>
                    </a:cubicBezTo>
                    <a:lnTo>
                      <a:pt x="6176" y="934"/>
                    </a:lnTo>
                    <a:cubicBezTo>
                      <a:pt x="6189" y="783"/>
                      <a:pt x="6080" y="645"/>
                      <a:pt x="5929" y="632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7" name="Google Shape;357;p36"/>
              <p:cNvSpPr/>
              <p:nvPr/>
            </p:nvSpPr>
            <p:spPr>
              <a:xfrm flipH="1">
                <a:off x="2016884" y="830124"/>
                <a:ext cx="187100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8148" extrusionOk="0">
                    <a:moveTo>
                      <a:pt x="2247" y="1"/>
                    </a:moveTo>
                    <a:cubicBezTo>
                      <a:pt x="808" y="1"/>
                      <a:pt x="217" y="1325"/>
                      <a:pt x="192" y="1985"/>
                    </a:cubicBezTo>
                    <a:cubicBezTo>
                      <a:pt x="192" y="1985"/>
                      <a:pt x="0" y="4016"/>
                      <a:pt x="604" y="5334"/>
                    </a:cubicBezTo>
                    <a:cubicBezTo>
                      <a:pt x="1160" y="6575"/>
                      <a:pt x="2288" y="6611"/>
                      <a:pt x="2418" y="6611"/>
                    </a:cubicBezTo>
                    <a:cubicBezTo>
                      <a:pt x="2426" y="6611"/>
                      <a:pt x="2430" y="6611"/>
                      <a:pt x="2430" y="6611"/>
                    </a:cubicBezTo>
                    <a:lnTo>
                      <a:pt x="2732" y="8148"/>
                    </a:lnTo>
                    <a:lnTo>
                      <a:pt x="4694" y="7283"/>
                    </a:lnTo>
                    <a:lnTo>
                      <a:pt x="4433" y="5910"/>
                    </a:lnTo>
                    <a:cubicBezTo>
                      <a:pt x="4433" y="5910"/>
                      <a:pt x="4681" y="5087"/>
                      <a:pt x="4831" y="4401"/>
                    </a:cubicBezTo>
                    <a:cubicBezTo>
                      <a:pt x="4996" y="3714"/>
                      <a:pt x="4873" y="2644"/>
                      <a:pt x="4873" y="2644"/>
                    </a:cubicBezTo>
                    <a:cubicBezTo>
                      <a:pt x="4873" y="2644"/>
                      <a:pt x="4653" y="462"/>
                      <a:pt x="2814" y="64"/>
                    </a:cubicBezTo>
                    <a:cubicBezTo>
                      <a:pt x="2612" y="21"/>
                      <a:pt x="2423" y="1"/>
                      <a:pt x="2247" y="1"/>
                    </a:cubicBez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 flipH="1">
                <a:off x="1863713" y="768032"/>
                <a:ext cx="372141" cy="340608"/>
              </a:xfrm>
              <a:custGeom>
                <a:avLst/>
                <a:gdLst/>
                <a:ahLst/>
                <a:cxnLst/>
                <a:rect l="l" t="t" r="r" b="b"/>
                <a:pathLst>
                  <a:path w="9937" h="9095" extrusionOk="0">
                    <a:moveTo>
                      <a:pt x="4785" y="0"/>
                    </a:moveTo>
                    <a:cubicBezTo>
                      <a:pt x="4082" y="0"/>
                      <a:pt x="3490" y="200"/>
                      <a:pt x="3253" y="322"/>
                    </a:cubicBezTo>
                    <a:cubicBezTo>
                      <a:pt x="3253" y="322"/>
                      <a:pt x="1414" y="336"/>
                      <a:pt x="714" y="2258"/>
                    </a:cubicBezTo>
                    <a:cubicBezTo>
                      <a:pt x="0" y="4165"/>
                      <a:pt x="385" y="6073"/>
                      <a:pt x="467" y="7198"/>
                    </a:cubicBezTo>
                    <a:cubicBezTo>
                      <a:pt x="549" y="8337"/>
                      <a:pt x="207" y="8900"/>
                      <a:pt x="207" y="8900"/>
                    </a:cubicBezTo>
                    <a:cubicBezTo>
                      <a:pt x="207" y="8900"/>
                      <a:pt x="438" y="9061"/>
                      <a:pt x="805" y="9061"/>
                    </a:cubicBezTo>
                    <a:cubicBezTo>
                      <a:pt x="974" y="9061"/>
                      <a:pt x="1171" y="9027"/>
                      <a:pt x="1387" y="8927"/>
                    </a:cubicBezTo>
                    <a:cubicBezTo>
                      <a:pt x="1387" y="8927"/>
                      <a:pt x="1626" y="9095"/>
                      <a:pt x="2238" y="9095"/>
                    </a:cubicBezTo>
                    <a:cubicBezTo>
                      <a:pt x="2282" y="9095"/>
                      <a:pt x="2327" y="9094"/>
                      <a:pt x="2375" y="9092"/>
                    </a:cubicBezTo>
                    <a:cubicBezTo>
                      <a:pt x="3102" y="9050"/>
                      <a:pt x="3391" y="8858"/>
                      <a:pt x="3391" y="8858"/>
                    </a:cubicBezTo>
                    <a:lnTo>
                      <a:pt x="3281" y="8269"/>
                    </a:lnTo>
                    <a:cubicBezTo>
                      <a:pt x="3281" y="8269"/>
                      <a:pt x="1675" y="8022"/>
                      <a:pt x="1345" y="6594"/>
                    </a:cubicBezTo>
                    <a:cubicBezTo>
                      <a:pt x="1030" y="5167"/>
                      <a:pt x="1359" y="3411"/>
                      <a:pt x="1620" y="2724"/>
                    </a:cubicBezTo>
                    <a:cubicBezTo>
                      <a:pt x="1842" y="2157"/>
                      <a:pt x="2253" y="2103"/>
                      <a:pt x="2402" y="2103"/>
                    </a:cubicBezTo>
                    <a:cubicBezTo>
                      <a:pt x="2437" y="2103"/>
                      <a:pt x="2457" y="2106"/>
                      <a:pt x="2457" y="2106"/>
                    </a:cubicBezTo>
                    <a:cubicBezTo>
                      <a:pt x="2457" y="2106"/>
                      <a:pt x="3089" y="3643"/>
                      <a:pt x="5298" y="4165"/>
                    </a:cubicBezTo>
                    <a:cubicBezTo>
                      <a:pt x="5298" y="4165"/>
                      <a:pt x="4763" y="6567"/>
                      <a:pt x="5078" y="7678"/>
                    </a:cubicBezTo>
                    <a:cubicBezTo>
                      <a:pt x="5306" y="8490"/>
                      <a:pt x="5777" y="8630"/>
                      <a:pt x="6114" y="8630"/>
                    </a:cubicBezTo>
                    <a:cubicBezTo>
                      <a:pt x="6244" y="8630"/>
                      <a:pt x="6354" y="8609"/>
                      <a:pt x="6423" y="8598"/>
                    </a:cubicBezTo>
                    <a:cubicBezTo>
                      <a:pt x="6423" y="8598"/>
                      <a:pt x="6856" y="8756"/>
                      <a:pt x="7280" y="8756"/>
                    </a:cubicBezTo>
                    <a:cubicBezTo>
                      <a:pt x="7455" y="8756"/>
                      <a:pt x="7628" y="8729"/>
                      <a:pt x="7768" y="8653"/>
                    </a:cubicBezTo>
                    <a:cubicBezTo>
                      <a:pt x="8249" y="8406"/>
                      <a:pt x="8551" y="8254"/>
                      <a:pt x="8551" y="8254"/>
                    </a:cubicBezTo>
                    <a:cubicBezTo>
                      <a:pt x="8551" y="8254"/>
                      <a:pt x="8666" y="8288"/>
                      <a:pt x="8843" y="8288"/>
                    </a:cubicBezTo>
                    <a:cubicBezTo>
                      <a:pt x="9121" y="8288"/>
                      <a:pt x="9551" y="8206"/>
                      <a:pt x="9936" y="7788"/>
                    </a:cubicBezTo>
                    <a:cubicBezTo>
                      <a:pt x="9936" y="7788"/>
                      <a:pt x="8564" y="5455"/>
                      <a:pt x="8304" y="4000"/>
                    </a:cubicBezTo>
                    <a:cubicBezTo>
                      <a:pt x="8057" y="2545"/>
                      <a:pt x="7865" y="1379"/>
                      <a:pt x="6547" y="514"/>
                    </a:cubicBezTo>
                    <a:cubicBezTo>
                      <a:pt x="5970" y="126"/>
                      <a:pt x="5342" y="0"/>
                      <a:pt x="4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 flipH="1">
                <a:off x="2181851" y="930677"/>
                <a:ext cx="79169" cy="37038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989" extrusionOk="0">
                    <a:moveTo>
                      <a:pt x="83" y="1"/>
                    </a:moveTo>
                    <a:lnTo>
                      <a:pt x="0" y="989"/>
                    </a:lnTo>
                    <a:lnTo>
                      <a:pt x="0" y="989"/>
                    </a:lnTo>
                    <a:lnTo>
                      <a:pt x="1880" y="920"/>
                    </a:lnTo>
                    <a:cubicBezTo>
                      <a:pt x="1990" y="920"/>
                      <a:pt x="2086" y="837"/>
                      <a:pt x="2086" y="728"/>
                    </a:cubicBezTo>
                    <a:lnTo>
                      <a:pt x="2114" y="412"/>
                    </a:lnTo>
                    <a:cubicBezTo>
                      <a:pt x="2114" y="288"/>
                      <a:pt x="2031" y="193"/>
                      <a:pt x="1922" y="179"/>
                    </a:cubicBez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 flipH="1">
                <a:off x="1824128" y="1098715"/>
                <a:ext cx="414272" cy="608488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16248" extrusionOk="0">
                    <a:moveTo>
                      <a:pt x="5600" y="1"/>
                    </a:moveTo>
                    <a:lnTo>
                      <a:pt x="3651" y="976"/>
                    </a:lnTo>
                    <a:lnTo>
                      <a:pt x="3513" y="290"/>
                    </a:lnTo>
                    <a:cubicBezTo>
                      <a:pt x="3513" y="290"/>
                      <a:pt x="3033" y="495"/>
                      <a:pt x="2539" y="729"/>
                    </a:cubicBezTo>
                    <a:cubicBezTo>
                      <a:pt x="2401" y="797"/>
                      <a:pt x="2264" y="879"/>
                      <a:pt x="2127" y="948"/>
                    </a:cubicBezTo>
                    <a:cubicBezTo>
                      <a:pt x="1867" y="1086"/>
                      <a:pt x="1647" y="1223"/>
                      <a:pt x="1537" y="1333"/>
                    </a:cubicBezTo>
                    <a:lnTo>
                      <a:pt x="1249" y="1525"/>
                    </a:lnTo>
                    <a:cubicBezTo>
                      <a:pt x="1249" y="1525"/>
                      <a:pt x="343" y="4187"/>
                      <a:pt x="178" y="5532"/>
                    </a:cubicBezTo>
                    <a:cubicBezTo>
                      <a:pt x="0" y="6877"/>
                      <a:pt x="2278" y="11872"/>
                      <a:pt x="2278" y="11872"/>
                    </a:cubicBezTo>
                    <a:lnTo>
                      <a:pt x="1427" y="14507"/>
                    </a:lnTo>
                    <a:cubicBezTo>
                      <a:pt x="1427" y="14507"/>
                      <a:pt x="1660" y="15633"/>
                      <a:pt x="4419" y="16154"/>
                    </a:cubicBezTo>
                    <a:cubicBezTo>
                      <a:pt x="4502" y="16167"/>
                      <a:pt x="4570" y="16182"/>
                      <a:pt x="4652" y="16195"/>
                    </a:cubicBezTo>
                    <a:cubicBezTo>
                      <a:pt x="4876" y="16231"/>
                      <a:pt x="5103" y="16248"/>
                      <a:pt x="5331" y="16248"/>
                    </a:cubicBezTo>
                    <a:cubicBezTo>
                      <a:pt x="6315" y="16248"/>
                      <a:pt x="7315" y="15935"/>
                      <a:pt x="8207" y="15523"/>
                    </a:cubicBezTo>
                    <a:cubicBezTo>
                      <a:pt x="9826" y="14768"/>
                      <a:pt x="11062" y="13711"/>
                      <a:pt x="11062" y="13711"/>
                    </a:cubicBezTo>
                    <a:lnTo>
                      <a:pt x="9772" y="11241"/>
                    </a:lnTo>
                    <a:cubicBezTo>
                      <a:pt x="9772" y="11241"/>
                      <a:pt x="9387" y="3157"/>
                      <a:pt x="8687" y="1977"/>
                    </a:cubicBezTo>
                    <a:cubicBezTo>
                      <a:pt x="7987" y="797"/>
                      <a:pt x="5600" y="1"/>
                      <a:pt x="5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 flipH="1">
                <a:off x="2393593" y="861282"/>
                <a:ext cx="258031" cy="142909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3816" extrusionOk="0">
                    <a:moveTo>
                      <a:pt x="123" y="0"/>
                    </a:moveTo>
                    <a:lnTo>
                      <a:pt x="0" y="3816"/>
                    </a:lnTo>
                    <a:lnTo>
                      <a:pt x="0" y="3816"/>
                    </a:lnTo>
                    <a:lnTo>
                      <a:pt x="5668" y="3404"/>
                    </a:lnTo>
                    <a:cubicBezTo>
                      <a:pt x="6299" y="3349"/>
                      <a:pt x="6807" y="2842"/>
                      <a:pt x="6848" y="2211"/>
                    </a:cubicBezTo>
                    <a:cubicBezTo>
                      <a:pt x="6890" y="1552"/>
                      <a:pt x="6423" y="975"/>
                      <a:pt x="5764" y="866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 flipH="1">
                <a:off x="2597658" y="861207"/>
                <a:ext cx="107407" cy="14253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3806" extrusionOk="0">
                    <a:moveTo>
                      <a:pt x="1496" y="1"/>
                    </a:moveTo>
                    <a:cubicBezTo>
                      <a:pt x="764" y="1"/>
                      <a:pt x="122" y="796"/>
                      <a:pt x="68" y="1828"/>
                    </a:cubicBezTo>
                    <a:cubicBezTo>
                      <a:pt x="0" y="2871"/>
                      <a:pt x="562" y="3763"/>
                      <a:pt x="1318" y="3804"/>
                    </a:cubicBezTo>
                    <a:cubicBezTo>
                      <a:pt x="1336" y="3805"/>
                      <a:pt x="1354" y="3806"/>
                      <a:pt x="1372" y="3806"/>
                    </a:cubicBezTo>
                    <a:cubicBezTo>
                      <a:pt x="2104" y="3806"/>
                      <a:pt x="2746" y="3011"/>
                      <a:pt x="2800" y="1993"/>
                    </a:cubicBezTo>
                    <a:cubicBezTo>
                      <a:pt x="2868" y="936"/>
                      <a:pt x="2306" y="57"/>
                      <a:pt x="1550" y="2"/>
                    </a:cubicBezTo>
                    <a:cubicBezTo>
                      <a:pt x="1532" y="1"/>
                      <a:pt x="1514" y="1"/>
                      <a:pt x="1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 flipH="1">
                <a:off x="1903260" y="919330"/>
                <a:ext cx="482543" cy="549317"/>
              </a:xfrm>
              <a:custGeom>
                <a:avLst/>
                <a:gdLst/>
                <a:ahLst/>
                <a:cxnLst/>
                <a:rect l="l" t="t" r="r" b="b"/>
                <a:pathLst>
                  <a:path w="12885" h="14668" extrusionOk="0">
                    <a:moveTo>
                      <a:pt x="1808" y="715"/>
                    </a:moveTo>
                    <a:cubicBezTo>
                      <a:pt x="1850" y="743"/>
                      <a:pt x="1878" y="770"/>
                      <a:pt x="1878" y="770"/>
                    </a:cubicBezTo>
                    <a:lnTo>
                      <a:pt x="1836" y="1003"/>
                    </a:lnTo>
                    <a:cubicBezTo>
                      <a:pt x="1836" y="893"/>
                      <a:pt x="1823" y="798"/>
                      <a:pt x="1808" y="715"/>
                    </a:cubicBezTo>
                    <a:close/>
                    <a:moveTo>
                      <a:pt x="1120" y="1"/>
                    </a:moveTo>
                    <a:cubicBezTo>
                      <a:pt x="988" y="1"/>
                      <a:pt x="1029" y="172"/>
                      <a:pt x="1095" y="304"/>
                    </a:cubicBezTo>
                    <a:cubicBezTo>
                      <a:pt x="1177" y="441"/>
                      <a:pt x="1384" y="606"/>
                      <a:pt x="1384" y="606"/>
                    </a:cubicBezTo>
                    <a:lnTo>
                      <a:pt x="1329" y="976"/>
                    </a:lnTo>
                    <a:cubicBezTo>
                      <a:pt x="1329" y="908"/>
                      <a:pt x="1314" y="853"/>
                      <a:pt x="1301" y="784"/>
                    </a:cubicBezTo>
                    <a:cubicBezTo>
                      <a:pt x="1219" y="468"/>
                      <a:pt x="780" y="180"/>
                      <a:pt x="628" y="166"/>
                    </a:cubicBezTo>
                    <a:cubicBezTo>
                      <a:pt x="622" y="166"/>
                      <a:pt x="616" y="166"/>
                      <a:pt x="611" y="166"/>
                    </a:cubicBezTo>
                    <a:cubicBezTo>
                      <a:pt x="481" y="166"/>
                      <a:pt x="522" y="322"/>
                      <a:pt x="601" y="454"/>
                    </a:cubicBezTo>
                    <a:cubicBezTo>
                      <a:pt x="683" y="591"/>
                      <a:pt x="875" y="770"/>
                      <a:pt x="875" y="770"/>
                    </a:cubicBezTo>
                    <a:lnTo>
                      <a:pt x="835" y="1045"/>
                    </a:lnTo>
                    <a:cubicBezTo>
                      <a:pt x="820" y="1031"/>
                      <a:pt x="820" y="1003"/>
                      <a:pt x="820" y="976"/>
                    </a:cubicBezTo>
                    <a:cubicBezTo>
                      <a:pt x="738" y="661"/>
                      <a:pt x="299" y="372"/>
                      <a:pt x="148" y="359"/>
                    </a:cubicBezTo>
                    <a:cubicBezTo>
                      <a:pt x="143" y="358"/>
                      <a:pt x="137" y="358"/>
                      <a:pt x="132" y="358"/>
                    </a:cubicBezTo>
                    <a:cubicBezTo>
                      <a:pt x="0" y="358"/>
                      <a:pt x="42" y="528"/>
                      <a:pt x="121" y="661"/>
                    </a:cubicBezTo>
                    <a:cubicBezTo>
                      <a:pt x="189" y="798"/>
                      <a:pt x="395" y="962"/>
                      <a:pt x="395" y="962"/>
                    </a:cubicBezTo>
                    <a:lnTo>
                      <a:pt x="313" y="1525"/>
                    </a:lnTo>
                    <a:cubicBezTo>
                      <a:pt x="24" y="2293"/>
                      <a:pt x="39" y="4393"/>
                      <a:pt x="39" y="4393"/>
                    </a:cubicBezTo>
                    <a:cubicBezTo>
                      <a:pt x="39" y="4393"/>
                      <a:pt x="2481" y="12463"/>
                      <a:pt x="3538" y="13726"/>
                    </a:cubicBezTo>
                    <a:cubicBezTo>
                      <a:pt x="4139" y="14434"/>
                      <a:pt x="4783" y="14667"/>
                      <a:pt x="5310" y="14667"/>
                    </a:cubicBezTo>
                    <a:cubicBezTo>
                      <a:pt x="5722" y="14667"/>
                      <a:pt x="6062" y="14525"/>
                      <a:pt x="6255" y="14357"/>
                    </a:cubicBezTo>
                    <a:lnTo>
                      <a:pt x="12019" y="10048"/>
                    </a:lnTo>
                    <a:cubicBezTo>
                      <a:pt x="12665" y="9581"/>
                      <a:pt x="12884" y="8716"/>
                      <a:pt x="12555" y="8002"/>
                    </a:cubicBezTo>
                    <a:cubicBezTo>
                      <a:pt x="12555" y="7989"/>
                      <a:pt x="12540" y="7975"/>
                      <a:pt x="12540" y="7962"/>
                    </a:cubicBezTo>
                    <a:cubicBezTo>
                      <a:pt x="12249" y="7353"/>
                      <a:pt x="11645" y="7023"/>
                      <a:pt x="11030" y="7023"/>
                    </a:cubicBezTo>
                    <a:cubicBezTo>
                      <a:pt x="10632" y="7023"/>
                      <a:pt x="10229" y="7162"/>
                      <a:pt x="9905" y="7453"/>
                    </a:cubicBezTo>
                    <a:lnTo>
                      <a:pt x="5651" y="11228"/>
                    </a:lnTo>
                    <a:lnTo>
                      <a:pt x="1795" y="3680"/>
                    </a:lnTo>
                    <a:lnTo>
                      <a:pt x="2193" y="1552"/>
                    </a:lnTo>
                    <a:cubicBezTo>
                      <a:pt x="2193" y="1552"/>
                      <a:pt x="2372" y="1113"/>
                      <a:pt x="2303" y="784"/>
                    </a:cubicBezTo>
                    <a:cubicBezTo>
                      <a:pt x="2220" y="468"/>
                      <a:pt x="1781" y="180"/>
                      <a:pt x="1631" y="166"/>
                    </a:cubicBezTo>
                    <a:cubicBezTo>
                      <a:pt x="1621" y="165"/>
                      <a:pt x="1612" y="164"/>
                      <a:pt x="1604" y="164"/>
                    </a:cubicBezTo>
                    <a:cubicBezTo>
                      <a:pt x="1554" y="164"/>
                      <a:pt x="1534" y="199"/>
                      <a:pt x="1534" y="235"/>
                    </a:cubicBezTo>
                    <a:cubicBezTo>
                      <a:pt x="1384" y="97"/>
                      <a:pt x="1219" y="15"/>
                      <a:pt x="1137" y="2"/>
                    </a:cubicBezTo>
                    <a:cubicBezTo>
                      <a:pt x="1131" y="1"/>
                      <a:pt x="1125" y="1"/>
                      <a:pt x="1120" y="1"/>
                    </a:cubicBez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 flipH="1">
                <a:off x="2062123" y="1061228"/>
                <a:ext cx="50895" cy="51419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73" extrusionOk="0">
                    <a:moveTo>
                      <a:pt x="1346" y="1"/>
                    </a:moveTo>
                    <a:lnTo>
                      <a:pt x="1346" y="1"/>
                    </a:lnTo>
                    <a:cubicBezTo>
                      <a:pt x="783" y="440"/>
                      <a:pt x="1" y="440"/>
                      <a:pt x="1" y="440"/>
                    </a:cubicBezTo>
                    <a:lnTo>
                      <a:pt x="179" y="1373"/>
                    </a:lnTo>
                    <a:cubicBezTo>
                      <a:pt x="1359" y="934"/>
                      <a:pt x="1346" y="1"/>
                      <a:pt x="1346" y="1"/>
                    </a:cubicBezTo>
                    <a:close/>
                  </a:path>
                </a:pathLst>
              </a:custGeom>
              <a:solidFill>
                <a:srgbClr val="E1B58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65" name="Google Shape;365;p36"/>
            <p:cNvSpPr/>
            <p:nvPr/>
          </p:nvSpPr>
          <p:spPr>
            <a:xfrm flipH="1">
              <a:off x="1039141" y="4233175"/>
              <a:ext cx="2334000" cy="10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8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>
            <a:spLocks noGrp="1"/>
          </p:cNvSpPr>
          <p:nvPr>
            <p:ph type="title"/>
          </p:nvPr>
        </p:nvSpPr>
        <p:spPr>
          <a:xfrm>
            <a:off x="720436" y="1795400"/>
            <a:ext cx="5049497" cy="177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0" dirty="0" smtClean="0"/>
              <a:t>Wordpress!</a:t>
            </a:r>
            <a:endParaRPr sz="8000" dirty="0"/>
          </a:p>
        </p:txBody>
      </p:sp>
      <p:sp>
        <p:nvSpPr>
          <p:cNvPr id="416" name="Google Shape;416;p39"/>
          <p:cNvSpPr txBox="1">
            <a:spLocks noGrp="1"/>
          </p:cNvSpPr>
          <p:nvPr>
            <p:ph type="subTitle" idx="1"/>
          </p:nvPr>
        </p:nvSpPr>
        <p:spPr>
          <a:xfrm>
            <a:off x="1309533" y="3671000"/>
            <a:ext cx="4460400" cy="14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vi-VN" dirty="0"/>
              <a:t>WordPress là một Hệ quản trị nội </a:t>
            </a:r>
            <a:r>
              <a:rPr lang="vi-VN" dirty="0" smtClean="0"/>
              <a:t>dung</a:t>
            </a:r>
            <a:r>
              <a:rPr lang="en-US" dirty="0" smtClean="0"/>
              <a:t> m</a:t>
            </a:r>
            <a:r>
              <a:rPr lang="vi-VN" dirty="0" smtClean="0"/>
              <a:t>ã </a:t>
            </a:r>
            <a:r>
              <a:rPr lang="vi-VN" dirty="0"/>
              <a:t>nguồn mở miễn phí viết bằng ngôn ngữ lập trình PHP cùng với cơ sở dữ liệu MySQL</a:t>
            </a:r>
            <a:endParaRPr dirty="0"/>
          </a:p>
        </p:txBody>
      </p:sp>
      <p:grpSp>
        <p:nvGrpSpPr>
          <p:cNvPr id="417" name="Google Shape;417;p39"/>
          <p:cNvGrpSpPr/>
          <p:nvPr/>
        </p:nvGrpSpPr>
        <p:grpSpPr>
          <a:xfrm>
            <a:off x="6373945" y="760220"/>
            <a:ext cx="4822840" cy="4788104"/>
            <a:chOff x="4813634" y="583440"/>
            <a:chExt cx="3617130" cy="3591078"/>
          </a:xfrm>
        </p:grpSpPr>
        <p:sp>
          <p:nvSpPr>
            <p:cNvPr id="418" name="Google Shape;418;p39"/>
            <p:cNvSpPr/>
            <p:nvPr/>
          </p:nvSpPr>
          <p:spPr>
            <a:xfrm>
              <a:off x="7094670" y="583440"/>
              <a:ext cx="875904" cy="198837"/>
            </a:xfrm>
            <a:custGeom>
              <a:avLst/>
              <a:gdLst/>
              <a:ahLst/>
              <a:cxnLst/>
              <a:rect l="l" t="t" r="r" b="b"/>
              <a:pathLst>
                <a:path w="22964" h="5213" extrusionOk="0">
                  <a:moveTo>
                    <a:pt x="1" y="0"/>
                  </a:moveTo>
                  <a:lnTo>
                    <a:pt x="17934" y="5213"/>
                  </a:lnTo>
                  <a:lnTo>
                    <a:pt x="22963" y="25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7094670" y="583440"/>
              <a:ext cx="616497" cy="337561"/>
            </a:xfrm>
            <a:custGeom>
              <a:avLst/>
              <a:gdLst/>
              <a:ahLst/>
              <a:cxnLst/>
              <a:rect l="l" t="t" r="r" b="b"/>
              <a:pathLst>
                <a:path w="16163" h="8850" extrusionOk="0">
                  <a:moveTo>
                    <a:pt x="1" y="0"/>
                  </a:moveTo>
                  <a:lnTo>
                    <a:pt x="10872" y="8849"/>
                  </a:lnTo>
                  <a:lnTo>
                    <a:pt x="16162" y="6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008962" y="4054751"/>
              <a:ext cx="3263053" cy="119767"/>
            </a:xfrm>
            <a:custGeom>
              <a:avLst/>
              <a:gdLst/>
              <a:ahLst/>
              <a:cxnLst/>
              <a:rect l="l" t="t" r="r" b="b"/>
              <a:pathLst>
                <a:path w="85549" h="3140" extrusionOk="0">
                  <a:moveTo>
                    <a:pt x="85549" y="1"/>
                  </a:moveTo>
                  <a:cubicBezTo>
                    <a:pt x="85549" y="1"/>
                    <a:pt x="33436" y="257"/>
                    <a:pt x="10558" y="257"/>
                  </a:cubicBezTo>
                  <a:cubicBezTo>
                    <a:pt x="4123" y="257"/>
                    <a:pt x="1" y="237"/>
                    <a:pt x="1" y="185"/>
                  </a:cubicBezTo>
                  <a:lnTo>
                    <a:pt x="1" y="1550"/>
                  </a:lnTo>
                  <a:cubicBezTo>
                    <a:pt x="1" y="2220"/>
                    <a:pt x="539" y="2772"/>
                    <a:pt x="1209" y="2772"/>
                  </a:cubicBezTo>
                  <a:lnTo>
                    <a:pt x="84327" y="3139"/>
                  </a:lnTo>
                  <a:cubicBezTo>
                    <a:pt x="84335" y="3139"/>
                    <a:pt x="84342" y="3140"/>
                    <a:pt x="84350" y="3140"/>
                  </a:cubicBezTo>
                  <a:cubicBezTo>
                    <a:pt x="85010" y="3140"/>
                    <a:pt x="85549" y="2593"/>
                    <a:pt x="85549" y="1931"/>
                  </a:cubicBezTo>
                  <a:lnTo>
                    <a:pt x="85549" y="1"/>
                  </a:lnTo>
                  <a:close/>
                </a:path>
              </a:pathLst>
            </a:custGeom>
            <a:solidFill>
              <a:srgbClr val="99BE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5412090" y="1551916"/>
              <a:ext cx="2452792" cy="1759247"/>
            </a:xfrm>
            <a:custGeom>
              <a:avLst/>
              <a:gdLst/>
              <a:ahLst/>
              <a:cxnLst/>
              <a:rect l="l" t="t" r="r" b="b"/>
              <a:pathLst>
                <a:path w="64306" h="46123" extrusionOk="0">
                  <a:moveTo>
                    <a:pt x="210" y="1"/>
                  </a:moveTo>
                  <a:cubicBezTo>
                    <a:pt x="93" y="1"/>
                    <a:pt x="0" y="93"/>
                    <a:pt x="0" y="211"/>
                  </a:cubicBezTo>
                  <a:lnTo>
                    <a:pt x="0" y="45913"/>
                  </a:lnTo>
                  <a:cubicBezTo>
                    <a:pt x="0" y="46018"/>
                    <a:pt x="93" y="46123"/>
                    <a:pt x="210" y="46123"/>
                  </a:cubicBezTo>
                  <a:lnTo>
                    <a:pt x="64095" y="46123"/>
                  </a:lnTo>
                  <a:cubicBezTo>
                    <a:pt x="64214" y="46123"/>
                    <a:pt x="64305" y="46018"/>
                    <a:pt x="64305" y="45913"/>
                  </a:cubicBezTo>
                  <a:lnTo>
                    <a:pt x="64305" y="211"/>
                  </a:lnTo>
                  <a:cubicBezTo>
                    <a:pt x="64305" y="93"/>
                    <a:pt x="64214" y="1"/>
                    <a:pt x="64095" y="1"/>
                  </a:cubicBezTo>
                  <a:close/>
                </a:path>
              </a:pathLst>
            </a:custGeom>
            <a:solidFill>
              <a:srgbClr val="0039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4991416" y="3300102"/>
              <a:ext cx="3293109" cy="797293"/>
            </a:xfrm>
            <a:custGeom>
              <a:avLst/>
              <a:gdLst/>
              <a:ahLst/>
              <a:cxnLst/>
              <a:rect l="l" t="t" r="r" b="b"/>
              <a:pathLst>
                <a:path w="86337" h="20903" extrusionOk="0">
                  <a:moveTo>
                    <a:pt x="12841" y="1"/>
                  </a:moveTo>
                  <a:cubicBezTo>
                    <a:pt x="11817" y="1"/>
                    <a:pt x="10859" y="552"/>
                    <a:pt x="10360" y="1431"/>
                  </a:cubicBezTo>
                  <a:lnTo>
                    <a:pt x="447" y="18893"/>
                  </a:lnTo>
                  <a:cubicBezTo>
                    <a:pt x="1" y="19695"/>
                    <a:pt x="579" y="20692"/>
                    <a:pt x="1498" y="20692"/>
                  </a:cubicBezTo>
                  <a:lnTo>
                    <a:pt x="84813" y="20902"/>
                  </a:lnTo>
                  <a:cubicBezTo>
                    <a:pt x="85759" y="20902"/>
                    <a:pt x="86336" y="19891"/>
                    <a:pt x="85864" y="19077"/>
                  </a:cubicBezTo>
                  <a:lnTo>
                    <a:pt x="75518" y="1471"/>
                  </a:lnTo>
                  <a:cubicBezTo>
                    <a:pt x="75007" y="605"/>
                    <a:pt x="74074" y="66"/>
                    <a:pt x="73064" y="66"/>
                  </a:cubicBezTo>
                  <a:lnTo>
                    <a:pt x="12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5521787" y="1664094"/>
              <a:ext cx="2255480" cy="1491372"/>
            </a:xfrm>
            <a:custGeom>
              <a:avLst/>
              <a:gdLst/>
              <a:ahLst/>
              <a:cxnLst/>
              <a:rect l="l" t="t" r="r" b="b"/>
              <a:pathLst>
                <a:path w="59133" h="39100" extrusionOk="0">
                  <a:moveTo>
                    <a:pt x="0" y="1"/>
                  </a:moveTo>
                  <a:lnTo>
                    <a:pt x="0" y="39099"/>
                  </a:lnTo>
                  <a:lnTo>
                    <a:pt x="59132" y="39099"/>
                  </a:lnTo>
                  <a:lnTo>
                    <a:pt x="591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5370552" y="3349191"/>
              <a:ext cx="2560430" cy="372080"/>
            </a:xfrm>
            <a:custGeom>
              <a:avLst/>
              <a:gdLst/>
              <a:ahLst/>
              <a:cxnLst/>
              <a:rect l="l" t="t" r="r" b="b"/>
              <a:pathLst>
                <a:path w="67128" h="9755" extrusionOk="0">
                  <a:moveTo>
                    <a:pt x="60432" y="1"/>
                  </a:moveTo>
                  <a:cubicBezTo>
                    <a:pt x="54288" y="20"/>
                    <a:pt x="31811" y="76"/>
                    <a:pt x="17289" y="76"/>
                  </a:cubicBezTo>
                  <a:cubicBezTo>
                    <a:pt x="12356" y="76"/>
                    <a:pt x="8341" y="70"/>
                    <a:pt x="6197" y="53"/>
                  </a:cubicBezTo>
                  <a:cubicBezTo>
                    <a:pt x="5159" y="53"/>
                    <a:pt x="4214" y="643"/>
                    <a:pt x="3755" y="1576"/>
                  </a:cubicBezTo>
                  <a:lnTo>
                    <a:pt x="197" y="8915"/>
                  </a:lnTo>
                  <a:cubicBezTo>
                    <a:pt x="0" y="9309"/>
                    <a:pt x="289" y="9755"/>
                    <a:pt x="722" y="9755"/>
                  </a:cubicBezTo>
                  <a:lnTo>
                    <a:pt x="66406" y="9755"/>
                  </a:lnTo>
                  <a:cubicBezTo>
                    <a:pt x="66852" y="9755"/>
                    <a:pt x="67127" y="9282"/>
                    <a:pt x="66917" y="8888"/>
                  </a:cubicBezTo>
                  <a:lnTo>
                    <a:pt x="62795" y="1405"/>
                  </a:lnTo>
                  <a:cubicBezTo>
                    <a:pt x="62322" y="538"/>
                    <a:pt x="61417" y="1"/>
                    <a:pt x="60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114179" y="3756286"/>
              <a:ext cx="1098237" cy="284009"/>
            </a:xfrm>
            <a:custGeom>
              <a:avLst/>
              <a:gdLst/>
              <a:ahLst/>
              <a:cxnLst/>
              <a:rect l="l" t="t" r="r" b="b"/>
              <a:pathLst>
                <a:path w="28793" h="7446" extrusionOk="0">
                  <a:moveTo>
                    <a:pt x="25969" y="1"/>
                  </a:moveTo>
                  <a:cubicBezTo>
                    <a:pt x="23232" y="24"/>
                    <a:pt x="9951" y="114"/>
                    <a:pt x="4093" y="114"/>
                  </a:cubicBezTo>
                  <a:cubicBezTo>
                    <a:pt x="3125" y="114"/>
                    <a:pt x="2360" y="112"/>
                    <a:pt x="1878" y="106"/>
                  </a:cubicBezTo>
                  <a:cubicBezTo>
                    <a:pt x="1549" y="106"/>
                    <a:pt x="1261" y="342"/>
                    <a:pt x="1195" y="671"/>
                  </a:cubicBezTo>
                  <a:lnTo>
                    <a:pt x="79" y="6632"/>
                  </a:lnTo>
                  <a:cubicBezTo>
                    <a:pt x="0" y="7052"/>
                    <a:pt x="329" y="7446"/>
                    <a:pt x="749" y="7446"/>
                  </a:cubicBezTo>
                  <a:lnTo>
                    <a:pt x="27991" y="7446"/>
                  </a:lnTo>
                  <a:cubicBezTo>
                    <a:pt x="28464" y="7446"/>
                    <a:pt x="28793" y="6986"/>
                    <a:pt x="28648" y="6539"/>
                  </a:cubicBezTo>
                  <a:lnTo>
                    <a:pt x="26626" y="461"/>
                  </a:lnTo>
                  <a:cubicBezTo>
                    <a:pt x="26535" y="185"/>
                    <a:pt x="26272" y="1"/>
                    <a:pt x="25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7552342" y="1551916"/>
              <a:ext cx="72166" cy="38"/>
            </a:xfrm>
            <a:custGeom>
              <a:avLst/>
              <a:gdLst/>
              <a:ahLst/>
              <a:cxnLst/>
              <a:rect l="l" t="t" r="r" b="b"/>
              <a:pathLst>
                <a:path w="1892" h="1" extrusionOk="0">
                  <a:moveTo>
                    <a:pt x="189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7552342" y="1551916"/>
              <a:ext cx="72166" cy="112215"/>
            </a:xfrm>
            <a:custGeom>
              <a:avLst/>
              <a:gdLst/>
              <a:ahLst/>
              <a:cxnLst/>
              <a:rect l="l" t="t" r="r" b="b"/>
              <a:pathLst>
                <a:path w="1892" h="2942" extrusionOk="0">
                  <a:moveTo>
                    <a:pt x="1" y="1"/>
                  </a:moveTo>
                  <a:lnTo>
                    <a:pt x="1" y="2942"/>
                  </a:lnTo>
                  <a:lnTo>
                    <a:pt x="1760" y="2942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rgbClr val="000C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7552342" y="1664094"/>
              <a:ext cx="67169" cy="1490876"/>
            </a:xfrm>
            <a:custGeom>
              <a:avLst/>
              <a:gdLst/>
              <a:ahLst/>
              <a:cxnLst/>
              <a:rect l="l" t="t" r="r" b="b"/>
              <a:pathLst>
                <a:path w="1761" h="39087" extrusionOk="0">
                  <a:moveTo>
                    <a:pt x="1" y="1"/>
                  </a:moveTo>
                  <a:lnTo>
                    <a:pt x="1" y="39086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5B8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5696022" y="1551916"/>
              <a:ext cx="72166" cy="1603091"/>
            </a:xfrm>
            <a:custGeom>
              <a:avLst/>
              <a:gdLst/>
              <a:ahLst/>
              <a:cxnLst/>
              <a:rect l="l" t="t" r="r" b="b"/>
              <a:pathLst>
                <a:path w="1892" h="42029" extrusionOk="0">
                  <a:moveTo>
                    <a:pt x="1" y="1"/>
                  </a:moveTo>
                  <a:lnTo>
                    <a:pt x="1892" y="42027"/>
                  </a:lnTo>
                  <a:lnTo>
                    <a:pt x="1892" y="42027"/>
                  </a:lnTo>
                  <a:cubicBezTo>
                    <a:pt x="1891" y="41738"/>
                    <a:pt x="1878" y="1"/>
                    <a:pt x="1878" y="1"/>
                  </a:cubicBezTo>
                  <a:close/>
                  <a:moveTo>
                    <a:pt x="1892" y="42027"/>
                  </a:moveTo>
                  <a:cubicBezTo>
                    <a:pt x="1892" y="42028"/>
                    <a:pt x="1892" y="42029"/>
                    <a:pt x="1892" y="42029"/>
                  </a:cubicBezTo>
                  <a:cubicBezTo>
                    <a:pt x="1892" y="42029"/>
                    <a:pt x="1892" y="42028"/>
                    <a:pt x="1892" y="42027"/>
                  </a:cubicBezTo>
                  <a:lnTo>
                    <a:pt x="1892" y="42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5768150" y="1087188"/>
              <a:ext cx="1784230" cy="2067781"/>
            </a:xfrm>
            <a:custGeom>
              <a:avLst/>
              <a:gdLst/>
              <a:ahLst/>
              <a:cxnLst/>
              <a:rect l="l" t="t" r="r" b="b"/>
              <a:pathLst>
                <a:path w="46778" h="54212" extrusionOk="0">
                  <a:moveTo>
                    <a:pt x="1366" y="1"/>
                  </a:moveTo>
                  <a:cubicBezTo>
                    <a:pt x="605" y="1"/>
                    <a:pt x="1" y="605"/>
                    <a:pt x="1" y="1366"/>
                  </a:cubicBezTo>
                  <a:lnTo>
                    <a:pt x="1" y="54211"/>
                  </a:lnTo>
                  <a:lnTo>
                    <a:pt x="46778" y="54211"/>
                  </a:lnTo>
                  <a:lnTo>
                    <a:pt x="46778" y="1366"/>
                  </a:lnTo>
                  <a:cubicBezTo>
                    <a:pt x="46778" y="605"/>
                    <a:pt x="46174" y="1"/>
                    <a:pt x="45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5768150" y="1087188"/>
              <a:ext cx="1784230" cy="139792"/>
            </a:xfrm>
            <a:custGeom>
              <a:avLst/>
              <a:gdLst/>
              <a:ahLst/>
              <a:cxnLst/>
              <a:rect l="l" t="t" r="r" b="b"/>
              <a:pathLst>
                <a:path w="46778" h="3665" extrusionOk="0">
                  <a:moveTo>
                    <a:pt x="1366" y="1"/>
                  </a:moveTo>
                  <a:cubicBezTo>
                    <a:pt x="605" y="1"/>
                    <a:pt x="1" y="605"/>
                    <a:pt x="1" y="1366"/>
                  </a:cubicBezTo>
                  <a:lnTo>
                    <a:pt x="1" y="3664"/>
                  </a:lnTo>
                  <a:lnTo>
                    <a:pt x="46778" y="3664"/>
                  </a:lnTo>
                  <a:lnTo>
                    <a:pt x="46778" y="1366"/>
                  </a:lnTo>
                  <a:cubicBezTo>
                    <a:pt x="46778" y="605"/>
                    <a:pt x="46174" y="1"/>
                    <a:pt x="45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5851758" y="1138795"/>
              <a:ext cx="55650" cy="55612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736" y="1"/>
                  </a:moveTo>
                  <a:cubicBezTo>
                    <a:pt x="329" y="1"/>
                    <a:pt x="1" y="328"/>
                    <a:pt x="1" y="722"/>
                  </a:cubicBezTo>
                  <a:cubicBezTo>
                    <a:pt x="1" y="1130"/>
                    <a:pt x="329" y="1458"/>
                    <a:pt x="736" y="1458"/>
                  </a:cubicBezTo>
                  <a:cubicBezTo>
                    <a:pt x="1130" y="1458"/>
                    <a:pt x="1458" y="1130"/>
                    <a:pt x="1458" y="722"/>
                  </a:cubicBezTo>
                  <a:cubicBezTo>
                    <a:pt x="1458" y="328"/>
                    <a:pt x="1130" y="1"/>
                    <a:pt x="736" y="1"/>
                  </a:cubicBezTo>
                  <a:close/>
                </a:path>
              </a:pathLst>
            </a:custGeom>
            <a:solidFill>
              <a:srgbClr val="E84E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06998" y="1138795"/>
              <a:ext cx="55650" cy="55612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736" y="1"/>
                  </a:moveTo>
                  <a:cubicBezTo>
                    <a:pt x="329" y="1"/>
                    <a:pt x="1" y="328"/>
                    <a:pt x="1" y="722"/>
                  </a:cubicBezTo>
                  <a:cubicBezTo>
                    <a:pt x="1" y="1130"/>
                    <a:pt x="329" y="1458"/>
                    <a:pt x="736" y="1458"/>
                  </a:cubicBezTo>
                  <a:cubicBezTo>
                    <a:pt x="1130" y="1458"/>
                    <a:pt x="1458" y="1130"/>
                    <a:pt x="1458" y="722"/>
                  </a:cubicBezTo>
                  <a:cubicBezTo>
                    <a:pt x="1458" y="328"/>
                    <a:pt x="1130" y="1"/>
                    <a:pt x="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5929416" y="1138795"/>
              <a:ext cx="55574" cy="55612"/>
            </a:xfrm>
            <a:custGeom>
              <a:avLst/>
              <a:gdLst/>
              <a:ahLst/>
              <a:cxnLst/>
              <a:rect l="l" t="t" r="r" b="b"/>
              <a:pathLst>
                <a:path w="1457" h="1458" extrusionOk="0">
                  <a:moveTo>
                    <a:pt x="735" y="1"/>
                  </a:moveTo>
                  <a:cubicBezTo>
                    <a:pt x="328" y="1"/>
                    <a:pt x="0" y="328"/>
                    <a:pt x="0" y="722"/>
                  </a:cubicBezTo>
                  <a:cubicBezTo>
                    <a:pt x="0" y="1130"/>
                    <a:pt x="328" y="1458"/>
                    <a:pt x="735" y="1458"/>
                  </a:cubicBezTo>
                  <a:cubicBezTo>
                    <a:pt x="1129" y="1458"/>
                    <a:pt x="1457" y="1130"/>
                    <a:pt x="1457" y="722"/>
                  </a:cubicBezTo>
                  <a:cubicBezTo>
                    <a:pt x="1457" y="328"/>
                    <a:pt x="1129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5853284" y="1307537"/>
              <a:ext cx="1635055" cy="47640"/>
            </a:xfrm>
            <a:custGeom>
              <a:avLst/>
              <a:gdLst/>
              <a:ahLst/>
              <a:cxnLst/>
              <a:rect l="l" t="t" r="r" b="b"/>
              <a:pathLst>
                <a:path w="42867" h="1249" extrusionOk="0">
                  <a:moveTo>
                    <a:pt x="1" y="1"/>
                  </a:moveTo>
                  <a:lnTo>
                    <a:pt x="1" y="1248"/>
                  </a:lnTo>
                  <a:lnTo>
                    <a:pt x="42866" y="1248"/>
                  </a:lnTo>
                  <a:lnTo>
                    <a:pt x="428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853284" y="1409225"/>
              <a:ext cx="1635055" cy="47602"/>
            </a:xfrm>
            <a:custGeom>
              <a:avLst/>
              <a:gdLst/>
              <a:ahLst/>
              <a:cxnLst/>
              <a:rect l="l" t="t" r="r" b="b"/>
              <a:pathLst>
                <a:path w="42867" h="1248" extrusionOk="0">
                  <a:moveTo>
                    <a:pt x="1" y="0"/>
                  </a:moveTo>
                  <a:lnTo>
                    <a:pt x="1" y="1247"/>
                  </a:lnTo>
                  <a:lnTo>
                    <a:pt x="42866" y="1247"/>
                  </a:lnTo>
                  <a:lnTo>
                    <a:pt x="42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5853284" y="1510875"/>
              <a:ext cx="1635055" cy="47602"/>
            </a:xfrm>
            <a:custGeom>
              <a:avLst/>
              <a:gdLst/>
              <a:ahLst/>
              <a:cxnLst/>
              <a:rect l="l" t="t" r="r" b="b"/>
              <a:pathLst>
                <a:path w="42867" h="1248" extrusionOk="0">
                  <a:moveTo>
                    <a:pt x="1" y="0"/>
                  </a:moveTo>
                  <a:lnTo>
                    <a:pt x="1" y="1248"/>
                  </a:lnTo>
                  <a:lnTo>
                    <a:pt x="42866" y="1248"/>
                  </a:lnTo>
                  <a:lnTo>
                    <a:pt x="42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695051" y="1701664"/>
              <a:ext cx="797293" cy="48136"/>
            </a:xfrm>
            <a:custGeom>
              <a:avLst/>
              <a:gdLst/>
              <a:ahLst/>
              <a:cxnLst/>
              <a:rect l="l" t="t" r="r" b="b"/>
              <a:pathLst>
                <a:path w="20903" h="1262" extrusionOk="0">
                  <a:moveTo>
                    <a:pt x="1" y="1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695051" y="1803314"/>
              <a:ext cx="797293" cy="48098"/>
            </a:xfrm>
            <a:custGeom>
              <a:avLst/>
              <a:gdLst/>
              <a:ahLst/>
              <a:cxnLst/>
              <a:rect l="l" t="t" r="r" b="b"/>
              <a:pathLst>
                <a:path w="20903" h="1261" extrusionOk="0">
                  <a:moveTo>
                    <a:pt x="1" y="1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695051" y="1905459"/>
              <a:ext cx="797293" cy="47640"/>
            </a:xfrm>
            <a:custGeom>
              <a:avLst/>
              <a:gdLst/>
              <a:ahLst/>
              <a:cxnLst/>
              <a:rect l="l" t="t" r="r" b="b"/>
              <a:pathLst>
                <a:path w="20903" h="1249" extrusionOk="0">
                  <a:moveTo>
                    <a:pt x="1" y="1"/>
                  </a:moveTo>
                  <a:lnTo>
                    <a:pt x="1" y="1249"/>
                  </a:lnTo>
                  <a:lnTo>
                    <a:pt x="20902" y="1249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695051" y="1998603"/>
              <a:ext cx="797293" cy="48136"/>
            </a:xfrm>
            <a:custGeom>
              <a:avLst/>
              <a:gdLst/>
              <a:ahLst/>
              <a:cxnLst/>
              <a:rect l="l" t="t" r="r" b="b"/>
              <a:pathLst>
                <a:path w="20903" h="1262" extrusionOk="0">
                  <a:moveTo>
                    <a:pt x="1" y="1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695051" y="2100291"/>
              <a:ext cx="797293" cy="48098"/>
            </a:xfrm>
            <a:custGeom>
              <a:avLst/>
              <a:gdLst/>
              <a:ahLst/>
              <a:cxnLst/>
              <a:rect l="l" t="t" r="r" b="b"/>
              <a:pathLst>
                <a:path w="20903" h="1261" extrusionOk="0">
                  <a:moveTo>
                    <a:pt x="1" y="1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695051" y="2201941"/>
              <a:ext cx="797293" cy="48098"/>
            </a:xfrm>
            <a:custGeom>
              <a:avLst/>
              <a:gdLst/>
              <a:ahLst/>
              <a:cxnLst/>
              <a:rect l="l" t="t" r="r" b="b"/>
              <a:pathLst>
                <a:path w="20903" h="1261" extrusionOk="0">
                  <a:moveTo>
                    <a:pt x="1" y="0"/>
                  </a:moveTo>
                  <a:lnTo>
                    <a:pt x="1" y="1261"/>
                  </a:lnTo>
                  <a:lnTo>
                    <a:pt x="20902" y="1261"/>
                  </a:lnTo>
                  <a:lnTo>
                    <a:pt x="20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5857289" y="1630566"/>
              <a:ext cx="793250" cy="685573"/>
            </a:xfrm>
            <a:custGeom>
              <a:avLst/>
              <a:gdLst/>
              <a:ahLst/>
              <a:cxnLst/>
              <a:rect l="l" t="t" r="r" b="b"/>
              <a:pathLst>
                <a:path w="20797" h="17974" extrusionOk="0">
                  <a:moveTo>
                    <a:pt x="1" y="0"/>
                  </a:moveTo>
                  <a:lnTo>
                    <a:pt x="1" y="17974"/>
                  </a:lnTo>
                  <a:lnTo>
                    <a:pt x="20797" y="17974"/>
                  </a:lnTo>
                  <a:lnTo>
                    <a:pt x="20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5857289" y="2957620"/>
              <a:ext cx="797255" cy="47602"/>
            </a:xfrm>
            <a:custGeom>
              <a:avLst/>
              <a:gdLst/>
              <a:ahLst/>
              <a:cxnLst/>
              <a:rect l="l" t="t" r="r" b="b"/>
              <a:pathLst>
                <a:path w="20902" h="1248" extrusionOk="0">
                  <a:moveTo>
                    <a:pt x="1" y="1"/>
                  </a:moveTo>
                  <a:lnTo>
                    <a:pt x="1" y="1247"/>
                  </a:lnTo>
                  <a:lnTo>
                    <a:pt x="20902" y="1247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5857289" y="2855932"/>
              <a:ext cx="797255" cy="47640"/>
            </a:xfrm>
            <a:custGeom>
              <a:avLst/>
              <a:gdLst/>
              <a:ahLst/>
              <a:cxnLst/>
              <a:rect l="l" t="t" r="r" b="b"/>
              <a:pathLst>
                <a:path w="20902" h="1249" extrusionOk="0">
                  <a:moveTo>
                    <a:pt x="1" y="1"/>
                  </a:moveTo>
                  <a:lnTo>
                    <a:pt x="1" y="1249"/>
                  </a:lnTo>
                  <a:lnTo>
                    <a:pt x="20902" y="1249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5857289" y="2754321"/>
              <a:ext cx="797255" cy="47564"/>
            </a:xfrm>
            <a:custGeom>
              <a:avLst/>
              <a:gdLst/>
              <a:ahLst/>
              <a:cxnLst/>
              <a:rect l="l" t="t" r="r" b="b"/>
              <a:pathLst>
                <a:path w="20902" h="1247" extrusionOk="0">
                  <a:moveTo>
                    <a:pt x="1" y="0"/>
                  </a:moveTo>
                  <a:lnTo>
                    <a:pt x="1" y="1247"/>
                  </a:lnTo>
                  <a:lnTo>
                    <a:pt x="20902" y="1247"/>
                  </a:lnTo>
                  <a:lnTo>
                    <a:pt x="209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5857289" y="2660643"/>
              <a:ext cx="797255" cy="47640"/>
            </a:xfrm>
            <a:custGeom>
              <a:avLst/>
              <a:gdLst/>
              <a:ahLst/>
              <a:cxnLst/>
              <a:rect l="l" t="t" r="r" b="b"/>
              <a:pathLst>
                <a:path w="20902" h="1249" extrusionOk="0">
                  <a:moveTo>
                    <a:pt x="1" y="1"/>
                  </a:moveTo>
                  <a:lnTo>
                    <a:pt x="1" y="1248"/>
                  </a:lnTo>
                  <a:lnTo>
                    <a:pt x="20902" y="1248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5857289" y="2558993"/>
              <a:ext cx="797255" cy="47602"/>
            </a:xfrm>
            <a:custGeom>
              <a:avLst/>
              <a:gdLst/>
              <a:ahLst/>
              <a:cxnLst/>
              <a:rect l="l" t="t" r="r" b="b"/>
              <a:pathLst>
                <a:path w="20902" h="1248" extrusionOk="0">
                  <a:moveTo>
                    <a:pt x="1" y="1"/>
                  </a:moveTo>
                  <a:lnTo>
                    <a:pt x="1" y="1248"/>
                  </a:lnTo>
                  <a:lnTo>
                    <a:pt x="20902" y="1248"/>
                  </a:lnTo>
                  <a:lnTo>
                    <a:pt x="20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5857289" y="2457343"/>
              <a:ext cx="797255" cy="47602"/>
            </a:xfrm>
            <a:custGeom>
              <a:avLst/>
              <a:gdLst/>
              <a:ahLst/>
              <a:cxnLst/>
              <a:rect l="l" t="t" r="r" b="b"/>
              <a:pathLst>
                <a:path w="20902" h="1248" extrusionOk="0">
                  <a:moveTo>
                    <a:pt x="1" y="0"/>
                  </a:moveTo>
                  <a:lnTo>
                    <a:pt x="1" y="1248"/>
                  </a:lnTo>
                  <a:lnTo>
                    <a:pt x="20902" y="1248"/>
                  </a:lnTo>
                  <a:lnTo>
                    <a:pt x="209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699590" y="2391242"/>
              <a:ext cx="792754" cy="685077"/>
            </a:xfrm>
            <a:custGeom>
              <a:avLst/>
              <a:gdLst/>
              <a:ahLst/>
              <a:cxnLst/>
              <a:rect l="l" t="t" r="r" b="b"/>
              <a:pathLst>
                <a:path w="20784" h="17961" extrusionOk="0">
                  <a:moveTo>
                    <a:pt x="1" y="0"/>
                  </a:moveTo>
                  <a:lnTo>
                    <a:pt x="1" y="17961"/>
                  </a:lnTo>
                  <a:lnTo>
                    <a:pt x="20783" y="17961"/>
                  </a:lnTo>
                  <a:lnTo>
                    <a:pt x="20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094670" y="583440"/>
              <a:ext cx="684086" cy="408659"/>
            </a:xfrm>
            <a:custGeom>
              <a:avLst/>
              <a:gdLst/>
              <a:ahLst/>
              <a:cxnLst/>
              <a:rect l="l" t="t" r="r" b="b"/>
              <a:pathLst>
                <a:path w="17935" h="10714" extrusionOk="0">
                  <a:moveTo>
                    <a:pt x="1" y="0"/>
                  </a:moveTo>
                  <a:lnTo>
                    <a:pt x="17173" y="10713"/>
                  </a:lnTo>
                  <a:lnTo>
                    <a:pt x="17934" y="5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7577401" y="814317"/>
              <a:ext cx="172290" cy="177782"/>
            </a:xfrm>
            <a:custGeom>
              <a:avLst/>
              <a:gdLst/>
              <a:ahLst/>
              <a:cxnLst/>
              <a:rect l="l" t="t" r="r" b="b"/>
              <a:pathLst>
                <a:path w="4517" h="4661" extrusionOk="0">
                  <a:moveTo>
                    <a:pt x="3506" y="0"/>
                  </a:moveTo>
                  <a:lnTo>
                    <a:pt x="0" y="1851"/>
                  </a:lnTo>
                  <a:lnTo>
                    <a:pt x="4517" y="4660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7656509" y="1317073"/>
              <a:ext cx="774255" cy="883418"/>
            </a:xfrm>
            <a:custGeom>
              <a:avLst/>
              <a:gdLst/>
              <a:ahLst/>
              <a:cxnLst/>
              <a:rect l="l" t="t" r="r" b="b"/>
              <a:pathLst>
                <a:path w="20299" h="23161" extrusionOk="0">
                  <a:moveTo>
                    <a:pt x="3113" y="1"/>
                  </a:moveTo>
                  <a:lnTo>
                    <a:pt x="1" y="20561"/>
                  </a:lnTo>
                  <a:lnTo>
                    <a:pt x="17187" y="23160"/>
                  </a:lnTo>
                  <a:lnTo>
                    <a:pt x="20298" y="2600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733137" y="1875441"/>
              <a:ext cx="578965" cy="118204"/>
            </a:xfrm>
            <a:custGeom>
              <a:avLst/>
              <a:gdLst/>
              <a:ahLst/>
              <a:cxnLst/>
              <a:rect l="l" t="t" r="r" b="b"/>
              <a:pathLst>
                <a:path w="15179" h="3099" extrusionOk="0">
                  <a:moveTo>
                    <a:pt x="119" y="0"/>
                  </a:moveTo>
                  <a:lnTo>
                    <a:pt x="1" y="828"/>
                  </a:lnTo>
                  <a:lnTo>
                    <a:pt x="15047" y="3099"/>
                  </a:lnTo>
                  <a:lnTo>
                    <a:pt x="15178" y="227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7723144" y="1941542"/>
              <a:ext cx="578927" cy="118204"/>
            </a:xfrm>
            <a:custGeom>
              <a:avLst/>
              <a:gdLst/>
              <a:ahLst/>
              <a:cxnLst/>
              <a:rect l="l" t="t" r="r" b="b"/>
              <a:pathLst>
                <a:path w="15178" h="3099" extrusionOk="0">
                  <a:moveTo>
                    <a:pt x="118" y="0"/>
                  </a:moveTo>
                  <a:lnTo>
                    <a:pt x="0" y="828"/>
                  </a:lnTo>
                  <a:lnTo>
                    <a:pt x="15059" y="3099"/>
                  </a:lnTo>
                  <a:lnTo>
                    <a:pt x="15178" y="227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7713112" y="2008139"/>
              <a:ext cx="578927" cy="117708"/>
            </a:xfrm>
            <a:custGeom>
              <a:avLst/>
              <a:gdLst/>
              <a:ahLst/>
              <a:cxnLst/>
              <a:rect l="l" t="t" r="r" b="b"/>
              <a:pathLst>
                <a:path w="15178" h="3086" extrusionOk="0">
                  <a:moveTo>
                    <a:pt x="118" y="1"/>
                  </a:moveTo>
                  <a:lnTo>
                    <a:pt x="1" y="815"/>
                  </a:lnTo>
                  <a:lnTo>
                    <a:pt x="15059" y="3086"/>
                  </a:lnTo>
                  <a:lnTo>
                    <a:pt x="15178" y="227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750187" y="1392671"/>
              <a:ext cx="633013" cy="498332"/>
            </a:xfrm>
            <a:custGeom>
              <a:avLst/>
              <a:gdLst/>
              <a:ahLst/>
              <a:cxnLst/>
              <a:rect l="l" t="t" r="r" b="b"/>
              <a:pathLst>
                <a:path w="16596" h="13065" extrusionOk="0">
                  <a:moveTo>
                    <a:pt x="1628" y="1"/>
                  </a:moveTo>
                  <a:lnTo>
                    <a:pt x="0" y="10806"/>
                  </a:lnTo>
                  <a:lnTo>
                    <a:pt x="14967" y="13065"/>
                  </a:lnTo>
                  <a:lnTo>
                    <a:pt x="16595" y="2259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750187" y="1530404"/>
              <a:ext cx="341032" cy="325546"/>
            </a:xfrm>
            <a:custGeom>
              <a:avLst/>
              <a:gdLst/>
              <a:ahLst/>
              <a:cxnLst/>
              <a:rect l="l" t="t" r="r" b="b"/>
              <a:pathLst>
                <a:path w="8941" h="8535" extrusionOk="0">
                  <a:moveTo>
                    <a:pt x="5685" y="1"/>
                  </a:moveTo>
                  <a:lnTo>
                    <a:pt x="0" y="7195"/>
                  </a:lnTo>
                  <a:lnTo>
                    <a:pt x="8941" y="8535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7998571" y="1662110"/>
              <a:ext cx="322533" cy="228893"/>
            </a:xfrm>
            <a:custGeom>
              <a:avLst/>
              <a:gdLst/>
              <a:ahLst/>
              <a:cxnLst/>
              <a:rect l="l" t="t" r="r" b="b"/>
              <a:pathLst>
                <a:path w="8456" h="6001" extrusionOk="0">
                  <a:moveTo>
                    <a:pt x="4963" y="0"/>
                  </a:moveTo>
                  <a:lnTo>
                    <a:pt x="0" y="3900"/>
                  </a:lnTo>
                  <a:lnTo>
                    <a:pt x="65" y="4740"/>
                  </a:lnTo>
                  <a:lnTo>
                    <a:pt x="8455" y="6001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8192335" y="1497602"/>
              <a:ext cx="141776" cy="132240"/>
            </a:xfrm>
            <a:custGeom>
              <a:avLst/>
              <a:gdLst/>
              <a:ahLst/>
              <a:cxnLst/>
              <a:rect l="l" t="t" r="r" b="b"/>
              <a:pathLst>
                <a:path w="3717" h="3467" extrusionOk="0">
                  <a:moveTo>
                    <a:pt x="1853" y="0"/>
                  </a:moveTo>
                  <a:cubicBezTo>
                    <a:pt x="1012" y="0"/>
                    <a:pt x="276" y="620"/>
                    <a:pt x="146" y="1477"/>
                  </a:cubicBezTo>
                  <a:cubicBezTo>
                    <a:pt x="1" y="2423"/>
                    <a:pt x="657" y="3303"/>
                    <a:pt x="1602" y="3447"/>
                  </a:cubicBezTo>
                  <a:cubicBezTo>
                    <a:pt x="1691" y="3460"/>
                    <a:pt x="1778" y="3467"/>
                    <a:pt x="1865" y="3467"/>
                  </a:cubicBezTo>
                  <a:cubicBezTo>
                    <a:pt x="2705" y="3467"/>
                    <a:pt x="3441" y="2847"/>
                    <a:pt x="3572" y="1990"/>
                  </a:cubicBezTo>
                  <a:cubicBezTo>
                    <a:pt x="3717" y="1044"/>
                    <a:pt x="3073" y="164"/>
                    <a:pt x="2115" y="20"/>
                  </a:cubicBezTo>
                  <a:cubicBezTo>
                    <a:pt x="2027" y="7"/>
                    <a:pt x="1939" y="0"/>
                    <a:pt x="18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7634996" y="2496897"/>
              <a:ext cx="536856" cy="536894"/>
            </a:xfrm>
            <a:custGeom>
              <a:avLst/>
              <a:gdLst/>
              <a:ahLst/>
              <a:cxnLst/>
              <a:rect l="l" t="t" r="r" b="b"/>
              <a:pathLst>
                <a:path w="14075" h="14076" extrusionOk="0">
                  <a:moveTo>
                    <a:pt x="7038" y="1"/>
                  </a:moveTo>
                  <a:cubicBezTo>
                    <a:pt x="3152" y="1"/>
                    <a:pt x="1" y="3152"/>
                    <a:pt x="1" y="7038"/>
                  </a:cubicBezTo>
                  <a:cubicBezTo>
                    <a:pt x="1" y="10924"/>
                    <a:pt x="3152" y="14075"/>
                    <a:pt x="7038" y="14075"/>
                  </a:cubicBezTo>
                  <a:cubicBezTo>
                    <a:pt x="10924" y="14075"/>
                    <a:pt x="14075" y="10924"/>
                    <a:pt x="14075" y="7038"/>
                  </a:cubicBezTo>
                  <a:cubicBezTo>
                    <a:pt x="14075" y="3152"/>
                    <a:pt x="10924" y="1"/>
                    <a:pt x="7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7726615" y="2594046"/>
              <a:ext cx="350110" cy="344007"/>
            </a:xfrm>
            <a:custGeom>
              <a:avLst/>
              <a:gdLst/>
              <a:ahLst/>
              <a:cxnLst/>
              <a:rect l="l" t="t" r="r" b="b"/>
              <a:pathLst>
                <a:path w="9179" h="9019" extrusionOk="0">
                  <a:moveTo>
                    <a:pt x="4570" y="2797"/>
                  </a:moveTo>
                  <a:cubicBezTo>
                    <a:pt x="5515" y="2797"/>
                    <a:pt x="6290" y="3572"/>
                    <a:pt x="6290" y="4504"/>
                  </a:cubicBezTo>
                  <a:cubicBezTo>
                    <a:pt x="6290" y="5449"/>
                    <a:pt x="5515" y="6224"/>
                    <a:pt x="4570" y="6224"/>
                  </a:cubicBezTo>
                  <a:cubicBezTo>
                    <a:pt x="3638" y="6224"/>
                    <a:pt x="2863" y="5449"/>
                    <a:pt x="2863" y="4504"/>
                  </a:cubicBezTo>
                  <a:cubicBezTo>
                    <a:pt x="2863" y="3572"/>
                    <a:pt x="3638" y="2797"/>
                    <a:pt x="4570" y="2797"/>
                  </a:cubicBezTo>
                  <a:close/>
                  <a:moveTo>
                    <a:pt x="4058" y="1"/>
                  </a:moveTo>
                  <a:cubicBezTo>
                    <a:pt x="3703" y="1"/>
                    <a:pt x="3428" y="276"/>
                    <a:pt x="3428" y="631"/>
                  </a:cubicBezTo>
                  <a:lnTo>
                    <a:pt x="3428" y="1431"/>
                  </a:lnTo>
                  <a:cubicBezTo>
                    <a:pt x="3428" y="1498"/>
                    <a:pt x="3388" y="1550"/>
                    <a:pt x="3335" y="1576"/>
                  </a:cubicBezTo>
                  <a:cubicBezTo>
                    <a:pt x="3313" y="1586"/>
                    <a:pt x="3291" y="1590"/>
                    <a:pt x="3271" y="1590"/>
                  </a:cubicBezTo>
                  <a:cubicBezTo>
                    <a:pt x="3233" y="1590"/>
                    <a:pt x="3199" y="1575"/>
                    <a:pt x="3165" y="1550"/>
                  </a:cubicBezTo>
                  <a:lnTo>
                    <a:pt x="2509" y="999"/>
                  </a:lnTo>
                  <a:cubicBezTo>
                    <a:pt x="2388" y="900"/>
                    <a:pt x="2243" y="853"/>
                    <a:pt x="2101" y="853"/>
                  </a:cubicBezTo>
                  <a:cubicBezTo>
                    <a:pt x="1920" y="853"/>
                    <a:pt x="1741" y="930"/>
                    <a:pt x="1616" y="1077"/>
                  </a:cubicBezTo>
                  <a:lnTo>
                    <a:pt x="802" y="2049"/>
                  </a:lnTo>
                  <a:cubicBezTo>
                    <a:pt x="578" y="2312"/>
                    <a:pt x="618" y="2705"/>
                    <a:pt x="881" y="2942"/>
                  </a:cubicBezTo>
                  <a:lnTo>
                    <a:pt x="1485" y="3441"/>
                  </a:lnTo>
                  <a:cubicBezTo>
                    <a:pt x="1537" y="3480"/>
                    <a:pt x="1550" y="3546"/>
                    <a:pt x="1537" y="3611"/>
                  </a:cubicBezTo>
                  <a:lnTo>
                    <a:pt x="1537" y="3625"/>
                  </a:lnTo>
                  <a:cubicBezTo>
                    <a:pt x="1511" y="3677"/>
                    <a:pt x="1471" y="3716"/>
                    <a:pt x="1419" y="3730"/>
                  </a:cubicBezTo>
                  <a:lnTo>
                    <a:pt x="578" y="3873"/>
                  </a:lnTo>
                  <a:cubicBezTo>
                    <a:pt x="237" y="3940"/>
                    <a:pt x="1" y="4267"/>
                    <a:pt x="67" y="4609"/>
                  </a:cubicBezTo>
                  <a:lnTo>
                    <a:pt x="277" y="5856"/>
                  </a:lnTo>
                  <a:cubicBezTo>
                    <a:pt x="336" y="6164"/>
                    <a:pt x="609" y="6376"/>
                    <a:pt x="912" y="6376"/>
                  </a:cubicBezTo>
                  <a:cubicBezTo>
                    <a:pt x="945" y="6376"/>
                    <a:pt x="979" y="6373"/>
                    <a:pt x="1012" y="6368"/>
                  </a:cubicBezTo>
                  <a:lnTo>
                    <a:pt x="1721" y="6237"/>
                  </a:lnTo>
                  <a:cubicBezTo>
                    <a:pt x="1730" y="6235"/>
                    <a:pt x="1738" y="6234"/>
                    <a:pt x="1746" y="6234"/>
                  </a:cubicBezTo>
                  <a:cubicBezTo>
                    <a:pt x="1803" y="6234"/>
                    <a:pt x="1856" y="6270"/>
                    <a:pt x="1879" y="6315"/>
                  </a:cubicBezTo>
                  <a:cubicBezTo>
                    <a:pt x="1891" y="6329"/>
                    <a:pt x="1905" y="6355"/>
                    <a:pt x="1918" y="6368"/>
                  </a:cubicBezTo>
                  <a:cubicBezTo>
                    <a:pt x="1957" y="6421"/>
                    <a:pt x="1957" y="6487"/>
                    <a:pt x="1931" y="6539"/>
                  </a:cubicBezTo>
                  <a:lnTo>
                    <a:pt x="1537" y="7208"/>
                  </a:lnTo>
                  <a:cubicBezTo>
                    <a:pt x="1366" y="7511"/>
                    <a:pt x="1471" y="7891"/>
                    <a:pt x="1774" y="8075"/>
                  </a:cubicBezTo>
                  <a:lnTo>
                    <a:pt x="2863" y="8705"/>
                  </a:lnTo>
                  <a:cubicBezTo>
                    <a:pt x="2961" y="8761"/>
                    <a:pt x="3069" y="8787"/>
                    <a:pt x="3176" y="8787"/>
                  </a:cubicBezTo>
                  <a:cubicBezTo>
                    <a:pt x="3398" y="8787"/>
                    <a:pt x="3614" y="8673"/>
                    <a:pt x="3729" y="8469"/>
                  </a:cubicBezTo>
                  <a:lnTo>
                    <a:pt x="4044" y="7917"/>
                  </a:lnTo>
                  <a:cubicBezTo>
                    <a:pt x="4079" y="7871"/>
                    <a:pt x="4124" y="7836"/>
                    <a:pt x="4178" y="7836"/>
                  </a:cubicBezTo>
                  <a:cubicBezTo>
                    <a:pt x="4185" y="7836"/>
                    <a:pt x="4194" y="7837"/>
                    <a:pt x="4202" y="7838"/>
                  </a:cubicBezTo>
                  <a:cubicBezTo>
                    <a:pt x="4255" y="7852"/>
                    <a:pt x="4294" y="7852"/>
                    <a:pt x="4347" y="7852"/>
                  </a:cubicBezTo>
                  <a:cubicBezTo>
                    <a:pt x="4399" y="7865"/>
                    <a:pt x="4452" y="7905"/>
                    <a:pt x="4478" y="7957"/>
                  </a:cubicBezTo>
                  <a:lnTo>
                    <a:pt x="4715" y="8600"/>
                  </a:lnTo>
                  <a:cubicBezTo>
                    <a:pt x="4807" y="8858"/>
                    <a:pt x="5046" y="9018"/>
                    <a:pt x="5303" y="9018"/>
                  </a:cubicBezTo>
                  <a:cubicBezTo>
                    <a:pt x="5373" y="9018"/>
                    <a:pt x="5445" y="9006"/>
                    <a:pt x="5515" y="8981"/>
                  </a:cubicBezTo>
                  <a:lnTo>
                    <a:pt x="6697" y="8547"/>
                  </a:lnTo>
                  <a:cubicBezTo>
                    <a:pt x="7038" y="8430"/>
                    <a:pt x="7195" y="8075"/>
                    <a:pt x="7078" y="7747"/>
                  </a:cubicBezTo>
                  <a:lnTo>
                    <a:pt x="6880" y="7169"/>
                  </a:lnTo>
                  <a:cubicBezTo>
                    <a:pt x="6854" y="7117"/>
                    <a:pt x="6868" y="7051"/>
                    <a:pt x="6920" y="7012"/>
                  </a:cubicBezTo>
                  <a:lnTo>
                    <a:pt x="7038" y="6893"/>
                  </a:lnTo>
                  <a:cubicBezTo>
                    <a:pt x="7067" y="6865"/>
                    <a:pt x="7108" y="6844"/>
                    <a:pt x="7149" y="6844"/>
                  </a:cubicBezTo>
                  <a:cubicBezTo>
                    <a:pt x="7165" y="6844"/>
                    <a:pt x="7181" y="6847"/>
                    <a:pt x="7195" y="6854"/>
                  </a:cubicBezTo>
                  <a:lnTo>
                    <a:pt x="7813" y="7077"/>
                  </a:lnTo>
                  <a:cubicBezTo>
                    <a:pt x="7884" y="7103"/>
                    <a:pt x="7956" y="7115"/>
                    <a:pt x="8027" y="7115"/>
                  </a:cubicBezTo>
                  <a:cubicBezTo>
                    <a:pt x="8288" y="7115"/>
                    <a:pt x="8534" y="6954"/>
                    <a:pt x="8627" y="6697"/>
                  </a:cubicBezTo>
                  <a:lnTo>
                    <a:pt x="9060" y="5515"/>
                  </a:lnTo>
                  <a:cubicBezTo>
                    <a:pt x="9178" y="5186"/>
                    <a:pt x="9007" y="4819"/>
                    <a:pt x="8680" y="4701"/>
                  </a:cubicBezTo>
                  <a:lnTo>
                    <a:pt x="8076" y="4491"/>
                  </a:lnTo>
                  <a:cubicBezTo>
                    <a:pt x="8023" y="4465"/>
                    <a:pt x="7983" y="4412"/>
                    <a:pt x="7971" y="4346"/>
                  </a:cubicBezTo>
                  <a:cubicBezTo>
                    <a:pt x="7971" y="4202"/>
                    <a:pt x="7944" y="4057"/>
                    <a:pt x="7918" y="3926"/>
                  </a:cubicBezTo>
                  <a:cubicBezTo>
                    <a:pt x="7904" y="3861"/>
                    <a:pt x="7931" y="3808"/>
                    <a:pt x="7971" y="3768"/>
                  </a:cubicBezTo>
                  <a:lnTo>
                    <a:pt x="8653" y="3231"/>
                  </a:lnTo>
                  <a:cubicBezTo>
                    <a:pt x="8916" y="3007"/>
                    <a:pt x="8968" y="2613"/>
                    <a:pt x="8745" y="2338"/>
                  </a:cubicBezTo>
                  <a:lnTo>
                    <a:pt x="7971" y="1353"/>
                  </a:lnTo>
                  <a:cubicBezTo>
                    <a:pt x="7842" y="1195"/>
                    <a:pt x="7657" y="1114"/>
                    <a:pt x="7471" y="1114"/>
                  </a:cubicBezTo>
                  <a:cubicBezTo>
                    <a:pt x="7333" y="1114"/>
                    <a:pt x="7195" y="1158"/>
                    <a:pt x="7078" y="1248"/>
                  </a:cubicBezTo>
                  <a:lnTo>
                    <a:pt x="6500" y="1708"/>
                  </a:lnTo>
                  <a:cubicBezTo>
                    <a:pt x="6470" y="1730"/>
                    <a:pt x="6434" y="1744"/>
                    <a:pt x="6400" y="1744"/>
                  </a:cubicBezTo>
                  <a:cubicBezTo>
                    <a:pt x="6375" y="1744"/>
                    <a:pt x="6351" y="1737"/>
                    <a:pt x="6329" y="1720"/>
                  </a:cubicBezTo>
                  <a:cubicBezTo>
                    <a:pt x="6238" y="1668"/>
                    <a:pt x="6145" y="1615"/>
                    <a:pt x="6040" y="1576"/>
                  </a:cubicBezTo>
                  <a:cubicBezTo>
                    <a:pt x="5988" y="1550"/>
                    <a:pt x="5949" y="1498"/>
                    <a:pt x="5949" y="1431"/>
                  </a:cubicBezTo>
                  <a:lnTo>
                    <a:pt x="5949" y="631"/>
                  </a:lnTo>
                  <a:cubicBezTo>
                    <a:pt x="5949" y="276"/>
                    <a:pt x="5672" y="1"/>
                    <a:pt x="5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5030016" y="2429041"/>
              <a:ext cx="846840" cy="642053"/>
            </a:xfrm>
            <a:custGeom>
              <a:avLst/>
              <a:gdLst/>
              <a:ahLst/>
              <a:cxnLst/>
              <a:rect l="l" t="t" r="r" b="b"/>
              <a:pathLst>
                <a:path w="22202" h="16833" extrusionOk="0">
                  <a:moveTo>
                    <a:pt x="18960" y="0"/>
                  </a:moveTo>
                  <a:cubicBezTo>
                    <a:pt x="18942" y="0"/>
                    <a:pt x="18924" y="2"/>
                    <a:pt x="18906" y="7"/>
                  </a:cubicBezTo>
                  <a:lnTo>
                    <a:pt x="144" y="4970"/>
                  </a:lnTo>
                  <a:cubicBezTo>
                    <a:pt x="53" y="4996"/>
                    <a:pt x="0" y="5088"/>
                    <a:pt x="27" y="5193"/>
                  </a:cubicBezTo>
                  <a:lnTo>
                    <a:pt x="3073" y="16707"/>
                  </a:lnTo>
                  <a:cubicBezTo>
                    <a:pt x="3094" y="16783"/>
                    <a:pt x="3160" y="16833"/>
                    <a:pt x="3235" y="16833"/>
                  </a:cubicBezTo>
                  <a:cubicBezTo>
                    <a:pt x="3250" y="16833"/>
                    <a:pt x="3267" y="16830"/>
                    <a:pt x="3283" y="16826"/>
                  </a:cubicBezTo>
                  <a:lnTo>
                    <a:pt x="22043" y="11863"/>
                  </a:lnTo>
                  <a:cubicBezTo>
                    <a:pt x="22149" y="11837"/>
                    <a:pt x="22201" y="11744"/>
                    <a:pt x="22175" y="11639"/>
                  </a:cubicBezTo>
                  <a:lnTo>
                    <a:pt x="19129" y="126"/>
                  </a:lnTo>
                  <a:cubicBezTo>
                    <a:pt x="19107" y="49"/>
                    <a:pt x="19041" y="0"/>
                    <a:pt x="18960" y="0"/>
                  </a:cubicBezTo>
                  <a:close/>
                </a:path>
              </a:pathLst>
            </a:custGeom>
            <a:solidFill>
              <a:srgbClr val="FF464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5029024" y="2415997"/>
              <a:ext cx="846802" cy="642091"/>
            </a:xfrm>
            <a:custGeom>
              <a:avLst/>
              <a:gdLst/>
              <a:ahLst/>
              <a:cxnLst/>
              <a:rect l="l" t="t" r="r" b="b"/>
              <a:pathLst>
                <a:path w="22201" h="16834" extrusionOk="0">
                  <a:moveTo>
                    <a:pt x="18959" y="1"/>
                  </a:moveTo>
                  <a:cubicBezTo>
                    <a:pt x="18942" y="1"/>
                    <a:pt x="18924" y="3"/>
                    <a:pt x="18906" y="8"/>
                  </a:cubicBezTo>
                  <a:lnTo>
                    <a:pt x="144" y="4970"/>
                  </a:lnTo>
                  <a:cubicBezTo>
                    <a:pt x="53" y="4997"/>
                    <a:pt x="0" y="5089"/>
                    <a:pt x="26" y="5194"/>
                  </a:cubicBezTo>
                  <a:lnTo>
                    <a:pt x="3072" y="16708"/>
                  </a:lnTo>
                  <a:cubicBezTo>
                    <a:pt x="3094" y="16784"/>
                    <a:pt x="3160" y="16833"/>
                    <a:pt x="3234" y="16833"/>
                  </a:cubicBezTo>
                  <a:cubicBezTo>
                    <a:pt x="3250" y="16833"/>
                    <a:pt x="3266" y="16831"/>
                    <a:pt x="3282" y="16826"/>
                  </a:cubicBezTo>
                  <a:lnTo>
                    <a:pt x="22043" y="11864"/>
                  </a:lnTo>
                  <a:cubicBezTo>
                    <a:pt x="22148" y="11837"/>
                    <a:pt x="22201" y="11745"/>
                    <a:pt x="22175" y="11640"/>
                  </a:cubicBezTo>
                  <a:lnTo>
                    <a:pt x="19129" y="126"/>
                  </a:lnTo>
                  <a:cubicBezTo>
                    <a:pt x="19107" y="50"/>
                    <a:pt x="19041" y="1"/>
                    <a:pt x="18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305977" y="2619983"/>
              <a:ext cx="306437" cy="306132"/>
            </a:xfrm>
            <a:custGeom>
              <a:avLst/>
              <a:gdLst/>
              <a:ahLst/>
              <a:cxnLst/>
              <a:rect l="l" t="t" r="r" b="b"/>
              <a:pathLst>
                <a:path w="8034" h="8026" extrusionOk="0">
                  <a:moveTo>
                    <a:pt x="50" y="1"/>
                  </a:moveTo>
                  <a:cubicBezTo>
                    <a:pt x="19" y="1"/>
                    <a:pt x="1" y="35"/>
                    <a:pt x="13" y="69"/>
                  </a:cubicBezTo>
                  <a:lnTo>
                    <a:pt x="2113" y="7986"/>
                  </a:lnTo>
                  <a:cubicBezTo>
                    <a:pt x="2113" y="8011"/>
                    <a:pt x="2135" y="8026"/>
                    <a:pt x="2158" y="8026"/>
                  </a:cubicBezTo>
                  <a:cubicBezTo>
                    <a:pt x="2170" y="8026"/>
                    <a:pt x="2183" y="8022"/>
                    <a:pt x="2192" y="8012"/>
                  </a:cubicBezTo>
                  <a:lnTo>
                    <a:pt x="8008" y="2236"/>
                  </a:lnTo>
                  <a:cubicBezTo>
                    <a:pt x="8034" y="2209"/>
                    <a:pt x="8021" y="2157"/>
                    <a:pt x="7981" y="2157"/>
                  </a:cubicBezTo>
                  <a:lnTo>
                    <a:pt x="65" y="4"/>
                  </a:lnTo>
                  <a:cubicBezTo>
                    <a:pt x="60" y="2"/>
                    <a:pt x="54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5128653" y="1809836"/>
              <a:ext cx="203338" cy="205359"/>
            </a:xfrm>
            <a:custGeom>
              <a:avLst/>
              <a:gdLst/>
              <a:ahLst/>
              <a:cxnLst/>
              <a:rect l="l" t="t" r="r" b="b"/>
              <a:pathLst>
                <a:path w="5331" h="5384" extrusionOk="0">
                  <a:moveTo>
                    <a:pt x="3270" y="1"/>
                  </a:moveTo>
                  <a:lnTo>
                    <a:pt x="0" y="3414"/>
                  </a:lnTo>
                  <a:lnTo>
                    <a:pt x="2048" y="5384"/>
                  </a:lnTo>
                  <a:lnTo>
                    <a:pt x="5331" y="1970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4813634" y="1912020"/>
              <a:ext cx="421208" cy="423916"/>
            </a:xfrm>
            <a:custGeom>
              <a:avLst/>
              <a:gdLst/>
              <a:ahLst/>
              <a:cxnLst/>
              <a:rect l="l" t="t" r="r" b="b"/>
              <a:pathLst>
                <a:path w="11043" h="11114" extrusionOk="0">
                  <a:moveTo>
                    <a:pt x="8404" y="0"/>
                  </a:moveTo>
                  <a:lnTo>
                    <a:pt x="711" y="8009"/>
                  </a:lnTo>
                  <a:cubicBezTo>
                    <a:pt x="1" y="8744"/>
                    <a:pt x="27" y="9899"/>
                    <a:pt x="763" y="10608"/>
                  </a:cubicBezTo>
                  <a:cubicBezTo>
                    <a:pt x="1114" y="10946"/>
                    <a:pt x="1570" y="11114"/>
                    <a:pt x="2027" y="11114"/>
                  </a:cubicBezTo>
                  <a:cubicBezTo>
                    <a:pt x="2509" y="11114"/>
                    <a:pt x="2992" y="10927"/>
                    <a:pt x="3349" y="10556"/>
                  </a:cubicBezTo>
                  <a:lnTo>
                    <a:pt x="11043" y="2533"/>
                  </a:lnTo>
                  <a:lnTo>
                    <a:pt x="8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5127165" y="1367650"/>
              <a:ext cx="669553" cy="606923"/>
            </a:xfrm>
            <a:custGeom>
              <a:avLst/>
              <a:gdLst/>
              <a:ahLst/>
              <a:cxnLst/>
              <a:rect l="l" t="t" r="r" b="b"/>
              <a:pathLst>
                <a:path w="17554" h="15912" extrusionOk="0">
                  <a:moveTo>
                    <a:pt x="8773" y="2351"/>
                  </a:moveTo>
                  <a:cubicBezTo>
                    <a:pt x="10170" y="2351"/>
                    <a:pt x="11569" y="2870"/>
                    <a:pt x="12657" y="3913"/>
                  </a:cubicBezTo>
                  <a:cubicBezTo>
                    <a:pt x="14889" y="6053"/>
                    <a:pt x="14967" y="9598"/>
                    <a:pt x="12814" y="11830"/>
                  </a:cubicBezTo>
                  <a:cubicBezTo>
                    <a:pt x="11714" y="12978"/>
                    <a:pt x="10242" y="13556"/>
                    <a:pt x="8768" y="13556"/>
                  </a:cubicBezTo>
                  <a:cubicBezTo>
                    <a:pt x="7375" y="13556"/>
                    <a:pt x="5981" y="13040"/>
                    <a:pt x="4897" y="12000"/>
                  </a:cubicBezTo>
                  <a:cubicBezTo>
                    <a:pt x="2665" y="9847"/>
                    <a:pt x="2600" y="6302"/>
                    <a:pt x="4739" y="4070"/>
                  </a:cubicBezTo>
                  <a:cubicBezTo>
                    <a:pt x="5837" y="2926"/>
                    <a:pt x="7304" y="2351"/>
                    <a:pt x="8773" y="2351"/>
                  </a:cubicBezTo>
                  <a:close/>
                  <a:moveTo>
                    <a:pt x="8775" y="1"/>
                  </a:moveTo>
                  <a:cubicBezTo>
                    <a:pt x="6685" y="1"/>
                    <a:pt x="4596" y="819"/>
                    <a:pt x="3033" y="2442"/>
                  </a:cubicBezTo>
                  <a:cubicBezTo>
                    <a:pt x="0" y="5619"/>
                    <a:pt x="105" y="10648"/>
                    <a:pt x="3269" y="13694"/>
                  </a:cubicBezTo>
                  <a:cubicBezTo>
                    <a:pt x="4814" y="15176"/>
                    <a:pt x="6797" y="15912"/>
                    <a:pt x="8777" y="15912"/>
                  </a:cubicBezTo>
                  <a:cubicBezTo>
                    <a:pt x="10868" y="15912"/>
                    <a:pt x="12956" y="15090"/>
                    <a:pt x="14521" y="13458"/>
                  </a:cubicBezTo>
                  <a:cubicBezTo>
                    <a:pt x="17553" y="10293"/>
                    <a:pt x="17448" y="5252"/>
                    <a:pt x="14285" y="2220"/>
                  </a:cubicBezTo>
                  <a:cubicBezTo>
                    <a:pt x="12744" y="737"/>
                    <a:pt x="10759" y="1"/>
                    <a:pt x="8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6103155" y="2687190"/>
              <a:ext cx="1069211" cy="890399"/>
            </a:xfrm>
            <a:custGeom>
              <a:avLst/>
              <a:gdLst/>
              <a:ahLst/>
              <a:cxnLst/>
              <a:rect l="l" t="t" r="r" b="b"/>
              <a:pathLst>
                <a:path w="28032" h="23344" extrusionOk="0">
                  <a:moveTo>
                    <a:pt x="1274" y="1"/>
                  </a:moveTo>
                  <a:cubicBezTo>
                    <a:pt x="565" y="1"/>
                    <a:pt x="0" y="565"/>
                    <a:pt x="0" y="1261"/>
                  </a:cubicBezTo>
                  <a:lnTo>
                    <a:pt x="0" y="3414"/>
                  </a:lnTo>
                  <a:lnTo>
                    <a:pt x="0" y="6736"/>
                  </a:lnTo>
                  <a:lnTo>
                    <a:pt x="0" y="23343"/>
                  </a:lnTo>
                  <a:lnTo>
                    <a:pt x="28031" y="23343"/>
                  </a:lnTo>
                  <a:lnTo>
                    <a:pt x="28031" y="4990"/>
                  </a:lnTo>
                  <a:cubicBezTo>
                    <a:pt x="28031" y="4123"/>
                    <a:pt x="27322" y="3414"/>
                    <a:pt x="26442" y="3414"/>
                  </a:cubicBezTo>
                  <a:lnTo>
                    <a:pt x="15624" y="3414"/>
                  </a:lnTo>
                  <a:cubicBezTo>
                    <a:pt x="15034" y="3414"/>
                    <a:pt x="14547" y="2928"/>
                    <a:pt x="14547" y="2338"/>
                  </a:cubicBezTo>
                  <a:lnTo>
                    <a:pt x="14547" y="1261"/>
                  </a:lnTo>
                  <a:cubicBezTo>
                    <a:pt x="14547" y="565"/>
                    <a:pt x="13983" y="1"/>
                    <a:pt x="13287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131724" y="2862493"/>
              <a:ext cx="966989" cy="699076"/>
            </a:xfrm>
            <a:custGeom>
              <a:avLst/>
              <a:gdLst/>
              <a:ahLst/>
              <a:cxnLst/>
              <a:rect l="l" t="t" r="r" b="b"/>
              <a:pathLst>
                <a:path w="25352" h="18328" extrusionOk="0">
                  <a:moveTo>
                    <a:pt x="0" y="0"/>
                  </a:moveTo>
                  <a:lnTo>
                    <a:pt x="0" y="18327"/>
                  </a:lnTo>
                  <a:lnTo>
                    <a:pt x="25352" y="18327"/>
                  </a:lnTo>
                  <a:lnTo>
                    <a:pt x="2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154228" y="2835450"/>
              <a:ext cx="967065" cy="699076"/>
            </a:xfrm>
            <a:custGeom>
              <a:avLst/>
              <a:gdLst/>
              <a:ahLst/>
              <a:cxnLst/>
              <a:rect l="l" t="t" r="r" b="b"/>
              <a:pathLst>
                <a:path w="25354" h="18328" extrusionOk="0">
                  <a:moveTo>
                    <a:pt x="1" y="0"/>
                  </a:moveTo>
                  <a:lnTo>
                    <a:pt x="1" y="18327"/>
                  </a:lnTo>
                  <a:lnTo>
                    <a:pt x="25353" y="18327"/>
                  </a:lnTo>
                  <a:lnTo>
                    <a:pt x="25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055592" y="2881984"/>
              <a:ext cx="1216936" cy="800230"/>
            </a:xfrm>
            <a:custGeom>
              <a:avLst/>
              <a:gdLst/>
              <a:ahLst/>
              <a:cxnLst/>
              <a:rect l="l" t="t" r="r" b="b"/>
              <a:pathLst>
                <a:path w="31905" h="20980" extrusionOk="0">
                  <a:moveTo>
                    <a:pt x="16648" y="1"/>
                  </a:moveTo>
                  <a:cubicBezTo>
                    <a:pt x="15729" y="1"/>
                    <a:pt x="14836" y="342"/>
                    <a:pt x="14154" y="960"/>
                  </a:cubicBezTo>
                  <a:lnTo>
                    <a:pt x="12552" y="2416"/>
                  </a:lnTo>
                  <a:cubicBezTo>
                    <a:pt x="11633" y="3244"/>
                    <a:pt x="10438" y="3703"/>
                    <a:pt x="9204" y="3703"/>
                  </a:cubicBezTo>
                  <a:lnTo>
                    <a:pt x="2298" y="3703"/>
                  </a:lnTo>
                  <a:cubicBezTo>
                    <a:pt x="1011" y="3703"/>
                    <a:pt x="1" y="4832"/>
                    <a:pt x="145" y="6106"/>
                  </a:cubicBezTo>
                  <a:cubicBezTo>
                    <a:pt x="552" y="9742"/>
                    <a:pt x="815" y="16057"/>
                    <a:pt x="920" y="19089"/>
                  </a:cubicBezTo>
                  <a:cubicBezTo>
                    <a:pt x="959" y="20035"/>
                    <a:pt x="1734" y="20796"/>
                    <a:pt x="2692" y="20796"/>
                  </a:cubicBezTo>
                  <a:cubicBezTo>
                    <a:pt x="7799" y="20796"/>
                    <a:pt x="22924" y="20927"/>
                    <a:pt x="28214" y="20980"/>
                  </a:cubicBezTo>
                  <a:cubicBezTo>
                    <a:pt x="29200" y="20980"/>
                    <a:pt x="29987" y="20206"/>
                    <a:pt x="30000" y="19234"/>
                  </a:cubicBezTo>
                  <a:cubicBezTo>
                    <a:pt x="30053" y="15190"/>
                    <a:pt x="31077" y="7405"/>
                    <a:pt x="31681" y="3073"/>
                  </a:cubicBezTo>
                  <a:cubicBezTo>
                    <a:pt x="31904" y="1445"/>
                    <a:pt x="30644" y="1"/>
                    <a:pt x="28990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671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40"/>
          <p:cNvGrpSpPr/>
          <p:nvPr/>
        </p:nvGrpSpPr>
        <p:grpSpPr>
          <a:xfrm>
            <a:off x="1552067" y="1063068"/>
            <a:ext cx="9087808" cy="3759065"/>
            <a:chOff x="1036251" y="238127"/>
            <a:chExt cx="3847505" cy="1591475"/>
          </a:xfrm>
        </p:grpSpPr>
        <p:sp>
          <p:nvSpPr>
            <p:cNvPr id="479" name="Google Shape;479;p40"/>
            <p:cNvSpPr/>
            <p:nvPr/>
          </p:nvSpPr>
          <p:spPr>
            <a:xfrm>
              <a:off x="1036251" y="526328"/>
              <a:ext cx="3847505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1036251" y="238127"/>
              <a:ext cx="3847505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547700" y="332250"/>
              <a:ext cx="99575" cy="99975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13882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12291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84" name="Google Shape;484;p40"/>
          <p:cNvSpPr txBox="1">
            <a:spLocks noGrp="1"/>
          </p:cNvSpPr>
          <p:nvPr>
            <p:ph type="title"/>
          </p:nvPr>
        </p:nvSpPr>
        <p:spPr>
          <a:xfrm>
            <a:off x="950967" y="2013900"/>
            <a:ext cx="10290000" cy="235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37%</a:t>
            </a:r>
            <a:endParaRPr dirty="0"/>
          </a:p>
        </p:txBody>
      </p:sp>
      <p:sp>
        <p:nvSpPr>
          <p:cNvPr id="485" name="Google Shape;485;p40"/>
          <p:cNvSpPr txBox="1">
            <a:spLocks noGrp="1"/>
          </p:cNvSpPr>
          <p:nvPr>
            <p:ph type="subTitle" idx="1"/>
          </p:nvPr>
        </p:nvSpPr>
        <p:spPr>
          <a:xfrm>
            <a:off x="951000" y="5060800"/>
            <a:ext cx="10290000" cy="9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Theo </a:t>
            </a:r>
            <a:r>
              <a:rPr lang="en-US" dirty="0" smtClean="0"/>
              <a:t>Envisage Digital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46"/>
          <p:cNvGrpSpPr/>
          <p:nvPr/>
        </p:nvGrpSpPr>
        <p:grpSpPr>
          <a:xfrm>
            <a:off x="7439833" y="4143367"/>
            <a:ext cx="2976472" cy="1899796"/>
            <a:chOff x="1331725" y="1563425"/>
            <a:chExt cx="2232354" cy="1424847"/>
          </a:xfrm>
        </p:grpSpPr>
        <p:grpSp>
          <p:nvGrpSpPr>
            <p:cNvPr id="584" name="Google Shape;584;p46"/>
            <p:cNvGrpSpPr/>
            <p:nvPr/>
          </p:nvGrpSpPr>
          <p:grpSpPr>
            <a:xfrm>
              <a:off x="1331725" y="1563425"/>
              <a:ext cx="2232354" cy="1424847"/>
              <a:chOff x="1036235" y="238126"/>
              <a:chExt cx="3015065" cy="1591474"/>
            </a:xfrm>
          </p:grpSpPr>
          <p:sp>
            <p:nvSpPr>
              <p:cNvPr id="585" name="Google Shape;585;p46"/>
              <p:cNvSpPr/>
              <p:nvPr/>
            </p:nvSpPr>
            <p:spPr>
              <a:xfrm>
                <a:off x="1036250" y="526325"/>
                <a:ext cx="3015050" cy="1303275"/>
              </a:xfrm>
              <a:custGeom>
                <a:avLst/>
                <a:gdLst/>
                <a:ahLst/>
                <a:cxnLst/>
                <a:rect l="l" t="t" r="r" b="b"/>
                <a:pathLst>
                  <a:path w="120602" h="52131" extrusionOk="0">
                    <a:moveTo>
                      <a:pt x="0" y="1"/>
                    </a:moveTo>
                    <a:lnTo>
                      <a:pt x="0" y="49747"/>
                    </a:lnTo>
                    <a:cubicBezTo>
                      <a:pt x="0" y="51064"/>
                      <a:pt x="1066" y="52130"/>
                      <a:pt x="2383" y="52130"/>
                    </a:cubicBezTo>
                    <a:lnTo>
                      <a:pt x="118219" y="52130"/>
                    </a:lnTo>
                    <a:cubicBezTo>
                      <a:pt x="119535" y="52130"/>
                      <a:pt x="120602" y="51064"/>
                      <a:pt x="120602" y="49747"/>
                    </a:cubicBezTo>
                    <a:lnTo>
                      <a:pt x="1206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6" name="Google Shape;586;p46"/>
              <p:cNvSpPr/>
              <p:nvPr/>
            </p:nvSpPr>
            <p:spPr>
              <a:xfrm>
                <a:off x="1036235" y="238126"/>
                <a:ext cx="3015050" cy="392159"/>
              </a:xfrm>
              <a:custGeom>
                <a:avLst/>
                <a:gdLst/>
                <a:ahLst/>
                <a:cxnLst/>
                <a:rect l="l" t="t" r="r" b="b"/>
                <a:pathLst>
                  <a:path w="120602" h="11529" extrusionOk="0">
                    <a:moveTo>
                      <a:pt x="2383" y="0"/>
                    </a:moveTo>
                    <a:cubicBezTo>
                      <a:pt x="1066" y="0"/>
                      <a:pt x="0" y="1066"/>
                      <a:pt x="0" y="2383"/>
                    </a:cubicBezTo>
                    <a:lnTo>
                      <a:pt x="0" y="11529"/>
                    </a:lnTo>
                    <a:lnTo>
                      <a:pt x="120602" y="11529"/>
                    </a:lnTo>
                    <a:lnTo>
                      <a:pt x="120602" y="2383"/>
                    </a:lnTo>
                    <a:cubicBezTo>
                      <a:pt x="120602" y="1066"/>
                      <a:pt x="119535" y="0"/>
                      <a:pt x="118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587" name="Google Shape;587;p46"/>
            <p:cNvGrpSpPr/>
            <p:nvPr/>
          </p:nvGrpSpPr>
          <p:grpSpPr>
            <a:xfrm>
              <a:off x="1467551" y="1694345"/>
              <a:ext cx="428211" cy="102374"/>
              <a:chOff x="1229100" y="332250"/>
              <a:chExt cx="418175" cy="99975"/>
            </a:xfrm>
          </p:grpSpPr>
          <p:sp>
            <p:nvSpPr>
              <p:cNvPr id="588" name="Google Shape;588;p46"/>
              <p:cNvSpPr/>
              <p:nvPr/>
            </p:nvSpPr>
            <p:spPr>
              <a:xfrm>
                <a:off x="1547700" y="332250"/>
                <a:ext cx="99575" cy="9997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999" extrusionOk="0">
                    <a:moveTo>
                      <a:pt x="2000" y="0"/>
                    </a:moveTo>
                    <a:cubicBezTo>
                      <a:pt x="884" y="0"/>
                      <a:pt x="0" y="900"/>
                      <a:pt x="0" y="1999"/>
                    </a:cubicBezTo>
                    <a:cubicBezTo>
                      <a:pt x="0" y="3099"/>
                      <a:pt x="884" y="3999"/>
                      <a:pt x="2000" y="3999"/>
                    </a:cubicBezTo>
                    <a:cubicBezTo>
                      <a:pt x="3099" y="3999"/>
                      <a:pt x="3983" y="3099"/>
                      <a:pt x="3983" y="1999"/>
                    </a:cubicBezTo>
                    <a:cubicBezTo>
                      <a:pt x="3983" y="900"/>
                      <a:pt x="3099" y="0"/>
                      <a:pt x="2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9" name="Google Shape;589;p46"/>
              <p:cNvSpPr/>
              <p:nvPr/>
            </p:nvSpPr>
            <p:spPr>
              <a:xfrm>
                <a:off x="1388200" y="332250"/>
                <a:ext cx="99975" cy="99975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3999" extrusionOk="0">
                    <a:moveTo>
                      <a:pt x="1999" y="0"/>
                    </a:moveTo>
                    <a:cubicBezTo>
                      <a:pt x="900" y="0"/>
                      <a:pt x="0" y="900"/>
                      <a:pt x="0" y="1999"/>
                    </a:cubicBezTo>
                    <a:cubicBezTo>
                      <a:pt x="0" y="3099"/>
                      <a:pt x="900" y="3999"/>
                      <a:pt x="1999" y="3999"/>
                    </a:cubicBezTo>
                    <a:cubicBezTo>
                      <a:pt x="3099" y="3999"/>
                      <a:pt x="3999" y="3099"/>
                      <a:pt x="3999" y="1999"/>
                    </a:cubicBezTo>
                    <a:cubicBezTo>
                      <a:pt x="3999" y="900"/>
                      <a:pt x="3099" y="0"/>
                      <a:pt x="19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0" name="Google Shape;590;p46"/>
              <p:cNvSpPr/>
              <p:nvPr/>
            </p:nvSpPr>
            <p:spPr>
              <a:xfrm>
                <a:off x="1229100" y="332250"/>
                <a:ext cx="99975" cy="99975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3999" extrusionOk="0">
                    <a:moveTo>
                      <a:pt x="1999" y="0"/>
                    </a:moveTo>
                    <a:cubicBezTo>
                      <a:pt x="900" y="0"/>
                      <a:pt x="0" y="900"/>
                      <a:pt x="0" y="1999"/>
                    </a:cubicBezTo>
                    <a:cubicBezTo>
                      <a:pt x="0" y="3099"/>
                      <a:pt x="900" y="3999"/>
                      <a:pt x="1999" y="3999"/>
                    </a:cubicBezTo>
                    <a:cubicBezTo>
                      <a:pt x="3099" y="3999"/>
                      <a:pt x="3999" y="3099"/>
                      <a:pt x="3999" y="1999"/>
                    </a:cubicBezTo>
                    <a:cubicBezTo>
                      <a:pt x="3999" y="900"/>
                      <a:pt x="3099" y="0"/>
                      <a:pt x="19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91" name="Google Shape;591;p46"/>
          <p:cNvGrpSpPr/>
          <p:nvPr/>
        </p:nvGrpSpPr>
        <p:grpSpPr>
          <a:xfrm>
            <a:off x="1775633" y="2084567"/>
            <a:ext cx="2976472" cy="1899796"/>
            <a:chOff x="1331725" y="1563425"/>
            <a:chExt cx="2232354" cy="1424847"/>
          </a:xfrm>
        </p:grpSpPr>
        <p:grpSp>
          <p:nvGrpSpPr>
            <p:cNvPr id="592" name="Google Shape;592;p46"/>
            <p:cNvGrpSpPr/>
            <p:nvPr/>
          </p:nvGrpSpPr>
          <p:grpSpPr>
            <a:xfrm>
              <a:off x="1331725" y="1563425"/>
              <a:ext cx="2232354" cy="1424847"/>
              <a:chOff x="1036235" y="238126"/>
              <a:chExt cx="3015065" cy="1591474"/>
            </a:xfrm>
          </p:grpSpPr>
          <p:sp>
            <p:nvSpPr>
              <p:cNvPr id="593" name="Google Shape;593;p46"/>
              <p:cNvSpPr/>
              <p:nvPr/>
            </p:nvSpPr>
            <p:spPr>
              <a:xfrm>
                <a:off x="1036250" y="526325"/>
                <a:ext cx="3015050" cy="1303275"/>
              </a:xfrm>
              <a:custGeom>
                <a:avLst/>
                <a:gdLst/>
                <a:ahLst/>
                <a:cxnLst/>
                <a:rect l="l" t="t" r="r" b="b"/>
                <a:pathLst>
                  <a:path w="120602" h="52131" extrusionOk="0">
                    <a:moveTo>
                      <a:pt x="0" y="1"/>
                    </a:moveTo>
                    <a:lnTo>
                      <a:pt x="0" y="49747"/>
                    </a:lnTo>
                    <a:cubicBezTo>
                      <a:pt x="0" y="51064"/>
                      <a:pt x="1066" y="52130"/>
                      <a:pt x="2383" y="52130"/>
                    </a:cubicBezTo>
                    <a:lnTo>
                      <a:pt x="118219" y="52130"/>
                    </a:lnTo>
                    <a:cubicBezTo>
                      <a:pt x="119535" y="52130"/>
                      <a:pt x="120602" y="51064"/>
                      <a:pt x="120602" y="49747"/>
                    </a:cubicBezTo>
                    <a:lnTo>
                      <a:pt x="1206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4" name="Google Shape;594;p46"/>
              <p:cNvSpPr/>
              <p:nvPr/>
            </p:nvSpPr>
            <p:spPr>
              <a:xfrm>
                <a:off x="1036235" y="238126"/>
                <a:ext cx="3015050" cy="392159"/>
              </a:xfrm>
              <a:custGeom>
                <a:avLst/>
                <a:gdLst/>
                <a:ahLst/>
                <a:cxnLst/>
                <a:rect l="l" t="t" r="r" b="b"/>
                <a:pathLst>
                  <a:path w="120602" h="11529" extrusionOk="0">
                    <a:moveTo>
                      <a:pt x="2383" y="0"/>
                    </a:moveTo>
                    <a:cubicBezTo>
                      <a:pt x="1066" y="0"/>
                      <a:pt x="0" y="1066"/>
                      <a:pt x="0" y="2383"/>
                    </a:cubicBezTo>
                    <a:lnTo>
                      <a:pt x="0" y="11529"/>
                    </a:lnTo>
                    <a:lnTo>
                      <a:pt x="120602" y="11529"/>
                    </a:lnTo>
                    <a:lnTo>
                      <a:pt x="120602" y="2383"/>
                    </a:lnTo>
                    <a:cubicBezTo>
                      <a:pt x="120602" y="1066"/>
                      <a:pt x="119535" y="0"/>
                      <a:pt x="118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595" name="Google Shape;595;p46"/>
            <p:cNvGrpSpPr/>
            <p:nvPr/>
          </p:nvGrpSpPr>
          <p:grpSpPr>
            <a:xfrm>
              <a:off x="1467551" y="1694345"/>
              <a:ext cx="428211" cy="102374"/>
              <a:chOff x="1229100" y="332250"/>
              <a:chExt cx="418175" cy="99975"/>
            </a:xfrm>
          </p:grpSpPr>
          <p:sp>
            <p:nvSpPr>
              <p:cNvPr id="596" name="Google Shape;596;p46"/>
              <p:cNvSpPr/>
              <p:nvPr/>
            </p:nvSpPr>
            <p:spPr>
              <a:xfrm>
                <a:off x="1547700" y="332250"/>
                <a:ext cx="99575" cy="9997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999" extrusionOk="0">
                    <a:moveTo>
                      <a:pt x="2000" y="0"/>
                    </a:moveTo>
                    <a:cubicBezTo>
                      <a:pt x="884" y="0"/>
                      <a:pt x="0" y="900"/>
                      <a:pt x="0" y="1999"/>
                    </a:cubicBezTo>
                    <a:cubicBezTo>
                      <a:pt x="0" y="3099"/>
                      <a:pt x="884" y="3999"/>
                      <a:pt x="2000" y="3999"/>
                    </a:cubicBezTo>
                    <a:cubicBezTo>
                      <a:pt x="3099" y="3999"/>
                      <a:pt x="3983" y="3099"/>
                      <a:pt x="3983" y="1999"/>
                    </a:cubicBezTo>
                    <a:cubicBezTo>
                      <a:pt x="3983" y="900"/>
                      <a:pt x="3099" y="0"/>
                      <a:pt x="2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7" name="Google Shape;597;p46"/>
              <p:cNvSpPr/>
              <p:nvPr/>
            </p:nvSpPr>
            <p:spPr>
              <a:xfrm>
                <a:off x="1388200" y="332250"/>
                <a:ext cx="99975" cy="99975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3999" extrusionOk="0">
                    <a:moveTo>
                      <a:pt x="1999" y="0"/>
                    </a:moveTo>
                    <a:cubicBezTo>
                      <a:pt x="900" y="0"/>
                      <a:pt x="0" y="900"/>
                      <a:pt x="0" y="1999"/>
                    </a:cubicBezTo>
                    <a:cubicBezTo>
                      <a:pt x="0" y="3099"/>
                      <a:pt x="900" y="3999"/>
                      <a:pt x="1999" y="3999"/>
                    </a:cubicBezTo>
                    <a:cubicBezTo>
                      <a:pt x="3099" y="3999"/>
                      <a:pt x="3999" y="3099"/>
                      <a:pt x="3999" y="1999"/>
                    </a:cubicBezTo>
                    <a:cubicBezTo>
                      <a:pt x="3999" y="900"/>
                      <a:pt x="3099" y="0"/>
                      <a:pt x="19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8" name="Google Shape;598;p46"/>
              <p:cNvSpPr/>
              <p:nvPr/>
            </p:nvSpPr>
            <p:spPr>
              <a:xfrm>
                <a:off x="1229100" y="332250"/>
                <a:ext cx="99975" cy="99975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3999" extrusionOk="0">
                    <a:moveTo>
                      <a:pt x="1999" y="0"/>
                    </a:moveTo>
                    <a:cubicBezTo>
                      <a:pt x="900" y="0"/>
                      <a:pt x="0" y="900"/>
                      <a:pt x="0" y="1999"/>
                    </a:cubicBezTo>
                    <a:cubicBezTo>
                      <a:pt x="0" y="3099"/>
                      <a:pt x="900" y="3999"/>
                      <a:pt x="1999" y="3999"/>
                    </a:cubicBezTo>
                    <a:cubicBezTo>
                      <a:pt x="3099" y="3999"/>
                      <a:pt x="3999" y="3099"/>
                      <a:pt x="3999" y="1999"/>
                    </a:cubicBezTo>
                    <a:cubicBezTo>
                      <a:pt x="3999" y="900"/>
                      <a:pt x="3099" y="0"/>
                      <a:pt x="19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599" name="Google Shape;599;p4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5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 smtClean="0"/>
              <a:t>Wordpress.org vs Wordpress.com</a:t>
            </a:r>
            <a:endParaRPr dirty="0"/>
          </a:p>
        </p:txBody>
      </p:sp>
      <p:sp>
        <p:nvSpPr>
          <p:cNvPr id="600" name="Google Shape;600;p46"/>
          <p:cNvSpPr txBox="1">
            <a:spLocks noGrp="1"/>
          </p:cNvSpPr>
          <p:nvPr>
            <p:ph type="subTitle" idx="1"/>
          </p:nvPr>
        </p:nvSpPr>
        <p:spPr>
          <a:xfrm>
            <a:off x="5042733" y="2268100"/>
            <a:ext cx="4013600" cy="67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.org</a:t>
            </a:r>
            <a:endParaRPr dirty="0"/>
          </a:p>
        </p:txBody>
      </p:sp>
      <p:sp>
        <p:nvSpPr>
          <p:cNvPr id="601" name="Google Shape;601;p46"/>
          <p:cNvSpPr txBox="1">
            <a:spLocks noGrp="1"/>
          </p:cNvSpPr>
          <p:nvPr>
            <p:ph type="subTitle" idx="2"/>
          </p:nvPr>
        </p:nvSpPr>
        <p:spPr>
          <a:xfrm>
            <a:off x="3073148" y="4326900"/>
            <a:ext cx="4013600" cy="67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.com</a:t>
            </a:r>
            <a:endParaRPr dirty="0"/>
          </a:p>
        </p:txBody>
      </p:sp>
      <p:sp>
        <p:nvSpPr>
          <p:cNvPr id="602" name="Google Shape;602;p46"/>
          <p:cNvSpPr txBox="1">
            <a:spLocks noGrp="1"/>
          </p:cNvSpPr>
          <p:nvPr>
            <p:ph type="subTitle" idx="3"/>
          </p:nvPr>
        </p:nvSpPr>
        <p:spPr>
          <a:xfrm>
            <a:off x="5042733" y="2895633"/>
            <a:ext cx="401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 smtClean="0"/>
              <a:t>Mất tiền domain + hosting, hỗ trợ theme đầy đủ, ko tự update, cho phép dùng plugin, tự do kiếm tiền</a:t>
            </a:r>
            <a:endParaRPr dirty="0"/>
          </a:p>
        </p:txBody>
      </p:sp>
      <p:sp>
        <p:nvSpPr>
          <p:cNvPr id="603" name="Google Shape;603;p46"/>
          <p:cNvSpPr txBox="1">
            <a:spLocks noGrp="1"/>
          </p:cNvSpPr>
          <p:nvPr>
            <p:ph type="subTitle" idx="4"/>
          </p:nvPr>
        </p:nvSpPr>
        <p:spPr>
          <a:xfrm>
            <a:off x="3073148" y="4954433"/>
            <a:ext cx="401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Gần như miễn phí domain, giới hạn theme,tự update, không plugin, </a:t>
            </a:r>
          </a:p>
          <a:p>
            <a:pPr marL="0" indent="0"/>
            <a:r>
              <a:rPr lang="en" dirty="0" smtClean="0"/>
              <a:t>giới hạn kiếm tiền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05" y="2500043"/>
            <a:ext cx="1563824" cy="15638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88" y="3737267"/>
            <a:ext cx="3273145" cy="32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0"/>
          <p:cNvSpPr txBox="1">
            <a:spLocks noGrp="1"/>
          </p:cNvSpPr>
          <p:nvPr>
            <p:ph type="title"/>
          </p:nvPr>
        </p:nvSpPr>
        <p:spPr>
          <a:xfrm>
            <a:off x="965371" y="4021127"/>
            <a:ext cx="56300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So sánh Blogspot</a:t>
            </a:r>
            <a:endParaRPr dirty="0"/>
          </a:p>
        </p:txBody>
      </p:sp>
      <p:sp>
        <p:nvSpPr>
          <p:cNvPr id="685" name="Google Shape;685;p50"/>
          <p:cNvSpPr txBox="1">
            <a:spLocks noGrp="1"/>
          </p:cNvSpPr>
          <p:nvPr>
            <p:ph type="title" idx="2"/>
          </p:nvPr>
        </p:nvSpPr>
        <p:spPr>
          <a:xfrm>
            <a:off x="2821967" y="1628567"/>
            <a:ext cx="1888000" cy="180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686" name="Google Shape;686;p50"/>
          <p:cNvSpPr/>
          <p:nvPr/>
        </p:nvSpPr>
        <p:spPr>
          <a:xfrm>
            <a:off x="6606959" y="5473100"/>
            <a:ext cx="205763" cy="112129"/>
          </a:xfrm>
          <a:custGeom>
            <a:avLst/>
            <a:gdLst/>
            <a:ahLst/>
            <a:cxnLst/>
            <a:rect l="l" t="t" r="r" b="b"/>
            <a:pathLst>
              <a:path w="4439" h="2419" extrusionOk="0">
                <a:moveTo>
                  <a:pt x="1164" y="1"/>
                </a:moveTo>
                <a:cubicBezTo>
                  <a:pt x="648" y="1"/>
                  <a:pt x="0" y="581"/>
                  <a:pt x="0" y="581"/>
                </a:cubicBezTo>
                <a:cubicBezTo>
                  <a:pt x="0" y="581"/>
                  <a:pt x="118" y="2380"/>
                  <a:pt x="459" y="2406"/>
                </a:cubicBezTo>
                <a:cubicBezTo>
                  <a:pt x="512" y="2419"/>
                  <a:pt x="2232" y="2419"/>
                  <a:pt x="2232" y="2419"/>
                </a:cubicBezTo>
                <a:lnTo>
                  <a:pt x="4438" y="2406"/>
                </a:lnTo>
                <a:cubicBezTo>
                  <a:pt x="4438" y="2406"/>
                  <a:pt x="4424" y="1868"/>
                  <a:pt x="3782" y="1763"/>
                </a:cubicBezTo>
                <a:cubicBezTo>
                  <a:pt x="3138" y="1645"/>
                  <a:pt x="2061" y="1198"/>
                  <a:pt x="1667" y="345"/>
                </a:cubicBezTo>
                <a:cubicBezTo>
                  <a:pt x="1552" y="92"/>
                  <a:pt x="1368" y="1"/>
                  <a:pt x="11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87" name="Google Shape;687;p50"/>
          <p:cNvGrpSpPr/>
          <p:nvPr/>
        </p:nvGrpSpPr>
        <p:grpSpPr>
          <a:xfrm>
            <a:off x="6264533" y="1108747"/>
            <a:ext cx="5584700" cy="4530787"/>
            <a:chOff x="4698399" y="831560"/>
            <a:chExt cx="4188525" cy="3398090"/>
          </a:xfrm>
        </p:grpSpPr>
        <p:sp>
          <p:nvSpPr>
            <p:cNvPr id="688" name="Google Shape;688;p50"/>
            <p:cNvSpPr/>
            <p:nvPr/>
          </p:nvSpPr>
          <p:spPr>
            <a:xfrm>
              <a:off x="5853699" y="4135450"/>
              <a:ext cx="1037700" cy="94200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6752999" y="4135450"/>
              <a:ext cx="1037700" cy="94200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7849224" y="4135450"/>
              <a:ext cx="1037700" cy="94200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4698399" y="4135450"/>
              <a:ext cx="1037700" cy="94200"/>
            </a:xfrm>
            <a:prstGeom prst="ellipse">
              <a:avLst/>
            </a:prstGeom>
            <a:solidFill>
              <a:srgbClr val="C8DE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6901885" y="1692237"/>
              <a:ext cx="844442" cy="1090926"/>
            </a:xfrm>
            <a:custGeom>
              <a:avLst/>
              <a:gdLst/>
              <a:ahLst/>
              <a:cxnLst/>
              <a:rect l="l" t="t" r="r" b="b"/>
              <a:pathLst>
                <a:path w="24290" h="31380" extrusionOk="0">
                  <a:moveTo>
                    <a:pt x="8417" y="1944"/>
                  </a:moveTo>
                  <a:cubicBezTo>
                    <a:pt x="8613" y="1944"/>
                    <a:pt x="8837" y="1996"/>
                    <a:pt x="9086" y="2115"/>
                  </a:cubicBezTo>
                  <a:cubicBezTo>
                    <a:pt x="10136" y="2627"/>
                    <a:pt x="10294" y="2128"/>
                    <a:pt x="11568" y="3008"/>
                  </a:cubicBezTo>
                  <a:cubicBezTo>
                    <a:pt x="12828" y="3901"/>
                    <a:pt x="11475" y="4859"/>
                    <a:pt x="11475" y="4859"/>
                  </a:cubicBezTo>
                  <a:cubicBezTo>
                    <a:pt x="11370" y="4832"/>
                    <a:pt x="11265" y="4820"/>
                    <a:pt x="11186" y="4820"/>
                  </a:cubicBezTo>
                  <a:cubicBezTo>
                    <a:pt x="10530" y="4820"/>
                    <a:pt x="10320" y="5489"/>
                    <a:pt x="9362" y="6080"/>
                  </a:cubicBezTo>
                  <a:cubicBezTo>
                    <a:pt x="9217" y="6171"/>
                    <a:pt x="9086" y="6211"/>
                    <a:pt x="8981" y="6211"/>
                  </a:cubicBezTo>
                  <a:cubicBezTo>
                    <a:pt x="8272" y="6211"/>
                    <a:pt x="8193" y="4570"/>
                    <a:pt x="7773" y="3519"/>
                  </a:cubicBezTo>
                  <a:cubicBezTo>
                    <a:pt x="7405" y="2574"/>
                    <a:pt x="7760" y="1944"/>
                    <a:pt x="8417" y="1944"/>
                  </a:cubicBezTo>
                  <a:close/>
                  <a:moveTo>
                    <a:pt x="7550" y="1"/>
                  </a:moveTo>
                  <a:cubicBezTo>
                    <a:pt x="6407" y="1"/>
                    <a:pt x="5292" y="119"/>
                    <a:pt x="4189" y="342"/>
                  </a:cubicBezTo>
                  <a:cubicBezTo>
                    <a:pt x="4674" y="540"/>
                    <a:pt x="5199" y="933"/>
                    <a:pt x="5476" y="1734"/>
                  </a:cubicBezTo>
                  <a:cubicBezTo>
                    <a:pt x="6066" y="3481"/>
                    <a:pt x="7051" y="3073"/>
                    <a:pt x="6224" y="4543"/>
                  </a:cubicBezTo>
                  <a:cubicBezTo>
                    <a:pt x="5383" y="6014"/>
                    <a:pt x="5725" y="6382"/>
                    <a:pt x="6631" y="6644"/>
                  </a:cubicBezTo>
                  <a:cubicBezTo>
                    <a:pt x="7536" y="6920"/>
                    <a:pt x="8587" y="7301"/>
                    <a:pt x="8443" y="8010"/>
                  </a:cubicBezTo>
                  <a:cubicBezTo>
                    <a:pt x="8417" y="8141"/>
                    <a:pt x="8324" y="8193"/>
                    <a:pt x="8167" y="8193"/>
                  </a:cubicBezTo>
                  <a:cubicBezTo>
                    <a:pt x="7891" y="8193"/>
                    <a:pt x="7445" y="8023"/>
                    <a:pt x="6946" y="7866"/>
                  </a:cubicBezTo>
                  <a:cubicBezTo>
                    <a:pt x="6447" y="7708"/>
                    <a:pt x="5908" y="7537"/>
                    <a:pt x="5449" y="7537"/>
                  </a:cubicBezTo>
                  <a:cubicBezTo>
                    <a:pt x="5187" y="7537"/>
                    <a:pt x="4951" y="7589"/>
                    <a:pt x="4767" y="7734"/>
                  </a:cubicBezTo>
                  <a:cubicBezTo>
                    <a:pt x="3979" y="8338"/>
                    <a:pt x="3979" y="9743"/>
                    <a:pt x="3178" y="9743"/>
                  </a:cubicBezTo>
                  <a:cubicBezTo>
                    <a:pt x="2968" y="9743"/>
                    <a:pt x="2692" y="9638"/>
                    <a:pt x="2325" y="9389"/>
                  </a:cubicBezTo>
                  <a:cubicBezTo>
                    <a:pt x="1340" y="8732"/>
                    <a:pt x="565" y="8233"/>
                    <a:pt x="0" y="8141"/>
                  </a:cubicBezTo>
                  <a:lnTo>
                    <a:pt x="0" y="8141"/>
                  </a:lnTo>
                  <a:lnTo>
                    <a:pt x="6106" y="17279"/>
                  </a:lnTo>
                  <a:lnTo>
                    <a:pt x="9480" y="17279"/>
                  </a:lnTo>
                  <a:lnTo>
                    <a:pt x="9493" y="17319"/>
                  </a:lnTo>
                  <a:lnTo>
                    <a:pt x="11751" y="25760"/>
                  </a:lnTo>
                  <a:lnTo>
                    <a:pt x="15506" y="31379"/>
                  </a:lnTo>
                  <a:cubicBezTo>
                    <a:pt x="16123" y="31038"/>
                    <a:pt x="16714" y="30670"/>
                    <a:pt x="17292" y="30264"/>
                  </a:cubicBezTo>
                  <a:cubicBezTo>
                    <a:pt x="16819" y="30250"/>
                    <a:pt x="16399" y="30093"/>
                    <a:pt x="16044" y="29765"/>
                  </a:cubicBezTo>
                  <a:cubicBezTo>
                    <a:pt x="14377" y="28281"/>
                    <a:pt x="16583" y="26693"/>
                    <a:pt x="17751" y="25918"/>
                  </a:cubicBezTo>
                  <a:cubicBezTo>
                    <a:pt x="18920" y="25144"/>
                    <a:pt x="16753" y="24894"/>
                    <a:pt x="15664" y="23384"/>
                  </a:cubicBezTo>
                  <a:cubicBezTo>
                    <a:pt x="14574" y="21874"/>
                    <a:pt x="17134" y="19839"/>
                    <a:pt x="15480" y="19734"/>
                  </a:cubicBezTo>
                  <a:cubicBezTo>
                    <a:pt x="13838" y="19616"/>
                    <a:pt x="11843" y="19511"/>
                    <a:pt x="11501" y="17751"/>
                  </a:cubicBezTo>
                  <a:cubicBezTo>
                    <a:pt x="11174" y="15992"/>
                    <a:pt x="12907" y="16347"/>
                    <a:pt x="12604" y="14863"/>
                  </a:cubicBezTo>
                  <a:cubicBezTo>
                    <a:pt x="12382" y="13786"/>
                    <a:pt x="13077" y="13354"/>
                    <a:pt x="14048" y="13354"/>
                  </a:cubicBezTo>
                  <a:cubicBezTo>
                    <a:pt x="14430" y="13354"/>
                    <a:pt x="14836" y="13419"/>
                    <a:pt x="15256" y="13537"/>
                  </a:cubicBezTo>
                  <a:cubicBezTo>
                    <a:pt x="15506" y="13603"/>
                    <a:pt x="15729" y="13629"/>
                    <a:pt x="15913" y="13629"/>
                  </a:cubicBezTo>
                  <a:cubicBezTo>
                    <a:pt x="16294" y="13629"/>
                    <a:pt x="16583" y="13524"/>
                    <a:pt x="16884" y="13419"/>
                  </a:cubicBezTo>
                  <a:cubicBezTo>
                    <a:pt x="17187" y="13314"/>
                    <a:pt x="17515" y="13196"/>
                    <a:pt x="17948" y="13196"/>
                  </a:cubicBezTo>
                  <a:cubicBezTo>
                    <a:pt x="18211" y="13196"/>
                    <a:pt x="18512" y="13235"/>
                    <a:pt x="18867" y="13340"/>
                  </a:cubicBezTo>
                  <a:cubicBezTo>
                    <a:pt x="20771" y="13853"/>
                    <a:pt x="19878" y="16190"/>
                    <a:pt x="21966" y="16767"/>
                  </a:cubicBezTo>
                  <a:cubicBezTo>
                    <a:pt x="24066" y="17357"/>
                    <a:pt x="23804" y="17791"/>
                    <a:pt x="23804" y="17791"/>
                  </a:cubicBezTo>
                  <a:cubicBezTo>
                    <a:pt x="23948" y="17844"/>
                    <a:pt x="24079" y="17923"/>
                    <a:pt x="24184" y="18028"/>
                  </a:cubicBezTo>
                  <a:cubicBezTo>
                    <a:pt x="24289" y="16859"/>
                    <a:pt x="24250" y="15691"/>
                    <a:pt x="24105" y="14548"/>
                  </a:cubicBezTo>
                  <a:cubicBezTo>
                    <a:pt x="24027" y="14548"/>
                    <a:pt x="23948" y="14561"/>
                    <a:pt x="23869" y="14561"/>
                  </a:cubicBezTo>
                  <a:cubicBezTo>
                    <a:pt x="23029" y="14561"/>
                    <a:pt x="22596" y="14023"/>
                    <a:pt x="22202" y="13485"/>
                  </a:cubicBezTo>
                  <a:cubicBezTo>
                    <a:pt x="21808" y="12946"/>
                    <a:pt x="21441" y="12408"/>
                    <a:pt x="20692" y="12408"/>
                  </a:cubicBezTo>
                  <a:lnTo>
                    <a:pt x="20560" y="12408"/>
                  </a:lnTo>
                  <a:cubicBezTo>
                    <a:pt x="20455" y="12421"/>
                    <a:pt x="20377" y="12421"/>
                    <a:pt x="20285" y="12421"/>
                  </a:cubicBezTo>
                  <a:cubicBezTo>
                    <a:pt x="18932" y="12421"/>
                    <a:pt x="19536" y="11279"/>
                    <a:pt x="18736" y="10098"/>
                  </a:cubicBezTo>
                  <a:cubicBezTo>
                    <a:pt x="17896" y="8850"/>
                    <a:pt x="15046" y="9520"/>
                    <a:pt x="15624" y="8260"/>
                  </a:cubicBezTo>
                  <a:cubicBezTo>
                    <a:pt x="16202" y="6985"/>
                    <a:pt x="17791" y="7983"/>
                    <a:pt x="18539" y="7078"/>
                  </a:cubicBezTo>
                  <a:cubicBezTo>
                    <a:pt x="18789" y="6763"/>
                    <a:pt x="19143" y="6658"/>
                    <a:pt x="19498" y="6658"/>
                  </a:cubicBezTo>
                  <a:cubicBezTo>
                    <a:pt x="20180" y="6658"/>
                    <a:pt x="20849" y="7025"/>
                    <a:pt x="20849" y="7025"/>
                  </a:cubicBezTo>
                  <a:lnTo>
                    <a:pt x="20876" y="7025"/>
                  </a:lnTo>
                  <a:cubicBezTo>
                    <a:pt x="20981" y="7025"/>
                    <a:pt x="21073" y="7038"/>
                    <a:pt x="21178" y="7064"/>
                  </a:cubicBezTo>
                  <a:cubicBezTo>
                    <a:pt x="19839" y="5161"/>
                    <a:pt x="18080" y="3507"/>
                    <a:pt x="15965" y="2285"/>
                  </a:cubicBezTo>
                  <a:cubicBezTo>
                    <a:pt x="15466" y="1996"/>
                    <a:pt x="14955" y="1721"/>
                    <a:pt x="14416" y="1485"/>
                  </a:cubicBezTo>
                  <a:cubicBezTo>
                    <a:pt x="14036" y="1314"/>
                    <a:pt x="13642" y="1156"/>
                    <a:pt x="13248" y="1012"/>
                  </a:cubicBezTo>
                  <a:cubicBezTo>
                    <a:pt x="11358" y="316"/>
                    <a:pt x="9441" y="1"/>
                    <a:pt x="7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6799189" y="1704127"/>
              <a:ext cx="401223" cy="326826"/>
            </a:xfrm>
            <a:custGeom>
              <a:avLst/>
              <a:gdLst/>
              <a:ahLst/>
              <a:cxnLst/>
              <a:rect l="l" t="t" r="r" b="b"/>
              <a:pathLst>
                <a:path w="11541" h="9401" extrusionOk="0">
                  <a:moveTo>
                    <a:pt x="7143" y="0"/>
                  </a:moveTo>
                  <a:cubicBezTo>
                    <a:pt x="6736" y="79"/>
                    <a:pt x="6315" y="184"/>
                    <a:pt x="5909" y="303"/>
                  </a:cubicBezTo>
                  <a:cubicBezTo>
                    <a:pt x="5055" y="539"/>
                    <a:pt x="4228" y="854"/>
                    <a:pt x="3414" y="1234"/>
                  </a:cubicBezTo>
                  <a:cubicBezTo>
                    <a:pt x="2207" y="1799"/>
                    <a:pt x="1051" y="2521"/>
                    <a:pt x="1" y="3375"/>
                  </a:cubicBezTo>
                  <a:lnTo>
                    <a:pt x="2954" y="7799"/>
                  </a:lnTo>
                  <a:cubicBezTo>
                    <a:pt x="3519" y="7891"/>
                    <a:pt x="4294" y="8390"/>
                    <a:pt x="5279" y="9047"/>
                  </a:cubicBezTo>
                  <a:cubicBezTo>
                    <a:pt x="5646" y="9296"/>
                    <a:pt x="5922" y="9401"/>
                    <a:pt x="6132" y="9401"/>
                  </a:cubicBezTo>
                  <a:cubicBezTo>
                    <a:pt x="6933" y="9401"/>
                    <a:pt x="6933" y="7996"/>
                    <a:pt x="7721" y="7392"/>
                  </a:cubicBezTo>
                  <a:cubicBezTo>
                    <a:pt x="7905" y="7247"/>
                    <a:pt x="8141" y="7195"/>
                    <a:pt x="8403" y="7195"/>
                  </a:cubicBezTo>
                  <a:cubicBezTo>
                    <a:pt x="8862" y="7195"/>
                    <a:pt x="9401" y="7366"/>
                    <a:pt x="9900" y="7524"/>
                  </a:cubicBezTo>
                  <a:cubicBezTo>
                    <a:pt x="10399" y="7681"/>
                    <a:pt x="10845" y="7851"/>
                    <a:pt x="11121" y="7851"/>
                  </a:cubicBezTo>
                  <a:cubicBezTo>
                    <a:pt x="11278" y="7851"/>
                    <a:pt x="11371" y="7799"/>
                    <a:pt x="11397" y="7668"/>
                  </a:cubicBezTo>
                  <a:cubicBezTo>
                    <a:pt x="11541" y="6959"/>
                    <a:pt x="10490" y="6578"/>
                    <a:pt x="9585" y="6302"/>
                  </a:cubicBezTo>
                  <a:cubicBezTo>
                    <a:pt x="8679" y="6040"/>
                    <a:pt x="8337" y="5672"/>
                    <a:pt x="9178" y="4201"/>
                  </a:cubicBezTo>
                  <a:cubicBezTo>
                    <a:pt x="10005" y="2731"/>
                    <a:pt x="9020" y="3139"/>
                    <a:pt x="8430" y="1392"/>
                  </a:cubicBezTo>
                  <a:cubicBezTo>
                    <a:pt x="8153" y="591"/>
                    <a:pt x="7628" y="198"/>
                    <a:pt x="7143" y="0"/>
                  </a:cubicBezTo>
                  <a:close/>
                </a:path>
              </a:pathLst>
            </a:custGeom>
            <a:solidFill>
              <a:srgbClr val="ADC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290314" y="2150996"/>
              <a:ext cx="452362" cy="593369"/>
            </a:xfrm>
            <a:custGeom>
              <a:avLst/>
              <a:gdLst/>
              <a:ahLst/>
              <a:cxnLst/>
              <a:rect l="l" t="t" r="r" b="b"/>
              <a:pathLst>
                <a:path w="13012" h="17068" extrusionOk="0">
                  <a:moveTo>
                    <a:pt x="6775" y="0"/>
                  </a:moveTo>
                  <a:cubicBezTo>
                    <a:pt x="6342" y="0"/>
                    <a:pt x="6014" y="118"/>
                    <a:pt x="5711" y="223"/>
                  </a:cubicBezTo>
                  <a:cubicBezTo>
                    <a:pt x="5410" y="328"/>
                    <a:pt x="5121" y="433"/>
                    <a:pt x="4740" y="433"/>
                  </a:cubicBezTo>
                  <a:cubicBezTo>
                    <a:pt x="4556" y="433"/>
                    <a:pt x="4333" y="407"/>
                    <a:pt x="4083" y="341"/>
                  </a:cubicBezTo>
                  <a:cubicBezTo>
                    <a:pt x="3663" y="223"/>
                    <a:pt x="3257" y="158"/>
                    <a:pt x="2875" y="158"/>
                  </a:cubicBezTo>
                  <a:cubicBezTo>
                    <a:pt x="1904" y="158"/>
                    <a:pt x="1209" y="590"/>
                    <a:pt x="1431" y="1667"/>
                  </a:cubicBezTo>
                  <a:cubicBezTo>
                    <a:pt x="1734" y="3151"/>
                    <a:pt x="1" y="2796"/>
                    <a:pt x="328" y="4555"/>
                  </a:cubicBezTo>
                  <a:cubicBezTo>
                    <a:pt x="670" y="6315"/>
                    <a:pt x="2665" y="6420"/>
                    <a:pt x="4307" y="6538"/>
                  </a:cubicBezTo>
                  <a:cubicBezTo>
                    <a:pt x="5961" y="6643"/>
                    <a:pt x="3401" y="8678"/>
                    <a:pt x="4491" y="10188"/>
                  </a:cubicBezTo>
                  <a:cubicBezTo>
                    <a:pt x="5580" y="11698"/>
                    <a:pt x="7747" y="11948"/>
                    <a:pt x="6578" y="12722"/>
                  </a:cubicBezTo>
                  <a:cubicBezTo>
                    <a:pt x="5410" y="13497"/>
                    <a:pt x="3204" y="15085"/>
                    <a:pt x="4871" y="16569"/>
                  </a:cubicBezTo>
                  <a:cubicBezTo>
                    <a:pt x="5226" y="16897"/>
                    <a:pt x="5646" y="17054"/>
                    <a:pt x="6119" y="17068"/>
                  </a:cubicBezTo>
                  <a:cubicBezTo>
                    <a:pt x="7983" y="15729"/>
                    <a:pt x="9585" y="13996"/>
                    <a:pt x="10779" y="11948"/>
                  </a:cubicBezTo>
                  <a:cubicBezTo>
                    <a:pt x="11278" y="11081"/>
                    <a:pt x="11712" y="10175"/>
                    <a:pt x="12066" y="9203"/>
                  </a:cubicBezTo>
                  <a:cubicBezTo>
                    <a:pt x="12591" y="7759"/>
                    <a:pt x="12893" y="6302"/>
                    <a:pt x="13011" y="4832"/>
                  </a:cubicBezTo>
                  <a:cubicBezTo>
                    <a:pt x="12906" y="4727"/>
                    <a:pt x="12775" y="4648"/>
                    <a:pt x="12631" y="4595"/>
                  </a:cubicBezTo>
                  <a:cubicBezTo>
                    <a:pt x="12631" y="4595"/>
                    <a:pt x="12893" y="4161"/>
                    <a:pt x="10793" y="3571"/>
                  </a:cubicBezTo>
                  <a:cubicBezTo>
                    <a:pt x="8705" y="2994"/>
                    <a:pt x="9598" y="657"/>
                    <a:pt x="7694" y="144"/>
                  </a:cubicBezTo>
                  <a:cubicBezTo>
                    <a:pt x="7339" y="39"/>
                    <a:pt x="7038" y="0"/>
                    <a:pt x="6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7424959" y="1923668"/>
              <a:ext cx="314971" cy="274817"/>
            </a:xfrm>
            <a:custGeom>
              <a:avLst/>
              <a:gdLst/>
              <a:ahLst/>
              <a:cxnLst/>
              <a:rect l="l" t="t" r="r" b="b"/>
              <a:pathLst>
                <a:path w="9060" h="7905" extrusionOk="0">
                  <a:moveTo>
                    <a:pt x="4452" y="1"/>
                  </a:moveTo>
                  <a:cubicBezTo>
                    <a:pt x="4097" y="1"/>
                    <a:pt x="3743" y="106"/>
                    <a:pt x="3493" y="421"/>
                  </a:cubicBezTo>
                  <a:cubicBezTo>
                    <a:pt x="2745" y="1326"/>
                    <a:pt x="1156" y="328"/>
                    <a:pt x="578" y="1603"/>
                  </a:cubicBezTo>
                  <a:cubicBezTo>
                    <a:pt x="0" y="2863"/>
                    <a:pt x="2850" y="2193"/>
                    <a:pt x="3690" y="3441"/>
                  </a:cubicBezTo>
                  <a:cubicBezTo>
                    <a:pt x="4490" y="4622"/>
                    <a:pt x="3886" y="5764"/>
                    <a:pt x="5239" y="5764"/>
                  </a:cubicBezTo>
                  <a:cubicBezTo>
                    <a:pt x="5331" y="5764"/>
                    <a:pt x="5409" y="5764"/>
                    <a:pt x="5514" y="5751"/>
                  </a:cubicBezTo>
                  <a:lnTo>
                    <a:pt x="5646" y="5751"/>
                  </a:lnTo>
                  <a:cubicBezTo>
                    <a:pt x="6395" y="5751"/>
                    <a:pt x="6762" y="6289"/>
                    <a:pt x="7156" y="6828"/>
                  </a:cubicBezTo>
                  <a:cubicBezTo>
                    <a:pt x="7550" y="7366"/>
                    <a:pt x="7983" y="7904"/>
                    <a:pt x="8823" y="7904"/>
                  </a:cubicBezTo>
                  <a:cubicBezTo>
                    <a:pt x="8902" y="7904"/>
                    <a:pt x="8981" y="7891"/>
                    <a:pt x="9059" y="7891"/>
                  </a:cubicBezTo>
                  <a:cubicBezTo>
                    <a:pt x="8994" y="7406"/>
                    <a:pt x="8915" y="6946"/>
                    <a:pt x="8810" y="6473"/>
                  </a:cubicBezTo>
                  <a:cubicBezTo>
                    <a:pt x="8639" y="5725"/>
                    <a:pt x="8429" y="4990"/>
                    <a:pt x="8167" y="4267"/>
                  </a:cubicBezTo>
                  <a:cubicBezTo>
                    <a:pt x="7655" y="2902"/>
                    <a:pt x="6985" y="1603"/>
                    <a:pt x="6145" y="407"/>
                  </a:cubicBezTo>
                  <a:lnTo>
                    <a:pt x="6132" y="407"/>
                  </a:lnTo>
                  <a:cubicBezTo>
                    <a:pt x="6027" y="381"/>
                    <a:pt x="5935" y="368"/>
                    <a:pt x="5830" y="368"/>
                  </a:cubicBezTo>
                  <a:lnTo>
                    <a:pt x="5803" y="368"/>
                  </a:lnTo>
                  <a:cubicBezTo>
                    <a:pt x="5803" y="368"/>
                    <a:pt x="5134" y="1"/>
                    <a:pt x="4452" y="1"/>
                  </a:cubicBezTo>
                  <a:close/>
                </a:path>
              </a:pathLst>
            </a:custGeom>
            <a:solidFill>
              <a:srgbClr val="ADC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7159320" y="1759786"/>
              <a:ext cx="188531" cy="148412"/>
            </a:xfrm>
            <a:custGeom>
              <a:avLst/>
              <a:gdLst/>
              <a:ahLst/>
              <a:cxnLst/>
              <a:rect l="l" t="t" r="r" b="b"/>
              <a:pathLst>
                <a:path w="5423" h="4269" extrusionOk="0">
                  <a:moveTo>
                    <a:pt x="1012" y="1"/>
                  </a:moveTo>
                  <a:cubicBezTo>
                    <a:pt x="355" y="1"/>
                    <a:pt x="0" y="631"/>
                    <a:pt x="368" y="1576"/>
                  </a:cubicBezTo>
                  <a:cubicBezTo>
                    <a:pt x="788" y="2627"/>
                    <a:pt x="867" y="4268"/>
                    <a:pt x="1576" y="4268"/>
                  </a:cubicBezTo>
                  <a:cubicBezTo>
                    <a:pt x="1681" y="4268"/>
                    <a:pt x="1812" y="4228"/>
                    <a:pt x="1957" y="4137"/>
                  </a:cubicBezTo>
                  <a:cubicBezTo>
                    <a:pt x="2915" y="3546"/>
                    <a:pt x="3125" y="2877"/>
                    <a:pt x="3781" y="2877"/>
                  </a:cubicBezTo>
                  <a:cubicBezTo>
                    <a:pt x="3860" y="2877"/>
                    <a:pt x="3965" y="2889"/>
                    <a:pt x="4070" y="2916"/>
                  </a:cubicBezTo>
                  <a:cubicBezTo>
                    <a:pt x="4070" y="2916"/>
                    <a:pt x="5423" y="1958"/>
                    <a:pt x="4163" y="1065"/>
                  </a:cubicBezTo>
                  <a:cubicBezTo>
                    <a:pt x="2889" y="185"/>
                    <a:pt x="2731" y="684"/>
                    <a:pt x="1681" y="172"/>
                  </a:cubicBezTo>
                  <a:cubicBezTo>
                    <a:pt x="1432" y="53"/>
                    <a:pt x="1208" y="1"/>
                    <a:pt x="1012" y="1"/>
                  </a:cubicBezTo>
                  <a:close/>
                </a:path>
              </a:pathLst>
            </a:custGeom>
            <a:solidFill>
              <a:srgbClr val="ADC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7895086" y="2910438"/>
              <a:ext cx="52843" cy="58023"/>
            </a:xfrm>
            <a:custGeom>
              <a:avLst/>
              <a:gdLst/>
              <a:ahLst/>
              <a:cxnLst/>
              <a:rect l="l" t="t" r="r" b="b"/>
              <a:pathLst>
                <a:path w="1520" h="1669" extrusionOk="0">
                  <a:moveTo>
                    <a:pt x="884" y="1"/>
                  </a:moveTo>
                  <a:cubicBezTo>
                    <a:pt x="875" y="1"/>
                    <a:pt x="864" y="1"/>
                    <a:pt x="854" y="2"/>
                  </a:cubicBezTo>
                  <a:cubicBezTo>
                    <a:pt x="184" y="54"/>
                    <a:pt x="0" y="356"/>
                    <a:pt x="79" y="606"/>
                  </a:cubicBezTo>
                  <a:cubicBezTo>
                    <a:pt x="158" y="855"/>
                    <a:pt x="802" y="1669"/>
                    <a:pt x="802" y="1669"/>
                  </a:cubicBezTo>
                  <a:lnTo>
                    <a:pt x="1392" y="1236"/>
                  </a:lnTo>
                  <a:cubicBezTo>
                    <a:pt x="1392" y="1236"/>
                    <a:pt x="1519" y="1"/>
                    <a:pt x="88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7915145" y="2946593"/>
              <a:ext cx="391176" cy="243703"/>
            </a:xfrm>
            <a:custGeom>
              <a:avLst/>
              <a:gdLst/>
              <a:ahLst/>
              <a:cxnLst/>
              <a:rect l="l" t="t" r="r" b="b"/>
              <a:pathLst>
                <a:path w="11252" h="7010" extrusionOk="0">
                  <a:moveTo>
                    <a:pt x="783" y="0"/>
                  </a:moveTo>
                  <a:cubicBezTo>
                    <a:pt x="147" y="0"/>
                    <a:pt x="1" y="511"/>
                    <a:pt x="1" y="511"/>
                  </a:cubicBezTo>
                  <a:cubicBezTo>
                    <a:pt x="1" y="511"/>
                    <a:pt x="198" y="6944"/>
                    <a:pt x="1865" y="7010"/>
                  </a:cubicBezTo>
                  <a:lnTo>
                    <a:pt x="2128" y="7010"/>
                  </a:lnTo>
                  <a:cubicBezTo>
                    <a:pt x="3218" y="6971"/>
                    <a:pt x="4977" y="6472"/>
                    <a:pt x="5935" y="6130"/>
                  </a:cubicBezTo>
                  <a:cubicBezTo>
                    <a:pt x="6054" y="6090"/>
                    <a:pt x="6159" y="6052"/>
                    <a:pt x="6250" y="6012"/>
                  </a:cubicBezTo>
                  <a:cubicBezTo>
                    <a:pt x="7091" y="5658"/>
                    <a:pt x="7813" y="5290"/>
                    <a:pt x="8429" y="4935"/>
                  </a:cubicBezTo>
                  <a:cubicBezTo>
                    <a:pt x="8600" y="4830"/>
                    <a:pt x="8757" y="4739"/>
                    <a:pt x="8915" y="4646"/>
                  </a:cubicBezTo>
                  <a:cubicBezTo>
                    <a:pt x="10503" y="3636"/>
                    <a:pt x="11252" y="2769"/>
                    <a:pt x="11252" y="2769"/>
                  </a:cubicBezTo>
                  <a:cubicBezTo>
                    <a:pt x="11252" y="2769"/>
                    <a:pt x="9125" y="372"/>
                    <a:pt x="7739" y="372"/>
                  </a:cubicBezTo>
                  <a:cubicBezTo>
                    <a:pt x="7693" y="372"/>
                    <a:pt x="7648" y="374"/>
                    <a:pt x="7603" y="380"/>
                  </a:cubicBezTo>
                  <a:cubicBezTo>
                    <a:pt x="5639" y="620"/>
                    <a:pt x="3371" y="3965"/>
                    <a:pt x="2848" y="3965"/>
                  </a:cubicBezTo>
                  <a:cubicBezTo>
                    <a:pt x="2829" y="3965"/>
                    <a:pt x="2812" y="3960"/>
                    <a:pt x="2798" y="3951"/>
                  </a:cubicBezTo>
                  <a:cubicBezTo>
                    <a:pt x="2325" y="3662"/>
                    <a:pt x="1039" y="25"/>
                    <a:pt x="1039" y="25"/>
                  </a:cubicBezTo>
                  <a:cubicBezTo>
                    <a:pt x="945" y="8"/>
                    <a:pt x="860" y="0"/>
                    <a:pt x="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8011931" y="4114558"/>
              <a:ext cx="143823" cy="73458"/>
            </a:xfrm>
            <a:custGeom>
              <a:avLst/>
              <a:gdLst/>
              <a:ahLst/>
              <a:cxnLst/>
              <a:rect l="l" t="t" r="r" b="b"/>
              <a:pathLst>
                <a:path w="4137" h="2113" extrusionOk="0">
                  <a:moveTo>
                    <a:pt x="2856" y="0"/>
                  </a:moveTo>
                  <a:cubicBezTo>
                    <a:pt x="2683" y="0"/>
                    <a:pt x="2545" y="80"/>
                    <a:pt x="2495" y="301"/>
                  </a:cubicBezTo>
                  <a:cubicBezTo>
                    <a:pt x="2311" y="1115"/>
                    <a:pt x="1234" y="1470"/>
                    <a:pt x="618" y="1561"/>
                  </a:cubicBezTo>
                  <a:cubicBezTo>
                    <a:pt x="0" y="1666"/>
                    <a:pt x="0" y="2113"/>
                    <a:pt x="0" y="2113"/>
                  </a:cubicBezTo>
                  <a:lnTo>
                    <a:pt x="3834" y="2113"/>
                  </a:lnTo>
                  <a:cubicBezTo>
                    <a:pt x="4136" y="1969"/>
                    <a:pt x="4005" y="551"/>
                    <a:pt x="4005" y="551"/>
                  </a:cubicBezTo>
                  <a:cubicBezTo>
                    <a:pt x="4005" y="551"/>
                    <a:pt x="3310" y="0"/>
                    <a:pt x="2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8051633" y="3383311"/>
              <a:ext cx="171148" cy="758120"/>
            </a:xfrm>
            <a:custGeom>
              <a:avLst/>
              <a:gdLst/>
              <a:ahLst/>
              <a:cxnLst/>
              <a:rect l="l" t="t" r="r" b="b"/>
              <a:pathLst>
                <a:path w="4923" h="21807" extrusionOk="0">
                  <a:moveTo>
                    <a:pt x="119" y="1"/>
                  </a:moveTo>
                  <a:cubicBezTo>
                    <a:pt x="119" y="1"/>
                    <a:pt x="1" y="2128"/>
                    <a:pt x="53" y="4438"/>
                  </a:cubicBezTo>
                  <a:cubicBezTo>
                    <a:pt x="66" y="5370"/>
                    <a:pt x="119" y="6329"/>
                    <a:pt x="211" y="7182"/>
                  </a:cubicBezTo>
                  <a:cubicBezTo>
                    <a:pt x="618" y="11252"/>
                    <a:pt x="762" y="16176"/>
                    <a:pt x="828" y="17134"/>
                  </a:cubicBezTo>
                  <a:cubicBezTo>
                    <a:pt x="920" y="18775"/>
                    <a:pt x="1248" y="21414"/>
                    <a:pt x="1248" y="21414"/>
                  </a:cubicBezTo>
                  <a:cubicBezTo>
                    <a:pt x="1248" y="21414"/>
                    <a:pt x="1667" y="21807"/>
                    <a:pt x="2491" y="21807"/>
                  </a:cubicBezTo>
                  <a:cubicBezTo>
                    <a:pt x="2688" y="21807"/>
                    <a:pt x="2909" y="21784"/>
                    <a:pt x="3152" y="21729"/>
                  </a:cubicBezTo>
                  <a:cubicBezTo>
                    <a:pt x="3152" y="21729"/>
                    <a:pt x="4201" y="17935"/>
                    <a:pt x="4424" y="13944"/>
                  </a:cubicBezTo>
                  <a:cubicBezTo>
                    <a:pt x="4438" y="13878"/>
                    <a:pt x="4438" y="13812"/>
                    <a:pt x="4438" y="13746"/>
                  </a:cubicBezTo>
                  <a:cubicBezTo>
                    <a:pt x="4464" y="13221"/>
                    <a:pt x="4490" y="12617"/>
                    <a:pt x="4529" y="11961"/>
                  </a:cubicBezTo>
                  <a:cubicBezTo>
                    <a:pt x="4713" y="7602"/>
                    <a:pt x="4923" y="1130"/>
                    <a:pt x="4923" y="1130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8051633" y="3383311"/>
              <a:ext cx="171148" cy="415824"/>
            </a:xfrm>
            <a:custGeom>
              <a:avLst/>
              <a:gdLst/>
              <a:ahLst/>
              <a:cxnLst/>
              <a:rect l="l" t="t" r="r" b="b"/>
              <a:pathLst>
                <a:path w="4923" h="11961" extrusionOk="0">
                  <a:moveTo>
                    <a:pt x="119" y="1"/>
                  </a:moveTo>
                  <a:cubicBezTo>
                    <a:pt x="119" y="1"/>
                    <a:pt x="1" y="2128"/>
                    <a:pt x="53" y="4438"/>
                  </a:cubicBezTo>
                  <a:cubicBezTo>
                    <a:pt x="1274" y="6539"/>
                    <a:pt x="3598" y="10411"/>
                    <a:pt x="4529" y="11961"/>
                  </a:cubicBezTo>
                  <a:cubicBezTo>
                    <a:pt x="4713" y="7602"/>
                    <a:pt x="4923" y="1130"/>
                    <a:pt x="4923" y="1130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7989091" y="3103766"/>
              <a:ext cx="141528" cy="86530"/>
            </a:xfrm>
            <a:custGeom>
              <a:avLst/>
              <a:gdLst/>
              <a:ahLst/>
              <a:cxnLst/>
              <a:rect l="l" t="t" r="r" b="b"/>
              <a:pathLst>
                <a:path w="4071" h="2489" extrusionOk="0">
                  <a:moveTo>
                    <a:pt x="3442" y="1"/>
                  </a:moveTo>
                  <a:cubicBezTo>
                    <a:pt x="2868" y="1"/>
                    <a:pt x="2232" y="1191"/>
                    <a:pt x="1826" y="1675"/>
                  </a:cubicBezTo>
                  <a:cubicBezTo>
                    <a:pt x="1380" y="2213"/>
                    <a:pt x="172" y="2462"/>
                    <a:pt x="1" y="2489"/>
                  </a:cubicBezTo>
                  <a:cubicBezTo>
                    <a:pt x="1091" y="2450"/>
                    <a:pt x="2850" y="1951"/>
                    <a:pt x="3808" y="1609"/>
                  </a:cubicBezTo>
                  <a:cubicBezTo>
                    <a:pt x="3979" y="1058"/>
                    <a:pt x="4071" y="467"/>
                    <a:pt x="3769" y="152"/>
                  </a:cubicBezTo>
                  <a:cubicBezTo>
                    <a:pt x="3664" y="46"/>
                    <a:pt x="3554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8362432" y="3511316"/>
              <a:ext cx="50235" cy="100645"/>
            </a:xfrm>
            <a:custGeom>
              <a:avLst/>
              <a:gdLst/>
              <a:ahLst/>
              <a:cxnLst/>
              <a:rect l="l" t="t" r="r" b="b"/>
              <a:pathLst>
                <a:path w="1445" h="2895" extrusionOk="0">
                  <a:moveTo>
                    <a:pt x="735" y="1"/>
                  </a:moveTo>
                  <a:cubicBezTo>
                    <a:pt x="555" y="1"/>
                    <a:pt x="380" y="60"/>
                    <a:pt x="368" y="284"/>
                  </a:cubicBezTo>
                  <a:cubicBezTo>
                    <a:pt x="342" y="743"/>
                    <a:pt x="0" y="1373"/>
                    <a:pt x="79" y="1570"/>
                  </a:cubicBezTo>
                  <a:cubicBezTo>
                    <a:pt x="142" y="1745"/>
                    <a:pt x="299" y="2217"/>
                    <a:pt x="394" y="2217"/>
                  </a:cubicBezTo>
                  <a:cubicBezTo>
                    <a:pt x="399" y="2217"/>
                    <a:pt x="403" y="2216"/>
                    <a:pt x="408" y="2213"/>
                  </a:cubicBezTo>
                  <a:cubicBezTo>
                    <a:pt x="487" y="2167"/>
                    <a:pt x="448" y="1694"/>
                    <a:pt x="524" y="1694"/>
                  </a:cubicBezTo>
                  <a:cubicBezTo>
                    <a:pt x="535" y="1694"/>
                    <a:pt x="548" y="1704"/>
                    <a:pt x="565" y="1728"/>
                  </a:cubicBezTo>
                  <a:cubicBezTo>
                    <a:pt x="673" y="1897"/>
                    <a:pt x="682" y="2895"/>
                    <a:pt x="825" y="2895"/>
                  </a:cubicBezTo>
                  <a:cubicBezTo>
                    <a:pt x="838" y="2895"/>
                    <a:pt x="852" y="2887"/>
                    <a:pt x="867" y="2870"/>
                  </a:cubicBezTo>
                  <a:cubicBezTo>
                    <a:pt x="1051" y="2647"/>
                    <a:pt x="1339" y="1767"/>
                    <a:pt x="1392" y="1504"/>
                  </a:cubicBezTo>
                  <a:cubicBezTo>
                    <a:pt x="1444" y="1241"/>
                    <a:pt x="1143" y="74"/>
                    <a:pt x="1143" y="74"/>
                  </a:cubicBezTo>
                  <a:cubicBezTo>
                    <a:pt x="1143" y="74"/>
                    <a:pt x="936" y="1"/>
                    <a:pt x="735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8391183" y="4067486"/>
              <a:ext cx="115524" cy="121017"/>
            </a:xfrm>
            <a:custGeom>
              <a:avLst/>
              <a:gdLst/>
              <a:ahLst/>
              <a:cxnLst/>
              <a:rect l="l" t="t" r="r" b="b"/>
              <a:pathLst>
                <a:path w="3323" h="3481" extrusionOk="0">
                  <a:moveTo>
                    <a:pt x="2417" y="1"/>
                  </a:moveTo>
                  <a:lnTo>
                    <a:pt x="1288" y="263"/>
                  </a:lnTo>
                  <a:cubicBezTo>
                    <a:pt x="1288" y="263"/>
                    <a:pt x="1195" y="1051"/>
                    <a:pt x="1235" y="1642"/>
                  </a:cubicBezTo>
                  <a:cubicBezTo>
                    <a:pt x="1261" y="2233"/>
                    <a:pt x="1064" y="2863"/>
                    <a:pt x="526" y="2981"/>
                  </a:cubicBezTo>
                  <a:cubicBezTo>
                    <a:pt x="1" y="3099"/>
                    <a:pt x="224" y="3480"/>
                    <a:pt x="224" y="3480"/>
                  </a:cubicBezTo>
                  <a:lnTo>
                    <a:pt x="1642" y="3480"/>
                  </a:lnTo>
                  <a:cubicBezTo>
                    <a:pt x="1944" y="3480"/>
                    <a:pt x="2285" y="3178"/>
                    <a:pt x="2364" y="2640"/>
                  </a:cubicBezTo>
                  <a:cubicBezTo>
                    <a:pt x="2443" y="2101"/>
                    <a:pt x="3059" y="1800"/>
                    <a:pt x="3191" y="1366"/>
                  </a:cubicBezTo>
                  <a:cubicBezTo>
                    <a:pt x="3322" y="920"/>
                    <a:pt x="2639" y="289"/>
                    <a:pt x="2639" y="289"/>
                  </a:cubicBezTo>
                  <a:lnTo>
                    <a:pt x="2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8082226" y="3375106"/>
              <a:ext cx="400736" cy="720713"/>
            </a:xfrm>
            <a:custGeom>
              <a:avLst/>
              <a:gdLst/>
              <a:ahLst/>
              <a:cxnLst/>
              <a:rect l="l" t="t" r="r" b="b"/>
              <a:pathLst>
                <a:path w="11527" h="20731" extrusionOk="0">
                  <a:moveTo>
                    <a:pt x="5895" y="0"/>
                  </a:moveTo>
                  <a:lnTo>
                    <a:pt x="0" y="1471"/>
                  </a:lnTo>
                  <a:cubicBezTo>
                    <a:pt x="0" y="1471"/>
                    <a:pt x="4489" y="11094"/>
                    <a:pt x="6892" y="15321"/>
                  </a:cubicBezTo>
                  <a:cubicBezTo>
                    <a:pt x="9282" y="19549"/>
                    <a:pt x="10030" y="20731"/>
                    <a:pt x="10030" y="20731"/>
                  </a:cubicBezTo>
                  <a:cubicBezTo>
                    <a:pt x="10030" y="20731"/>
                    <a:pt x="11409" y="20193"/>
                    <a:pt x="11526" y="19825"/>
                  </a:cubicBezTo>
                  <a:cubicBezTo>
                    <a:pt x="11526" y="19825"/>
                    <a:pt x="10621" y="11659"/>
                    <a:pt x="9006" y="9676"/>
                  </a:cubicBezTo>
                  <a:cubicBezTo>
                    <a:pt x="8100" y="8547"/>
                    <a:pt x="7036" y="5173"/>
                    <a:pt x="6997" y="4004"/>
                  </a:cubicBezTo>
                  <a:cubicBezTo>
                    <a:pt x="6945" y="2823"/>
                    <a:pt x="5895" y="0"/>
                    <a:pt x="5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8047079" y="2950591"/>
              <a:ext cx="329989" cy="536076"/>
            </a:xfrm>
            <a:custGeom>
              <a:avLst/>
              <a:gdLst/>
              <a:ahLst/>
              <a:cxnLst/>
              <a:rect l="l" t="t" r="r" b="b"/>
              <a:pathLst>
                <a:path w="9492" h="15420" extrusionOk="0">
                  <a:moveTo>
                    <a:pt x="5046" y="1"/>
                  </a:moveTo>
                  <a:cubicBezTo>
                    <a:pt x="4023" y="1"/>
                    <a:pt x="3572" y="422"/>
                    <a:pt x="3572" y="422"/>
                  </a:cubicBezTo>
                  <a:cubicBezTo>
                    <a:pt x="3572" y="422"/>
                    <a:pt x="2061" y="1131"/>
                    <a:pt x="1379" y="3180"/>
                  </a:cubicBezTo>
                  <a:cubicBezTo>
                    <a:pt x="1" y="7288"/>
                    <a:pt x="171" y="13183"/>
                    <a:pt x="171" y="13183"/>
                  </a:cubicBezTo>
                  <a:cubicBezTo>
                    <a:pt x="171" y="13183"/>
                    <a:pt x="1629" y="14758"/>
                    <a:pt x="4123" y="15231"/>
                  </a:cubicBezTo>
                  <a:cubicBezTo>
                    <a:pt x="4618" y="15326"/>
                    <a:pt x="5346" y="15419"/>
                    <a:pt x="6045" y="15419"/>
                  </a:cubicBezTo>
                  <a:cubicBezTo>
                    <a:pt x="6884" y="15419"/>
                    <a:pt x="7681" y="15286"/>
                    <a:pt x="7982" y="14863"/>
                  </a:cubicBezTo>
                  <a:cubicBezTo>
                    <a:pt x="8113" y="14680"/>
                    <a:pt x="8113" y="14417"/>
                    <a:pt x="8087" y="13983"/>
                  </a:cubicBezTo>
                  <a:cubicBezTo>
                    <a:pt x="8008" y="12894"/>
                    <a:pt x="7732" y="10767"/>
                    <a:pt x="8980" y="6501"/>
                  </a:cubicBezTo>
                  <a:cubicBezTo>
                    <a:pt x="9098" y="6107"/>
                    <a:pt x="9176" y="5727"/>
                    <a:pt x="9229" y="5359"/>
                  </a:cubicBezTo>
                  <a:cubicBezTo>
                    <a:pt x="9491" y="3180"/>
                    <a:pt x="9465" y="1538"/>
                    <a:pt x="7575" y="659"/>
                  </a:cubicBezTo>
                  <a:cubicBezTo>
                    <a:pt x="6502" y="157"/>
                    <a:pt x="5668" y="1"/>
                    <a:pt x="5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8175327" y="2862114"/>
              <a:ext cx="83540" cy="111178"/>
            </a:xfrm>
            <a:custGeom>
              <a:avLst/>
              <a:gdLst/>
              <a:ahLst/>
              <a:cxnLst/>
              <a:rect l="l" t="t" r="r" b="b"/>
              <a:pathLst>
                <a:path w="2403" h="3198" extrusionOk="0">
                  <a:moveTo>
                    <a:pt x="2047" y="0"/>
                  </a:moveTo>
                  <a:lnTo>
                    <a:pt x="1090" y="630"/>
                  </a:lnTo>
                  <a:lnTo>
                    <a:pt x="79" y="1299"/>
                  </a:lnTo>
                  <a:cubicBezTo>
                    <a:pt x="79" y="1299"/>
                    <a:pt x="40" y="1693"/>
                    <a:pt x="27" y="2101"/>
                  </a:cubicBezTo>
                  <a:cubicBezTo>
                    <a:pt x="14" y="2521"/>
                    <a:pt x="0" y="2941"/>
                    <a:pt x="67" y="2980"/>
                  </a:cubicBezTo>
                  <a:cubicBezTo>
                    <a:pt x="379" y="3134"/>
                    <a:pt x="699" y="3198"/>
                    <a:pt x="1000" y="3198"/>
                  </a:cubicBezTo>
                  <a:cubicBezTo>
                    <a:pt x="1467" y="3198"/>
                    <a:pt x="1891" y="3044"/>
                    <a:pt x="2179" y="2836"/>
                  </a:cubicBezTo>
                  <a:cubicBezTo>
                    <a:pt x="2403" y="2679"/>
                    <a:pt x="1930" y="2180"/>
                    <a:pt x="2047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8176231" y="2884016"/>
              <a:ext cx="64385" cy="51139"/>
            </a:xfrm>
            <a:custGeom>
              <a:avLst/>
              <a:gdLst/>
              <a:ahLst/>
              <a:cxnLst/>
              <a:rect l="l" t="t" r="r" b="b"/>
              <a:pathLst>
                <a:path w="1852" h="1471" extrusionOk="0">
                  <a:moveTo>
                    <a:pt x="1064" y="0"/>
                  </a:moveTo>
                  <a:lnTo>
                    <a:pt x="53" y="617"/>
                  </a:lnTo>
                  <a:cubicBezTo>
                    <a:pt x="53" y="617"/>
                    <a:pt x="14" y="1063"/>
                    <a:pt x="1" y="1471"/>
                  </a:cubicBezTo>
                  <a:cubicBezTo>
                    <a:pt x="1195" y="1247"/>
                    <a:pt x="1851" y="263"/>
                    <a:pt x="1851" y="26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rgbClr val="F993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8125126" y="2760670"/>
              <a:ext cx="167950" cy="147125"/>
            </a:xfrm>
            <a:custGeom>
              <a:avLst/>
              <a:gdLst/>
              <a:ahLst/>
              <a:cxnLst/>
              <a:rect l="l" t="t" r="r" b="b"/>
              <a:pathLst>
                <a:path w="4831" h="4232" extrusionOk="0">
                  <a:moveTo>
                    <a:pt x="2011" y="1"/>
                  </a:moveTo>
                  <a:cubicBezTo>
                    <a:pt x="1422" y="1"/>
                    <a:pt x="1136" y="298"/>
                    <a:pt x="933" y="594"/>
                  </a:cubicBezTo>
                  <a:cubicBezTo>
                    <a:pt x="630" y="1054"/>
                    <a:pt x="0" y="3680"/>
                    <a:pt x="618" y="3955"/>
                  </a:cubicBezTo>
                  <a:cubicBezTo>
                    <a:pt x="618" y="3955"/>
                    <a:pt x="1354" y="4232"/>
                    <a:pt x="2107" y="4232"/>
                  </a:cubicBezTo>
                  <a:cubicBezTo>
                    <a:pt x="2725" y="4232"/>
                    <a:pt x="3354" y="4045"/>
                    <a:pt x="3597" y="3365"/>
                  </a:cubicBezTo>
                  <a:cubicBezTo>
                    <a:pt x="4148" y="1854"/>
                    <a:pt x="4831" y="961"/>
                    <a:pt x="3295" y="319"/>
                  </a:cubicBezTo>
                  <a:cubicBezTo>
                    <a:pt x="2751" y="90"/>
                    <a:pt x="2335" y="1"/>
                    <a:pt x="2011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8110038" y="2726253"/>
              <a:ext cx="200385" cy="153244"/>
            </a:xfrm>
            <a:custGeom>
              <a:avLst/>
              <a:gdLst/>
              <a:ahLst/>
              <a:cxnLst/>
              <a:rect l="l" t="t" r="r" b="b"/>
              <a:pathLst>
                <a:path w="5764" h="4408" extrusionOk="0">
                  <a:moveTo>
                    <a:pt x="1965" y="1"/>
                  </a:moveTo>
                  <a:cubicBezTo>
                    <a:pt x="0" y="1"/>
                    <a:pt x="457" y="1552"/>
                    <a:pt x="737" y="1794"/>
                  </a:cubicBezTo>
                  <a:cubicBezTo>
                    <a:pt x="815" y="1862"/>
                    <a:pt x="941" y="1884"/>
                    <a:pt x="1094" y="1884"/>
                  </a:cubicBezTo>
                  <a:cubicBezTo>
                    <a:pt x="1392" y="1884"/>
                    <a:pt x="1796" y="1800"/>
                    <a:pt x="2162" y="1800"/>
                  </a:cubicBezTo>
                  <a:cubicBezTo>
                    <a:pt x="2303" y="1800"/>
                    <a:pt x="2438" y="1812"/>
                    <a:pt x="2560" y="1846"/>
                  </a:cubicBezTo>
                  <a:cubicBezTo>
                    <a:pt x="3164" y="2018"/>
                    <a:pt x="3111" y="2937"/>
                    <a:pt x="3295" y="3094"/>
                  </a:cubicBezTo>
                  <a:cubicBezTo>
                    <a:pt x="3342" y="3137"/>
                    <a:pt x="3374" y="3154"/>
                    <a:pt x="3402" y="3154"/>
                  </a:cubicBezTo>
                  <a:cubicBezTo>
                    <a:pt x="3481" y="3154"/>
                    <a:pt x="3517" y="3008"/>
                    <a:pt x="3742" y="2949"/>
                  </a:cubicBezTo>
                  <a:cubicBezTo>
                    <a:pt x="3762" y="2945"/>
                    <a:pt x="3780" y="2943"/>
                    <a:pt x="3797" y="2943"/>
                  </a:cubicBezTo>
                  <a:cubicBezTo>
                    <a:pt x="4048" y="2943"/>
                    <a:pt x="3983" y="3375"/>
                    <a:pt x="3847" y="3646"/>
                  </a:cubicBezTo>
                  <a:cubicBezTo>
                    <a:pt x="3703" y="3934"/>
                    <a:pt x="4018" y="4407"/>
                    <a:pt x="4018" y="4407"/>
                  </a:cubicBezTo>
                  <a:lnTo>
                    <a:pt x="4491" y="4066"/>
                  </a:lnTo>
                  <a:cubicBezTo>
                    <a:pt x="4963" y="3724"/>
                    <a:pt x="5685" y="2004"/>
                    <a:pt x="5580" y="1584"/>
                  </a:cubicBezTo>
                  <a:cubicBezTo>
                    <a:pt x="5580" y="1558"/>
                    <a:pt x="5567" y="1519"/>
                    <a:pt x="5554" y="1479"/>
                  </a:cubicBezTo>
                  <a:cubicBezTo>
                    <a:pt x="5570" y="1463"/>
                    <a:pt x="5601" y="1452"/>
                    <a:pt x="5650" y="1452"/>
                  </a:cubicBezTo>
                  <a:cubicBezTo>
                    <a:pt x="5680" y="1452"/>
                    <a:pt x="5718" y="1456"/>
                    <a:pt x="5764" y="1466"/>
                  </a:cubicBezTo>
                  <a:cubicBezTo>
                    <a:pt x="5764" y="1466"/>
                    <a:pt x="5685" y="1387"/>
                    <a:pt x="5554" y="1361"/>
                  </a:cubicBezTo>
                  <a:cubicBezTo>
                    <a:pt x="5567" y="1190"/>
                    <a:pt x="5527" y="889"/>
                    <a:pt x="5265" y="757"/>
                  </a:cubicBezTo>
                  <a:lnTo>
                    <a:pt x="5265" y="757"/>
                  </a:lnTo>
                  <a:cubicBezTo>
                    <a:pt x="5265" y="757"/>
                    <a:pt x="5396" y="862"/>
                    <a:pt x="5383" y="1046"/>
                  </a:cubicBezTo>
                  <a:cubicBezTo>
                    <a:pt x="5121" y="652"/>
                    <a:pt x="4477" y="258"/>
                    <a:pt x="2508" y="35"/>
                  </a:cubicBezTo>
                  <a:cubicBezTo>
                    <a:pt x="2309" y="11"/>
                    <a:pt x="2128" y="1"/>
                    <a:pt x="1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8262935" y="3134185"/>
              <a:ext cx="104990" cy="302560"/>
            </a:xfrm>
            <a:custGeom>
              <a:avLst/>
              <a:gdLst/>
              <a:ahLst/>
              <a:cxnLst/>
              <a:rect l="l" t="t" r="r" b="b"/>
              <a:pathLst>
                <a:path w="3020" h="8703" extrusionOk="0">
                  <a:moveTo>
                    <a:pt x="2452" y="1"/>
                  </a:moveTo>
                  <a:cubicBezTo>
                    <a:pt x="1529" y="1"/>
                    <a:pt x="394" y="458"/>
                    <a:pt x="394" y="458"/>
                  </a:cubicBezTo>
                  <a:cubicBezTo>
                    <a:pt x="394" y="458"/>
                    <a:pt x="0" y="6090"/>
                    <a:pt x="1878" y="8702"/>
                  </a:cubicBezTo>
                  <a:cubicBezTo>
                    <a:pt x="1799" y="7613"/>
                    <a:pt x="1523" y="5486"/>
                    <a:pt x="2771" y="1220"/>
                  </a:cubicBezTo>
                  <a:cubicBezTo>
                    <a:pt x="2889" y="826"/>
                    <a:pt x="2967" y="446"/>
                    <a:pt x="3020" y="78"/>
                  </a:cubicBezTo>
                  <a:cubicBezTo>
                    <a:pt x="2851" y="23"/>
                    <a:pt x="2657" y="1"/>
                    <a:pt x="2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8164828" y="2983027"/>
              <a:ext cx="282535" cy="544594"/>
            </a:xfrm>
            <a:custGeom>
              <a:avLst/>
              <a:gdLst/>
              <a:ahLst/>
              <a:cxnLst/>
              <a:rect l="l" t="t" r="r" b="b"/>
              <a:pathLst>
                <a:path w="8127" h="15665" extrusionOk="0">
                  <a:moveTo>
                    <a:pt x="4700" y="1"/>
                  </a:moveTo>
                  <a:cubicBezTo>
                    <a:pt x="4700" y="1"/>
                    <a:pt x="1" y="4058"/>
                    <a:pt x="696" y="4281"/>
                  </a:cubicBezTo>
                  <a:cubicBezTo>
                    <a:pt x="2481" y="4859"/>
                    <a:pt x="5763" y="9322"/>
                    <a:pt x="5737" y="10018"/>
                  </a:cubicBezTo>
                  <a:cubicBezTo>
                    <a:pt x="5672" y="11725"/>
                    <a:pt x="5934" y="15308"/>
                    <a:pt x="5934" y="15308"/>
                  </a:cubicBezTo>
                  <a:cubicBezTo>
                    <a:pt x="5934" y="15308"/>
                    <a:pt x="6104" y="15558"/>
                    <a:pt x="6472" y="15637"/>
                  </a:cubicBezTo>
                  <a:cubicBezTo>
                    <a:pt x="6570" y="15657"/>
                    <a:pt x="6653" y="15664"/>
                    <a:pt x="6722" y="15664"/>
                  </a:cubicBezTo>
                  <a:cubicBezTo>
                    <a:pt x="6929" y="15664"/>
                    <a:pt x="7011" y="15597"/>
                    <a:pt x="7011" y="15597"/>
                  </a:cubicBezTo>
                  <a:cubicBezTo>
                    <a:pt x="7011" y="15597"/>
                    <a:pt x="8126" y="10202"/>
                    <a:pt x="8021" y="9283"/>
                  </a:cubicBezTo>
                  <a:cubicBezTo>
                    <a:pt x="7930" y="8365"/>
                    <a:pt x="7050" y="5436"/>
                    <a:pt x="6564" y="3441"/>
                  </a:cubicBezTo>
                  <a:cubicBezTo>
                    <a:pt x="5842" y="421"/>
                    <a:pt x="4700" y="1"/>
                    <a:pt x="4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7880485" y="2831590"/>
              <a:ext cx="74432" cy="160719"/>
            </a:xfrm>
            <a:custGeom>
              <a:avLst/>
              <a:gdLst/>
              <a:ahLst/>
              <a:cxnLst/>
              <a:rect l="l" t="t" r="r" b="b"/>
              <a:pathLst>
                <a:path w="2141" h="4623" extrusionOk="0">
                  <a:moveTo>
                    <a:pt x="1399" y="1"/>
                  </a:moveTo>
                  <a:cubicBezTo>
                    <a:pt x="1079" y="1"/>
                    <a:pt x="793" y="223"/>
                    <a:pt x="723" y="549"/>
                  </a:cubicBezTo>
                  <a:lnTo>
                    <a:pt x="79" y="3805"/>
                  </a:lnTo>
                  <a:cubicBezTo>
                    <a:pt x="0" y="4173"/>
                    <a:pt x="236" y="4541"/>
                    <a:pt x="604" y="4607"/>
                  </a:cubicBezTo>
                  <a:cubicBezTo>
                    <a:pt x="652" y="4617"/>
                    <a:pt x="700" y="4622"/>
                    <a:pt x="747" y="4622"/>
                  </a:cubicBezTo>
                  <a:cubicBezTo>
                    <a:pt x="1062" y="4622"/>
                    <a:pt x="1348" y="4402"/>
                    <a:pt x="1405" y="4082"/>
                  </a:cubicBezTo>
                  <a:lnTo>
                    <a:pt x="2062" y="812"/>
                  </a:lnTo>
                  <a:cubicBezTo>
                    <a:pt x="2141" y="444"/>
                    <a:pt x="1891" y="90"/>
                    <a:pt x="1523" y="12"/>
                  </a:cubicBezTo>
                  <a:cubicBezTo>
                    <a:pt x="1481" y="4"/>
                    <a:pt x="1440" y="1"/>
                    <a:pt x="13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7886812" y="2881235"/>
              <a:ext cx="35252" cy="29655"/>
            </a:xfrm>
            <a:custGeom>
              <a:avLst/>
              <a:gdLst/>
              <a:ahLst/>
              <a:cxnLst/>
              <a:rect l="l" t="t" r="r" b="b"/>
              <a:pathLst>
                <a:path w="1014" h="853" extrusionOk="0">
                  <a:moveTo>
                    <a:pt x="420" y="0"/>
                  </a:moveTo>
                  <a:cubicBezTo>
                    <a:pt x="159" y="0"/>
                    <a:pt x="0" y="649"/>
                    <a:pt x="94" y="802"/>
                  </a:cubicBezTo>
                  <a:cubicBezTo>
                    <a:pt x="116" y="837"/>
                    <a:pt x="160" y="852"/>
                    <a:pt x="216" y="852"/>
                  </a:cubicBezTo>
                  <a:cubicBezTo>
                    <a:pt x="435" y="852"/>
                    <a:pt x="848" y="625"/>
                    <a:pt x="921" y="448"/>
                  </a:cubicBezTo>
                  <a:cubicBezTo>
                    <a:pt x="1013" y="224"/>
                    <a:pt x="514" y="28"/>
                    <a:pt x="514" y="28"/>
                  </a:cubicBezTo>
                  <a:cubicBezTo>
                    <a:pt x="482" y="9"/>
                    <a:pt x="450" y="0"/>
                    <a:pt x="420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7938438" y="2905362"/>
              <a:ext cx="10082" cy="41197"/>
            </a:xfrm>
            <a:custGeom>
              <a:avLst/>
              <a:gdLst/>
              <a:ahLst/>
              <a:cxnLst/>
              <a:rect l="l" t="t" r="r" b="b"/>
              <a:pathLst>
                <a:path w="290" h="1185" extrusionOk="0">
                  <a:moveTo>
                    <a:pt x="214" y="1"/>
                  </a:moveTo>
                  <a:cubicBezTo>
                    <a:pt x="162" y="1"/>
                    <a:pt x="131" y="39"/>
                    <a:pt x="119" y="108"/>
                  </a:cubicBezTo>
                  <a:cubicBezTo>
                    <a:pt x="92" y="187"/>
                    <a:pt x="1" y="659"/>
                    <a:pt x="1" y="659"/>
                  </a:cubicBezTo>
                  <a:lnTo>
                    <a:pt x="40" y="1119"/>
                  </a:lnTo>
                  <a:lnTo>
                    <a:pt x="159" y="1185"/>
                  </a:lnTo>
                  <a:cubicBezTo>
                    <a:pt x="159" y="1185"/>
                    <a:pt x="250" y="673"/>
                    <a:pt x="250" y="437"/>
                  </a:cubicBezTo>
                  <a:cubicBezTo>
                    <a:pt x="264" y="200"/>
                    <a:pt x="290" y="3"/>
                    <a:pt x="237" y="3"/>
                  </a:cubicBezTo>
                  <a:cubicBezTo>
                    <a:pt x="229" y="1"/>
                    <a:pt x="221" y="1"/>
                    <a:pt x="21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7773652" y="2658982"/>
              <a:ext cx="275721" cy="209563"/>
            </a:xfrm>
            <a:custGeom>
              <a:avLst/>
              <a:gdLst/>
              <a:ahLst/>
              <a:cxnLst/>
              <a:rect l="l" t="t" r="r" b="b"/>
              <a:pathLst>
                <a:path w="7931" h="6028" extrusionOk="0">
                  <a:moveTo>
                    <a:pt x="1826" y="0"/>
                  </a:moveTo>
                  <a:lnTo>
                    <a:pt x="1" y="5423"/>
                  </a:lnTo>
                  <a:cubicBezTo>
                    <a:pt x="1" y="5423"/>
                    <a:pt x="146" y="5419"/>
                    <a:pt x="410" y="5419"/>
                  </a:cubicBezTo>
                  <a:cubicBezTo>
                    <a:pt x="1406" y="5419"/>
                    <a:pt x="4095" y="5477"/>
                    <a:pt x="7104" y="6027"/>
                  </a:cubicBezTo>
                  <a:lnTo>
                    <a:pt x="7498" y="5029"/>
                  </a:lnTo>
                  <a:lnTo>
                    <a:pt x="7931" y="3926"/>
                  </a:lnTo>
                  <a:cubicBezTo>
                    <a:pt x="7931" y="3926"/>
                    <a:pt x="4123" y="2285"/>
                    <a:pt x="1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7758147" y="2655819"/>
              <a:ext cx="80829" cy="195379"/>
            </a:xfrm>
            <a:custGeom>
              <a:avLst/>
              <a:gdLst/>
              <a:ahLst/>
              <a:cxnLst/>
              <a:rect l="l" t="t" r="r" b="b"/>
              <a:pathLst>
                <a:path w="2325" h="5620" extrusionOk="0">
                  <a:moveTo>
                    <a:pt x="2152" y="0"/>
                  </a:moveTo>
                  <a:cubicBezTo>
                    <a:pt x="1981" y="0"/>
                    <a:pt x="1819" y="108"/>
                    <a:pt x="1760" y="275"/>
                  </a:cubicBezTo>
                  <a:lnTo>
                    <a:pt x="105" y="4975"/>
                  </a:lnTo>
                  <a:cubicBezTo>
                    <a:pt x="0" y="5238"/>
                    <a:pt x="158" y="5540"/>
                    <a:pt x="434" y="5619"/>
                  </a:cubicBezTo>
                  <a:lnTo>
                    <a:pt x="2325" y="39"/>
                  </a:lnTo>
                  <a:cubicBezTo>
                    <a:pt x="2269" y="12"/>
                    <a:pt x="2210" y="0"/>
                    <a:pt x="2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7984084" y="2775827"/>
              <a:ext cx="90876" cy="92649"/>
            </a:xfrm>
            <a:custGeom>
              <a:avLst/>
              <a:gdLst/>
              <a:ahLst/>
              <a:cxnLst/>
              <a:rect l="l" t="t" r="r" b="b"/>
              <a:pathLst>
                <a:path w="2614" h="2665" extrusionOk="0">
                  <a:moveTo>
                    <a:pt x="696" y="0"/>
                  </a:moveTo>
                  <a:lnTo>
                    <a:pt x="276" y="1484"/>
                  </a:lnTo>
                  <a:lnTo>
                    <a:pt x="276" y="1497"/>
                  </a:lnTo>
                  <a:lnTo>
                    <a:pt x="1" y="2469"/>
                  </a:lnTo>
                  <a:lnTo>
                    <a:pt x="1025" y="2640"/>
                  </a:lnTo>
                  <a:cubicBezTo>
                    <a:pt x="1021" y="2644"/>
                    <a:pt x="1113" y="2664"/>
                    <a:pt x="1252" y="2664"/>
                  </a:cubicBezTo>
                  <a:cubicBezTo>
                    <a:pt x="1556" y="2664"/>
                    <a:pt x="2082" y="2565"/>
                    <a:pt x="2298" y="1970"/>
                  </a:cubicBezTo>
                  <a:cubicBezTo>
                    <a:pt x="2338" y="1917"/>
                    <a:pt x="2350" y="1852"/>
                    <a:pt x="2364" y="1786"/>
                  </a:cubicBezTo>
                  <a:cubicBezTo>
                    <a:pt x="2613" y="709"/>
                    <a:pt x="2023" y="513"/>
                    <a:pt x="2023" y="513"/>
                  </a:cubicBezTo>
                  <a:lnTo>
                    <a:pt x="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6102672" y="2923718"/>
              <a:ext cx="539066" cy="1262248"/>
            </a:xfrm>
            <a:custGeom>
              <a:avLst/>
              <a:gdLst/>
              <a:ahLst/>
              <a:cxnLst/>
              <a:rect l="l" t="t" r="r" b="b"/>
              <a:pathLst>
                <a:path w="15506" h="36308" extrusionOk="0">
                  <a:moveTo>
                    <a:pt x="15506" y="0"/>
                  </a:moveTo>
                  <a:lnTo>
                    <a:pt x="3152" y="329"/>
                  </a:lnTo>
                  <a:lnTo>
                    <a:pt x="290" y="34240"/>
                  </a:lnTo>
                  <a:cubicBezTo>
                    <a:pt x="290" y="34240"/>
                    <a:pt x="1" y="36302"/>
                    <a:pt x="1524" y="36302"/>
                  </a:cubicBezTo>
                  <a:cubicBezTo>
                    <a:pt x="2364" y="36306"/>
                    <a:pt x="4036" y="36307"/>
                    <a:pt x="5891" y="36307"/>
                  </a:cubicBezTo>
                  <a:cubicBezTo>
                    <a:pt x="9603" y="36307"/>
                    <a:pt x="14049" y="36302"/>
                    <a:pt x="14049" y="36302"/>
                  </a:cubicBezTo>
                  <a:cubicBezTo>
                    <a:pt x="14049" y="36302"/>
                    <a:pt x="12145" y="35881"/>
                    <a:pt x="12171" y="34910"/>
                  </a:cubicBezTo>
                  <a:cubicBezTo>
                    <a:pt x="12197" y="33781"/>
                    <a:pt x="15506" y="0"/>
                    <a:pt x="1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6162920" y="2902268"/>
              <a:ext cx="530410" cy="1263012"/>
            </a:xfrm>
            <a:custGeom>
              <a:avLst/>
              <a:gdLst/>
              <a:ahLst/>
              <a:cxnLst/>
              <a:rect l="l" t="t" r="r" b="b"/>
              <a:pathLst>
                <a:path w="15257" h="36330" extrusionOk="0">
                  <a:moveTo>
                    <a:pt x="15257" y="1"/>
                  </a:moveTo>
                  <a:lnTo>
                    <a:pt x="2902" y="328"/>
                  </a:lnTo>
                  <a:lnTo>
                    <a:pt x="867" y="24432"/>
                  </a:lnTo>
                  <a:lnTo>
                    <a:pt x="684" y="26585"/>
                  </a:lnTo>
                  <a:lnTo>
                    <a:pt x="474" y="29132"/>
                  </a:lnTo>
                  <a:lnTo>
                    <a:pt x="302" y="31116"/>
                  </a:lnTo>
                  <a:lnTo>
                    <a:pt x="119" y="33360"/>
                  </a:lnTo>
                  <a:lnTo>
                    <a:pt x="40" y="34253"/>
                  </a:lnTo>
                  <a:cubicBezTo>
                    <a:pt x="40" y="34253"/>
                    <a:pt x="1" y="34463"/>
                    <a:pt x="14" y="34752"/>
                  </a:cubicBezTo>
                  <a:cubicBezTo>
                    <a:pt x="14" y="35356"/>
                    <a:pt x="211" y="36288"/>
                    <a:pt x="1274" y="36301"/>
                  </a:cubicBezTo>
                  <a:cubicBezTo>
                    <a:pt x="2732" y="36325"/>
                    <a:pt x="6735" y="36329"/>
                    <a:pt x="9852" y="36329"/>
                  </a:cubicBezTo>
                  <a:cubicBezTo>
                    <a:pt x="11984" y="36329"/>
                    <a:pt x="13701" y="36327"/>
                    <a:pt x="13904" y="36327"/>
                  </a:cubicBezTo>
                  <a:cubicBezTo>
                    <a:pt x="13720" y="36327"/>
                    <a:pt x="12145" y="36275"/>
                    <a:pt x="11948" y="35186"/>
                  </a:cubicBezTo>
                  <a:cubicBezTo>
                    <a:pt x="11935" y="35107"/>
                    <a:pt x="11922" y="35014"/>
                    <a:pt x="11922" y="34923"/>
                  </a:cubicBezTo>
                  <a:cubicBezTo>
                    <a:pt x="11922" y="34752"/>
                    <a:pt x="12001" y="33859"/>
                    <a:pt x="12119" y="32467"/>
                  </a:cubicBezTo>
                  <a:cubicBezTo>
                    <a:pt x="12158" y="32126"/>
                    <a:pt x="12185" y="31732"/>
                    <a:pt x="12224" y="31312"/>
                  </a:cubicBezTo>
                  <a:cubicBezTo>
                    <a:pt x="12302" y="30524"/>
                    <a:pt x="12381" y="29631"/>
                    <a:pt x="12474" y="28660"/>
                  </a:cubicBezTo>
                  <a:cubicBezTo>
                    <a:pt x="12500" y="28345"/>
                    <a:pt x="12539" y="28030"/>
                    <a:pt x="12565" y="27702"/>
                  </a:cubicBezTo>
                  <a:cubicBezTo>
                    <a:pt x="12670" y="26678"/>
                    <a:pt x="12775" y="25575"/>
                    <a:pt x="12880" y="24432"/>
                  </a:cubicBezTo>
                  <a:cubicBezTo>
                    <a:pt x="13865" y="14139"/>
                    <a:pt x="15257" y="1"/>
                    <a:pt x="15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5168363" y="2292907"/>
              <a:ext cx="2478014" cy="1555525"/>
            </a:xfrm>
            <a:custGeom>
              <a:avLst/>
              <a:gdLst/>
              <a:ahLst/>
              <a:cxnLst/>
              <a:rect l="l" t="t" r="r" b="b"/>
              <a:pathLst>
                <a:path w="71279" h="44744" extrusionOk="0">
                  <a:moveTo>
                    <a:pt x="0" y="1"/>
                  </a:moveTo>
                  <a:lnTo>
                    <a:pt x="6959" y="27927"/>
                  </a:lnTo>
                  <a:lnTo>
                    <a:pt x="7904" y="31746"/>
                  </a:lnTo>
                  <a:lnTo>
                    <a:pt x="11147" y="44744"/>
                  </a:lnTo>
                  <a:lnTo>
                    <a:pt x="71278" y="44744"/>
                  </a:lnTo>
                  <a:lnTo>
                    <a:pt x="59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5135058" y="2292907"/>
              <a:ext cx="420865" cy="1589317"/>
            </a:xfrm>
            <a:custGeom>
              <a:avLst/>
              <a:gdLst/>
              <a:ahLst/>
              <a:cxnLst/>
              <a:rect l="l" t="t" r="r" b="b"/>
              <a:pathLst>
                <a:path w="12106" h="45716" extrusionOk="0">
                  <a:moveTo>
                    <a:pt x="958" y="1"/>
                  </a:moveTo>
                  <a:lnTo>
                    <a:pt x="0" y="329"/>
                  </a:lnTo>
                  <a:lnTo>
                    <a:pt x="10819" y="45715"/>
                  </a:lnTo>
                  <a:lnTo>
                    <a:pt x="12105" y="44744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511146" y="3848397"/>
              <a:ext cx="2135232" cy="33826"/>
            </a:xfrm>
            <a:custGeom>
              <a:avLst/>
              <a:gdLst/>
              <a:ahLst/>
              <a:cxnLst/>
              <a:rect l="l" t="t" r="r" b="b"/>
              <a:pathLst>
                <a:path w="61419" h="973" extrusionOk="0">
                  <a:moveTo>
                    <a:pt x="1287" y="1"/>
                  </a:moveTo>
                  <a:lnTo>
                    <a:pt x="1" y="972"/>
                  </a:lnTo>
                  <a:lnTo>
                    <a:pt x="59764" y="972"/>
                  </a:lnTo>
                  <a:lnTo>
                    <a:pt x="61418" y="1"/>
                  </a:lnTo>
                  <a:close/>
                </a:path>
              </a:pathLst>
            </a:custGeom>
            <a:solidFill>
              <a:srgbClr val="99BE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6240967" y="4165176"/>
              <a:ext cx="449651" cy="21033"/>
            </a:xfrm>
            <a:custGeom>
              <a:avLst/>
              <a:gdLst/>
              <a:ahLst/>
              <a:cxnLst/>
              <a:rect l="l" t="t" r="r" b="b"/>
              <a:pathLst>
                <a:path w="12934" h="605" extrusionOk="0">
                  <a:moveTo>
                    <a:pt x="1" y="0"/>
                  </a:moveTo>
                  <a:lnTo>
                    <a:pt x="1" y="604"/>
                  </a:lnTo>
                  <a:lnTo>
                    <a:pt x="12933" y="604"/>
                  </a:lnTo>
                  <a:lnTo>
                    <a:pt x="12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5168363" y="2292907"/>
              <a:ext cx="2398124" cy="1250184"/>
            </a:xfrm>
            <a:custGeom>
              <a:avLst/>
              <a:gdLst/>
              <a:ahLst/>
              <a:cxnLst/>
              <a:rect l="l" t="t" r="r" b="b"/>
              <a:pathLst>
                <a:path w="68981" h="35961" extrusionOk="0">
                  <a:moveTo>
                    <a:pt x="0" y="1"/>
                  </a:moveTo>
                  <a:lnTo>
                    <a:pt x="8954" y="35961"/>
                  </a:lnTo>
                  <a:lnTo>
                    <a:pt x="68980" y="35961"/>
                  </a:lnTo>
                  <a:lnTo>
                    <a:pt x="59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5253711" y="2360038"/>
              <a:ext cx="2215087" cy="1129202"/>
            </a:xfrm>
            <a:custGeom>
              <a:avLst/>
              <a:gdLst/>
              <a:ahLst/>
              <a:cxnLst/>
              <a:rect l="l" t="t" r="r" b="b"/>
              <a:pathLst>
                <a:path w="63716" h="32481" extrusionOk="0">
                  <a:moveTo>
                    <a:pt x="1" y="0"/>
                  </a:moveTo>
                  <a:lnTo>
                    <a:pt x="972" y="3847"/>
                  </a:lnTo>
                  <a:lnTo>
                    <a:pt x="1379" y="5488"/>
                  </a:lnTo>
                  <a:lnTo>
                    <a:pt x="1865" y="7405"/>
                  </a:lnTo>
                  <a:lnTo>
                    <a:pt x="2942" y="11711"/>
                  </a:lnTo>
                  <a:lnTo>
                    <a:pt x="3047" y="12131"/>
                  </a:lnTo>
                  <a:lnTo>
                    <a:pt x="5095" y="20258"/>
                  </a:lnTo>
                  <a:lnTo>
                    <a:pt x="5410" y="21506"/>
                  </a:lnTo>
                  <a:lnTo>
                    <a:pt x="6172" y="24564"/>
                  </a:lnTo>
                  <a:lnTo>
                    <a:pt x="8154" y="32481"/>
                  </a:lnTo>
                  <a:lnTo>
                    <a:pt x="63716" y="32481"/>
                  </a:lnTo>
                  <a:lnTo>
                    <a:pt x="63152" y="30393"/>
                  </a:lnTo>
                  <a:lnTo>
                    <a:pt x="60736" y="21650"/>
                  </a:lnTo>
                  <a:lnTo>
                    <a:pt x="60605" y="21151"/>
                  </a:lnTo>
                  <a:lnTo>
                    <a:pt x="60302" y="20074"/>
                  </a:lnTo>
                  <a:lnTo>
                    <a:pt x="56810" y="7405"/>
                  </a:lnTo>
                  <a:lnTo>
                    <a:pt x="56285" y="5488"/>
                  </a:lnTo>
                  <a:lnTo>
                    <a:pt x="55826" y="3847"/>
                  </a:lnTo>
                  <a:lnTo>
                    <a:pt x="54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5253711" y="2360038"/>
              <a:ext cx="1940791" cy="133741"/>
            </a:xfrm>
            <a:custGeom>
              <a:avLst/>
              <a:gdLst/>
              <a:ahLst/>
              <a:cxnLst/>
              <a:rect l="l" t="t" r="r" b="b"/>
              <a:pathLst>
                <a:path w="55826" h="3847" extrusionOk="0">
                  <a:moveTo>
                    <a:pt x="1" y="0"/>
                  </a:moveTo>
                  <a:lnTo>
                    <a:pt x="972" y="3847"/>
                  </a:lnTo>
                  <a:lnTo>
                    <a:pt x="55826" y="3847"/>
                  </a:lnTo>
                  <a:lnTo>
                    <a:pt x="54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330402" y="2403842"/>
              <a:ext cx="37894" cy="33340"/>
            </a:xfrm>
            <a:custGeom>
              <a:avLst/>
              <a:gdLst/>
              <a:ahLst/>
              <a:cxnLst/>
              <a:rect l="l" t="t" r="r" b="b"/>
              <a:pathLst>
                <a:path w="1090" h="959" extrusionOk="0">
                  <a:moveTo>
                    <a:pt x="421" y="1"/>
                  </a:moveTo>
                  <a:cubicBezTo>
                    <a:pt x="158" y="1"/>
                    <a:pt x="1" y="211"/>
                    <a:pt x="66" y="473"/>
                  </a:cubicBezTo>
                  <a:cubicBezTo>
                    <a:pt x="132" y="748"/>
                    <a:pt x="407" y="958"/>
                    <a:pt x="670" y="958"/>
                  </a:cubicBezTo>
                  <a:cubicBezTo>
                    <a:pt x="932" y="958"/>
                    <a:pt x="1090" y="748"/>
                    <a:pt x="1025" y="473"/>
                  </a:cubicBezTo>
                  <a:cubicBezTo>
                    <a:pt x="958" y="211"/>
                    <a:pt x="696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5386096" y="2403842"/>
              <a:ext cx="37894" cy="33340"/>
            </a:xfrm>
            <a:custGeom>
              <a:avLst/>
              <a:gdLst/>
              <a:ahLst/>
              <a:cxnLst/>
              <a:rect l="l" t="t" r="r" b="b"/>
              <a:pathLst>
                <a:path w="1090" h="959" extrusionOk="0">
                  <a:moveTo>
                    <a:pt x="420" y="1"/>
                  </a:moveTo>
                  <a:cubicBezTo>
                    <a:pt x="158" y="1"/>
                    <a:pt x="0" y="211"/>
                    <a:pt x="65" y="473"/>
                  </a:cubicBezTo>
                  <a:cubicBezTo>
                    <a:pt x="132" y="748"/>
                    <a:pt x="394" y="958"/>
                    <a:pt x="657" y="958"/>
                  </a:cubicBezTo>
                  <a:cubicBezTo>
                    <a:pt x="932" y="958"/>
                    <a:pt x="1090" y="748"/>
                    <a:pt x="1024" y="473"/>
                  </a:cubicBezTo>
                  <a:cubicBezTo>
                    <a:pt x="958" y="211"/>
                    <a:pt x="683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5445857" y="2403842"/>
              <a:ext cx="37929" cy="33340"/>
            </a:xfrm>
            <a:custGeom>
              <a:avLst/>
              <a:gdLst/>
              <a:ahLst/>
              <a:cxnLst/>
              <a:rect l="l" t="t" r="r" b="b"/>
              <a:pathLst>
                <a:path w="1091" h="959" extrusionOk="0">
                  <a:moveTo>
                    <a:pt x="421" y="1"/>
                  </a:moveTo>
                  <a:cubicBezTo>
                    <a:pt x="158" y="1"/>
                    <a:pt x="1" y="211"/>
                    <a:pt x="67" y="473"/>
                  </a:cubicBezTo>
                  <a:cubicBezTo>
                    <a:pt x="132" y="748"/>
                    <a:pt x="395" y="958"/>
                    <a:pt x="657" y="958"/>
                  </a:cubicBezTo>
                  <a:cubicBezTo>
                    <a:pt x="933" y="958"/>
                    <a:pt x="1091" y="748"/>
                    <a:pt x="1025" y="473"/>
                  </a:cubicBezTo>
                  <a:cubicBezTo>
                    <a:pt x="960" y="211"/>
                    <a:pt x="683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6660442" y="831560"/>
              <a:ext cx="414920" cy="756591"/>
            </a:xfrm>
            <a:custGeom>
              <a:avLst/>
              <a:gdLst/>
              <a:ahLst/>
              <a:cxnLst/>
              <a:rect l="l" t="t" r="r" b="b"/>
              <a:pathLst>
                <a:path w="11935" h="21763" extrusionOk="0">
                  <a:moveTo>
                    <a:pt x="10225" y="1"/>
                  </a:moveTo>
                  <a:cubicBezTo>
                    <a:pt x="10127" y="1"/>
                    <a:pt x="10027" y="43"/>
                    <a:pt x="9952" y="141"/>
                  </a:cubicBezTo>
                  <a:lnTo>
                    <a:pt x="276" y="13099"/>
                  </a:lnTo>
                  <a:cubicBezTo>
                    <a:pt x="0" y="13463"/>
                    <a:pt x="274" y="13957"/>
                    <a:pt x="698" y="13957"/>
                  </a:cubicBezTo>
                  <a:cubicBezTo>
                    <a:pt x="719" y="13957"/>
                    <a:pt x="741" y="13956"/>
                    <a:pt x="762" y="13953"/>
                  </a:cubicBezTo>
                  <a:lnTo>
                    <a:pt x="5567" y="13362"/>
                  </a:lnTo>
                  <a:lnTo>
                    <a:pt x="2705" y="21213"/>
                  </a:lnTo>
                  <a:cubicBezTo>
                    <a:pt x="2602" y="21511"/>
                    <a:pt x="2849" y="21762"/>
                    <a:pt x="3110" y="21762"/>
                  </a:cubicBezTo>
                  <a:cubicBezTo>
                    <a:pt x="3217" y="21762"/>
                    <a:pt x="3326" y="21720"/>
                    <a:pt x="3414" y="21620"/>
                  </a:cubicBezTo>
                  <a:cubicBezTo>
                    <a:pt x="5659" y="18981"/>
                    <a:pt x="9125" y="13677"/>
                    <a:pt x="11449" y="10972"/>
                  </a:cubicBezTo>
                  <a:cubicBezTo>
                    <a:pt x="11934" y="10408"/>
                    <a:pt x="11528" y="9554"/>
                    <a:pt x="10793" y="9554"/>
                  </a:cubicBezTo>
                  <a:lnTo>
                    <a:pt x="6551" y="9554"/>
                  </a:lnTo>
                  <a:lnTo>
                    <a:pt x="10556" y="495"/>
                  </a:lnTo>
                  <a:cubicBezTo>
                    <a:pt x="10676" y="229"/>
                    <a:pt x="10454" y="1"/>
                    <a:pt x="10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5900062" y="1552412"/>
              <a:ext cx="234733" cy="597854"/>
            </a:xfrm>
            <a:custGeom>
              <a:avLst/>
              <a:gdLst/>
              <a:ahLst/>
              <a:cxnLst/>
              <a:rect l="l" t="t" r="r" b="b"/>
              <a:pathLst>
                <a:path w="6752" h="17197" extrusionOk="0">
                  <a:moveTo>
                    <a:pt x="1885" y="1"/>
                  </a:moveTo>
                  <a:cubicBezTo>
                    <a:pt x="1760" y="1"/>
                    <a:pt x="1634" y="79"/>
                    <a:pt x="1614" y="242"/>
                  </a:cubicBezTo>
                  <a:lnTo>
                    <a:pt x="38" y="12452"/>
                  </a:lnTo>
                  <a:cubicBezTo>
                    <a:pt x="0" y="12721"/>
                    <a:pt x="208" y="12919"/>
                    <a:pt x="435" y="12919"/>
                  </a:cubicBezTo>
                  <a:cubicBezTo>
                    <a:pt x="519" y="12919"/>
                    <a:pt x="605" y="12893"/>
                    <a:pt x="682" y="12833"/>
                  </a:cubicBezTo>
                  <a:lnTo>
                    <a:pt x="3650" y="10654"/>
                  </a:lnTo>
                  <a:lnTo>
                    <a:pt x="4686" y="16929"/>
                  </a:lnTo>
                  <a:cubicBezTo>
                    <a:pt x="4720" y="17108"/>
                    <a:pt x="4860" y="17196"/>
                    <a:pt x="4999" y="17196"/>
                  </a:cubicBezTo>
                  <a:cubicBezTo>
                    <a:pt x="5135" y="17196"/>
                    <a:pt x="5271" y="17111"/>
                    <a:pt x="5304" y="16942"/>
                  </a:cubicBezTo>
                  <a:cubicBezTo>
                    <a:pt x="5815" y="14356"/>
                    <a:pt x="6130" y="9537"/>
                    <a:pt x="6669" y="6859"/>
                  </a:cubicBezTo>
                  <a:cubicBezTo>
                    <a:pt x="6751" y="6427"/>
                    <a:pt x="6407" y="6076"/>
                    <a:pt x="6021" y="6076"/>
                  </a:cubicBezTo>
                  <a:cubicBezTo>
                    <a:pt x="5914" y="6076"/>
                    <a:pt x="5803" y="6103"/>
                    <a:pt x="5698" y="6163"/>
                  </a:cubicBezTo>
                  <a:lnTo>
                    <a:pt x="2888" y="7751"/>
                  </a:lnTo>
                  <a:lnTo>
                    <a:pt x="2153" y="242"/>
                  </a:lnTo>
                  <a:cubicBezTo>
                    <a:pt x="2140" y="83"/>
                    <a:pt x="2012" y="1"/>
                    <a:pt x="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5657367" y="1730096"/>
              <a:ext cx="2092610" cy="1927719"/>
            </a:xfrm>
            <a:custGeom>
              <a:avLst/>
              <a:gdLst/>
              <a:ahLst/>
              <a:cxnLst/>
              <a:rect l="l" t="t" r="r" b="b"/>
              <a:pathLst>
                <a:path w="60193" h="55450" extrusionOk="0">
                  <a:moveTo>
                    <a:pt x="26308" y="1"/>
                  </a:moveTo>
                  <a:cubicBezTo>
                    <a:pt x="24515" y="1"/>
                    <a:pt x="22734" y="980"/>
                    <a:pt x="21895" y="2864"/>
                  </a:cubicBezTo>
                  <a:lnTo>
                    <a:pt x="1440" y="48644"/>
                  </a:lnTo>
                  <a:cubicBezTo>
                    <a:pt x="1" y="51876"/>
                    <a:pt x="2399" y="55449"/>
                    <a:pt x="5843" y="55449"/>
                  </a:cubicBezTo>
                  <a:cubicBezTo>
                    <a:pt x="5980" y="55449"/>
                    <a:pt x="6118" y="55444"/>
                    <a:pt x="6258" y="55432"/>
                  </a:cubicBezTo>
                  <a:lnTo>
                    <a:pt x="54534" y="51362"/>
                  </a:lnTo>
                  <a:cubicBezTo>
                    <a:pt x="58210" y="51047"/>
                    <a:pt x="60192" y="46924"/>
                    <a:pt x="58158" y="43866"/>
                  </a:cubicBezTo>
                  <a:lnTo>
                    <a:pt x="30324" y="2155"/>
                  </a:lnTo>
                  <a:cubicBezTo>
                    <a:pt x="29354" y="704"/>
                    <a:pt x="27827" y="1"/>
                    <a:pt x="26308" y="1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5615232" y="1666268"/>
              <a:ext cx="2168988" cy="2055203"/>
            </a:xfrm>
            <a:custGeom>
              <a:avLst/>
              <a:gdLst/>
              <a:ahLst/>
              <a:cxnLst/>
              <a:rect l="l" t="t" r="r" b="b"/>
              <a:pathLst>
                <a:path w="62390" h="59117" extrusionOk="0">
                  <a:moveTo>
                    <a:pt x="27529" y="3665"/>
                  </a:moveTo>
                  <a:cubicBezTo>
                    <a:pt x="28531" y="3665"/>
                    <a:pt x="29444" y="4155"/>
                    <a:pt x="30013" y="5002"/>
                  </a:cubicBezTo>
                  <a:lnTo>
                    <a:pt x="57833" y="46713"/>
                  </a:lnTo>
                  <a:cubicBezTo>
                    <a:pt x="58437" y="47605"/>
                    <a:pt x="58516" y="48720"/>
                    <a:pt x="58043" y="49679"/>
                  </a:cubicBezTo>
                  <a:cubicBezTo>
                    <a:pt x="57584" y="50651"/>
                    <a:pt x="56665" y="51281"/>
                    <a:pt x="55601" y="51373"/>
                  </a:cubicBezTo>
                  <a:lnTo>
                    <a:pt x="7312" y="55443"/>
                  </a:lnTo>
                  <a:cubicBezTo>
                    <a:pt x="7234" y="55448"/>
                    <a:pt x="7156" y="55451"/>
                    <a:pt x="7078" y="55451"/>
                  </a:cubicBezTo>
                  <a:cubicBezTo>
                    <a:pt x="6102" y="55451"/>
                    <a:pt x="5193" y="54997"/>
                    <a:pt x="4622" y="54182"/>
                  </a:cubicBezTo>
                  <a:cubicBezTo>
                    <a:pt x="3991" y="53316"/>
                    <a:pt x="3886" y="52200"/>
                    <a:pt x="4319" y="51229"/>
                  </a:cubicBezTo>
                  <a:lnTo>
                    <a:pt x="24774" y="5448"/>
                  </a:lnTo>
                  <a:cubicBezTo>
                    <a:pt x="25234" y="4438"/>
                    <a:pt x="26166" y="3781"/>
                    <a:pt x="27269" y="3676"/>
                  </a:cubicBezTo>
                  <a:cubicBezTo>
                    <a:pt x="27356" y="3669"/>
                    <a:pt x="27442" y="3665"/>
                    <a:pt x="27529" y="3665"/>
                  </a:cubicBezTo>
                  <a:close/>
                  <a:moveTo>
                    <a:pt x="27546" y="1"/>
                  </a:moveTo>
                  <a:cubicBezTo>
                    <a:pt x="27350" y="1"/>
                    <a:pt x="27152" y="9"/>
                    <a:pt x="26954" y="26"/>
                  </a:cubicBezTo>
                  <a:cubicBezTo>
                    <a:pt x="24499" y="236"/>
                    <a:pt x="22437" y="1707"/>
                    <a:pt x="21427" y="3951"/>
                  </a:cubicBezTo>
                  <a:lnTo>
                    <a:pt x="984" y="49732"/>
                  </a:lnTo>
                  <a:cubicBezTo>
                    <a:pt x="0" y="51898"/>
                    <a:pt x="249" y="54366"/>
                    <a:pt x="1628" y="56309"/>
                  </a:cubicBezTo>
                  <a:cubicBezTo>
                    <a:pt x="2895" y="58095"/>
                    <a:pt x="4894" y="59116"/>
                    <a:pt x="7055" y="59116"/>
                  </a:cubicBezTo>
                  <a:cubicBezTo>
                    <a:pt x="7244" y="59116"/>
                    <a:pt x="7436" y="59108"/>
                    <a:pt x="7628" y="59092"/>
                  </a:cubicBezTo>
                  <a:lnTo>
                    <a:pt x="55904" y="55022"/>
                  </a:lnTo>
                  <a:cubicBezTo>
                    <a:pt x="58279" y="54826"/>
                    <a:pt x="60315" y="53421"/>
                    <a:pt x="61352" y="51281"/>
                  </a:cubicBezTo>
                  <a:cubicBezTo>
                    <a:pt x="62389" y="49128"/>
                    <a:pt x="62206" y="46661"/>
                    <a:pt x="60893" y="44678"/>
                  </a:cubicBezTo>
                  <a:lnTo>
                    <a:pt x="33059" y="2967"/>
                  </a:lnTo>
                  <a:cubicBezTo>
                    <a:pt x="31804" y="1085"/>
                    <a:pt x="29773" y="1"/>
                    <a:pt x="27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6437703" y="2139558"/>
              <a:ext cx="413564" cy="1269305"/>
            </a:xfrm>
            <a:custGeom>
              <a:avLst/>
              <a:gdLst/>
              <a:ahLst/>
              <a:cxnLst/>
              <a:rect l="l" t="t" r="r" b="b"/>
              <a:pathLst>
                <a:path w="11896" h="36511" extrusionOk="0">
                  <a:moveTo>
                    <a:pt x="8928" y="0"/>
                  </a:moveTo>
                  <a:lnTo>
                    <a:pt x="1" y="749"/>
                  </a:lnTo>
                  <a:lnTo>
                    <a:pt x="2980" y="24434"/>
                  </a:lnTo>
                  <a:lnTo>
                    <a:pt x="9939" y="23843"/>
                  </a:lnTo>
                  <a:lnTo>
                    <a:pt x="8928" y="0"/>
                  </a:lnTo>
                  <a:close/>
                  <a:moveTo>
                    <a:pt x="7359" y="27833"/>
                  </a:moveTo>
                  <a:cubicBezTo>
                    <a:pt x="7170" y="27833"/>
                    <a:pt x="6975" y="27842"/>
                    <a:pt x="6775" y="27860"/>
                  </a:cubicBezTo>
                  <a:cubicBezTo>
                    <a:pt x="6066" y="27913"/>
                    <a:pt x="5436" y="28084"/>
                    <a:pt x="4885" y="28347"/>
                  </a:cubicBezTo>
                  <a:cubicBezTo>
                    <a:pt x="4333" y="28609"/>
                    <a:pt x="3861" y="28951"/>
                    <a:pt x="3493" y="29371"/>
                  </a:cubicBezTo>
                  <a:cubicBezTo>
                    <a:pt x="3112" y="29791"/>
                    <a:pt x="2837" y="30276"/>
                    <a:pt x="2665" y="30827"/>
                  </a:cubicBezTo>
                  <a:cubicBezTo>
                    <a:pt x="2482" y="31379"/>
                    <a:pt x="2429" y="31957"/>
                    <a:pt x="2482" y="32574"/>
                  </a:cubicBezTo>
                  <a:cubicBezTo>
                    <a:pt x="2534" y="33204"/>
                    <a:pt x="2692" y="33767"/>
                    <a:pt x="2954" y="34266"/>
                  </a:cubicBezTo>
                  <a:cubicBezTo>
                    <a:pt x="3217" y="34765"/>
                    <a:pt x="3572" y="35185"/>
                    <a:pt x="4004" y="35540"/>
                  </a:cubicBezTo>
                  <a:cubicBezTo>
                    <a:pt x="4451" y="35894"/>
                    <a:pt x="4963" y="36157"/>
                    <a:pt x="5554" y="36328"/>
                  </a:cubicBezTo>
                  <a:cubicBezTo>
                    <a:pt x="5991" y="36445"/>
                    <a:pt x="6457" y="36511"/>
                    <a:pt x="6963" y="36511"/>
                  </a:cubicBezTo>
                  <a:cubicBezTo>
                    <a:pt x="7140" y="36511"/>
                    <a:pt x="7323" y="36502"/>
                    <a:pt x="7510" y="36486"/>
                  </a:cubicBezTo>
                  <a:cubicBezTo>
                    <a:pt x="8219" y="36419"/>
                    <a:pt x="8862" y="36262"/>
                    <a:pt x="9414" y="35999"/>
                  </a:cubicBezTo>
                  <a:cubicBezTo>
                    <a:pt x="9979" y="35724"/>
                    <a:pt x="10451" y="35383"/>
                    <a:pt x="10819" y="34963"/>
                  </a:cubicBezTo>
                  <a:cubicBezTo>
                    <a:pt x="11199" y="34542"/>
                    <a:pt x="11475" y="34070"/>
                    <a:pt x="11646" y="33531"/>
                  </a:cubicBezTo>
                  <a:cubicBezTo>
                    <a:pt x="11829" y="32994"/>
                    <a:pt x="11896" y="32417"/>
                    <a:pt x="11843" y="31786"/>
                  </a:cubicBezTo>
                  <a:cubicBezTo>
                    <a:pt x="11791" y="31169"/>
                    <a:pt x="11619" y="30605"/>
                    <a:pt x="11357" y="30092"/>
                  </a:cubicBezTo>
                  <a:cubicBezTo>
                    <a:pt x="11094" y="29581"/>
                    <a:pt x="10740" y="29147"/>
                    <a:pt x="10306" y="28806"/>
                  </a:cubicBezTo>
                  <a:cubicBezTo>
                    <a:pt x="9860" y="28452"/>
                    <a:pt x="9349" y="28189"/>
                    <a:pt x="8745" y="28018"/>
                  </a:cubicBezTo>
                  <a:cubicBezTo>
                    <a:pt x="8317" y="27895"/>
                    <a:pt x="7855" y="27833"/>
                    <a:pt x="7359" y="278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5481456" y="2982505"/>
              <a:ext cx="41614" cy="63133"/>
            </a:xfrm>
            <a:custGeom>
              <a:avLst/>
              <a:gdLst/>
              <a:ahLst/>
              <a:cxnLst/>
              <a:rect l="l" t="t" r="r" b="b"/>
              <a:pathLst>
                <a:path w="1197" h="1816" extrusionOk="0">
                  <a:moveTo>
                    <a:pt x="812" y="1"/>
                  </a:moveTo>
                  <a:cubicBezTo>
                    <a:pt x="696" y="1"/>
                    <a:pt x="345" y="400"/>
                    <a:pt x="251" y="555"/>
                  </a:cubicBezTo>
                  <a:cubicBezTo>
                    <a:pt x="158" y="712"/>
                    <a:pt x="1" y="1054"/>
                    <a:pt x="1" y="1054"/>
                  </a:cubicBezTo>
                  <a:lnTo>
                    <a:pt x="303" y="1815"/>
                  </a:lnTo>
                  <a:cubicBezTo>
                    <a:pt x="1051" y="1605"/>
                    <a:pt x="894" y="1250"/>
                    <a:pt x="1051" y="1054"/>
                  </a:cubicBezTo>
                  <a:cubicBezTo>
                    <a:pt x="1196" y="844"/>
                    <a:pt x="907" y="135"/>
                    <a:pt x="841" y="16"/>
                  </a:cubicBezTo>
                  <a:cubicBezTo>
                    <a:pt x="835" y="6"/>
                    <a:pt x="825" y="1"/>
                    <a:pt x="812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5190265" y="2944264"/>
              <a:ext cx="309061" cy="186723"/>
            </a:xfrm>
            <a:custGeom>
              <a:avLst/>
              <a:gdLst/>
              <a:ahLst/>
              <a:cxnLst/>
              <a:rect l="l" t="t" r="r" b="b"/>
              <a:pathLst>
                <a:path w="8890" h="5371" extrusionOk="0">
                  <a:moveTo>
                    <a:pt x="0" y="0"/>
                  </a:moveTo>
                  <a:lnTo>
                    <a:pt x="814" y="4057"/>
                  </a:lnTo>
                  <a:cubicBezTo>
                    <a:pt x="814" y="4057"/>
                    <a:pt x="2038" y="5370"/>
                    <a:pt x="4624" y="5370"/>
                  </a:cubicBezTo>
                  <a:cubicBezTo>
                    <a:pt x="4650" y="5370"/>
                    <a:pt x="4675" y="5370"/>
                    <a:pt x="4701" y="5370"/>
                  </a:cubicBezTo>
                  <a:cubicBezTo>
                    <a:pt x="6381" y="5357"/>
                    <a:pt x="8758" y="3125"/>
                    <a:pt x="8758" y="3125"/>
                  </a:cubicBezTo>
                  <a:cubicBezTo>
                    <a:pt x="8889" y="2560"/>
                    <a:pt x="8403" y="2101"/>
                    <a:pt x="8403" y="2101"/>
                  </a:cubicBezTo>
                  <a:cubicBezTo>
                    <a:pt x="8403" y="2101"/>
                    <a:pt x="6539" y="2691"/>
                    <a:pt x="5371" y="2928"/>
                  </a:cubicBezTo>
                  <a:cubicBezTo>
                    <a:pt x="5306" y="2940"/>
                    <a:pt x="5237" y="2946"/>
                    <a:pt x="5163" y="2946"/>
                  </a:cubicBezTo>
                  <a:cubicBezTo>
                    <a:pt x="3536" y="294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4950178" y="3354108"/>
              <a:ext cx="260668" cy="782804"/>
            </a:xfrm>
            <a:custGeom>
              <a:avLst/>
              <a:gdLst/>
              <a:ahLst/>
              <a:cxnLst/>
              <a:rect l="l" t="t" r="r" b="b"/>
              <a:pathLst>
                <a:path w="7498" h="22517" extrusionOk="0">
                  <a:moveTo>
                    <a:pt x="1208" y="0"/>
                  </a:moveTo>
                  <a:cubicBezTo>
                    <a:pt x="1208" y="1"/>
                    <a:pt x="1984" y="8573"/>
                    <a:pt x="986" y="11855"/>
                  </a:cubicBezTo>
                  <a:cubicBezTo>
                    <a:pt x="854" y="12315"/>
                    <a:pt x="736" y="12853"/>
                    <a:pt x="631" y="13431"/>
                  </a:cubicBezTo>
                  <a:cubicBezTo>
                    <a:pt x="1" y="17002"/>
                    <a:pt x="14" y="22294"/>
                    <a:pt x="14" y="22294"/>
                  </a:cubicBezTo>
                  <a:cubicBezTo>
                    <a:pt x="14" y="22294"/>
                    <a:pt x="683" y="22516"/>
                    <a:pt x="1208" y="22516"/>
                  </a:cubicBezTo>
                  <a:cubicBezTo>
                    <a:pt x="1800" y="22516"/>
                    <a:pt x="2325" y="22359"/>
                    <a:pt x="2325" y="22359"/>
                  </a:cubicBezTo>
                  <a:cubicBezTo>
                    <a:pt x="2325" y="22359"/>
                    <a:pt x="2456" y="21138"/>
                    <a:pt x="3152" y="18460"/>
                  </a:cubicBezTo>
                  <a:cubicBezTo>
                    <a:pt x="3507" y="17042"/>
                    <a:pt x="4032" y="15243"/>
                    <a:pt x="4767" y="12985"/>
                  </a:cubicBezTo>
                  <a:cubicBezTo>
                    <a:pt x="6815" y="6775"/>
                    <a:pt x="7432" y="3125"/>
                    <a:pt x="7484" y="2784"/>
                  </a:cubicBezTo>
                  <a:cubicBezTo>
                    <a:pt x="7498" y="2770"/>
                    <a:pt x="7498" y="2757"/>
                    <a:pt x="7498" y="2757"/>
                  </a:cubicBezTo>
                  <a:lnTo>
                    <a:pt x="7484" y="2757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5125915" y="4104824"/>
              <a:ext cx="154322" cy="84097"/>
            </a:xfrm>
            <a:custGeom>
              <a:avLst/>
              <a:gdLst/>
              <a:ahLst/>
              <a:cxnLst/>
              <a:rect l="l" t="t" r="r" b="b"/>
              <a:pathLst>
                <a:path w="4439" h="2419" extrusionOk="0">
                  <a:moveTo>
                    <a:pt x="1165" y="1"/>
                  </a:moveTo>
                  <a:cubicBezTo>
                    <a:pt x="648" y="1"/>
                    <a:pt x="1" y="581"/>
                    <a:pt x="1" y="581"/>
                  </a:cubicBezTo>
                  <a:cubicBezTo>
                    <a:pt x="1" y="581"/>
                    <a:pt x="106" y="2380"/>
                    <a:pt x="460" y="2406"/>
                  </a:cubicBezTo>
                  <a:cubicBezTo>
                    <a:pt x="512" y="2419"/>
                    <a:pt x="2233" y="2419"/>
                    <a:pt x="2233" y="2419"/>
                  </a:cubicBezTo>
                  <a:lnTo>
                    <a:pt x="4438" y="2406"/>
                  </a:lnTo>
                  <a:cubicBezTo>
                    <a:pt x="4438" y="2406"/>
                    <a:pt x="4425" y="1868"/>
                    <a:pt x="3782" y="1763"/>
                  </a:cubicBezTo>
                  <a:cubicBezTo>
                    <a:pt x="3138" y="1645"/>
                    <a:pt x="2061" y="1198"/>
                    <a:pt x="1668" y="345"/>
                  </a:cubicBezTo>
                  <a:cubicBezTo>
                    <a:pt x="1552" y="92"/>
                    <a:pt x="1369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5017309" y="3360922"/>
              <a:ext cx="235046" cy="776407"/>
            </a:xfrm>
            <a:custGeom>
              <a:avLst/>
              <a:gdLst/>
              <a:ahLst/>
              <a:cxnLst/>
              <a:rect l="l" t="t" r="r" b="b"/>
              <a:pathLst>
                <a:path w="6761" h="22333" extrusionOk="0">
                  <a:moveTo>
                    <a:pt x="6682" y="1"/>
                  </a:moveTo>
                  <a:lnTo>
                    <a:pt x="0" y="224"/>
                  </a:lnTo>
                  <a:cubicBezTo>
                    <a:pt x="0" y="224"/>
                    <a:pt x="2284" y="8522"/>
                    <a:pt x="1891" y="11936"/>
                  </a:cubicBezTo>
                  <a:cubicBezTo>
                    <a:pt x="1497" y="15349"/>
                    <a:pt x="2875" y="22163"/>
                    <a:pt x="2875" y="22163"/>
                  </a:cubicBezTo>
                  <a:cubicBezTo>
                    <a:pt x="2875" y="22163"/>
                    <a:pt x="3403" y="22332"/>
                    <a:pt x="3982" y="22332"/>
                  </a:cubicBezTo>
                  <a:cubicBezTo>
                    <a:pt x="4067" y="22332"/>
                    <a:pt x="4154" y="22329"/>
                    <a:pt x="4240" y="22320"/>
                  </a:cubicBezTo>
                  <a:cubicBezTo>
                    <a:pt x="4516" y="22308"/>
                    <a:pt x="5173" y="22084"/>
                    <a:pt x="5173" y="22084"/>
                  </a:cubicBezTo>
                  <a:cubicBezTo>
                    <a:pt x="5173" y="22084"/>
                    <a:pt x="4844" y="19196"/>
                    <a:pt x="5803" y="12382"/>
                  </a:cubicBezTo>
                  <a:cubicBezTo>
                    <a:pt x="6761" y="5555"/>
                    <a:pt x="6682" y="1"/>
                    <a:pt x="6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5094870" y="2813721"/>
              <a:ext cx="90876" cy="123694"/>
            </a:xfrm>
            <a:custGeom>
              <a:avLst/>
              <a:gdLst/>
              <a:ahLst/>
              <a:cxnLst/>
              <a:rect l="l" t="t" r="r" b="b"/>
              <a:pathLst>
                <a:path w="2614" h="3558" extrusionOk="0">
                  <a:moveTo>
                    <a:pt x="290" y="1"/>
                  </a:moveTo>
                  <a:cubicBezTo>
                    <a:pt x="290" y="13"/>
                    <a:pt x="342" y="512"/>
                    <a:pt x="342" y="578"/>
                  </a:cubicBezTo>
                  <a:cubicBezTo>
                    <a:pt x="460" y="1877"/>
                    <a:pt x="1" y="2744"/>
                    <a:pt x="1" y="2744"/>
                  </a:cubicBezTo>
                  <a:lnTo>
                    <a:pt x="1221" y="3558"/>
                  </a:lnTo>
                  <a:lnTo>
                    <a:pt x="2338" y="3230"/>
                  </a:lnTo>
                  <a:cubicBezTo>
                    <a:pt x="2548" y="2941"/>
                    <a:pt x="2601" y="2376"/>
                    <a:pt x="2601" y="1891"/>
                  </a:cubicBezTo>
                  <a:cubicBezTo>
                    <a:pt x="2613" y="1418"/>
                    <a:pt x="2561" y="998"/>
                    <a:pt x="2561" y="998"/>
                  </a:cubicBezTo>
                  <a:lnTo>
                    <a:pt x="906" y="276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4972080" y="2892951"/>
              <a:ext cx="279858" cy="555649"/>
            </a:xfrm>
            <a:custGeom>
              <a:avLst/>
              <a:gdLst/>
              <a:ahLst/>
              <a:cxnLst/>
              <a:rect l="l" t="t" r="r" b="b"/>
              <a:pathLst>
                <a:path w="8050" h="15983" extrusionOk="0">
                  <a:moveTo>
                    <a:pt x="3515" y="1"/>
                  </a:moveTo>
                  <a:cubicBezTo>
                    <a:pt x="3447" y="1"/>
                    <a:pt x="3391" y="6"/>
                    <a:pt x="3349" y="19"/>
                  </a:cubicBezTo>
                  <a:cubicBezTo>
                    <a:pt x="750" y="794"/>
                    <a:pt x="1" y="12989"/>
                    <a:pt x="356" y="14605"/>
                  </a:cubicBezTo>
                  <a:cubicBezTo>
                    <a:pt x="551" y="15504"/>
                    <a:pt x="2403" y="15983"/>
                    <a:pt x="4277" y="15983"/>
                  </a:cubicBezTo>
                  <a:cubicBezTo>
                    <a:pt x="5795" y="15983"/>
                    <a:pt x="7328" y="15669"/>
                    <a:pt x="8009" y="15011"/>
                  </a:cubicBezTo>
                  <a:cubicBezTo>
                    <a:pt x="8049" y="14972"/>
                    <a:pt x="8049" y="14381"/>
                    <a:pt x="8023" y="13475"/>
                  </a:cubicBezTo>
                  <a:cubicBezTo>
                    <a:pt x="7997" y="12504"/>
                    <a:pt x="7944" y="11192"/>
                    <a:pt x="7892" y="9827"/>
                  </a:cubicBezTo>
                  <a:cubicBezTo>
                    <a:pt x="7761" y="6912"/>
                    <a:pt x="7589" y="3787"/>
                    <a:pt x="7537" y="3498"/>
                  </a:cubicBezTo>
                  <a:cubicBezTo>
                    <a:pt x="7235" y="1988"/>
                    <a:pt x="6789" y="794"/>
                    <a:pt x="6789" y="794"/>
                  </a:cubicBezTo>
                  <a:cubicBezTo>
                    <a:pt x="6789" y="794"/>
                    <a:pt x="4321" y="1"/>
                    <a:pt x="3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5106133" y="2823247"/>
              <a:ext cx="79612" cy="56250"/>
            </a:xfrm>
            <a:custGeom>
              <a:avLst/>
              <a:gdLst/>
              <a:ahLst/>
              <a:cxnLst/>
              <a:rect l="l" t="t" r="r" b="b"/>
              <a:pathLst>
                <a:path w="2290" h="1618" extrusionOk="0">
                  <a:moveTo>
                    <a:pt x="518" y="1"/>
                  </a:moveTo>
                  <a:cubicBezTo>
                    <a:pt x="189" y="1"/>
                    <a:pt x="1" y="95"/>
                    <a:pt x="136" y="330"/>
                  </a:cubicBezTo>
                  <a:cubicBezTo>
                    <a:pt x="477" y="894"/>
                    <a:pt x="1659" y="1393"/>
                    <a:pt x="2277" y="1617"/>
                  </a:cubicBezTo>
                  <a:cubicBezTo>
                    <a:pt x="2289" y="1144"/>
                    <a:pt x="2237" y="724"/>
                    <a:pt x="2237" y="724"/>
                  </a:cubicBezTo>
                  <a:lnTo>
                    <a:pt x="582" y="2"/>
                  </a:lnTo>
                  <a:cubicBezTo>
                    <a:pt x="560" y="1"/>
                    <a:pt x="539" y="1"/>
                    <a:pt x="518" y="1"/>
                  </a:cubicBezTo>
                  <a:close/>
                </a:path>
              </a:pathLst>
            </a:custGeom>
            <a:solidFill>
              <a:srgbClr val="FFA0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5055168" y="2692600"/>
              <a:ext cx="173929" cy="159780"/>
            </a:xfrm>
            <a:custGeom>
              <a:avLst/>
              <a:gdLst/>
              <a:ahLst/>
              <a:cxnLst/>
              <a:rect l="l" t="t" r="r" b="b"/>
              <a:pathLst>
                <a:path w="5003" h="4596" extrusionOk="0">
                  <a:moveTo>
                    <a:pt x="2954" y="0"/>
                  </a:moveTo>
                  <a:cubicBezTo>
                    <a:pt x="2625" y="0"/>
                    <a:pt x="2210" y="77"/>
                    <a:pt x="1681" y="267"/>
                  </a:cubicBezTo>
                  <a:cubicBezTo>
                    <a:pt x="0" y="871"/>
                    <a:pt x="670" y="1883"/>
                    <a:pt x="1169" y="3550"/>
                  </a:cubicBezTo>
                  <a:cubicBezTo>
                    <a:pt x="1413" y="4387"/>
                    <a:pt x="2206" y="4595"/>
                    <a:pt x="2935" y="4595"/>
                  </a:cubicBezTo>
                  <a:cubicBezTo>
                    <a:pt x="3659" y="4595"/>
                    <a:pt x="4320" y="4390"/>
                    <a:pt x="4320" y="4390"/>
                  </a:cubicBezTo>
                  <a:cubicBezTo>
                    <a:pt x="5003" y="4127"/>
                    <a:pt x="4478" y="1239"/>
                    <a:pt x="4189" y="714"/>
                  </a:cubicBezTo>
                  <a:cubicBezTo>
                    <a:pt x="3982" y="363"/>
                    <a:pt x="3670" y="0"/>
                    <a:pt x="2954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5025931" y="2660894"/>
              <a:ext cx="194823" cy="182064"/>
            </a:xfrm>
            <a:custGeom>
              <a:avLst/>
              <a:gdLst/>
              <a:ahLst/>
              <a:cxnLst/>
              <a:rect l="l" t="t" r="r" b="b"/>
              <a:pathLst>
                <a:path w="5604" h="5237" extrusionOk="0">
                  <a:moveTo>
                    <a:pt x="3685" y="0"/>
                  </a:moveTo>
                  <a:cubicBezTo>
                    <a:pt x="2463" y="0"/>
                    <a:pt x="856" y="532"/>
                    <a:pt x="342" y="1442"/>
                  </a:cubicBezTo>
                  <a:cubicBezTo>
                    <a:pt x="1" y="2046"/>
                    <a:pt x="1354" y="5223"/>
                    <a:pt x="2588" y="5237"/>
                  </a:cubicBezTo>
                  <a:cubicBezTo>
                    <a:pt x="3178" y="5237"/>
                    <a:pt x="3625" y="4239"/>
                    <a:pt x="3559" y="3648"/>
                  </a:cubicBezTo>
                  <a:cubicBezTo>
                    <a:pt x="3531" y="3322"/>
                    <a:pt x="3649" y="3232"/>
                    <a:pt x="3830" y="3232"/>
                  </a:cubicBezTo>
                  <a:cubicBezTo>
                    <a:pt x="3977" y="3232"/>
                    <a:pt x="4164" y="3292"/>
                    <a:pt x="4347" y="3333"/>
                  </a:cubicBezTo>
                  <a:cubicBezTo>
                    <a:pt x="4355" y="3334"/>
                    <a:pt x="4363" y="3335"/>
                    <a:pt x="4371" y="3335"/>
                  </a:cubicBezTo>
                  <a:cubicBezTo>
                    <a:pt x="4760" y="3335"/>
                    <a:pt x="4925" y="1468"/>
                    <a:pt x="4925" y="1468"/>
                  </a:cubicBezTo>
                  <a:cubicBezTo>
                    <a:pt x="5604" y="450"/>
                    <a:pt x="480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5088508" y="2866529"/>
              <a:ext cx="119592" cy="54025"/>
            </a:xfrm>
            <a:custGeom>
              <a:avLst/>
              <a:gdLst/>
              <a:ahLst/>
              <a:cxnLst/>
              <a:rect l="l" t="t" r="r" b="b"/>
              <a:pathLst>
                <a:path w="3440" h="1554" extrusionOk="0">
                  <a:moveTo>
                    <a:pt x="544" y="1"/>
                  </a:moveTo>
                  <a:cubicBezTo>
                    <a:pt x="531" y="1"/>
                    <a:pt x="520" y="2"/>
                    <a:pt x="512" y="5"/>
                  </a:cubicBezTo>
                  <a:cubicBezTo>
                    <a:pt x="289" y="83"/>
                    <a:pt x="0" y="779"/>
                    <a:pt x="0" y="779"/>
                  </a:cubicBezTo>
                  <a:lnTo>
                    <a:pt x="3440" y="1554"/>
                  </a:lnTo>
                  <a:cubicBezTo>
                    <a:pt x="3440" y="1554"/>
                    <a:pt x="3164" y="1002"/>
                    <a:pt x="2731" y="819"/>
                  </a:cubicBezTo>
                  <a:cubicBezTo>
                    <a:pt x="2693" y="805"/>
                    <a:pt x="888" y="1"/>
                    <a:pt x="544" y="1"/>
                  </a:cubicBezTo>
                  <a:close/>
                </a:path>
              </a:pathLst>
            </a:custGeom>
            <a:solidFill>
              <a:srgbClr val="E84E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5187518" y="3187306"/>
              <a:ext cx="428166" cy="401188"/>
            </a:xfrm>
            <a:custGeom>
              <a:avLst/>
              <a:gdLst/>
              <a:ahLst/>
              <a:cxnLst/>
              <a:rect l="l" t="t" r="r" b="b"/>
              <a:pathLst>
                <a:path w="12316" h="11540" extrusionOk="0">
                  <a:moveTo>
                    <a:pt x="11668" y="1"/>
                  </a:moveTo>
                  <a:cubicBezTo>
                    <a:pt x="11539" y="1"/>
                    <a:pt x="11374" y="73"/>
                    <a:pt x="11227" y="204"/>
                  </a:cubicBezTo>
                  <a:lnTo>
                    <a:pt x="303" y="10496"/>
                  </a:lnTo>
                  <a:cubicBezTo>
                    <a:pt x="79" y="10693"/>
                    <a:pt x="1" y="10969"/>
                    <a:pt x="119" y="11087"/>
                  </a:cubicBezTo>
                  <a:lnTo>
                    <a:pt x="487" y="11481"/>
                  </a:lnTo>
                  <a:cubicBezTo>
                    <a:pt x="527" y="11521"/>
                    <a:pt x="583" y="11540"/>
                    <a:pt x="649" y="11540"/>
                  </a:cubicBezTo>
                  <a:cubicBezTo>
                    <a:pt x="778" y="11540"/>
                    <a:pt x="943" y="11467"/>
                    <a:pt x="1091" y="11337"/>
                  </a:cubicBezTo>
                  <a:lnTo>
                    <a:pt x="12027" y="1044"/>
                  </a:lnTo>
                  <a:cubicBezTo>
                    <a:pt x="12237" y="847"/>
                    <a:pt x="12316" y="572"/>
                    <a:pt x="12198" y="453"/>
                  </a:cubicBezTo>
                  <a:lnTo>
                    <a:pt x="11830" y="59"/>
                  </a:lnTo>
                  <a:cubicBezTo>
                    <a:pt x="11790" y="20"/>
                    <a:pt x="11734" y="1"/>
                    <a:pt x="11668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5487853" y="2703621"/>
              <a:ext cx="643604" cy="595837"/>
            </a:xfrm>
            <a:custGeom>
              <a:avLst/>
              <a:gdLst/>
              <a:ahLst/>
              <a:cxnLst/>
              <a:rect l="l" t="t" r="r" b="b"/>
              <a:pathLst>
                <a:path w="18513" h="17139" extrusionOk="0">
                  <a:moveTo>
                    <a:pt x="9080" y="677"/>
                  </a:moveTo>
                  <a:cubicBezTo>
                    <a:pt x="9530" y="677"/>
                    <a:pt x="9980" y="715"/>
                    <a:pt x="10425" y="791"/>
                  </a:cubicBezTo>
                  <a:cubicBezTo>
                    <a:pt x="11895" y="1053"/>
                    <a:pt x="13301" y="1723"/>
                    <a:pt x="14469" y="2826"/>
                  </a:cubicBezTo>
                  <a:cubicBezTo>
                    <a:pt x="17646" y="5806"/>
                    <a:pt x="17804" y="10809"/>
                    <a:pt x="14810" y="13972"/>
                  </a:cubicBezTo>
                  <a:cubicBezTo>
                    <a:pt x="13721" y="15141"/>
                    <a:pt x="12342" y="15903"/>
                    <a:pt x="10898" y="16244"/>
                  </a:cubicBezTo>
                  <a:cubicBezTo>
                    <a:pt x="10297" y="16386"/>
                    <a:pt x="9681" y="16458"/>
                    <a:pt x="9066" y="16458"/>
                  </a:cubicBezTo>
                  <a:cubicBezTo>
                    <a:pt x="7125" y="16458"/>
                    <a:pt x="5179" y="15749"/>
                    <a:pt x="3664" y="14314"/>
                  </a:cubicBezTo>
                  <a:cubicBezTo>
                    <a:pt x="487" y="11334"/>
                    <a:pt x="329" y="6331"/>
                    <a:pt x="3323" y="3168"/>
                  </a:cubicBezTo>
                  <a:cubicBezTo>
                    <a:pt x="4870" y="1511"/>
                    <a:pt x="6970" y="677"/>
                    <a:pt x="9080" y="677"/>
                  </a:cubicBezTo>
                  <a:close/>
                  <a:moveTo>
                    <a:pt x="9069" y="1"/>
                  </a:moveTo>
                  <a:cubicBezTo>
                    <a:pt x="6787" y="1"/>
                    <a:pt x="4510" y="906"/>
                    <a:pt x="2824" y="2695"/>
                  </a:cubicBezTo>
                  <a:cubicBezTo>
                    <a:pt x="644" y="5018"/>
                    <a:pt x="1" y="8235"/>
                    <a:pt x="867" y="11071"/>
                  </a:cubicBezTo>
                  <a:cubicBezTo>
                    <a:pt x="1287" y="12449"/>
                    <a:pt x="2062" y="13750"/>
                    <a:pt x="3191" y="14813"/>
                  </a:cubicBezTo>
                  <a:cubicBezTo>
                    <a:pt x="4848" y="16368"/>
                    <a:pt x="6958" y="17138"/>
                    <a:pt x="9064" y="17138"/>
                  </a:cubicBezTo>
                  <a:cubicBezTo>
                    <a:pt x="11346" y="17138"/>
                    <a:pt x="13623" y="16234"/>
                    <a:pt x="15309" y="14445"/>
                  </a:cubicBezTo>
                  <a:cubicBezTo>
                    <a:pt x="18513" y="11045"/>
                    <a:pt x="18395" y="5715"/>
                    <a:pt x="15073" y="2459"/>
                  </a:cubicBezTo>
                  <a:lnTo>
                    <a:pt x="14941" y="2327"/>
                  </a:lnTo>
                  <a:cubicBezTo>
                    <a:pt x="13285" y="771"/>
                    <a:pt x="11174" y="1"/>
                    <a:pt x="9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5499291" y="2726983"/>
              <a:ext cx="433624" cy="532704"/>
            </a:xfrm>
            <a:custGeom>
              <a:avLst/>
              <a:gdLst/>
              <a:ahLst/>
              <a:cxnLst/>
              <a:rect l="l" t="t" r="r" b="b"/>
              <a:pathLst>
                <a:path w="12473" h="15323" extrusionOk="0">
                  <a:moveTo>
                    <a:pt x="8744" y="1"/>
                  </a:moveTo>
                  <a:cubicBezTo>
                    <a:pt x="6840" y="1"/>
                    <a:pt x="4937" y="684"/>
                    <a:pt x="3453" y="2035"/>
                  </a:cubicBezTo>
                  <a:cubicBezTo>
                    <a:pt x="3295" y="2180"/>
                    <a:pt x="3138" y="2338"/>
                    <a:pt x="2994" y="2496"/>
                  </a:cubicBezTo>
                  <a:cubicBezTo>
                    <a:pt x="0" y="5659"/>
                    <a:pt x="158" y="10662"/>
                    <a:pt x="3335" y="13642"/>
                  </a:cubicBezTo>
                  <a:cubicBezTo>
                    <a:pt x="3715" y="14023"/>
                    <a:pt x="4135" y="14338"/>
                    <a:pt x="4582" y="14613"/>
                  </a:cubicBezTo>
                  <a:cubicBezTo>
                    <a:pt x="5054" y="14902"/>
                    <a:pt x="5541" y="15138"/>
                    <a:pt x="6052" y="15322"/>
                  </a:cubicBezTo>
                  <a:lnTo>
                    <a:pt x="12473" y="946"/>
                  </a:lnTo>
                  <a:cubicBezTo>
                    <a:pt x="11724" y="539"/>
                    <a:pt x="10910" y="264"/>
                    <a:pt x="10096" y="119"/>
                  </a:cubicBezTo>
                  <a:cubicBezTo>
                    <a:pt x="9637" y="40"/>
                    <a:pt x="9191" y="1"/>
                    <a:pt x="8744" y="1"/>
                  </a:cubicBezTo>
                  <a:close/>
                </a:path>
              </a:pathLst>
            </a:custGeom>
            <a:solidFill>
              <a:srgbClr val="8CB3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5843430" y="2850676"/>
              <a:ext cx="242382" cy="422256"/>
            </a:xfrm>
            <a:custGeom>
              <a:avLst/>
              <a:gdLst/>
              <a:ahLst/>
              <a:cxnLst/>
              <a:rect l="l" t="t" r="r" b="b"/>
              <a:pathLst>
                <a:path w="6972" h="12146" extrusionOk="0">
                  <a:moveTo>
                    <a:pt x="5422" y="0"/>
                  </a:moveTo>
                  <a:lnTo>
                    <a:pt x="1" y="12145"/>
                  </a:lnTo>
                  <a:cubicBezTo>
                    <a:pt x="223" y="12119"/>
                    <a:pt x="447" y="12067"/>
                    <a:pt x="670" y="12014"/>
                  </a:cubicBezTo>
                  <a:cubicBezTo>
                    <a:pt x="2114" y="11673"/>
                    <a:pt x="3493" y="10911"/>
                    <a:pt x="4582" y="9742"/>
                  </a:cubicBezTo>
                  <a:cubicBezTo>
                    <a:pt x="6289" y="7944"/>
                    <a:pt x="6972" y="5555"/>
                    <a:pt x="6657" y="3270"/>
                  </a:cubicBezTo>
                  <a:cubicBezTo>
                    <a:pt x="6513" y="2194"/>
                    <a:pt x="6145" y="1143"/>
                    <a:pt x="5554" y="184"/>
                  </a:cubicBezTo>
                  <a:cubicBezTo>
                    <a:pt x="5515" y="119"/>
                    <a:pt x="5475" y="53"/>
                    <a:pt x="5422" y="0"/>
                  </a:cubicBezTo>
                  <a:close/>
                </a:path>
              </a:pathLst>
            </a:custGeom>
            <a:solidFill>
              <a:srgbClr val="C7DE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5709689" y="2759870"/>
              <a:ext cx="322272" cy="516225"/>
            </a:xfrm>
            <a:custGeom>
              <a:avLst/>
              <a:gdLst/>
              <a:ahLst/>
              <a:cxnLst/>
              <a:rect l="l" t="t" r="r" b="b"/>
              <a:pathLst>
                <a:path w="9270" h="14849" extrusionOk="0">
                  <a:moveTo>
                    <a:pt x="6421" y="0"/>
                  </a:moveTo>
                  <a:lnTo>
                    <a:pt x="0" y="14376"/>
                  </a:lnTo>
                  <a:cubicBezTo>
                    <a:pt x="592" y="14586"/>
                    <a:pt x="1196" y="14731"/>
                    <a:pt x="1812" y="14796"/>
                  </a:cubicBezTo>
                  <a:lnTo>
                    <a:pt x="1826" y="14796"/>
                  </a:lnTo>
                  <a:cubicBezTo>
                    <a:pt x="2101" y="14836"/>
                    <a:pt x="2390" y="14849"/>
                    <a:pt x="2679" y="14849"/>
                  </a:cubicBezTo>
                  <a:cubicBezTo>
                    <a:pt x="3072" y="14849"/>
                    <a:pt x="3466" y="14823"/>
                    <a:pt x="3848" y="14757"/>
                  </a:cubicBezTo>
                  <a:lnTo>
                    <a:pt x="9269" y="2612"/>
                  </a:lnTo>
                  <a:cubicBezTo>
                    <a:pt x="8942" y="2101"/>
                    <a:pt x="8548" y="1628"/>
                    <a:pt x="8088" y="1208"/>
                  </a:cubicBezTo>
                  <a:cubicBezTo>
                    <a:pt x="7865" y="998"/>
                    <a:pt x="7641" y="801"/>
                    <a:pt x="7392" y="617"/>
                  </a:cubicBezTo>
                  <a:cubicBezTo>
                    <a:pt x="7090" y="381"/>
                    <a:pt x="6762" y="184"/>
                    <a:pt x="6421" y="0"/>
                  </a:cubicBezTo>
                  <a:close/>
                </a:path>
              </a:pathLst>
            </a:custGeom>
            <a:solidFill>
              <a:srgbClr val="D5B2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5802789" y="2801866"/>
              <a:ext cx="233725" cy="474229"/>
            </a:xfrm>
            <a:custGeom>
              <a:avLst/>
              <a:gdLst/>
              <a:ahLst/>
              <a:cxnLst/>
              <a:rect l="l" t="t" r="r" b="b"/>
              <a:pathLst>
                <a:path w="6723" h="13641" extrusionOk="0">
                  <a:moveTo>
                    <a:pt x="5410" y="0"/>
                  </a:moveTo>
                  <a:cubicBezTo>
                    <a:pt x="5656" y="227"/>
                    <a:pt x="5881" y="466"/>
                    <a:pt x="6088" y="714"/>
                  </a:cubicBezTo>
                  <a:lnTo>
                    <a:pt x="6088" y="714"/>
                  </a:lnTo>
                  <a:cubicBezTo>
                    <a:pt x="5881" y="463"/>
                    <a:pt x="5655" y="224"/>
                    <a:pt x="5410" y="0"/>
                  </a:cubicBezTo>
                  <a:close/>
                  <a:moveTo>
                    <a:pt x="6088" y="714"/>
                  </a:moveTo>
                  <a:cubicBezTo>
                    <a:pt x="6271" y="935"/>
                    <a:pt x="6438" y="1165"/>
                    <a:pt x="6591" y="1404"/>
                  </a:cubicBezTo>
                  <a:cubicBezTo>
                    <a:pt x="6612" y="1425"/>
                    <a:pt x="6631" y="1448"/>
                    <a:pt x="6649" y="1472"/>
                  </a:cubicBezTo>
                  <a:lnTo>
                    <a:pt x="6649" y="1472"/>
                  </a:lnTo>
                  <a:cubicBezTo>
                    <a:pt x="6480" y="1213"/>
                    <a:pt x="6293" y="959"/>
                    <a:pt x="6088" y="714"/>
                  </a:cubicBezTo>
                  <a:close/>
                  <a:moveTo>
                    <a:pt x="6649" y="1472"/>
                  </a:moveTo>
                  <a:cubicBezTo>
                    <a:pt x="6674" y="1511"/>
                    <a:pt x="6698" y="1550"/>
                    <a:pt x="6723" y="1588"/>
                  </a:cubicBezTo>
                  <a:cubicBezTo>
                    <a:pt x="6699" y="1549"/>
                    <a:pt x="6675" y="1509"/>
                    <a:pt x="6649" y="1472"/>
                  </a:cubicBezTo>
                  <a:close/>
                  <a:moveTo>
                    <a:pt x="5713" y="11186"/>
                  </a:moveTo>
                  <a:cubicBezTo>
                    <a:pt x="4630" y="12333"/>
                    <a:pt x="3266" y="13081"/>
                    <a:pt x="1826" y="13418"/>
                  </a:cubicBezTo>
                  <a:cubicBezTo>
                    <a:pt x="1235" y="13562"/>
                    <a:pt x="618" y="13641"/>
                    <a:pt x="1" y="13641"/>
                  </a:cubicBezTo>
                  <a:cubicBezTo>
                    <a:pt x="394" y="13641"/>
                    <a:pt x="788" y="13615"/>
                    <a:pt x="1170" y="13549"/>
                  </a:cubicBezTo>
                  <a:cubicBezTo>
                    <a:pt x="1392" y="13523"/>
                    <a:pt x="1616" y="13471"/>
                    <a:pt x="1839" y="13418"/>
                  </a:cubicBezTo>
                  <a:cubicBezTo>
                    <a:pt x="3266" y="13081"/>
                    <a:pt x="4630" y="12333"/>
                    <a:pt x="5713" y="11186"/>
                  </a:cubicBezTo>
                  <a:close/>
                </a:path>
              </a:pathLst>
            </a:custGeom>
            <a:solidFill>
              <a:srgbClr val="568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041471" y="3013168"/>
              <a:ext cx="209563" cy="348276"/>
            </a:xfrm>
            <a:custGeom>
              <a:avLst/>
              <a:gdLst/>
              <a:ahLst/>
              <a:cxnLst/>
              <a:rect l="l" t="t" r="r" b="b"/>
              <a:pathLst>
                <a:path w="6028" h="10018" extrusionOk="0">
                  <a:moveTo>
                    <a:pt x="499" y="0"/>
                  </a:moveTo>
                  <a:cubicBezTo>
                    <a:pt x="499" y="1"/>
                    <a:pt x="0" y="5725"/>
                    <a:pt x="6027" y="10017"/>
                  </a:cubicBezTo>
                  <a:cubicBezTo>
                    <a:pt x="6001" y="9046"/>
                    <a:pt x="5948" y="7734"/>
                    <a:pt x="5896" y="6369"/>
                  </a:cubicBezTo>
                  <a:cubicBezTo>
                    <a:pt x="4884" y="3979"/>
                    <a:pt x="2705" y="1235"/>
                    <a:pt x="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5432646" y="3277000"/>
              <a:ext cx="85383" cy="59831"/>
            </a:xfrm>
            <a:custGeom>
              <a:avLst/>
              <a:gdLst/>
              <a:ahLst/>
              <a:cxnLst/>
              <a:rect l="l" t="t" r="r" b="b"/>
              <a:pathLst>
                <a:path w="2456" h="1721" extrusionOk="0">
                  <a:moveTo>
                    <a:pt x="1484" y="0"/>
                  </a:moveTo>
                  <a:cubicBezTo>
                    <a:pt x="1431" y="53"/>
                    <a:pt x="1142" y="381"/>
                    <a:pt x="722" y="473"/>
                  </a:cubicBezTo>
                  <a:cubicBezTo>
                    <a:pt x="575" y="509"/>
                    <a:pt x="394" y="672"/>
                    <a:pt x="242" y="672"/>
                  </a:cubicBezTo>
                  <a:cubicBezTo>
                    <a:pt x="232" y="672"/>
                    <a:pt x="221" y="671"/>
                    <a:pt x="211" y="669"/>
                  </a:cubicBezTo>
                  <a:lnTo>
                    <a:pt x="118" y="643"/>
                  </a:lnTo>
                  <a:lnTo>
                    <a:pt x="0" y="1364"/>
                  </a:lnTo>
                  <a:lnTo>
                    <a:pt x="381" y="1548"/>
                  </a:lnTo>
                  <a:cubicBezTo>
                    <a:pt x="730" y="1662"/>
                    <a:pt x="1093" y="1720"/>
                    <a:pt x="1338" y="1720"/>
                  </a:cubicBezTo>
                  <a:cubicBezTo>
                    <a:pt x="1433" y="1720"/>
                    <a:pt x="1511" y="1711"/>
                    <a:pt x="1562" y="1693"/>
                  </a:cubicBezTo>
                  <a:cubicBezTo>
                    <a:pt x="2035" y="1496"/>
                    <a:pt x="2245" y="1391"/>
                    <a:pt x="2324" y="1299"/>
                  </a:cubicBezTo>
                  <a:cubicBezTo>
                    <a:pt x="2455" y="1115"/>
                    <a:pt x="2442" y="997"/>
                    <a:pt x="2455" y="879"/>
                  </a:cubicBezTo>
                  <a:cubicBezTo>
                    <a:pt x="2455" y="813"/>
                    <a:pt x="2429" y="655"/>
                    <a:pt x="2364" y="643"/>
                  </a:cubicBezTo>
                  <a:cubicBezTo>
                    <a:pt x="2202" y="611"/>
                    <a:pt x="2068" y="601"/>
                    <a:pt x="1952" y="601"/>
                  </a:cubicBezTo>
                  <a:cubicBezTo>
                    <a:pt x="1752" y="601"/>
                    <a:pt x="1604" y="631"/>
                    <a:pt x="1458" y="631"/>
                  </a:cubicBezTo>
                  <a:cubicBezTo>
                    <a:pt x="1440" y="631"/>
                    <a:pt x="1423" y="630"/>
                    <a:pt x="1405" y="629"/>
                  </a:cubicBezTo>
                  <a:cubicBezTo>
                    <a:pt x="1379" y="629"/>
                    <a:pt x="1366" y="590"/>
                    <a:pt x="1379" y="577"/>
                  </a:cubicBezTo>
                  <a:cubicBezTo>
                    <a:pt x="1405" y="512"/>
                    <a:pt x="1445" y="434"/>
                    <a:pt x="1457" y="394"/>
                  </a:cubicBezTo>
                  <a:cubicBezTo>
                    <a:pt x="1667" y="14"/>
                    <a:pt x="1484" y="0"/>
                    <a:pt x="1484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4935576" y="2920519"/>
              <a:ext cx="514452" cy="408975"/>
            </a:xfrm>
            <a:custGeom>
              <a:avLst/>
              <a:gdLst/>
              <a:ahLst/>
              <a:cxnLst/>
              <a:rect l="l" t="t" r="r" b="b"/>
              <a:pathLst>
                <a:path w="14798" h="11764" extrusionOk="0">
                  <a:moveTo>
                    <a:pt x="5423" y="1"/>
                  </a:moveTo>
                  <a:cubicBezTo>
                    <a:pt x="5423" y="1"/>
                    <a:pt x="1" y="1038"/>
                    <a:pt x="7011" y="8876"/>
                  </a:cubicBezTo>
                  <a:cubicBezTo>
                    <a:pt x="8128" y="10123"/>
                    <a:pt x="14180" y="11763"/>
                    <a:pt x="14180" y="11763"/>
                  </a:cubicBezTo>
                  <a:cubicBezTo>
                    <a:pt x="14180" y="11763"/>
                    <a:pt x="14797" y="11238"/>
                    <a:pt x="14495" y="10818"/>
                  </a:cubicBezTo>
                  <a:cubicBezTo>
                    <a:pt x="14495" y="10818"/>
                    <a:pt x="10320" y="7786"/>
                    <a:pt x="9401" y="7301"/>
                  </a:cubicBezTo>
                  <a:cubicBezTo>
                    <a:pt x="8994" y="7090"/>
                    <a:pt x="7799" y="2482"/>
                    <a:pt x="7130" y="1366"/>
                  </a:cubicBezTo>
                  <a:cubicBezTo>
                    <a:pt x="6460" y="250"/>
                    <a:pt x="5423" y="1"/>
                    <a:pt x="5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5486497" y="2976387"/>
              <a:ext cx="26039" cy="47489"/>
            </a:xfrm>
            <a:custGeom>
              <a:avLst/>
              <a:gdLst/>
              <a:ahLst/>
              <a:cxnLst/>
              <a:rect l="l" t="t" r="r" b="b"/>
              <a:pathLst>
                <a:path w="749" h="1366" extrusionOk="0">
                  <a:moveTo>
                    <a:pt x="594" y="1"/>
                  </a:moveTo>
                  <a:cubicBezTo>
                    <a:pt x="582" y="1"/>
                    <a:pt x="572" y="3"/>
                    <a:pt x="565" y="8"/>
                  </a:cubicBezTo>
                  <a:cubicBezTo>
                    <a:pt x="473" y="101"/>
                    <a:pt x="250" y="626"/>
                    <a:pt x="211" y="809"/>
                  </a:cubicBezTo>
                  <a:cubicBezTo>
                    <a:pt x="185" y="980"/>
                    <a:pt x="1" y="1321"/>
                    <a:pt x="1" y="1321"/>
                  </a:cubicBezTo>
                  <a:cubicBezTo>
                    <a:pt x="1" y="1321"/>
                    <a:pt x="128" y="1366"/>
                    <a:pt x="260" y="1366"/>
                  </a:cubicBezTo>
                  <a:cubicBezTo>
                    <a:pt x="376" y="1366"/>
                    <a:pt x="496" y="1332"/>
                    <a:pt x="538" y="1203"/>
                  </a:cubicBezTo>
                  <a:cubicBezTo>
                    <a:pt x="565" y="1098"/>
                    <a:pt x="552" y="770"/>
                    <a:pt x="657" y="521"/>
                  </a:cubicBezTo>
                  <a:cubicBezTo>
                    <a:pt x="710" y="376"/>
                    <a:pt x="749" y="244"/>
                    <a:pt x="736" y="179"/>
                  </a:cubicBezTo>
                  <a:cubicBezTo>
                    <a:pt x="725" y="51"/>
                    <a:pt x="645" y="1"/>
                    <a:pt x="59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5557696" y="2453591"/>
              <a:ext cx="106381" cy="197674"/>
            </a:xfrm>
            <a:custGeom>
              <a:avLst/>
              <a:gdLst/>
              <a:ahLst/>
              <a:cxnLst/>
              <a:rect l="l" t="t" r="r" b="b"/>
              <a:pathLst>
                <a:path w="3060" h="5686" extrusionOk="0">
                  <a:moveTo>
                    <a:pt x="1878" y="0"/>
                  </a:moveTo>
                  <a:cubicBezTo>
                    <a:pt x="1878" y="0"/>
                    <a:pt x="1510" y="2036"/>
                    <a:pt x="1130" y="2351"/>
                  </a:cubicBezTo>
                  <a:cubicBezTo>
                    <a:pt x="920" y="2521"/>
                    <a:pt x="684" y="2521"/>
                    <a:pt x="473" y="2640"/>
                  </a:cubicBezTo>
                  <a:cubicBezTo>
                    <a:pt x="460" y="2652"/>
                    <a:pt x="447" y="2666"/>
                    <a:pt x="434" y="2666"/>
                  </a:cubicBezTo>
                  <a:cubicBezTo>
                    <a:pt x="316" y="2745"/>
                    <a:pt x="197" y="2823"/>
                    <a:pt x="106" y="2928"/>
                  </a:cubicBezTo>
                  <a:cubicBezTo>
                    <a:pt x="13" y="3033"/>
                    <a:pt x="1" y="3151"/>
                    <a:pt x="53" y="3282"/>
                  </a:cubicBezTo>
                  <a:cubicBezTo>
                    <a:pt x="132" y="3519"/>
                    <a:pt x="421" y="3769"/>
                    <a:pt x="736" y="4031"/>
                  </a:cubicBezTo>
                  <a:cubicBezTo>
                    <a:pt x="775" y="4070"/>
                    <a:pt x="815" y="4096"/>
                    <a:pt x="854" y="4123"/>
                  </a:cubicBezTo>
                  <a:cubicBezTo>
                    <a:pt x="854" y="4136"/>
                    <a:pt x="867" y="4136"/>
                    <a:pt x="880" y="4149"/>
                  </a:cubicBezTo>
                  <a:cubicBezTo>
                    <a:pt x="880" y="4149"/>
                    <a:pt x="880" y="4163"/>
                    <a:pt x="894" y="4163"/>
                  </a:cubicBezTo>
                  <a:cubicBezTo>
                    <a:pt x="1195" y="4438"/>
                    <a:pt x="1077" y="4504"/>
                    <a:pt x="1615" y="5068"/>
                  </a:cubicBezTo>
                  <a:cubicBezTo>
                    <a:pt x="2100" y="5564"/>
                    <a:pt x="2461" y="5685"/>
                    <a:pt x="2655" y="5685"/>
                  </a:cubicBezTo>
                  <a:cubicBezTo>
                    <a:pt x="2714" y="5685"/>
                    <a:pt x="2757" y="5674"/>
                    <a:pt x="2784" y="5659"/>
                  </a:cubicBezTo>
                  <a:cubicBezTo>
                    <a:pt x="2889" y="5619"/>
                    <a:pt x="2679" y="5278"/>
                    <a:pt x="2455" y="4898"/>
                  </a:cubicBezTo>
                  <a:cubicBezTo>
                    <a:pt x="2443" y="4872"/>
                    <a:pt x="2429" y="4858"/>
                    <a:pt x="2417" y="4832"/>
                  </a:cubicBezTo>
                  <a:cubicBezTo>
                    <a:pt x="2390" y="4779"/>
                    <a:pt x="2350" y="4727"/>
                    <a:pt x="2324" y="4688"/>
                  </a:cubicBezTo>
                  <a:cubicBezTo>
                    <a:pt x="2049" y="4215"/>
                    <a:pt x="2128" y="4005"/>
                    <a:pt x="2193" y="3322"/>
                  </a:cubicBezTo>
                  <a:cubicBezTo>
                    <a:pt x="2245" y="2757"/>
                    <a:pt x="3059" y="210"/>
                    <a:pt x="3059" y="210"/>
                  </a:cubicBezTo>
                  <a:lnTo>
                    <a:pt x="1878" y="0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5557696" y="2546239"/>
              <a:ext cx="100471" cy="105025"/>
            </a:xfrm>
            <a:custGeom>
              <a:avLst/>
              <a:gdLst/>
              <a:ahLst/>
              <a:cxnLst/>
              <a:rect l="l" t="t" r="r" b="b"/>
              <a:pathLst>
                <a:path w="2890" h="3021" extrusionOk="0">
                  <a:moveTo>
                    <a:pt x="434" y="1"/>
                  </a:moveTo>
                  <a:cubicBezTo>
                    <a:pt x="316" y="80"/>
                    <a:pt x="197" y="158"/>
                    <a:pt x="106" y="263"/>
                  </a:cubicBezTo>
                  <a:cubicBezTo>
                    <a:pt x="13" y="368"/>
                    <a:pt x="1" y="486"/>
                    <a:pt x="53" y="617"/>
                  </a:cubicBezTo>
                  <a:cubicBezTo>
                    <a:pt x="158" y="854"/>
                    <a:pt x="434" y="1104"/>
                    <a:pt x="736" y="1366"/>
                  </a:cubicBezTo>
                  <a:cubicBezTo>
                    <a:pt x="775" y="1405"/>
                    <a:pt x="815" y="1431"/>
                    <a:pt x="854" y="1458"/>
                  </a:cubicBezTo>
                  <a:cubicBezTo>
                    <a:pt x="854" y="1471"/>
                    <a:pt x="867" y="1471"/>
                    <a:pt x="880" y="1484"/>
                  </a:cubicBezTo>
                  <a:cubicBezTo>
                    <a:pt x="880" y="1484"/>
                    <a:pt x="880" y="1498"/>
                    <a:pt x="894" y="1498"/>
                  </a:cubicBezTo>
                  <a:cubicBezTo>
                    <a:pt x="1195" y="1773"/>
                    <a:pt x="1077" y="1839"/>
                    <a:pt x="1615" y="2403"/>
                  </a:cubicBezTo>
                  <a:cubicBezTo>
                    <a:pt x="2100" y="2899"/>
                    <a:pt x="2461" y="3020"/>
                    <a:pt x="2655" y="3020"/>
                  </a:cubicBezTo>
                  <a:cubicBezTo>
                    <a:pt x="2714" y="3020"/>
                    <a:pt x="2757" y="3009"/>
                    <a:pt x="2784" y="2994"/>
                  </a:cubicBezTo>
                  <a:cubicBezTo>
                    <a:pt x="2889" y="2954"/>
                    <a:pt x="2679" y="2613"/>
                    <a:pt x="2455" y="2233"/>
                  </a:cubicBezTo>
                  <a:cubicBezTo>
                    <a:pt x="2324" y="2180"/>
                    <a:pt x="1773" y="1957"/>
                    <a:pt x="1353" y="1419"/>
                  </a:cubicBezTo>
                  <a:cubicBezTo>
                    <a:pt x="985" y="959"/>
                    <a:pt x="749" y="381"/>
                    <a:pt x="500" y="13"/>
                  </a:cubicBezTo>
                  <a:cubicBezTo>
                    <a:pt x="473" y="13"/>
                    <a:pt x="460" y="13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5860291" y="2441284"/>
              <a:ext cx="157068" cy="98037"/>
            </a:xfrm>
            <a:custGeom>
              <a:avLst/>
              <a:gdLst/>
              <a:ahLst/>
              <a:cxnLst/>
              <a:rect l="l" t="t" r="r" b="b"/>
              <a:pathLst>
                <a:path w="4518" h="2820" extrusionOk="0">
                  <a:moveTo>
                    <a:pt x="1144" y="0"/>
                  </a:moveTo>
                  <a:lnTo>
                    <a:pt x="1" y="92"/>
                  </a:lnTo>
                  <a:cubicBezTo>
                    <a:pt x="1" y="92"/>
                    <a:pt x="605" y="998"/>
                    <a:pt x="829" y="1392"/>
                  </a:cubicBezTo>
                  <a:cubicBezTo>
                    <a:pt x="960" y="1615"/>
                    <a:pt x="960" y="1917"/>
                    <a:pt x="946" y="2153"/>
                  </a:cubicBezTo>
                  <a:cubicBezTo>
                    <a:pt x="934" y="2285"/>
                    <a:pt x="920" y="2416"/>
                    <a:pt x="946" y="2547"/>
                  </a:cubicBezTo>
                  <a:cubicBezTo>
                    <a:pt x="989" y="2748"/>
                    <a:pt x="1162" y="2819"/>
                    <a:pt x="1405" y="2819"/>
                  </a:cubicBezTo>
                  <a:cubicBezTo>
                    <a:pt x="1608" y="2819"/>
                    <a:pt x="1860" y="2770"/>
                    <a:pt x="2128" y="2705"/>
                  </a:cubicBezTo>
                  <a:cubicBezTo>
                    <a:pt x="2313" y="2663"/>
                    <a:pt x="2424" y="2650"/>
                    <a:pt x="2517" y="2650"/>
                  </a:cubicBezTo>
                  <a:cubicBezTo>
                    <a:pt x="2650" y="2650"/>
                    <a:pt x="2747" y="2676"/>
                    <a:pt x="2971" y="2676"/>
                  </a:cubicBezTo>
                  <a:cubicBezTo>
                    <a:pt x="3079" y="2676"/>
                    <a:pt x="3216" y="2670"/>
                    <a:pt x="3402" y="2652"/>
                  </a:cubicBezTo>
                  <a:cubicBezTo>
                    <a:pt x="4228" y="2560"/>
                    <a:pt x="4478" y="2245"/>
                    <a:pt x="4505" y="2127"/>
                  </a:cubicBezTo>
                  <a:cubicBezTo>
                    <a:pt x="4517" y="2008"/>
                    <a:pt x="4111" y="1970"/>
                    <a:pt x="3677" y="1930"/>
                  </a:cubicBezTo>
                  <a:cubicBezTo>
                    <a:pt x="3624" y="1917"/>
                    <a:pt x="3559" y="1917"/>
                    <a:pt x="3507" y="1903"/>
                  </a:cubicBezTo>
                  <a:cubicBezTo>
                    <a:pt x="3008" y="1838"/>
                    <a:pt x="2653" y="1523"/>
                    <a:pt x="2207" y="1261"/>
                  </a:cubicBezTo>
                  <a:cubicBezTo>
                    <a:pt x="1774" y="1011"/>
                    <a:pt x="1144" y="0"/>
                    <a:pt x="1144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5892240" y="2508346"/>
              <a:ext cx="125119" cy="30976"/>
            </a:xfrm>
            <a:custGeom>
              <a:avLst/>
              <a:gdLst/>
              <a:ahLst/>
              <a:cxnLst/>
              <a:rect l="l" t="t" r="r" b="b"/>
              <a:pathLst>
                <a:path w="3599" h="891" extrusionOk="0">
                  <a:moveTo>
                    <a:pt x="2745" y="1"/>
                  </a:moveTo>
                  <a:cubicBezTo>
                    <a:pt x="2745" y="1"/>
                    <a:pt x="2259" y="356"/>
                    <a:pt x="1564" y="368"/>
                  </a:cubicBezTo>
                  <a:cubicBezTo>
                    <a:pt x="1540" y="369"/>
                    <a:pt x="1517" y="369"/>
                    <a:pt x="1493" y="369"/>
                  </a:cubicBezTo>
                  <a:cubicBezTo>
                    <a:pt x="950" y="369"/>
                    <a:pt x="393" y="224"/>
                    <a:pt x="27" y="224"/>
                  </a:cubicBezTo>
                  <a:cubicBezTo>
                    <a:pt x="15" y="356"/>
                    <a:pt x="1" y="487"/>
                    <a:pt x="27" y="618"/>
                  </a:cubicBezTo>
                  <a:cubicBezTo>
                    <a:pt x="70" y="819"/>
                    <a:pt x="243" y="890"/>
                    <a:pt x="486" y="890"/>
                  </a:cubicBezTo>
                  <a:cubicBezTo>
                    <a:pt x="689" y="890"/>
                    <a:pt x="941" y="841"/>
                    <a:pt x="1209" y="776"/>
                  </a:cubicBezTo>
                  <a:cubicBezTo>
                    <a:pt x="1394" y="734"/>
                    <a:pt x="1505" y="721"/>
                    <a:pt x="1598" y="721"/>
                  </a:cubicBezTo>
                  <a:cubicBezTo>
                    <a:pt x="1731" y="721"/>
                    <a:pt x="1828" y="747"/>
                    <a:pt x="2052" y="747"/>
                  </a:cubicBezTo>
                  <a:cubicBezTo>
                    <a:pt x="2160" y="747"/>
                    <a:pt x="2297" y="741"/>
                    <a:pt x="2483" y="723"/>
                  </a:cubicBezTo>
                  <a:cubicBezTo>
                    <a:pt x="3309" y="631"/>
                    <a:pt x="3559" y="316"/>
                    <a:pt x="3586" y="198"/>
                  </a:cubicBezTo>
                  <a:cubicBezTo>
                    <a:pt x="3598" y="79"/>
                    <a:pt x="3192" y="41"/>
                    <a:pt x="2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5606541" y="2214025"/>
              <a:ext cx="135583" cy="292339"/>
            </a:xfrm>
            <a:custGeom>
              <a:avLst/>
              <a:gdLst/>
              <a:ahLst/>
              <a:cxnLst/>
              <a:rect l="l" t="t" r="r" b="b"/>
              <a:pathLst>
                <a:path w="3900" h="8409" extrusionOk="0">
                  <a:moveTo>
                    <a:pt x="2347" y="1"/>
                  </a:moveTo>
                  <a:cubicBezTo>
                    <a:pt x="2144" y="1"/>
                    <a:pt x="1933" y="102"/>
                    <a:pt x="1721" y="353"/>
                  </a:cubicBezTo>
                  <a:cubicBezTo>
                    <a:pt x="1497" y="629"/>
                    <a:pt x="1287" y="1102"/>
                    <a:pt x="1103" y="1692"/>
                  </a:cubicBezTo>
                  <a:cubicBezTo>
                    <a:pt x="394" y="3990"/>
                    <a:pt x="0" y="7994"/>
                    <a:pt x="0" y="7994"/>
                  </a:cubicBezTo>
                  <a:cubicBezTo>
                    <a:pt x="0" y="7994"/>
                    <a:pt x="381" y="8244"/>
                    <a:pt x="709" y="8335"/>
                  </a:cubicBezTo>
                  <a:cubicBezTo>
                    <a:pt x="920" y="8396"/>
                    <a:pt x="1132" y="8409"/>
                    <a:pt x="1273" y="8409"/>
                  </a:cubicBezTo>
                  <a:cubicBezTo>
                    <a:pt x="1378" y="8409"/>
                    <a:pt x="1444" y="8402"/>
                    <a:pt x="1444" y="8402"/>
                  </a:cubicBezTo>
                  <a:lnTo>
                    <a:pt x="2836" y="4673"/>
                  </a:lnTo>
                  <a:lnTo>
                    <a:pt x="3900" y="1823"/>
                  </a:lnTo>
                  <a:cubicBezTo>
                    <a:pt x="3900" y="1823"/>
                    <a:pt x="3203" y="1"/>
                    <a:pt x="2347" y="1"/>
                  </a:cubicBez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5328595" y="2099857"/>
              <a:ext cx="594308" cy="375219"/>
            </a:xfrm>
            <a:custGeom>
              <a:avLst/>
              <a:gdLst/>
              <a:ahLst/>
              <a:cxnLst/>
              <a:rect l="l" t="t" r="r" b="b"/>
              <a:pathLst>
                <a:path w="17095" h="10793" extrusionOk="0">
                  <a:moveTo>
                    <a:pt x="1431" y="1"/>
                  </a:moveTo>
                  <a:cubicBezTo>
                    <a:pt x="1431" y="1"/>
                    <a:pt x="0" y="3152"/>
                    <a:pt x="788" y="5147"/>
                  </a:cubicBezTo>
                  <a:cubicBezTo>
                    <a:pt x="893" y="5449"/>
                    <a:pt x="1142" y="5632"/>
                    <a:pt x="1536" y="5632"/>
                  </a:cubicBezTo>
                  <a:cubicBezTo>
                    <a:pt x="1536" y="5632"/>
                    <a:pt x="4135" y="5646"/>
                    <a:pt x="4963" y="5646"/>
                  </a:cubicBezTo>
                  <a:cubicBezTo>
                    <a:pt x="7102" y="5646"/>
                    <a:pt x="9492" y="4176"/>
                    <a:pt x="9807" y="4109"/>
                  </a:cubicBezTo>
                  <a:cubicBezTo>
                    <a:pt x="9831" y="4104"/>
                    <a:pt x="9854" y="4102"/>
                    <a:pt x="9876" y="4102"/>
                  </a:cubicBezTo>
                  <a:cubicBezTo>
                    <a:pt x="10326" y="4102"/>
                    <a:pt x="10540" y="5079"/>
                    <a:pt x="11015" y="6079"/>
                  </a:cubicBezTo>
                  <a:cubicBezTo>
                    <a:pt x="11527" y="7143"/>
                    <a:pt x="15768" y="10793"/>
                    <a:pt x="15768" y="10793"/>
                  </a:cubicBezTo>
                  <a:cubicBezTo>
                    <a:pt x="15768" y="10793"/>
                    <a:pt x="16424" y="10793"/>
                    <a:pt x="16687" y="10700"/>
                  </a:cubicBezTo>
                  <a:cubicBezTo>
                    <a:pt x="16989" y="10583"/>
                    <a:pt x="17094" y="10451"/>
                    <a:pt x="17094" y="10451"/>
                  </a:cubicBezTo>
                  <a:cubicBezTo>
                    <a:pt x="17094" y="10451"/>
                    <a:pt x="12380" y="1077"/>
                    <a:pt x="10818" y="565"/>
                  </a:cubicBezTo>
                  <a:cubicBezTo>
                    <a:pt x="10653" y="514"/>
                    <a:pt x="10414" y="491"/>
                    <a:pt x="10120" y="491"/>
                  </a:cubicBezTo>
                  <a:cubicBezTo>
                    <a:pt x="9341" y="491"/>
                    <a:pt x="8171" y="651"/>
                    <a:pt x="6932" y="880"/>
                  </a:cubicBezTo>
                  <a:cubicBezTo>
                    <a:pt x="6866" y="891"/>
                    <a:pt x="6801" y="896"/>
                    <a:pt x="6735" y="896"/>
                  </a:cubicBezTo>
                  <a:cubicBezTo>
                    <a:pt x="6329" y="896"/>
                    <a:pt x="5939" y="690"/>
                    <a:pt x="5724" y="328"/>
                  </a:cubicBezTo>
                  <a:lnTo>
                    <a:pt x="14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5245020" y="1663382"/>
              <a:ext cx="362008" cy="338472"/>
            </a:xfrm>
            <a:custGeom>
              <a:avLst/>
              <a:gdLst/>
              <a:ahLst/>
              <a:cxnLst/>
              <a:rect l="l" t="t" r="r" b="b"/>
              <a:pathLst>
                <a:path w="10413" h="9736" extrusionOk="0">
                  <a:moveTo>
                    <a:pt x="6233" y="0"/>
                  </a:moveTo>
                  <a:cubicBezTo>
                    <a:pt x="4729" y="0"/>
                    <a:pt x="3832" y="2191"/>
                    <a:pt x="3769" y="2879"/>
                  </a:cubicBezTo>
                  <a:cubicBezTo>
                    <a:pt x="3664" y="4205"/>
                    <a:pt x="2968" y="4402"/>
                    <a:pt x="1984" y="5230"/>
                  </a:cubicBezTo>
                  <a:cubicBezTo>
                    <a:pt x="1" y="6896"/>
                    <a:pt x="579" y="8827"/>
                    <a:pt x="1655" y="9549"/>
                  </a:cubicBezTo>
                  <a:cubicBezTo>
                    <a:pt x="1874" y="9689"/>
                    <a:pt x="2147" y="9735"/>
                    <a:pt x="2413" y="9735"/>
                  </a:cubicBezTo>
                  <a:cubicBezTo>
                    <a:pt x="2946" y="9735"/>
                    <a:pt x="3454" y="9549"/>
                    <a:pt x="3454" y="9549"/>
                  </a:cubicBezTo>
                  <a:cubicBezTo>
                    <a:pt x="3467" y="9549"/>
                    <a:pt x="6579" y="7803"/>
                    <a:pt x="8115" y="6963"/>
                  </a:cubicBezTo>
                  <a:cubicBezTo>
                    <a:pt x="10413" y="6634"/>
                    <a:pt x="8601" y="805"/>
                    <a:pt x="7682" y="253"/>
                  </a:cubicBezTo>
                  <a:cubicBezTo>
                    <a:pt x="7402" y="90"/>
                    <a:pt x="7122" y="41"/>
                    <a:pt x="6924" y="41"/>
                  </a:cubicBezTo>
                  <a:cubicBezTo>
                    <a:pt x="6900" y="41"/>
                    <a:pt x="6876" y="42"/>
                    <a:pt x="6854" y="43"/>
                  </a:cubicBezTo>
                  <a:cubicBezTo>
                    <a:pt x="6723" y="43"/>
                    <a:pt x="6592" y="30"/>
                    <a:pt x="6460" y="17"/>
                  </a:cubicBezTo>
                  <a:cubicBezTo>
                    <a:pt x="6383" y="6"/>
                    <a:pt x="6308" y="0"/>
                    <a:pt x="6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5409354" y="1796775"/>
              <a:ext cx="79925" cy="88164"/>
            </a:xfrm>
            <a:custGeom>
              <a:avLst/>
              <a:gdLst/>
              <a:ahLst/>
              <a:cxnLst/>
              <a:rect l="l" t="t" r="r" b="b"/>
              <a:pathLst>
                <a:path w="2299" h="2536" extrusionOk="0">
                  <a:moveTo>
                    <a:pt x="644" y="1"/>
                  </a:moveTo>
                  <a:cubicBezTo>
                    <a:pt x="460" y="1248"/>
                    <a:pt x="224" y="1431"/>
                    <a:pt x="0" y="1445"/>
                  </a:cubicBezTo>
                  <a:cubicBezTo>
                    <a:pt x="0" y="1445"/>
                    <a:pt x="355" y="2233"/>
                    <a:pt x="841" y="2443"/>
                  </a:cubicBezTo>
                  <a:cubicBezTo>
                    <a:pt x="994" y="2511"/>
                    <a:pt x="1171" y="2535"/>
                    <a:pt x="1344" y="2535"/>
                  </a:cubicBezTo>
                  <a:cubicBezTo>
                    <a:pt x="1735" y="2535"/>
                    <a:pt x="2101" y="2412"/>
                    <a:pt x="2101" y="2403"/>
                  </a:cubicBezTo>
                  <a:cubicBezTo>
                    <a:pt x="2010" y="2350"/>
                    <a:pt x="2049" y="1970"/>
                    <a:pt x="2115" y="1563"/>
                  </a:cubicBezTo>
                  <a:cubicBezTo>
                    <a:pt x="2180" y="1090"/>
                    <a:pt x="2298" y="591"/>
                    <a:pt x="2298" y="591"/>
                  </a:cubicBezTo>
                  <a:lnTo>
                    <a:pt x="736" y="2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5434906" y="1797714"/>
              <a:ext cx="54372" cy="46585"/>
            </a:xfrm>
            <a:custGeom>
              <a:avLst/>
              <a:gdLst/>
              <a:ahLst/>
              <a:cxnLst/>
              <a:rect l="l" t="t" r="r" b="b"/>
              <a:pathLst>
                <a:path w="1564" h="1340" extrusionOk="0">
                  <a:moveTo>
                    <a:pt x="1" y="0"/>
                  </a:moveTo>
                  <a:lnTo>
                    <a:pt x="1" y="0"/>
                  </a:lnTo>
                  <a:cubicBezTo>
                    <a:pt x="132" y="485"/>
                    <a:pt x="513" y="1182"/>
                    <a:pt x="1406" y="1339"/>
                  </a:cubicBezTo>
                  <a:cubicBezTo>
                    <a:pt x="1497" y="840"/>
                    <a:pt x="1563" y="564"/>
                    <a:pt x="1563" y="5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992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5423051" y="1704162"/>
              <a:ext cx="113682" cy="130543"/>
            </a:xfrm>
            <a:custGeom>
              <a:avLst/>
              <a:gdLst/>
              <a:ahLst/>
              <a:cxnLst/>
              <a:rect l="l" t="t" r="r" b="b"/>
              <a:pathLst>
                <a:path w="3270" h="3755" extrusionOk="0">
                  <a:moveTo>
                    <a:pt x="1388" y="0"/>
                  </a:moveTo>
                  <a:cubicBezTo>
                    <a:pt x="278" y="0"/>
                    <a:pt x="382" y="897"/>
                    <a:pt x="198" y="2140"/>
                  </a:cubicBezTo>
                  <a:cubicBezTo>
                    <a:pt x="0" y="3465"/>
                    <a:pt x="2127" y="3754"/>
                    <a:pt x="2127" y="3754"/>
                  </a:cubicBezTo>
                  <a:cubicBezTo>
                    <a:pt x="2132" y="3754"/>
                    <a:pt x="2137" y="3755"/>
                    <a:pt x="2142" y="3755"/>
                  </a:cubicBezTo>
                  <a:cubicBezTo>
                    <a:pt x="2703" y="3755"/>
                    <a:pt x="3270" y="1597"/>
                    <a:pt x="3230" y="1142"/>
                  </a:cubicBezTo>
                  <a:cubicBezTo>
                    <a:pt x="3191" y="682"/>
                    <a:pt x="2994" y="144"/>
                    <a:pt x="1628" y="13"/>
                  </a:cubicBezTo>
                  <a:cubicBezTo>
                    <a:pt x="1542" y="5"/>
                    <a:pt x="1462" y="0"/>
                    <a:pt x="1388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5408450" y="1700059"/>
              <a:ext cx="124181" cy="63585"/>
            </a:xfrm>
            <a:custGeom>
              <a:avLst/>
              <a:gdLst/>
              <a:ahLst/>
              <a:cxnLst/>
              <a:rect l="l" t="t" r="r" b="b"/>
              <a:pathLst>
                <a:path w="3572" h="1829" extrusionOk="0">
                  <a:moveTo>
                    <a:pt x="2011" y="0"/>
                  </a:moveTo>
                  <a:cubicBezTo>
                    <a:pt x="1789" y="0"/>
                    <a:pt x="1577" y="12"/>
                    <a:pt x="1405" y="26"/>
                  </a:cubicBezTo>
                  <a:cubicBezTo>
                    <a:pt x="1169" y="52"/>
                    <a:pt x="972" y="196"/>
                    <a:pt x="867" y="420"/>
                  </a:cubicBezTo>
                  <a:cubicBezTo>
                    <a:pt x="539" y="1155"/>
                    <a:pt x="0" y="1601"/>
                    <a:pt x="0" y="1601"/>
                  </a:cubicBezTo>
                  <a:cubicBezTo>
                    <a:pt x="0" y="1601"/>
                    <a:pt x="258" y="1829"/>
                    <a:pt x="936" y="1829"/>
                  </a:cubicBezTo>
                  <a:cubicBezTo>
                    <a:pt x="1039" y="1829"/>
                    <a:pt x="1151" y="1823"/>
                    <a:pt x="1274" y="1811"/>
                  </a:cubicBezTo>
                  <a:cubicBezTo>
                    <a:pt x="2206" y="1719"/>
                    <a:pt x="3571" y="537"/>
                    <a:pt x="3571" y="537"/>
                  </a:cubicBezTo>
                  <a:cubicBezTo>
                    <a:pt x="3396" y="99"/>
                    <a:pt x="2655" y="0"/>
                    <a:pt x="2011" y="0"/>
                  </a:cubicBez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5502941" y="1706108"/>
              <a:ext cx="47941" cy="83401"/>
            </a:xfrm>
            <a:custGeom>
              <a:avLst/>
              <a:gdLst/>
              <a:ahLst/>
              <a:cxnLst/>
              <a:rect l="l" t="t" r="r" b="b"/>
              <a:pathLst>
                <a:path w="1379" h="2399" extrusionOk="0">
                  <a:moveTo>
                    <a:pt x="499" y="0"/>
                  </a:moveTo>
                  <a:cubicBezTo>
                    <a:pt x="226" y="0"/>
                    <a:pt x="0" y="258"/>
                    <a:pt x="0" y="258"/>
                  </a:cubicBezTo>
                  <a:cubicBezTo>
                    <a:pt x="0" y="258"/>
                    <a:pt x="459" y="705"/>
                    <a:pt x="604" y="1020"/>
                  </a:cubicBezTo>
                  <a:cubicBezTo>
                    <a:pt x="736" y="1348"/>
                    <a:pt x="774" y="2096"/>
                    <a:pt x="669" y="2399"/>
                  </a:cubicBezTo>
                  <a:cubicBezTo>
                    <a:pt x="669" y="2399"/>
                    <a:pt x="1378" y="1020"/>
                    <a:pt x="972" y="337"/>
                  </a:cubicBezTo>
                  <a:cubicBezTo>
                    <a:pt x="821" y="82"/>
                    <a:pt x="652" y="0"/>
                    <a:pt x="499" y="0"/>
                  </a:cubicBez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5338155" y="1845168"/>
              <a:ext cx="207721" cy="294425"/>
            </a:xfrm>
            <a:custGeom>
              <a:avLst/>
              <a:gdLst/>
              <a:ahLst/>
              <a:cxnLst/>
              <a:rect l="l" t="t" r="r" b="b"/>
              <a:pathLst>
                <a:path w="5975" h="8469" extrusionOk="0">
                  <a:moveTo>
                    <a:pt x="2203" y="0"/>
                  </a:moveTo>
                  <a:cubicBezTo>
                    <a:pt x="2123" y="0"/>
                    <a:pt x="1423" y="1040"/>
                    <a:pt x="749" y="2311"/>
                  </a:cubicBezTo>
                  <a:cubicBezTo>
                    <a:pt x="0" y="3742"/>
                    <a:pt x="198" y="4044"/>
                    <a:pt x="420" y="4937"/>
                  </a:cubicBezTo>
                  <a:cubicBezTo>
                    <a:pt x="460" y="5095"/>
                    <a:pt x="487" y="5252"/>
                    <a:pt x="513" y="5383"/>
                  </a:cubicBezTo>
                  <a:cubicBezTo>
                    <a:pt x="762" y="6683"/>
                    <a:pt x="552" y="6945"/>
                    <a:pt x="854" y="7786"/>
                  </a:cubicBezTo>
                  <a:cubicBezTo>
                    <a:pt x="931" y="7996"/>
                    <a:pt x="2596" y="8188"/>
                    <a:pt x="3911" y="8188"/>
                  </a:cubicBezTo>
                  <a:cubicBezTo>
                    <a:pt x="4155" y="8188"/>
                    <a:pt x="4388" y="8181"/>
                    <a:pt x="4595" y="8167"/>
                  </a:cubicBezTo>
                  <a:cubicBezTo>
                    <a:pt x="5016" y="8141"/>
                    <a:pt x="5331" y="8074"/>
                    <a:pt x="5449" y="7983"/>
                  </a:cubicBezTo>
                  <a:cubicBezTo>
                    <a:pt x="5922" y="7576"/>
                    <a:pt x="5869" y="8468"/>
                    <a:pt x="5935" y="4162"/>
                  </a:cubicBezTo>
                  <a:cubicBezTo>
                    <a:pt x="5974" y="2049"/>
                    <a:pt x="4163" y="184"/>
                    <a:pt x="4163" y="184"/>
                  </a:cubicBezTo>
                  <a:cubicBezTo>
                    <a:pt x="4163" y="184"/>
                    <a:pt x="4101" y="532"/>
                    <a:pt x="3618" y="532"/>
                  </a:cubicBezTo>
                  <a:cubicBezTo>
                    <a:pt x="3327" y="532"/>
                    <a:pt x="2883" y="406"/>
                    <a:pt x="2206" y="1"/>
                  </a:cubicBezTo>
                  <a:cubicBezTo>
                    <a:pt x="2205" y="0"/>
                    <a:pt x="2204" y="0"/>
                    <a:pt x="2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5606541" y="2272847"/>
              <a:ext cx="98594" cy="233517"/>
            </a:xfrm>
            <a:custGeom>
              <a:avLst/>
              <a:gdLst/>
              <a:ahLst/>
              <a:cxnLst/>
              <a:rect l="l" t="t" r="r" b="b"/>
              <a:pathLst>
                <a:path w="2836" h="6717" extrusionOk="0">
                  <a:moveTo>
                    <a:pt x="1103" y="0"/>
                  </a:moveTo>
                  <a:cubicBezTo>
                    <a:pt x="394" y="2298"/>
                    <a:pt x="0" y="6302"/>
                    <a:pt x="0" y="6302"/>
                  </a:cubicBezTo>
                  <a:cubicBezTo>
                    <a:pt x="0" y="6302"/>
                    <a:pt x="381" y="6552"/>
                    <a:pt x="709" y="6643"/>
                  </a:cubicBezTo>
                  <a:cubicBezTo>
                    <a:pt x="920" y="6704"/>
                    <a:pt x="1132" y="6717"/>
                    <a:pt x="1273" y="6717"/>
                  </a:cubicBezTo>
                  <a:cubicBezTo>
                    <a:pt x="1378" y="6717"/>
                    <a:pt x="1444" y="6710"/>
                    <a:pt x="1444" y="6710"/>
                  </a:cubicBezTo>
                  <a:lnTo>
                    <a:pt x="2836" y="29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0039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5482847" y="1851078"/>
              <a:ext cx="104121" cy="243911"/>
            </a:xfrm>
            <a:custGeom>
              <a:avLst/>
              <a:gdLst/>
              <a:ahLst/>
              <a:cxnLst/>
              <a:rect l="l" t="t" r="r" b="b"/>
              <a:pathLst>
                <a:path w="2995" h="7016" extrusionOk="0">
                  <a:moveTo>
                    <a:pt x="1" y="1"/>
                  </a:moveTo>
                  <a:lnTo>
                    <a:pt x="670" y="2311"/>
                  </a:lnTo>
                  <a:cubicBezTo>
                    <a:pt x="670" y="2311"/>
                    <a:pt x="1602" y="6408"/>
                    <a:pt x="2035" y="6842"/>
                  </a:cubicBezTo>
                  <a:cubicBezTo>
                    <a:pt x="2168" y="6970"/>
                    <a:pt x="2306" y="7015"/>
                    <a:pt x="2436" y="7015"/>
                  </a:cubicBezTo>
                  <a:cubicBezTo>
                    <a:pt x="2741" y="7015"/>
                    <a:pt x="2994" y="6763"/>
                    <a:pt x="2994" y="6763"/>
                  </a:cubicBezTo>
                  <a:cubicBezTo>
                    <a:pt x="2994" y="6763"/>
                    <a:pt x="2285" y="1918"/>
                    <a:pt x="2061" y="1117"/>
                  </a:cubicBezTo>
                  <a:cubicBezTo>
                    <a:pt x="1851" y="31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5355955" y="1969766"/>
              <a:ext cx="141980" cy="160058"/>
            </a:xfrm>
            <a:custGeom>
              <a:avLst/>
              <a:gdLst/>
              <a:ahLst/>
              <a:cxnLst/>
              <a:rect l="l" t="t" r="r" b="b"/>
              <a:pathLst>
                <a:path w="4084" h="4604" extrusionOk="0">
                  <a:moveTo>
                    <a:pt x="644" y="0"/>
                  </a:moveTo>
                  <a:lnTo>
                    <a:pt x="1" y="1799"/>
                  </a:lnTo>
                  <a:cubicBezTo>
                    <a:pt x="250" y="3099"/>
                    <a:pt x="40" y="3361"/>
                    <a:pt x="342" y="4202"/>
                  </a:cubicBezTo>
                  <a:cubicBezTo>
                    <a:pt x="419" y="4412"/>
                    <a:pt x="2084" y="4604"/>
                    <a:pt x="3399" y="4604"/>
                  </a:cubicBezTo>
                  <a:cubicBezTo>
                    <a:pt x="3643" y="4604"/>
                    <a:pt x="3876" y="4597"/>
                    <a:pt x="4083" y="4583"/>
                  </a:cubicBezTo>
                  <a:cubicBezTo>
                    <a:pt x="4057" y="4412"/>
                    <a:pt x="3966" y="4202"/>
                    <a:pt x="3834" y="3992"/>
                  </a:cubicBezTo>
                  <a:cubicBezTo>
                    <a:pt x="3546" y="3545"/>
                    <a:pt x="1720" y="3060"/>
                    <a:pt x="1130" y="2535"/>
                  </a:cubicBezTo>
                  <a:cubicBezTo>
                    <a:pt x="539" y="2010"/>
                    <a:pt x="644" y="1"/>
                    <a:pt x="644" y="0"/>
                  </a:cubicBezTo>
                  <a:close/>
                </a:path>
              </a:pathLst>
            </a:custGeom>
            <a:solidFill>
              <a:srgbClr val="E84E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5445440" y="2092939"/>
              <a:ext cx="80377" cy="27742"/>
            </a:xfrm>
            <a:custGeom>
              <a:avLst/>
              <a:gdLst/>
              <a:ahLst/>
              <a:cxnLst/>
              <a:rect l="l" t="t" r="r" b="b"/>
              <a:pathLst>
                <a:path w="2312" h="798" extrusionOk="0">
                  <a:moveTo>
                    <a:pt x="1321" y="0"/>
                  </a:moveTo>
                  <a:cubicBezTo>
                    <a:pt x="897" y="0"/>
                    <a:pt x="0" y="200"/>
                    <a:pt x="0" y="200"/>
                  </a:cubicBezTo>
                  <a:lnTo>
                    <a:pt x="105" y="764"/>
                  </a:lnTo>
                  <a:cubicBezTo>
                    <a:pt x="105" y="764"/>
                    <a:pt x="212" y="797"/>
                    <a:pt x="405" y="797"/>
                  </a:cubicBezTo>
                  <a:cubicBezTo>
                    <a:pt x="575" y="797"/>
                    <a:pt x="813" y="771"/>
                    <a:pt x="1103" y="672"/>
                  </a:cubicBezTo>
                  <a:cubicBezTo>
                    <a:pt x="1225" y="628"/>
                    <a:pt x="1462" y="545"/>
                    <a:pt x="1595" y="545"/>
                  </a:cubicBezTo>
                  <a:cubicBezTo>
                    <a:pt x="1618" y="545"/>
                    <a:pt x="1639" y="548"/>
                    <a:pt x="1654" y="554"/>
                  </a:cubicBezTo>
                  <a:cubicBezTo>
                    <a:pt x="1788" y="585"/>
                    <a:pt x="2151" y="754"/>
                    <a:pt x="2267" y="754"/>
                  </a:cubicBezTo>
                  <a:cubicBezTo>
                    <a:pt x="2298" y="754"/>
                    <a:pt x="2311" y="742"/>
                    <a:pt x="2297" y="711"/>
                  </a:cubicBezTo>
                  <a:cubicBezTo>
                    <a:pt x="2232" y="567"/>
                    <a:pt x="1719" y="133"/>
                    <a:pt x="1509" y="28"/>
                  </a:cubicBezTo>
                  <a:cubicBezTo>
                    <a:pt x="1474" y="9"/>
                    <a:pt x="1407" y="0"/>
                    <a:pt x="1321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5244116" y="1845168"/>
              <a:ext cx="211371" cy="288654"/>
            </a:xfrm>
            <a:custGeom>
              <a:avLst/>
              <a:gdLst/>
              <a:ahLst/>
              <a:cxnLst/>
              <a:rect l="l" t="t" r="r" b="b"/>
              <a:pathLst>
                <a:path w="6080" h="8303" extrusionOk="0">
                  <a:moveTo>
                    <a:pt x="4911" y="1"/>
                  </a:moveTo>
                  <a:lnTo>
                    <a:pt x="4911" y="1"/>
                  </a:lnTo>
                  <a:cubicBezTo>
                    <a:pt x="4911" y="1"/>
                    <a:pt x="3165" y="118"/>
                    <a:pt x="2548" y="958"/>
                  </a:cubicBezTo>
                  <a:cubicBezTo>
                    <a:pt x="1695" y="2154"/>
                    <a:pt x="1" y="7234"/>
                    <a:pt x="972" y="7904"/>
                  </a:cubicBezTo>
                  <a:cubicBezTo>
                    <a:pt x="1411" y="8211"/>
                    <a:pt x="2303" y="8302"/>
                    <a:pt x="3212" y="8302"/>
                  </a:cubicBezTo>
                  <a:cubicBezTo>
                    <a:pt x="4561" y="8302"/>
                    <a:pt x="5949" y="8101"/>
                    <a:pt x="5949" y="8101"/>
                  </a:cubicBezTo>
                  <a:cubicBezTo>
                    <a:pt x="5949" y="8101"/>
                    <a:pt x="6080" y="7497"/>
                    <a:pt x="5896" y="7208"/>
                  </a:cubicBezTo>
                  <a:cubicBezTo>
                    <a:pt x="5725" y="6919"/>
                    <a:pt x="2798" y="6446"/>
                    <a:pt x="2666" y="6315"/>
                  </a:cubicBezTo>
                  <a:cubicBezTo>
                    <a:pt x="2521" y="6171"/>
                    <a:pt x="4347" y="3677"/>
                    <a:pt x="4347" y="3269"/>
                  </a:cubicBezTo>
                  <a:cubicBezTo>
                    <a:pt x="4347" y="2875"/>
                    <a:pt x="4911" y="1"/>
                    <a:pt x="4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5500195" y="2106254"/>
              <a:ext cx="17834" cy="15123"/>
            </a:xfrm>
            <a:custGeom>
              <a:avLst/>
              <a:gdLst/>
              <a:ahLst/>
              <a:cxnLst/>
              <a:rect l="l" t="t" r="r" b="b"/>
              <a:pathLst>
                <a:path w="513" h="435" extrusionOk="0">
                  <a:moveTo>
                    <a:pt x="1" y="0"/>
                  </a:moveTo>
                  <a:cubicBezTo>
                    <a:pt x="1" y="0"/>
                    <a:pt x="276" y="354"/>
                    <a:pt x="355" y="394"/>
                  </a:cubicBezTo>
                  <a:cubicBezTo>
                    <a:pt x="415" y="429"/>
                    <a:pt x="464" y="435"/>
                    <a:pt x="491" y="435"/>
                  </a:cubicBezTo>
                  <a:cubicBezTo>
                    <a:pt x="504" y="435"/>
                    <a:pt x="512" y="433"/>
                    <a:pt x="512" y="433"/>
                  </a:cubicBezTo>
                  <a:lnTo>
                    <a:pt x="328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5497900" y="2093912"/>
              <a:ext cx="27882" cy="15123"/>
            </a:xfrm>
            <a:custGeom>
              <a:avLst/>
              <a:gdLst/>
              <a:ahLst/>
              <a:cxnLst/>
              <a:rect l="l" t="t" r="r" b="b"/>
              <a:pathLst>
                <a:path w="802" h="435" extrusionOk="0">
                  <a:moveTo>
                    <a:pt x="0" y="0"/>
                  </a:moveTo>
                  <a:lnTo>
                    <a:pt x="316" y="342"/>
                  </a:lnTo>
                  <a:cubicBezTo>
                    <a:pt x="316" y="342"/>
                    <a:pt x="565" y="434"/>
                    <a:pt x="671" y="434"/>
                  </a:cubicBezTo>
                  <a:cubicBezTo>
                    <a:pt x="762" y="434"/>
                    <a:pt x="802" y="382"/>
                    <a:pt x="802" y="3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5444953" y="2125409"/>
              <a:ext cx="288967" cy="6432"/>
            </a:xfrm>
            <a:custGeom>
              <a:avLst/>
              <a:gdLst/>
              <a:ahLst/>
              <a:cxnLst/>
              <a:rect l="l" t="t" r="r" b="b"/>
              <a:pathLst>
                <a:path w="8312" h="185" extrusionOk="0">
                  <a:moveTo>
                    <a:pt x="0" y="1"/>
                  </a:moveTo>
                  <a:lnTo>
                    <a:pt x="0" y="185"/>
                  </a:lnTo>
                  <a:lnTo>
                    <a:pt x="8245" y="185"/>
                  </a:lnTo>
                  <a:lnTo>
                    <a:pt x="8312" y="1"/>
                  </a:ln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5512502" y="1967924"/>
              <a:ext cx="284864" cy="163917"/>
            </a:xfrm>
            <a:custGeom>
              <a:avLst/>
              <a:gdLst/>
              <a:ahLst/>
              <a:cxnLst/>
              <a:rect l="l" t="t" r="r" b="b"/>
              <a:pathLst>
                <a:path w="8194" h="4715" extrusionOk="0">
                  <a:moveTo>
                    <a:pt x="1905" y="1"/>
                  </a:moveTo>
                  <a:lnTo>
                    <a:pt x="1" y="4715"/>
                  </a:lnTo>
                  <a:lnTo>
                    <a:pt x="6302" y="4715"/>
                  </a:lnTo>
                  <a:lnTo>
                    <a:pt x="8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5653995" y="2039609"/>
              <a:ext cx="23779" cy="20546"/>
            </a:xfrm>
            <a:custGeom>
              <a:avLst/>
              <a:gdLst/>
              <a:ahLst/>
              <a:cxnLst/>
              <a:rect l="l" t="t" r="r" b="b"/>
              <a:pathLst>
                <a:path w="684" h="591" extrusionOk="0">
                  <a:moveTo>
                    <a:pt x="434" y="1"/>
                  </a:moveTo>
                  <a:cubicBezTo>
                    <a:pt x="263" y="1"/>
                    <a:pt x="93" y="132"/>
                    <a:pt x="40" y="302"/>
                  </a:cubicBezTo>
                  <a:cubicBezTo>
                    <a:pt x="1" y="460"/>
                    <a:pt x="93" y="591"/>
                    <a:pt x="251" y="591"/>
                  </a:cubicBezTo>
                  <a:cubicBezTo>
                    <a:pt x="421" y="591"/>
                    <a:pt x="592" y="460"/>
                    <a:pt x="644" y="302"/>
                  </a:cubicBezTo>
                  <a:cubicBezTo>
                    <a:pt x="683" y="132"/>
                    <a:pt x="592" y="1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6993178" y="2744956"/>
              <a:ext cx="360339" cy="237688"/>
            </a:xfrm>
            <a:custGeom>
              <a:avLst/>
              <a:gdLst/>
              <a:ahLst/>
              <a:cxnLst/>
              <a:rect l="l" t="t" r="r" b="b"/>
              <a:pathLst>
                <a:path w="10365" h="6837" extrusionOk="0">
                  <a:moveTo>
                    <a:pt x="4041" y="1"/>
                  </a:moveTo>
                  <a:cubicBezTo>
                    <a:pt x="3568" y="1"/>
                    <a:pt x="3270" y="179"/>
                    <a:pt x="3270" y="179"/>
                  </a:cubicBezTo>
                  <a:cubicBezTo>
                    <a:pt x="828" y="284"/>
                    <a:pt x="735" y="2779"/>
                    <a:pt x="1024" y="3712"/>
                  </a:cubicBezTo>
                  <a:cubicBezTo>
                    <a:pt x="1418" y="5024"/>
                    <a:pt x="0" y="6049"/>
                    <a:pt x="1576" y="6586"/>
                  </a:cubicBezTo>
                  <a:cubicBezTo>
                    <a:pt x="2160" y="6778"/>
                    <a:pt x="2714" y="6836"/>
                    <a:pt x="3194" y="6836"/>
                  </a:cubicBezTo>
                  <a:cubicBezTo>
                    <a:pt x="3929" y="6836"/>
                    <a:pt x="4492" y="6700"/>
                    <a:pt x="4729" y="6700"/>
                  </a:cubicBezTo>
                  <a:cubicBezTo>
                    <a:pt x="4824" y="6700"/>
                    <a:pt x="4866" y="6722"/>
                    <a:pt x="4845" y="6784"/>
                  </a:cubicBezTo>
                  <a:cubicBezTo>
                    <a:pt x="5042" y="6799"/>
                    <a:pt x="5228" y="6807"/>
                    <a:pt x="5403" y="6807"/>
                  </a:cubicBezTo>
                  <a:cubicBezTo>
                    <a:pt x="10364" y="6807"/>
                    <a:pt x="6565" y="723"/>
                    <a:pt x="4700" y="114"/>
                  </a:cubicBezTo>
                  <a:cubicBezTo>
                    <a:pt x="4457" y="30"/>
                    <a:pt x="4234" y="1"/>
                    <a:pt x="4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6937102" y="2991266"/>
              <a:ext cx="131412" cy="220097"/>
            </a:xfrm>
            <a:custGeom>
              <a:avLst/>
              <a:gdLst/>
              <a:ahLst/>
              <a:cxnLst/>
              <a:rect l="l" t="t" r="r" b="b"/>
              <a:pathLst>
                <a:path w="3780" h="6331" extrusionOk="0">
                  <a:moveTo>
                    <a:pt x="3478" y="0"/>
                  </a:moveTo>
                  <a:cubicBezTo>
                    <a:pt x="3478" y="0"/>
                    <a:pt x="2401" y="250"/>
                    <a:pt x="2073" y="735"/>
                  </a:cubicBezTo>
                  <a:cubicBezTo>
                    <a:pt x="1758" y="1222"/>
                    <a:pt x="419" y="5082"/>
                    <a:pt x="195" y="5187"/>
                  </a:cubicBezTo>
                  <a:cubicBezTo>
                    <a:pt x="0" y="5284"/>
                    <a:pt x="1783" y="6330"/>
                    <a:pt x="2698" y="6330"/>
                  </a:cubicBezTo>
                  <a:cubicBezTo>
                    <a:pt x="2892" y="6330"/>
                    <a:pt x="3047" y="6283"/>
                    <a:pt x="3136" y="6171"/>
                  </a:cubicBezTo>
                  <a:cubicBezTo>
                    <a:pt x="3556" y="5646"/>
                    <a:pt x="3780" y="5187"/>
                    <a:pt x="3780" y="5187"/>
                  </a:cubicBezTo>
                  <a:lnTo>
                    <a:pt x="3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7281623" y="4063836"/>
              <a:ext cx="124667" cy="130125"/>
            </a:xfrm>
            <a:custGeom>
              <a:avLst/>
              <a:gdLst/>
              <a:ahLst/>
              <a:cxnLst/>
              <a:rect l="l" t="t" r="r" b="b"/>
              <a:pathLst>
                <a:path w="3586" h="3743" extrusionOk="0">
                  <a:moveTo>
                    <a:pt x="2600" y="1"/>
                  </a:moveTo>
                  <a:lnTo>
                    <a:pt x="1380" y="277"/>
                  </a:lnTo>
                  <a:cubicBezTo>
                    <a:pt x="1380" y="277"/>
                    <a:pt x="1287" y="1130"/>
                    <a:pt x="1327" y="1760"/>
                  </a:cubicBezTo>
                  <a:cubicBezTo>
                    <a:pt x="1366" y="2404"/>
                    <a:pt x="1143" y="3086"/>
                    <a:pt x="578" y="3204"/>
                  </a:cubicBezTo>
                  <a:cubicBezTo>
                    <a:pt x="1" y="3323"/>
                    <a:pt x="237" y="3743"/>
                    <a:pt x="237" y="3743"/>
                  </a:cubicBezTo>
                  <a:lnTo>
                    <a:pt x="1774" y="3743"/>
                  </a:lnTo>
                  <a:cubicBezTo>
                    <a:pt x="2101" y="3743"/>
                    <a:pt x="2456" y="3414"/>
                    <a:pt x="2548" y="2836"/>
                  </a:cubicBezTo>
                  <a:cubicBezTo>
                    <a:pt x="2640" y="2259"/>
                    <a:pt x="3297" y="1944"/>
                    <a:pt x="3441" y="1458"/>
                  </a:cubicBezTo>
                  <a:cubicBezTo>
                    <a:pt x="3585" y="986"/>
                    <a:pt x="2850" y="316"/>
                    <a:pt x="2850" y="316"/>
                  </a:cubicBezTo>
                  <a:lnTo>
                    <a:pt x="26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7019217" y="4084834"/>
              <a:ext cx="154739" cy="104086"/>
            </a:xfrm>
            <a:custGeom>
              <a:avLst/>
              <a:gdLst/>
              <a:ahLst/>
              <a:cxnLst/>
              <a:rect l="l" t="t" r="r" b="b"/>
              <a:pathLst>
                <a:path w="4451" h="2994" extrusionOk="0">
                  <a:moveTo>
                    <a:pt x="4188" y="1"/>
                  </a:moveTo>
                  <a:cubicBezTo>
                    <a:pt x="4188" y="1"/>
                    <a:pt x="2888" y="184"/>
                    <a:pt x="2691" y="1051"/>
                  </a:cubicBezTo>
                  <a:cubicBezTo>
                    <a:pt x="2495" y="1905"/>
                    <a:pt x="1326" y="2299"/>
                    <a:pt x="669" y="2404"/>
                  </a:cubicBezTo>
                  <a:cubicBezTo>
                    <a:pt x="0" y="2509"/>
                    <a:pt x="0" y="2981"/>
                    <a:pt x="0" y="2981"/>
                  </a:cubicBezTo>
                  <a:lnTo>
                    <a:pt x="4123" y="2994"/>
                  </a:lnTo>
                  <a:cubicBezTo>
                    <a:pt x="4450" y="2836"/>
                    <a:pt x="4188" y="1"/>
                    <a:pt x="4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7004129" y="2983514"/>
              <a:ext cx="272975" cy="299883"/>
            </a:xfrm>
            <a:custGeom>
              <a:avLst/>
              <a:gdLst/>
              <a:ahLst/>
              <a:cxnLst/>
              <a:rect l="l" t="t" r="r" b="b"/>
              <a:pathLst>
                <a:path w="7852" h="8626" extrusionOk="0">
                  <a:moveTo>
                    <a:pt x="4337" y="1"/>
                  </a:moveTo>
                  <a:cubicBezTo>
                    <a:pt x="2543" y="1"/>
                    <a:pt x="1550" y="223"/>
                    <a:pt x="1550" y="223"/>
                  </a:cubicBezTo>
                  <a:cubicBezTo>
                    <a:pt x="1550" y="223"/>
                    <a:pt x="880" y="1419"/>
                    <a:pt x="447" y="3138"/>
                  </a:cubicBezTo>
                  <a:cubicBezTo>
                    <a:pt x="0" y="4858"/>
                    <a:pt x="1091" y="7917"/>
                    <a:pt x="1091" y="7917"/>
                  </a:cubicBezTo>
                  <a:lnTo>
                    <a:pt x="3493" y="8626"/>
                  </a:lnTo>
                  <a:lnTo>
                    <a:pt x="4254" y="8442"/>
                  </a:lnTo>
                  <a:lnTo>
                    <a:pt x="6421" y="7917"/>
                  </a:lnTo>
                  <a:cubicBezTo>
                    <a:pt x="6421" y="7917"/>
                    <a:pt x="6710" y="7826"/>
                    <a:pt x="6959" y="7248"/>
                  </a:cubicBezTo>
                  <a:cubicBezTo>
                    <a:pt x="7051" y="7024"/>
                    <a:pt x="7746" y="6092"/>
                    <a:pt x="7799" y="5410"/>
                  </a:cubicBezTo>
                  <a:cubicBezTo>
                    <a:pt x="7851" y="4359"/>
                    <a:pt x="7799" y="3493"/>
                    <a:pt x="7799" y="3493"/>
                  </a:cubicBezTo>
                  <a:lnTo>
                    <a:pt x="6066" y="66"/>
                  </a:lnTo>
                  <a:cubicBezTo>
                    <a:pt x="5427" y="19"/>
                    <a:pt x="4849" y="1"/>
                    <a:pt x="4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7138773" y="3107207"/>
              <a:ext cx="143371" cy="169827"/>
            </a:xfrm>
            <a:custGeom>
              <a:avLst/>
              <a:gdLst/>
              <a:ahLst/>
              <a:cxnLst/>
              <a:rect l="l" t="t" r="r" b="b"/>
              <a:pathLst>
                <a:path w="4124" h="4885" extrusionOk="0">
                  <a:moveTo>
                    <a:pt x="2653" y="0"/>
                  </a:moveTo>
                  <a:cubicBezTo>
                    <a:pt x="3164" y="2928"/>
                    <a:pt x="1" y="3769"/>
                    <a:pt x="1" y="3769"/>
                  </a:cubicBezTo>
                  <a:lnTo>
                    <a:pt x="381" y="4884"/>
                  </a:lnTo>
                  <a:lnTo>
                    <a:pt x="2548" y="4359"/>
                  </a:lnTo>
                  <a:cubicBezTo>
                    <a:pt x="2548" y="4359"/>
                    <a:pt x="2837" y="4268"/>
                    <a:pt x="3086" y="3690"/>
                  </a:cubicBezTo>
                  <a:cubicBezTo>
                    <a:pt x="3178" y="3466"/>
                    <a:pt x="4083" y="2561"/>
                    <a:pt x="4123" y="1864"/>
                  </a:cubicBezTo>
                  <a:lnTo>
                    <a:pt x="2653" y="0"/>
                  </a:lnTo>
                  <a:close/>
                </a:path>
              </a:pathLst>
            </a:custGeom>
            <a:solidFill>
              <a:srgbClr val="E84E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7000930" y="3274705"/>
              <a:ext cx="198578" cy="850143"/>
            </a:xfrm>
            <a:custGeom>
              <a:avLst/>
              <a:gdLst/>
              <a:ahLst/>
              <a:cxnLst/>
              <a:rect l="l" t="t" r="r" b="b"/>
              <a:pathLst>
                <a:path w="5712" h="24454" extrusionOk="0">
                  <a:moveTo>
                    <a:pt x="1340" y="1"/>
                  </a:moveTo>
                  <a:cubicBezTo>
                    <a:pt x="1340" y="1"/>
                    <a:pt x="158" y="3702"/>
                    <a:pt x="80" y="4963"/>
                  </a:cubicBezTo>
                  <a:cubicBezTo>
                    <a:pt x="1" y="6223"/>
                    <a:pt x="2350" y="22871"/>
                    <a:pt x="2443" y="23448"/>
                  </a:cubicBezTo>
                  <a:cubicBezTo>
                    <a:pt x="2534" y="24000"/>
                    <a:pt x="3217" y="24354"/>
                    <a:pt x="3217" y="24354"/>
                  </a:cubicBezTo>
                  <a:cubicBezTo>
                    <a:pt x="3217" y="24354"/>
                    <a:pt x="3381" y="24454"/>
                    <a:pt x="3646" y="24454"/>
                  </a:cubicBezTo>
                  <a:cubicBezTo>
                    <a:pt x="3741" y="24454"/>
                    <a:pt x="3848" y="24441"/>
                    <a:pt x="3966" y="24406"/>
                  </a:cubicBezTo>
                  <a:cubicBezTo>
                    <a:pt x="4596" y="24236"/>
                    <a:pt x="4792" y="24026"/>
                    <a:pt x="4792" y="24026"/>
                  </a:cubicBezTo>
                  <a:cubicBezTo>
                    <a:pt x="4792" y="24026"/>
                    <a:pt x="5712" y="12144"/>
                    <a:pt x="5134" y="7904"/>
                  </a:cubicBezTo>
                  <a:cubicBezTo>
                    <a:pt x="4570" y="3662"/>
                    <a:pt x="4556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7050227" y="3271055"/>
              <a:ext cx="321820" cy="813571"/>
            </a:xfrm>
            <a:custGeom>
              <a:avLst/>
              <a:gdLst/>
              <a:ahLst/>
              <a:cxnLst/>
              <a:rect l="l" t="t" r="r" b="b"/>
              <a:pathLst>
                <a:path w="9257" h="23402" extrusionOk="0">
                  <a:moveTo>
                    <a:pt x="4964" y="1"/>
                  </a:moveTo>
                  <a:lnTo>
                    <a:pt x="762" y="355"/>
                  </a:lnTo>
                  <a:cubicBezTo>
                    <a:pt x="762" y="355"/>
                    <a:pt x="1" y="3518"/>
                    <a:pt x="473" y="4319"/>
                  </a:cubicBezTo>
                  <a:cubicBezTo>
                    <a:pt x="2429" y="7641"/>
                    <a:pt x="3336" y="13287"/>
                    <a:pt x="3441" y="14139"/>
                  </a:cubicBezTo>
                  <a:cubicBezTo>
                    <a:pt x="3585" y="15347"/>
                    <a:pt x="6434" y="21164"/>
                    <a:pt x="7327" y="22962"/>
                  </a:cubicBezTo>
                  <a:cubicBezTo>
                    <a:pt x="7459" y="23237"/>
                    <a:pt x="7738" y="23401"/>
                    <a:pt x="8033" y="23401"/>
                  </a:cubicBezTo>
                  <a:cubicBezTo>
                    <a:pt x="8090" y="23401"/>
                    <a:pt x="8148" y="23395"/>
                    <a:pt x="8206" y="23382"/>
                  </a:cubicBezTo>
                  <a:cubicBezTo>
                    <a:pt x="8377" y="23343"/>
                    <a:pt x="8561" y="23291"/>
                    <a:pt x="8692" y="23238"/>
                  </a:cubicBezTo>
                  <a:cubicBezTo>
                    <a:pt x="9125" y="23093"/>
                    <a:pt x="9256" y="22805"/>
                    <a:pt x="9256" y="22805"/>
                  </a:cubicBezTo>
                  <a:cubicBezTo>
                    <a:pt x="9256" y="17803"/>
                    <a:pt x="7931" y="14704"/>
                    <a:pt x="7576" y="13103"/>
                  </a:cubicBezTo>
                  <a:cubicBezTo>
                    <a:pt x="7208" y="11501"/>
                    <a:pt x="7117" y="5724"/>
                    <a:pt x="6946" y="4070"/>
                  </a:cubicBezTo>
                  <a:cubicBezTo>
                    <a:pt x="6775" y="2428"/>
                    <a:pt x="4964" y="1"/>
                    <a:pt x="4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7034722" y="3254646"/>
              <a:ext cx="197222" cy="43595"/>
            </a:xfrm>
            <a:custGeom>
              <a:avLst/>
              <a:gdLst/>
              <a:ahLst/>
              <a:cxnLst/>
              <a:rect l="l" t="t" r="r" b="b"/>
              <a:pathLst>
                <a:path w="5673" h="1254" extrusionOk="0">
                  <a:moveTo>
                    <a:pt x="184" y="0"/>
                  </a:moveTo>
                  <a:lnTo>
                    <a:pt x="184" y="0"/>
                  </a:lnTo>
                  <a:cubicBezTo>
                    <a:pt x="0" y="473"/>
                    <a:pt x="249" y="958"/>
                    <a:pt x="249" y="958"/>
                  </a:cubicBezTo>
                  <a:cubicBezTo>
                    <a:pt x="840" y="1177"/>
                    <a:pt x="1560" y="1254"/>
                    <a:pt x="2279" y="1254"/>
                  </a:cubicBezTo>
                  <a:cubicBezTo>
                    <a:pt x="3976" y="1254"/>
                    <a:pt x="5672" y="827"/>
                    <a:pt x="5672" y="827"/>
                  </a:cubicBezTo>
                  <a:cubicBezTo>
                    <a:pt x="5672" y="459"/>
                    <a:pt x="5541" y="118"/>
                    <a:pt x="5541" y="118"/>
                  </a:cubicBezTo>
                  <a:cubicBezTo>
                    <a:pt x="5541" y="118"/>
                    <a:pt x="2866" y="407"/>
                    <a:pt x="1680" y="407"/>
                  </a:cubicBezTo>
                  <a:cubicBezTo>
                    <a:pt x="1653" y="407"/>
                    <a:pt x="1627" y="407"/>
                    <a:pt x="1602" y="407"/>
                  </a:cubicBezTo>
                  <a:cubicBezTo>
                    <a:pt x="657" y="380"/>
                    <a:pt x="184" y="0"/>
                    <a:pt x="184" y="0"/>
                  </a:cubicBezTo>
                  <a:close/>
                </a:path>
              </a:pathLst>
            </a:custGeom>
            <a:solidFill>
              <a:srgbClr val="1E38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7063021" y="3261946"/>
              <a:ext cx="36086" cy="40606"/>
            </a:xfrm>
            <a:custGeom>
              <a:avLst/>
              <a:gdLst/>
              <a:ahLst/>
              <a:cxnLst/>
              <a:rect l="l" t="t" r="r" b="b"/>
              <a:pathLst>
                <a:path w="1038" h="1168" extrusionOk="0">
                  <a:moveTo>
                    <a:pt x="526" y="170"/>
                  </a:moveTo>
                  <a:cubicBezTo>
                    <a:pt x="709" y="170"/>
                    <a:pt x="867" y="354"/>
                    <a:pt x="867" y="578"/>
                  </a:cubicBezTo>
                  <a:cubicBezTo>
                    <a:pt x="867" y="814"/>
                    <a:pt x="709" y="997"/>
                    <a:pt x="526" y="997"/>
                  </a:cubicBezTo>
                  <a:cubicBezTo>
                    <a:pt x="328" y="997"/>
                    <a:pt x="171" y="814"/>
                    <a:pt x="171" y="578"/>
                  </a:cubicBezTo>
                  <a:cubicBezTo>
                    <a:pt x="171" y="354"/>
                    <a:pt x="328" y="170"/>
                    <a:pt x="526" y="170"/>
                  </a:cubicBezTo>
                  <a:close/>
                  <a:moveTo>
                    <a:pt x="526" y="0"/>
                  </a:moveTo>
                  <a:cubicBezTo>
                    <a:pt x="237" y="0"/>
                    <a:pt x="0" y="263"/>
                    <a:pt x="0" y="578"/>
                  </a:cubicBezTo>
                  <a:cubicBezTo>
                    <a:pt x="0" y="906"/>
                    <a:pt x="237" y="1167"/>
                    <a:pt x="526" y="1167"/>
                  </a:cubicBezTo>
                  <a:cubicBezTo>
                    <a:pt x="801" y="1167"/>
                    <a:pt x="1037" y="906"/>
                    <a:pt x="1037" y="578"/>
                  </a:cubicBezTo>
                  <a:cubicBezTo>
                    <a:pt x="1037" y="263"/>
                    <a:pt x="801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6899625" y="3132308"/>
              <a:ext cx="267482" cy="209042"/>
            </a:xfrm>
            <a:custGeom>
              <a:avLst/>
              <a:gdLst/>
              <a:ahLst/>
              <a:cxnLst/>
              <a:rect l="l" t="t" r="r" b="b"/>
              <a:pathLst>
                <a:path w="7694" h="6013" extrusionOk="0">
                  <a:moveTo>
                    <a:pt x="5159" y="1"/>
                  </a:moveTo>
                  <a:lnTo>
                    <a:pt x="0" y="53"/>
                  </a:lnTo>
                  <a:lnTo>
                    <a:pt x="2547" y="6013"/>
                  </a:lnTo>
                  <a:lnTo>
                    <a:pt x="7694" y="5960"/>
                  </a:lnTo>
                  <a:lnTo>
                    <a:pt x="51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7047933" y="3213136"/>
              <a:ext cx="95882" cy="58649"/>
            </a:xfrm>
            <a:custGeom>
              <a:avLst/>
              <a:gdLst/>
              <a:ahLst/>
              <a:cxnLst/>
              <a:rect l="l" t="t" r="r" b="b"/>
              <a:pathLst>
                <a:path w="2758" h="1687" extrusionOk="0">
                  <a:moveTo>
                    <a:pt x="1358" y="0"/>
                  </a:moveTo>
                  <a:cubicBezTo>
                    <a:pt x="1343" y="0"/>
                    <a:pt x="1332" y="4"/>
                    <a:pt x="1327" y="13"/>
                  </a:cubicBezTo>
                  <a:cubicBezTo>
                    <a:pt x="1287" y="78"/>
                    <a:pt x="1629" y="524"/>
                    <a:pt x="1629" y="524"/>
                  </a:cubicBezTo>
                  <a:lnTo>
                    <a:pt x="1642" y="538"/>
                  </a:lnTo>
                  <a:cubicBezTo>
                    <a:pt x="1488" y="651"/>
                    <a:pt x="1244" y="679"/>
                    <a:pt x="996" y="679"/>
                  </a:cubicBezTo>
                  <a:cubicBezTo>
                    <a:pt x="742" y="679"/>
                    <a:pt x="484" y="649"/>
                    <a:pt x="318" y="649"/>
                  </a:cubicBezTo>
                  <a:cubicBezTo>
                    <a:pt x="232" y="649"/>
                    <a:pt x="170" y="657"/>
                    <a:pt x="146" y="682"/>
                  </a:cubicBezTo>
                  <a:cubicBezTo>
                    <a:pt x="1" y="827"/>
                    <a:pt x="356" y="1142"/>
                    <a:pt x="539" y="1326"/>
                  </a:cubicBezTo>
                  <a:cubicBezTo>
                    <a:pt x="691" y="1466"/>
                    <a:pt x="1083" y="1686"/>
                    <a:pt x="1451" y="1686"/>
                  </a:cubicBezTo>
                  <a:cubicBezTo>
                    <a:pt x="1530" y="1686"/>
                    <a:pt x="1607" y="1676"/>
                    <a:pt x="1681" y="1653"/>
                  </a:cubicBezTo>
                  <a:cubicBezTo>
                    <a:pt x="1984" y="1562"/>
                    <a:pt x="2469" y="1469"/>
                    <a:pt x="2469" y="1469"/>
                  </a:cubicBezTo>
                  <a:lnTo>
                    <a:pt x="2758" y="944"/>
                  </a:lnTo>
                  <a:lnTo>
                    <a:pt x="2378" y="485"/>
                  </a:lnTo>
                  <a:cubicBezTo>
                    <a:pt x="2378" y="485"/>
                    <a:pt x="2128" y="249"/>
                    <a:pt x="1944" y="209"/>
                  </a:cubicBezTo>
                  <a:cubicBezTo>
                    <a:pt x="1772" y="175"/>
                    <a:pt x="1460" y="0"/>
                    <a:pt x="1358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6909185" y="3162240"/>
              <a:ext cx="29342" cy="35147"/>
            </a:xfrm>
            <a:custGeom>
              <a:avLst/>
              <a:gdLst/>
              <a:ahLst/>
              <a:cxnLst/>
              <a:rect l="l" t="t" r="r" b="b"/>
              <a:pathLst>
                <a:path w="844" h="1011" extrusionOk="0">
                  <a:moveTo>
                    <a:pt x="522" y="0"/>
                  </a:moveTo>
                  <a:cubicBezTo>
                    <a:pt x="335" y="0"/>
                    <a:pt x="119" y="242"/>
                    <a:pt x="119" y="242"/>
                  </a:cubicBezTo>
                  <a:cubicBezTo>
                    <a:pt x="0" y="348"/>
                    <a:pt x="198" y="912"/>
                    <a:pt x="394" y="1004"/>
                  </a:cubicBezTo>
                  <a:cubicBezTo>
                    <a:pt x="404" y="1009"/>
                    <a:pt x="414" y="1011"/>
                    <a:pt x="424" y="1011"/>
                  </a:cubicBezTo>
                  <a:cubicBezTo>
                    <a:pt x="617" y="1011"/>
                    <a:pt x="844" y="220"/>
                    <a:pt x="644" y="45"/>
                  </a:cubicBezTo>
                  <a:cubicBezTo>
                    <a:pt x="607" y="13"/>
                    <a:pt x="565" y="0"/>
                    <a:pt x="522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7124172" y="2985773"/>
              <a:ext cx="257470" cy="287785"/>
            </a:xfrm>
            <a:custGeom>
              <a:avLst/>
              <a:gdLst/>
              <a:ahLst/>
              <a:cxnLst/>
              <a:rect l="l" t="t" r="r" b="b"/>
              <a:pathLst>
                <a:path w="7406" h="8278" extrusionOk="0">
                  <a:moveTo>
                    <a:pt x="2613" y="1"/>
                  </a:moveTo>
                  <a:cubicBezTo>
                    <a:pt x="2613" y="1"/>
                    <a:pt x="972" y="2404"/>
                    <a:pt x="1536" y="2955"/>
                  </a:cubicBezTo>
                  <a:cubicBezTo>
                    <a:pt x="3598" y="5016"/>
                    <a:pt x="4083" y="5397"/>
                    <a:pt x="4083" y="5844"/>
                  </a:cubicBezTo>
                  <a:cubicBezTo>
                    <a:pt x="4097" y="6080"/>
                    <a:pt x="421" y="7262"/>
                    <a:pt x="421" y="7262"/>
                  </a:cubicBezTo>
                  <a:cubicBezTo>
                    <a:pt x="66" y="7511"/>
                    <a:pt x="1" y="8062"/>
                    <a:pt x="1" y="8062"/>
                  </a:cubicBezTo>
                  <a:cubicBezTo>
                    <a:pt x="948" y="8216"/>
                    <a:pt x="1796" y="8278"/>
                    <a:pt x="2546" y="8278"/>
                  </a:cubicBezTo>
                  <a:cubicBezTo>
                    <a:pt x="5256" y="8278"/>
                    <a:pt x="6682" y="7463"/>
                    <a:pt x="6867" y="7195"/>
                  </a:cubicBezTo>
                  <a:cubicBezTo>
                    <a:pt x="7406" y="6395"/>
                    <a:pt x="5988" y="3598"/>
                    <a:pt x="5147" y="2089"/>
                  </a:cubicBezTo>
                  <a:cubicBezTo>
                    <a:pt x="4083" y="158"/>
                    <a:pt x="2613" y="1"/>
                    <a:pt x="2613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7095873" y="2910020"/>
              <a:ext cx="81281" cy="89763"/>
            </a:xfrm>
            <a:custGeom>
              <a:avLst/>
              <a:gdLst/>
              <a:ahLst/>
              <a:cxnLst/>
              <a:rect l="l" t="t" r="r" b="b"/>
              <a:pathLst>
                <a:path w="2338" h="2582" extrusionOk="0">
                  <a:moveTo>
                    <a:pt x="1996" y="0"/>
                  </a:moveTo>
                  <a:lnTo>
                    <a:pt x="1891" y="14"/>
                  </a:lnTo>
                  <a:lnTo>
                    <a:pt x="66" y="329"/>
                  </a:lnTo>
                  <a:cubicBezTo>
                    <a:pt x="66" y="329"/>
                    <a:pt x="106" y="814"/>
                    <a:pt x="106" y="1274"/>
                  </a:cubicBezTo>
                  <a:lnTo>
                    <a:pt x="106" y="1287"/>
                  </a:lnTo>
                  <a:cubicBezTo>
                    <a:pt x="106" y="1681"/>
                    <a:pt x="1" y="2285"/>
                    <a:pt x="132" y="2377"/>
                  </a:cubicBezTo>
                  <a:cubicBezTo>
                    <a:pt x="393" y="2525"/>
                    <a:pt x="734" y="2582"/>
                    <a:pt x="1070" y="2582"/>
                  </a:cubicBezTo>
                  <a:cubicBezTo>
                    <a:pt x="1629" y="2582"/>
                    <a:pt x="2170" y="2423"/>
                    <a:pt x="2285" y="2258"/>
                  </a:cubicBezTo>
                  <a:cubicBezTo>
                    <a:pt x="2338" y="2193"/>
                    <a:pt x="2272" y="1970"/>
                    <a:pt x="2193" y="1563"/>
                  </a:cubicBezTo>
                  <a:cubicBezTo>
                    <a:pt x="2128" y="1196"/>
                    <a:pt x="1996" y="630"/>
                    <a:pt x="1996" y="0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7098133" y="2910472"/>
              <a:ext cx="63516" cy="50687"/>
            </a:xfrm>
            <a:custGeom>
              <a:avLst/>
              <a:gdLst/>
              <a:ahLst/>
              <a:cxnLst/>
              <a:rect l="l" t="t" r="r" b="b"/>
              <a:pathLst>
                <a:path w="1827" h="1458" extrusionOk="0">
                  <a:moveTo>
                    <a:pt x="1826" y="1"/>
                  </a:moveTo>
                  <a:lnTo>
                    <a:pt x="1" y="316"/>
                  </a:lnTo>
                  <a:cubicBezTo>
                    <a:pt x="1" y="316"/>
                    <a:pt x="27" y="999"/>
                    <a:pt x="41" y="1458"/>
                  </a:cubicBezTo>
                  <a:cubicBezTo>
                    <a:pt x="1051" y="1445"/>
                    <a:pt x="1603" y="447"/>
                    <a:pt x="1826" y="1"/>
                  </a:cubicBezTo>
                  <a:close/>
                </a:path>
              </a:pathLst>
            </a:custGeom>
            <a:solidFill>
              <a:srgbClr val="F48F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7049323" y="2802736"/>
              <a:ext cx="128283" cy="147056"/>
            </a:xfrm>
            <a:custGeom>
              <a:avLst/>
              <a:gdLst/>
              <a:ahLst/>
              <a:cxnLst/>
              <a:rect l="l" t="t" r="r" b="b"/>
              <a:pathLst>
                <a:path w="3690" h="4230" extrusionOk="0">
                  <a:moveTo>
                    <a:pt x="2092" y="1"/>
                  </a:moveTo>
                  <a:cubicBezTo>
                    <a:pt x="2009" y="1"/>
                    <a:pt x="1920" y="5"/>
                    <a:pt x="1825" y="14"/>
                  </a:cubicBezTo>
                  <a:cubicBezTo>
                    <a:pt x="289" y="172"/>
                    <a:pt x="79" y="789"/>
                    <a:pt x="39" y="1301"/>
                  </a:cubicBezTo>
                  <a:cubicBezTo>
                    <a:pt x="1" y="1820"/>
                    <a:pt x="643" y="4230"/>
                    <a:pt x="1267" y="4230"/>
                  </a:cubicBezTo>
                  <a:cubicBezTo>
                    <a:pt x="1274" y="4230"/>
                    <a:pt x="1281" y="4230"/>
                    <a:pt x="1287" y="4229"/>
                  </a:cubicBezTo>
                  <a:cubicBezTo>
                    <a:pt x="1287" y="4229"/>
                    <a:pt x="3689" y="3888"/>
                    <a:pt x="3453" y="2404"/>
                  </a:cubicBezTo>
                  <a:cubicBezTo>
                    <a:pt x="3231" y="1000"/>
                    <a:pt x="3345" y="1"/>
                    <a:pt x="2092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7074875" y="2794010"/>
              <a:ext cx="118722" cy="75510"/>
            </a:xfrm>
            <a:custGeom>
              <a:avLst/>
              <a:gdLst/>
              <a:ahLst/>
              <a:cxnLst/>
              <a:rect l="l" t="t" r="r" b="b"/>
              <a:pathLst>
                <a:path w="3415" h="2172" extrusionOk="0">
                  <a:moveTo>
                    <a:pt x="753" y="0"/>
                  </a:moveTo>
                  <a:cubicBezTo>
                    <a:pt x="416" y="0"/>
                    <a:pt x="121" y="102"/>
                    <a:pt x="1" y="410"/>
                  </a:cubicBezTo>
                  <a:cubicBezTo>
                    <a:pt x="1" y="410"/>
                    <a:pt x="932" y="2051"/>
                    <a:pt x="1970" y="2156"/>
                  </a:cubicBezTo>
                  <a:cubicBezTo>
                    <a:pt x="2095" y="2167"/>
                    <a:pt x="2211" y="2172"/>
                    <a:pt x="2318" y="2172"/>
                  </a:cubicBezTo>
                  <a:cubicBezTo>
                    <a:pt x="3109" y="2172"/>
                    <a:pt x="3414" y="1907"/>
                    <a:pt x="3414" y="1907"/>
                  </a:cubicBezTo>
                  <a:cubicBezTo>
                    <a:pt x="3414" y="1907"/>
                    <a:pt x="2548" y="1420"/>
                    <a:pt x="2219" y="384"/>
                  </a:cubicBezTo>
                  <a:cubicBezTo>
                    <a:pt x="2219" y="384"/>
                    <a:pt x="1407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7032879" y="2804543"/>
              <a:ext cx="48428" cy="79508"/>
            </a:xfrm>
            <a:custGeom>
              <a:avLst/>
              <a:gdLst/>
              <a:ahLst/>
              <a:cxnLst/>
              <a:rect l="l" t="t" r="r" b="b"/>
              <a:pathLst>
                <a:path w="1393" h="2287" extrusionOk="0">
                  <a:moveTo>
                    <a:pt x="981" y="1"/>
                  </a:moveTo>
                  <a:cubicBezTo>
                    <a:pt x="823" y="1"/>
                    <a:pt x="635" y="98"/>
                    <a:pt x="447" y="422"/>
                  </a:cubicBezTo>
                  <a:cubicBezTo>
                    <a:pt x="1" y="1170"/>
                    <a:pt x="684" y="2286"/>
                    <a:pt x="684" y="2286"/>
                  </a:cubicBezTo>
                  <a:cubicBezTo>
                    <a:pt x="552" y="1735"/>
                    <a:pt x="644" y="1249"/>
                    <a:pt x="789" y="868"/>
                  </a:cubicBezTo>
                  <a:cubicBezTo>
                    <a:pt x="933" y="475"/>
                    <a:pt x="1393" y="225"/>
                    <a:pt x="1393" y="225"/>
                  </a:cubicBezTo>
                  <a:cubicBezTo>
                    <a:pt x="1393" y="225"/>
                    <a:pt x="1221" y="1"/>
                    <a:pt x="981" y="1"/>
                  </a:cubicBezTo>
                  <a:close/>
                </a:path>
              </a:pathLst>
            </a:custGeom>
            <a:solidFill>
              <a:srgbClr val="0B35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946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>
            <a:spLocks noGrp="1"/>
          </p:cNvSpPr>
          <p:nvPr>
            <p:ph type="title"/>
          </p:nvPr>
        </p:nvSpPr>
        <p:spPr>
          <a:xfrm>
            <a:off x="6675267" y="847467"/>
            <a:ext cx="3921600" cy="172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Chi phí để bắt đầu!</a:t>
            </a:r>
            <a:endParaRPr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subTitle" idx="1"/>
          </p:nvPr>
        </p:nvSpPr>
        <p:spPr>
          <a:xfrm>
            <a:off x="6675299" y="2308533"/>
            <a:ext cx="4380627" cy="37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6997" indent="0">
              <a:buClr>
                <a:schemeClr val="dk1"/>
              </a:buClr>
              <a:buNone/>
            </a:pPr>
            <a:r>
              <a:rPr lang="en-US" b="1" dirty="0" smtClean="0"/>
              <a:t>Blogspot </a:t>
            </a:r>
          </a:p>
          <a:p>
            <a:pPr marL="469897">
              <a:buClr>
                <a:schemeClr val="dk1"/>
              </a:buClr>
              <a:buFont typeface="Wingdings" panose="05000000000000000000" pitchFamily="2" charset="2"/>
              <a:buChar char="è"/>
            </a:pPr>
            <a:r>
              <a:rPr lang="en-US" dirty="0" smtClean="0"/>
              <a:t>Hoàn toàn miễn phí khi tạo trang web</a:t>
            </a:r>
          </a:p>
          <a:p>
            <a:pPr marL="469897">
              <a:buClr>
                <a:schemeClr val="dk1"/>
              </a:buClr>
              <a:buFont typeface="Wingdings" panose="05000000000000000000" pitchFamily="2" charset="2"/>
              <a:buChar char="è"/>
            </a:pPr>
            <a:r>
              <a:rPr lang="en-US" dirty="0" smtClean="0"/>
              <a:t>Đuôi của trang web là .blogspot.com. Có thể trả phí để mua tên miền riêng (.com, .net, .org)</a:t>
            </a:r>
          </a:p>
          <a:p>
            <a:pPr marL="469897">
              <a:buClr>
                <a:schemeClr val="dk1"/>
              </a:buClr>
              <a:buFont typeface="Wingdings" panose="05000000000000000000" pitchFamily="2" charset="2"/>
              <a:buChar char="è"/>
            </a:pPr>
            <a:r>
              <a:rPr lang="en-US" dirty="0" smtClean="0"/>
              <a:t>Google chính là hosting</a:t>
            </a:r>
          </a:p>
          <a:p>
            <a:pPr marL="126997" indent="0">
              <a:buClr>
                <a:schemeClr val="dk1"/>
              </a:buClr>
              <a:buNone/>
            </a:pPr>
            <a:r>
              <a:rPr lang="en-US" b="1" dirty="0" smtClean="0"/>
              <a:t>Wordpress</a:t>
            </a:r>
          </a:p>
          <a:p>
            <a:pPr marL="126997" indent="0">
              <a:buClr>
                <a:schemeClr val="dk1"/>
              </a:buClr>
              <a:buNone/>
            </a:pPr>
            <a:r>
              <a:rPr lang="en-US" dirty="0" smtClean="0">
                <a:sym typeface="Wingdings" panose="05000000000000000000" pitchFamily="2" charset="2"/>
              </a:rPr>
              <a:t>Chỉ miễn phí mã nguồn. Cần trả phí hosting và domain (12-13.5$)</a:t>
            </a:r>
          </a:p>
          <a:p>
            <a:pPr marL="126997" indent="0">
              <a:buClr>
                <a:schemeClr val="dk1"/>
              </a:buClr>
              <a:buNone/>
            </a:pPr>
            <a:r>
              <a:rPr lang="en-US" dirty="0" smtClean="0">
                <a:sym typeface="Wingdings" panose="05000000000000000000" pitchFamily="2" charset="2"/>
              </a:rPr>
              <a:t>Thường phải mua theme và plugin trả phí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04" y="1505587"/>
            <a:ext cx="1155773" cy="11557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35" y="3933151"/>
            <a:ext cx="1681963" cy="1681963"/>
          </a:xfrm>
          <a:prstGeom prst="rect">
            <a:avLst/>
          </a:prstGeom>
        </p:spPr>
      </p:pic>
      <p:grpSp>
        <p:nvGrpSpPr>
          <p:cNvPr id="389" name="Google Shape;389;p38"/>
          <p:cNvGrpSpPr/>
          <p:nvPr/>
        </p:nvGrpSpPr>
        <p:grpSpPr>
          <a:xfrm>
            <a:off x="1976767" y="926802"/>
            <a:ext cx="3464579" cy="4808999"/>
            <a:chOff x="1482575" y="695101"/>
            <a:chExt cx="2598434" cy="3606749"/>
          </a:xfrm>
        </p:grpSpPr>
        <p:sp>
          <p:nvSpPr>
            <p:cNvPr id="390" name="Google Shape;390;p38"/>
            <p:cNvSpPr/>
            <p:nvPr/>
          </p:nvSpPr>
          <p:spPr>
            <a:xfrm>
              <a:off x="1482575" y="4025850"/>
              <a:ext cx="2334000" cy="27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1550400" y="695101"/>
              <a:ext cx="2530609" cy="3312057"/>
            </a:xfrm>
            <a:custGeom>
              <a:avLst/>
              <a:gdLst/>
              <a:ahLst/>
              <a:cxnLst/>
              <a:rect l="l" t="t" r="r" b="b"/>
              <a:pathLst>
                <a:path w="41927" h="54874" extrusionOk="0">
                  <a:moveTo>
                    <a:pt x="22025" y="0"/>
                  </a:moveTo>
                  <a:cubicBezTo>
                    <a:pt x="22021" y="0"/>
                    <a:pt x="22017" y="2"/>
                    <a:pt x="22013" y="6"/>
                  </a:cubicBezTo>
                  <a:lnTo>
                    <a:pt x="27" y="9681"/>
                  </a:lnTo>
                  <a:cubicBezTo>
                    <a:pt x="0" y="9695"/>
                    <a:pt x="0" y="9708"/>
                    <a:pt x="0" y="9723"/>
                  </a:cubicBezTo>
                  <a:lnTo>
                    <a:pt x="19872" y="54860"/>
                  </a:lnTo>
                  <a:cubicBezTo>
                    <a:pt x="19886" y="54874"/>
                    <a:pt x="19899" y="54874"/>
                    <a:pt x="19914" y="54874"/>
                  </a:cubicBezTo>
                  <a:lnTo>
                    <a:pt x="41899" y="45198"/>
                  </a:lnTo>
                  <a:cubicBezTo>
                    <a:pt x="41912" y="45185"/>
                    <a:pt x="41927" y="45171"/>
                    <a:pt x="41912" y="45158"/>
                  </a:cubicBezTo>
                  <a:lnTo>
                    <a:pt x="22055" y="20"/>
                  </a:lnTo>
                  <a:cubicBezTo>
                    <a:pt x="22045" y="10"/>
                    <a:pt x="22035" y="0"/>
                    <a:pt x="22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1785608" y="917453"/>
              <a:ext cx="2095733" cy="2851952"/>
            </a:xfrm>
            <a:custGeom>
              <a:avLst/>
              <a:gdLst/>
              <a:ahLst/>
              <a:cxnLst/>
              <a:rect l="l" t="t" r="r" b="b"/>
              <a:pathLst>
                <a:path w="34722" h="47251" extrusionOk="0">
                  <a:moveTo>
                    <a:pt x="13999" y="0"/>
                  </a:moveTo>
                  <a:lnTo>
                    <a:pt x="3171" y="4776"/>
                  </a:lnTo>
                  <a:cubicBezTo>
                    <a:pt x="3953" y="6698"/>
                    <a:pt x="3061" y="8906"/>
                    <a:pt x="1153" y="9744"/>
                  </a:cubicBezTo>
                  <a:cubicBezTo>
                    <a:pt x="783" y="9922"/>
                    <a:pt x="385" y="10019"/>
                    <a:pt x="1" y="10059"/>
                  </a:cubicBezTo>
                  <a:lnTo>
                    <a:pt x="15783" y="45906"/>
                  </a:lnTo>
                  <a:cubicBezTo>
                    <a:pt x="16072" y="45646"/>
                    <a:pt x="16414" y="45426"/>
                    <a:pt x="16785" y="45261"/>
                  </a:cubicBezTo>
                  <a:cubicBezTo>
                    <a:pt x="17289" y="45041"/>
                    <a:pt x="17815" y="44937"/>
                    <a:pt x="18332" y="44937"/>
                  </a:cubicBezTo>
                  <a:cubicBezTo>
                    <a:pt x="19816" y="44937"/>
                    <a:pt x="21232" y="45796"/>
                    <a:pt x="21863" y="47251"/>
                  </a:cubicBezTo>
                  <a:lnTo>
                    <a:pt x="32691" y="42475"/>
                  </a:lnTo>
                  <a:cubicBezTo>
                    <a:pt x="31840" y="40526"/>
                    <a:pt x="32718" y="38248"/>
                    <a:pt x="34654" y="37397"/>
                  </a:cubicBezTo>
                  <a:cubicBezTo>
                    <a:pt x="34681" y="37384"/>
                    <a:pt x="34694" y="37384"/>
                    <a:pt x="34722" y="37370"/>
                  </a:cubicBezTo>
                  <a:lnTo>
                    <a:pt x="19077" y="1852"/>
                  </a:lnTo>
                  <a:lnTo>
                    <a:pt x="19022" y="1880"/>
                  </a:lnTo>
                  <a:cubicBezTo>
                    <a:pt x="18519" y="2104"/>
                    <a:pt x="17994" y="2210"/>
                    <a:pt x="17477" y="2210"/>
                  </a:cubicBezTo>
                  <a:cubicBezTo>
                    <a:pt x="16034" y="2210"/>
                    <a:pt x="14656" y="1384"/>
                    <a:pt x="13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2246124" y="1849414"/>
              <a:ext cx="1116674" cy="984189"/>
            </a:xfrm>
            <a:custGeom>
              <a:avLst/>
              <a:gdLst/>
              <a:ahLst/>
              <a:cxnLst/>
              <a:rect l="l" t="t" r="r" b="b"/>
              <a:pathLst>
                <a:path w="18501" h="16306" extrusionOk="0">
                  <a:moveTo>
                    <a:pt x="9215" y="1"/>
                  </a:moveTo>
                  <a:cubicBezTo>
                    <a:pt x="8126" y="1"/>
                    <a:pt x="7019" y="220"/>
                    <a:pt x="5957" y="684"/>
                  </a:cubicBezTo>
                  <a:cubicBezTo>
                    <a:pt x="1854" y="2496"/>
                    <a:pt x="1" y="7299"/>
                    <a:pt x="1812" y="11416"/>
                  </a:cubicBezTo>
                  <a:cubicBezTo>
                    <a:pt x="3166" y="14480"/>
                    <a:pt x="6150" y="16305"/>
                    <a:pt x="9276" y="16305"/>
                  </a:cubicBezTo>
                  <a:cubicBezTo>
                    <a:pt x="10365" y="16305"/>
                    <a:pt x="11471" y="16084"/>
                    <a:pt x="12531" y="15616"/>
                  </a:cubicBezTo>
                  <a:cubicBezTo>
                    <a:pt x="16634" y="13804"/>
                    <a:pt x="18501" y="9001"/>
                    <a:pt x="16676" y="4884"/>
                  </a:cubicBezTo>
                  <a:cubicBezTo>
                    <a:pt x="15332" y="1819"/>
                    <a:pt x="12348" y="1"/>
                    <a:pt x="9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2463165" y="2107196"/>
              <a:ext cx="708295" cy="447792"/>
            </a:xfrm>
            <a:custGeom>
              <a:avLst/>
              <a:gdLst/>
              <a:ahLst/>
              <a:cxnLst/>
              <a:rect l="l" t="t" r="r" b="b"/>
              <a:pathLst>
                <a:path w="11735" h="7419" extrusionOk="0">
                  <a:moveTo>
                    <a:pt x="8693" y="1"/>
                  </a:moveTo>
                  <a:cubicBezTo>
                    <a:pt x="8264" y="1"/>
                    <a:pt x="7794" y="114"/>
                    <a:pt x="7288" y="338"/>
                  </a:cubicBezTo>
                  <a:cubicBezTo>
                    <a:pt x="6163" y="832"/>
                    <a:pt x="5559" y="1628"/>
                    <a:pt x="5120" y="3344"/>
                  </a:cubicBezTo>
                  <a:cubicBezTo>
                    <a:pt x="4763" y="4757"/>
                    <a:pt x="4379" y="5266"/>
                    <a:pt x="3679" y="5567"/>
                  </a:cubicBezTo>
                  <a:cubicBezTo>
                    <a:pt x="3446" y="5670"/>
                    <a:pt x="3248" y="5718"/>
                    <a:pt x="3079" y="5718"/>
                  </a:cubicBezTo>
                  <a:cubicBezTo>
                    <a:pt x="2732" y="5718"/>
                    <a:pt x="2509" y="5516"/>
                    <a:pt x="2361" y="5183"/>
                  </a:cubicBezTo>
                  <a:cubicBezTo>
                    <a:pt x="2141" y="4689"/>
                    <a:pt x="2251" y="4263"/>
                    <a:pt x="2965" y="3948"/>
                  </a:cubicBezTo>
                  <a:lnTo>
                    <a:pt x="3733" y="3619"/>
                  </a:lnTo>
                  <a:lnTo>
                    <a:pt x="3089" y="2137"/>
                  </a:lnTo>
                  <a:lnTo>
                    <a:pt x="2416" y="2438"/>
                  </a:lnTo>
                  <a:cubicBezTo>
                    <a:pt x="1071" y="3028"/>
                    <a:pt x="454" y="3976"/>
                    <a:pt x="728" y="5196"/>
                  </a:cubicBezTo>
                  <a:lnTo>
                    <a:pt x="1" y="5513"/>
                  </a:lnTo>
                  <a:lnTo>
                    <a:pt x="564" y="6788"/>
                  </a:lnTo>
                  <a:lnTo>
                    <a:pt x="1291" y="6473"/>
                  </a:lnTo>
                  <a:cubicBezTo>
                    <a:pt x="1740" y="7103"/>
                    <a:pt x="2347" y="7419"/>
                    <a:pt x="3070" y="7419"/>
                  </a:cubicBezTo>
                  <a:cubicBezTo>
                    <a:pt x="3496" y="7419"/>
                    <a:pt x="3963" y="7309"/>
                    <a:pt x="4461" y="7090"/>
                  </a:cubicBezTo>
                  <a:cubicBezTo>
                    <a:pt x="5587" y="6596"/>
                    <a:pt x="6176" y="5815"/>
                    <a:pt x="6630" y="4085"/>
                  </a:cubicBezTo>
                  <a:cubicBezTo>
                    <a:pt x="7000" y="2671"/>
                    <a:pt x="7371" y="2164"/>
                    <a:pt x="8070" y="1862"/>
                  </a:cubicBezTo>
                  <a:cubicBezTo>
                    <a:pt x="8318" y="1752"/>
                    <a:pt x="8528" y="1700"/>
                    <a:pt x="8706" y="1700"/>
                  </a:cubicBezTo>
                  <a:cubicBezTo>
                    <a:pt x="9039" y="1700"/>
                    <a:pt x="9259" y="1882"/>
                    <a:pt x="9402" y="2205"/>
                  </a:cubicBezTo>
                  <a:cubicBezTo>
                    <a:pt x="9607" y="2699"/>
                    <a:pt x="9470" y="3110"/>
                    <a:pt x="8771" y="3412"/>
                  </a:cubicBezTo>
                  <a:lnTo>
                    <a:pt x="8359" y="3591"/>
                  </a:lnTo>
                  <a:lnTo>
                    <a:pt x="9003" y="5073"/>
                  </a:lnTo>
                  <a:lnTo>
                    <a:pt x="9320" y="4936"/>
                  </a:lnTo>
                  <a:cubicBezTo>
                    <a:pt x="10650" y="4346"/>
                    <a:pt x="11254" y="3399"/>
                    <a:pt x="10994" y="2191"/>
                  </a:cubicBezTo>
                  <a:lnTo>
                    <a:pt x="11735" y="1875"/>
                  </a:lnTo>
                  <a:lnTo>
                    <a:pt x="11172" y="599"/>
                  </a:lnTo>
                  <a:lnTo>
                    <a:pt x="10431" y="915"/>
                  </a:lnTo>
                  <a:cubicBezTo>
                    <a:pt x="9980" y="302"/>
                    <a:pt x="9392" y="1"/>
                    <a:pt x="8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1869940" y="1485266"/>
              <a:ext cx="281220" cy="521236"/>
            </a:xfrm>
            <a:custGeom>
              <a:avLst/>
              <a:gdLst/>
              <a:ahLst/>
              <a:cxnLst/>
              <a:rect l="l" t="t" r="r" b="b"/>
              <a:pathLst>
                <a:path w="6395" h="11853" extrusionOk="0">
                  <a:moveTo>
                    <a:pt x="2504" y="1"/>
                  </a:moveTo>
                  <a:cubicBezTo>
                    <a:pt x="1887" y="1"/>
                    <a:pt x="1297" y="182"/>
                    <a:pt x="959" y="684"/>
                  </a:cubicBezTo>
                  <a:cubicBezTo>
                    <a:pt x="224" y="1801"/>
                    <a:pt x="0" y="3245"/>
                    <a:pt x="67" y="4570"/>
                  </a:cubicBezTo>
                  <a:cubicBezTo>
                    <a:pt x="145" y="6067"/>
                    <a:pt x="592" y="7537"/>
                    <a:pt x="1025" y="8982"/>
                  </a:cubicBezTo>
                  <a:cubicBezTo>
                    <a:pt x="1196" y="9547"/>
                    <a:pt x="1418" y="10177"/>
                    <a:pt x="1957" y="10426"/>
                  </a:cubicBezTo>
                  <a:cubicBezTo>
                    <a:pt x="2469" y="10662"/>
                    <a:pt x="3178" y="10505"/>
                    <a:pt x="3533" y="10938"/>
                  </a:cubicBezTo>
                  <a:cubicBezTo>
                    <a:pt x="3690" y="11122"/>
                    <a:pt x="3729" y="11397"/>
                    <a:pt x="3874" y="11608"/>
                  </a:cubicBezTo>
                  <a:cubicBezTo>
                    <a:pt x="3962" y="11748"/>
                    <a:pt x="4142" y="11853"/>
                    <a:pt x="4300" y="11853"/>
                  </a:cubicBezTo>
                  <a:cubicBezTo>
                    <a:pt x="4379" y="11853"/>
                    <a:pt x="4452" y="11826"/>
                    <a:pt x="4504" y="11765"/>
                  </a:cubicBezTo>
                  <a:cubicBezTo>
                    <a:pt x="4636" y="11595"/>
                    <a:pt x="4531" y="11359"/>
                    <a:pt x="4531" y="11149"/>
                  </a:cubicBezTo>
                  <a:cubicBezTo>
                    <a:pt x="4531" y="10846"/>
                    <a:pt x="4741" y="10583"/>
                    <a:pt x="4977" y="10387"/>
                  </a:cubicBezTo>
                  <a:cubicBezTo>
                    <a:pt x="5213" y="10190"/>
                    <a:pt x="5476" y="10019"/>
                    <a:pt x="5646" y="9769"/>
                  </a:cubicBezTo>
                  <a:cubicBezTo>
                    <a:pt x="5909" y="9376"/>
                    <a:pt x="5882" y="8864"/>
                    <a:pt x="5896" y="8391"/>
                  </a:cubicBezTo>
                  <a:cubicBezTo>
                    <a:pt x="5935" y="7354"/>
                    <a:pt x="6171" y="6317"/>
                    <a:pt x="6290" y="5279"/>
                  </a:cubicBezTo>
                  <a:cubicBezTo>
                    <a:pt x="6395" y="4243"/>
                    <a:pt x="6395" y="3152"/>
                    <a:pt x="5961" y="2194"/>
                  </a:cubicBezTo>
                  <a:cubicBezTo>
                    <a:pt x="5593" y="1380"/>
                    <a:pt x="4898" y="698"/>
                    <a:pt x="4084" y="343"/>
                  </a:cubicBezTo>
                  <a:cubicBezTo>
                    <a:pt x="3647" y="149"/>
                    <a:pt x="3065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2050060" y="4064904"/>
              <a:ext cx="233287" cy="126516"/>
            </a:xfrm>
            <a:custGeom>
              <a:avLst/>
              <a:gdLst/>
              <a:ahLst/>
              <a:cxnLst/>
              <a:rect l="l" t="t" r="r" b="b"/>
              <a:pathLst>
                <a:path w="5305" h="2877" extrusionOk="0">
                  <a:moveTo>
                    <a:pt x="1891" y="0"/>
                  </a:moveTo>
                  <a:lnTo>
                    <a:pt x="93" y="79"/>
                  </a:lnTo>
                  <a:lnTo>
                    <a:pt x="1" y="1786"/>
                  </a:lnTo>
                  <a:cubicBezTo>
                    <a:pt x="14" y="2390"/>
                    <a:pt x="513" y="2876"/>
                    <a:pt x="1117" y="2876"/>
                  </a:cubicBezTo>
                  <a:lnTo>
                    <a:pt x="4767" y="2810"/>
                  </a:lnTo>
                  <a:cubicBezTo>
                    <a:pt x="5095" y="2810"/>
                    <a:pt x="5305" y="2495"/>
                    <a:pt x="5187" y="2193"/>
                  </a:cubicBezTo>
                  <a:cubicBezTo>
                    <a:pt x="5121" y="2022"/>
                    <a:pt x="4964" y="1904"/>
                    <a:pt x="4780" y="1904"/>
                  </a:cubicBezTo>
                  <a:lnTo>
                    <a:pt x="4438" y="1904"/>
                  </a:lnTo>
                  <a:cubicBezTo>
                    <a:pt x="3297" y="1891"/>
                    <a:pt x="2128" y="1117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797777" y="2651252"/>
              <a:ext cx="364949" cy="1463488"/>
            </a:xfrm>
            <a:custGeom>
              <a:avLst/>
              <a:gdLst/>
              <a:ahLst/>
              <a:cxnLst/>
              <a:rect l="l" t="t" r="r" b="b"/>
              <a:pathLst>
                <a:path w="8299" h="33280" extrusionOk="0">
                  <a:moveTo>
                    <a:pt x="4344" y="1"/>
                  </a:moveTo>
                  <a:cubicBezTo>
                    <a:pt x="3863" y="1"/>
                    <a:pt x="3374" y="92"/>
                    <a:pt x="2902" y="283"/>
                  </a:cubicBezTo>
                  <a:cubicBezTo>
                    <a:pt x="946" y="1071"/>
                    <a:pt x="1" y="3303"/>
                    <a:pt x="789" y="5272"/>
                  </a:cubicBezTo>
                  <a:lnTo>
                    <a:pt x="906" y="5548"/>
                  </a:lnTo>
                  <a:cubicBezTo>
                    <a:pt x="972" y="5731"/>
                    <a:pt x="1090" y="6020"/>
                    <a:pt x="1221" y="6388"/>
                  </a:cubicBezTo>
                  <a:cubicBezTo>
                    <a:pt x="1498" y="7111"/>
                    <a:pt x="1865" y="8161"/>
                    <a:pt x="2272" y="9434"/>
                  </a:cubicBezTo>
                  <a:cubicBezTo>
                    <a:pt x="2482" y="10064"/>
                    <a:pt x="2705" y="10747"/>
                    <a:pt x="2916" y="11482"/>
                  </a:cubicBezTo>
                  <a:cubicBezTo>
                    <a:pt x="3138" y="12205"/>
                    <a:pt x="3374" y="12966"/>
                    <a:pt x="3598" y="13766"/>
                  </a:cubicBezTo>
                  <a:cubicBezTo>
                    <a:pt x="3821" y="14568"/>
                    <a:pt x="4057" y="15382"/>
                    <a:pt x="4267" y="16222"/>
                  </a:cubicBezTo>
                  <a:cubicBezTo>
                    <a:pt x="4372" y="16629"/>
                    <a:pt x="4477" y="17049"/>
                    <a:pt x="4582" y="17469"/>
                  </a:cubicBezTo>
                  <a:lnTo>
                    <a:pt x="4727" y="18020"/>
                  </a:lnTo>
                  <a:cubicBezTo>
                    <a:pt x="4754" y="18113"/>
                    <a:pt x="4766" y="18230"/>
                    <a:pt x="4792" y="18335"/>
                  </a:cubicBezTo>
                  <a:lnTo>
                    <a:pt x="4806" y="18428"/>
                  </a:lnTo>
                  <a:lnTo>
                    <a:pt x="4832" y="18545"/>
                  </a:lnTo>
                  <a:cubicBezTo>
                    <a:pt x="4871" y="18874"/>
                    <a:pt x="4859" y="19294"/>
                    <a:pt x="4832" y="19714"/>
                  </a:cubicBezTo>
                  <a:cubicBezTo>
                    <a:pt x="4792" y="20135"/>
                    <a:pt x="4754" y="20555"/>
                    <a:pt x="4687" y="20987"/>
                  </a:cubicBezTo>
                  <a:cubicBezTo>
                    <a:pt x="4570" y="21854"/>
                    <a:pt x="4438" y="22734"/>
                    <a:pt x="4425" y="23640"/>
                  </a:cubicBezTo>
                  <a:cubicBezTo>
                    <a:pt x="4425" y="23850"/>
                    <a:pt x="4438" y="24126"/>
                    <a:pt x="4438" y="24349"/>
                  </a:cubicBezTo>
                  <a:lnTo>
                    <a:pt x="4465" y="24651"/>
                  </a:lnTo>
                  <a:lnTo>
                    <a:pt x="4477" y="24835"/>
                  </a:lnTo>
                  <a:lnTo>
                    <a:pt x="4491" y="24979"/>
                  </a:lnTo>
                  <a:cubicBezTo>
                    <a:pt x="4544" y="25399"/>
                    <a:pt x="4596" y="25793"/>
                    <a:pt x="4649" y="26174"/>
                  </a:cubicBezTo>
                  <a:cubicBezTo>
                    <a:pt x="4740" y="26935"/>
                    <a:pt x="4871" y="27657"/>
                    <a:pt x="4990" y="28314"/>
                  </a:cubicBezTo>
                  <a:cubicBezTo>
                    <a:pt x="5108" y="28970"/>
                    <a:pt x="5213" y="29561"/>
                    <a:pt x="5344" y="30099"/>
                  </a:cubicBezTo>
                  <a:cubicBezTo>
                    <a:pt x="5449" y="30624"/>
                    <a:pt x="5568" y="31084"/>
                    <a:pt x="5646" y="31465"/>
                  </a:cubicBezTo>
                  <a:cubicBezTo>
                    <a:pt x="5843" y="32226"/>
                    <a:pt x="5974" y="32646"/>
                    <a:pt x="5974" y="32646"/>
                  </a:cubicBezTo>
                  <a:cubicBezTo>
                    <a:pt x="6066" y="32987"/>
                    <a:pt x="6368" y="33237"/>
                    <a:pt x="6723" y="33276"/>
                  </a:cubicBezTo>
                  <a:cubicBezTo>
                    <a:pt x="6748" y="33278"/>
                    <a:pt x="6773" y="33279"/>
                    <a:pt x="6797" y="33279"/>
                  </a:cubicBezTo>
                  <a:cubicBezTo>
                    <a:pt x="7250" y="33279"/>
                    <a:pt x="7631" y="32936"/>
                    <a:pt x="7681" y="32476"/>
                  </a:cubicBezTo>
                  <a:cubicBezTo>
                    <a:pt x="7681" y="32476"/>
                    <a:pt x="7721" y="32042"/>
                    <a:pt x="7760" y="31268"/>
                  </a:cubicBezTo>
                  <a:cubicBezTo>
                    <a:pt x="7773" y="30874"/>
                    <a:pt x="7800" y="30402"/>
                    <a:pt x="7812" y="29863"/>
                  </a:cubicBezTo>
                  <a:cubicBezTo>
                    <a:pt x="7826" y="29325"/>
                    <a:pt x="7838" y="28721"/>
                    <a:pt x="7852" y="28065"/>
                  </a:cubicBezTo>
                  <a:cubicBezTo>
                    <a:pt x="7852" y="27408"/>
                    <a:pt x="7865" y="26699"/>
                    <a:pt x="7852" y="25950"/>
                  </a:cubicBezTo>
                  <a:cubicBezTo>
                    <a:pt x="7852" y="25583"/>
                    <a:pt x="7865" y="25202"/>
                    <a:pt x="7865" y="24821"/>
                  </a:cubicBezTo>
                  <a:cubicBezTo>
                    <a:pt x="7878" y="24637"/>
                    <a:pt x="7878" y="24454"/>
                    <a:pt x="7878" y="24257"/>
                  </a:cubicBezTo>
                  <a:cubicBezTo>
                    <a:pt x="7891" y="24086"/>
                    <a:pt x="7905" y="23916"/>
                    <a:pt x="7905" y="23745"/>
                  </a:cubicBezTo>
                  <a:cubicBezTo>
                    <a:pt x="7943" y="22997"/>
                    <a:pt x="7970" y="22169"/>
                    <a:pt x="8022" y="21316"/>
                  </a:cubicBezTo>
                  <a:cubicBezTo>
                    <a:pt x="8048" y="20896"/>
                    <a:pt x="8088" y="20450"/>
                    <a:pt x="8127" y="20003"/>
                  </a:cubicBezTo>
                  <a:cubicBezTo>
                    <a:pt x="8180" y="19543"/>
                    <a:pt x="8232" y="19084"/>
                    <a:pt x="8285" y="18533"/>
                  </a:cubicBezTo>
                  <a:lnTo>
                    <a:pt x="8285" y="18323"/>
                  </a:lnTo>
                  <a:lnTo>
                    <a:pt x="8298" y="18270"/>
                  </a:lnTo>
                  <a:lnTo>
                    <a:pt x="8298" y="18230"/>
                  </a:lnTo>
                  <a:cubicBezTo>
                    <a:pt x="8298" y="18240"/>
                    <a:pt x="8298" y="18244"/>
                    <a:pt x="8297" y="18244"/>
                  </a:cubicBezTo>
                  <a:cubicBezTo>
                    <a:pt x="8294" y="18244"/>
                    <a:pt x="8286" y="18177"/>
                    <a:pt x="8285" y="18177"/>
                  </a:cubicBezTo>
                  <a:cubicBezTo>
                    <a:pt x="8285" y="18177"/>
                    <a:pt x="8285" y="18177"/>
                    <a:pt x="8285" y="18178"/>
                  </a:cubicBezTo>
                  <a:lnTo>
                    <a:pt x="8285" y="18165"/>
                  </a:lnTo>
                  <a:lnTo>
                    <a:pt x="8298" y="18073"/>
                  </a:lnTo>
                  <a:lnTo>
                    <a:pt x="8298" y="17731"/>
                  </a:lnTo>
                  <a:lnTo>
                    <a:pt x="8285" y="16996"/>
                  </a:lnTo>
                  <a:cubicBezTo>
                    <a:pt x="8272" y="16537"/>
                    <a:pt x="8259" y="16091"/>
                    <a:pt x="8246" y="15644"/>
                  </a:cubicBezTo>
                  <a:cubicBezTo>
                    <a:pt x="8206" y="14778"/>
                    <a:pt x="8193" y="13911"/>
                    <a:pt x="8167" y="13071"/>
                  </a:cubicBezTo>
                  <a:cubicBezTo>
                    <a:pt x="8141" y="12244"/>
                    <a:pt x="8127" y="11429"/>
                    <a:pt x="8127" y="10668"/>
                  </a:cubicBezTo>
                  <a:cubicBezTo>
                    <a:pt x="8101" y="9894"/>
                    <a:pt x="8101" y="9171"/>
                    <a:pt x="8101" y="8502"/>
                  </a:cubicBezTo>
                  <a:lnTo>
                    <a:pt x="8101" y="7176"/>
                  </a:lnTo>
                  <a:cubicBezTo>
                    <a:pt x="8010" y="7097"/>
                    <a:pt x="7943" y="6979"/>
                    <a:pt x="7931" y="6795"/>
                  </a:cubicBezTo>
                  <a:cubicBezTo>
                    <a:pt x="7878" y="4852"/>
                    <a:pt x="7550" y="2962"/>
                    <a:pt x="7024" y="1097"/>
                  </a:cubicBezTo>
                  <a:cubicBezTo>
                    <a:pt x="6315" y="396"/>
                    <a:pt x="5347" y="1"/>
                    <a:pt x="4344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1744084" y="4066047"/>
              <a:ext cx="231484" cy="135179"/>
            </a:xfrm>
            <a:custGeom>
              <a:avLst/>
              <a:gdLst/>
              <a:ahLst/>
              <a:cxnLst/>
              <a:rect l="l" t="t" r="r" b="b"/>
              <a:pathLst>
                <a:path w="5264" h="3074" extrusionOk="0">
                  <a:moveTo>
                    <a:pt x="224" y="0"/>
                  </a:moveTo>
                  <a:lnTo>
                    <a:pt x="27" y="1695"/>
                  </a:lnTo>
                  <a:cubicBezTo>
                    <a:pt x="0" y="2311"/>
                    <a:pt x="460" y="2824"/>
                    <a:pt x="1064" y="2863"/>
                  </a:cubicBezTo>
                  <a:lnTo>
                    <a:pt x="4714" y="3073"/>
                  </a:lnTo>
                  <a:cubicBezTo>
                    <a:pt x="4721" y="3073"/>
                    <a:pt x="4728" y="3073"/>
                    <a:pt x="4735" y="3073"/>
                  </a:cubicBezTo>
                  <a:cubicBezTo>
                    <a:pt x="5039" y="3073"/>
                    <a:pt x="5264" y="2777"/>
                    <a:pt x="5173" y="2482"/>
                  </a:cubicBezTo>
                  <a:cubicBezTo>
                    <a:pt x="5121" y="2299"/>
                    <a:pt x="4963" y="2180"/>
                    <a:pt x="4779" y="2154"/>
                  </a:cubicBezTo>
                  <a:lnTo>
                    <a:pt x="4452" y="2127"/>
                  </a:lnTo>
                  <a:cubicBezTo>
                    <a:pt x="3309" y="2049"/>
                    <a:pt x="2246" y="1170"/>
                    <a:pt x="2088" y="40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718667" y="3097243"/>
              <a:ext cx="241379" cy="1018329"/>
            </a:xfrm>
            <a:custGeom>
              <a:avLst/>
              <a:gdLst/>
              <a:ahLst/>
              <a:cxnLst/>
              <a:rect l="l" t="t" r="r" b="b"/>
              <a:pathLst>
                <a:path w="5489" h="23157" extrusionOk="0">
                  <a:moveTo>
                    <a:pt x="5489" y="1"/>
                  </a:moveTo>
                  <a:lnTo>
                    <a:pt x="1" y="342"/>
                  </a:lnTo>
                  <a:cubicBezTo>
                    <a:pt x="27" y="526"/>
                    <a:pt x="53" y="710"/>
                    <a:pt x="67" y="894"/>
                  </a:cubicBezTo>
                  <a:cubicBezTo>
                    <a:pt x="172" y="1655"/>
                    <a:pt x="263" y="2443"/>
                    <a:pt x="342" y="3271"/>
                  </a:cubicBezTo>
                  <a:cubicBezTo>
                    <a:pt x="421" y="4085"/>
                    <a:pt x="526" y="4937"/>
                    <a:pt x="592" y="5804"/>
                  </a:cubicBezTo>
                  <a:cubicBezTo>
                    <a:pt x="657" y="6644"/>
                    <a:pt x="723" y="7498"/>
                    <a:pt x="788" y="8351"/>
                  </a:cubicBezTo>
                  <a:cubicBezTo>
                    <a:pt x="802" y="8706"/>
                    <a:pt x="776" y="9126"/>
                    <a:pt x="723" y="9533"/>
                  </a:cubicBezTo>
                  <a:cubicBezTo>
                    <a:pt x="657" y="9953"/>
                    <a:pt x="592" y="10373"/>
                    <a:pt x="500" y="10793"/>
                  </a:cubicBezTo>
                  <a:cubicBezTo>
                    <a:pt x="329" y="11647"/>
                    <a:pt x="146" y="12500"/>
                    <a:pt x="53" y="13366"/>
                  </a:cubicBezTo>
                  <a:cubicBezTo>
                    <a:pt x="27" y="13576"/>
                    <a:pt x="14" y="13839"/>
                    <a:pt x="1" y="14049"/>
                  </a:cubicBezTo>
                  <a:lnTo>
                    <a:pt x="1" y="14351"/>
                  </a:lnTo>
                  <a:lnTo>
                    <a:pt x="1" y="14535"/>
                  </a:lnTo>
                  <a:lnTo>
                    <a:pt x="1" y="14693"/>
                  </a:lnTo>
                  <a:cubicBezTo>
                    <a:pt x="1" y="15126"/>
                    <a:pt x="27" y="15519"/>
                    <a:pt x="41" y="15913"/>
                  </a:cubicBezTo>
                  <a:cubicBezTo>
                    <a:pt x="79" y="16688"/>
                    <a:pt x="146" y="17424"/>
                    <a:pt x="211" y="18080"/>
                  </a:cubicBezTo>
                  <a:cubicBezTo>
                    <a:pt x="289" y="18749"/>
                    <a:pt x="368" y="19353"/>
                    <a:pt x="447" y="19892"/>
                  </a:cubicBezTo>
                  <a:cubicBezTo>
                    <a:pt x="526" y="20430"/>
                    <a:pt x="618" y="20902"/>
                    <a:pt x="683" y="21284"/>
                  </a:cubicBezTo>
                  <a:cubicBezTo>
                    <a:pt x="828" y="22045"/>
                    <a:pt x="933" y="22492"/>
                    <a:pt x="933" y="22492"/>
                  </a:cubicBezTo>
                  <a:cubicBezTo>
                    <a:pt x="1012" y="22819"/>
                    <a:pt x="1275" y="23095"/>
                    <a:pt x="1642" y="23148"/>
                  </a:cubicBezTo>
                  <a:cubicBezTo>
                    <a:pt x="1684" y="23154"/>
                    <a:pt x="1724" y="23156"/>
                    <a:pt x="1763" y="23156"/>
                  </a:cubicBezTo>
                  <a:cubicBezTo>
                    <a:pt x="2169" y="23156"/>
                    <a:pt x="2446" y="22854"/>
                    <a:pt x="2614" y="22399"/>
                  </a:cubicBezTo>
                  <a:cubicBezTo>
                    <a:pt x="2614" y="22399"/>
                    <a:pt x="2693" y="21966"/>
                    <a:pt x="2784" y="21205"/>
                  </a:cubicBezTo>
                  <a:cubicBezTo>
                    <a:pt x="2863" y="20430"/>
                    <a:pt x="2981" y="19341"/>
                    <a:pt x="3087" y="18040"/>
                  </a:cubicBezTo>
                  <a:cubicBezTo>
                    <a:pt x="3139" y="17397"/>
                    <a:pt x="3192" y="16701"/>
                    <a:pt x="3257" y="15966"/>
                  </a:cubicBezTo>
                  <a:cubicBezTo>
                    <a:pt x="3283" y="15598"/>
                    <a:pt x="3323" y="15231"/>
                    <a:pt x="3362" y="14863"/>
                  </a:cubicBezTo>
                  <a:lnTo>
                    <a:pt x="3440" y="14312"/>
                  </a:lnTo>
                  <a:cubicBezTo>
                    <a:pt x="3467" y="14128"/>
                    <a:pt x="3493" y="13958"/>
                    <a:pt x="3519" y="13774"/>
                  </a:cubicBezTo>
                  <a:cubicBezTo>
                    <a:pt x="3624" y="13012"/>
                    <a:pt x="3703" y="12185"/>
                    <a:pt x="3808" y="11332"/>
                  </a:cubicBezTo>
                  <a:cubicBezTo>
                    <a:pt x="3861" y="10898"/>
                    <a:pt x="3927" y="10465"/>
                    <a:pt x="3992" y="10019"/>
                  </a:cubicBezTo>
                  <a:cubicBezTo>
                    <a:pt x="4071" y="9572"/>
                    <a:pt x="4149" y="9112"/>
                    <a:pt x="4228" y="8587"/>
                  </a:cubicBezTo>
                  <a:cubicBezTo>
                    <a:pt x="4347" y="7695"/>
                    <a:pt x="4478" y="6789"/>
                    <a:pt x="4596" y="5909"/>
                  </a:cubicBezTo>
                  <a:cubicBezTo>
                    <a:pt x="4701" y="5042"/>
                    <a:pt x="4846" y="4202"/>
                    <a:pt x="4963" y="3376"/>
                  </a:cubicBezTo>
                  <a:cubicBezTo>
                    <a:pt x="5082" y="2548"/>
                    <a:pt x="5213" y="1760"/>
                    <a:pt x="5331" y="999"/>
                  </a:cubicBezTo>
                  <a:cubicBezTo>
                    <a:pt x="5384" y="657"/>
                    <a:pt x="5436" y="316"/>
                    <a:pt x="5489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607807" y="2487095"/>
              <a:ext cx="578579" cy="904698"/>
            </a:xfrm>
            <a:custGeom>
              <a:avLst/>
              <a:gdLst/>
              <a:ahLst/>
              <a:cxnLst/>
              <a:rect l="l" t="t" r="r" b="b"/>
              <a:pathLst>
                <a:path w="13157" h="20573" extrusionOk="0">
                  <a:moveTo>
                    <a:pt x="5051" y="1"/>
                  </a:moveTo>
                  <a:cubicBezTo>
                    <a:pt x="3743" y="1"/>
                    <a:pt x="2621" y="490"/>
                    <a:pt x="2194" y="1955"/>
                  </a:cubicBezTo>
                  <a:cubicBezTo>
                    <a:pt x="907" y="6380"/>
                    <a:pt x="1" y="4489"/>
                    <a:pt x="2863" y="19929"/>
                  </a:cubicBezTo>
                  <a:cubicBezTo>
                    <a:pt x="2863" y="19929"/>
                    <a:pt x="5724" y="20573"/>
                    <a:pt x="8448" y="20573"/>
                  </a:cubicBezTo>
                  <a:cubicBezTo>
                    <a:pt x="10072" y="20573"/>
                    <a:pt x="11647" y="20344"/>
                    <a:pt x="12540" y="19614"/>
                  </a:cubicBezTo>
                  <a:cubicBezTo>
                    <a:pt x="12540" y="19614"/>
                    <a:pt x="13156" y="7127"/>
                    <a:pt x="11069" y="1981"/>
                  </a:cubicBezTo>
                  <a:cubicBezTo>
                    <a:pt x="11069" y="1981"/>
                    <a:pt x="7683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1990606" y="2045854"/>
              <a:ext cx="330296" cy="895991"/>
            </a:xfrm>
            <a:custGeom>
              <a:avLst/>
              <a:gdLst/>
              <a:ahLst/>
              <a:cxnLst/>
              <a:rect l="l" t="t" r="r" b="b"/>
              <a:pathLst>
                <a:path w="7511" h="20375" extrusionOk="0">
                  <a:moveTo>
                    <a:pt x="355" y="2273"/>
                  </a:moveTo>
                  <a:lnTo>
                    <a:pt x="355" y="2287"/>
                  </a:lnTo>
                  <a:lnTo>
                    <a:pt x="372" y="2321"/>
                  </a:lnTo>
                  <a:lnTo>
                    <a:pt x="369" y="2299"/>
                  </a:lnTo>
                  <a:lnTo>
                    <a:pt x="355" y="2273"/>
                  </a:lnTo>
                  <a:close/>
                  <a:moveTo>
                    <a:pt x="1850" y="1"/>
                  </a:moveTo>
                  <a:cubicBezTo>
                    <a:pt x="1636" y="1"/>
                    <a:pt x="1419" y="43"/>
                    <a:pt x="1209" y="134"/>
                  </a:cubicBezTo>
                  <a:cubicBezTo>
                    <a:pt x="381" y="475"/>
                    <a:pt x="1" y="1433"/>
                    <a:pt x="355" y="2260"/>
                  </a:cubicBezTo>
                  <a:lnTo>
                    <a:pt x="355" y="2273"/>
                  </a:lnTo>
                  <a:lnTo>
                    <a:pt x="369" y="2287"/>
                  </a:lnTo>
                  <a:lnTo>
                    <a:pt x="395" y="2366"/>
                  </a:lnTo>
                  <a:lnTo>
                    <a:pt x="372" y="2321"/>
                  </a:lnTo>
                  <a:lnTo>
                    <a:pt x="407" y="2536"/>
                  </a:lnTo>
                  <a:lnTo>
                    <a:pt x="500" y="3113"/>
                  </a:lnTo>
                  <a:cubicBezTo>
                    <a:pt x="565" y="3507"/>
                    <a:pt x="617" y="3927"/>
                    <a:pt x="657" y="4347"/>
                  </a:cubicBezTo>
                  <a:lnTo>
                    <a:pt x="959" y="6882"/>
                  </a:lnTo>
                  <a:cubicBezTo>
                    <a:pt x="1064" y="7735"/>
                    <a:pt x="1156" y="8589"/>
                    <a:pt x="1261" y="9442"/>
                  </a:cubicBezTo>
                  <a:cubicBezTo>
                    <a:pt x="1366" y="10295"/>
                    <a:pt x="1484" y="11162"/>
                    <a:pt x="1603" y="12015"/>
                  </a:cubicBezTo>
                  <a:lnTo>
                    <a:pt x="1629" y="12160"/>
                  </a:lnTo>
                  <a:cubicBezTo>
                    <a:pt x="1642" y="12265"/>
                    <a:pt x="1681" y="12382"/>
                    <a:pt x="1734" y="12475"/>
                  </a:cubicBezTo>
                  <a:cubicBezTo>
                    <a:pt x="2102" y="13144"/>
                    <a:pt x="2482" y="13800"/>
                    <a:pt x="2876" y="14444"/>
                  </a:cubicBezTo>
                  <a:cubicBezTo>
                    <a:pt x="3073" y="14772"/>
                    <a:pt x="3283" y="15087"/>
                    <a:pt x="3480" y="15402"/>
                  </a:cubicBezTo>
                  <a:lnTo>
                    <a:pt x="4097" y="16361"/>
                  </a:lnTo>
                  <a:cubicBezTo>
                    <a:pt x="4504" y="17004"/>
                    <a:pt x="4924" y="17634"/>
                    <a:pt x="5291" y="18291"/>
                  </a:cubicBezTo>
                  <a:cubicBezTo>
                    <a:pt x="5396" y="18462"/>
                    <a:pt x="5502" y="18619"/>
                    <a:pt x="5580" y="18789"/>
                  </a:cubicBezTo>
                  <a:cubicBezTo>
                    <a:pt x="5659" y="18961"/>
                    <a:pt x="5712" y="19145"/>
                    <a:pt x="5764" y="19328"/>
                  </a:cubicBezTo>
                  <a:cubicBezTo>
                    <a:pt x="5817" y="19512"/>
                    <a:pt x="5869" y="19696"/>
                    <a:pt x="5974" y="19853"/>
                  </a:cubicBezTo>
                  <a:cubicBezTo>
                    <a:pt x="6067" y="20011"/>
                    <a:pt x="6184" y="20169"/>
                    <a:pt x="6382" y="20286"/>
                  </a:cubicBezTo>
                  <a:cubicBezTo>
                    <a:pt x="6460" y="20326"/>
                    <a:pt x="6552" y="20352"/>
                    <a:pt x="6644" y="20365"/>
                  </a:cubicBezTo>
                  <a:cubicBezTo>
                    <a:pt x="6685" y="20372"/>
                    <a:pt x="6725" y="20375"/>
                    <a:pt x="6764" y="20375"/>
                  </a:cubicBezTo>
                  <a:cubicBezTo>
                    <a:pt x="7121" y="20375"/>
                    <a:pt x="7424" y="20114"/>
                    <a:pt x="7471" y="19748"/>
                  </a:cubicBezTo>
                  <a:cubicBezTo>
                    <a:pt x="7511" y="19525"/>
                    <a:pt x="7458" y="19341"/>
                    <a:pt x="7392" y="19157"/>
                  </a:cubicBezTo>
                  <a:cubicBezTo>
                    <a:pt x="7327" y="18987"/>
                    <a:pt x="7222" y="18829"/>
                    <a:pt x="7103" y="18672"/>
                  </a:cubicBezTo>
                  <a:cubicBezTo>
                    <a:pt x="6986" y="18514"/>
                    <a:pt x="6881" y="18369"/>
                    <a:pt x="6788" y="18199"/>
                  </a:cubicBezTo>
                  <a:cubicBezTo>
                    <a:pt x="6709" y="18028"/>
                    <a:pt x="6657" y="17844"/>
                    <a:pt x="6578" y="17674"/>
                  </a:cubicBezTo>
                  <a:cubicBezTo>
                    <a:pt x="6303" y="16965"/>
                    <a:pt x="6053" y="16256"/>
                    <a:pt x="5804" y="15533"/>
                  </a:cubicBezTo>
                  <a:lnTo>
                    <a:pt x="5436" y="14457"/>
                  </a:lnTo>
                  <a:cubicBezTo>
                    <a:pt x="5305" y="14103"/>
                    <a:pt x="5186" y="13735"/>
                    <a:pt x="5055" y="13380"/>
                  </a:cubicBezTo>
                  <a:cubicBezTo>
                    <a:pt x="4832" y="12776"/>
                    <a:pt x="4582" y="12172"/>
                    <a:pt x="4334" y="11582"/>
                  </a:cubicBezTo>
                  <a:cubicBezTo>
                    <a:pt x="4241" y="9928"/>
                    <a:pt x="4162" y="8274"/>
                    <a:pt x="4045" y="6606"/>
                  </a:cubicBezTo>
                  <a:cubicBezTo>
                    <a:pt x="3992" y="5739"/>
                    <a:pt x="3940" y="4873"/>
                    <a:pt x="3847" y="4006"/>
                  </a:cubicBezTo>
                  <a:cubicBezTo>
                    <a:pt x="3808" y="3573"/>
                    <a:pt x="3768" y="3127"/>
                    <a:pt x="3703" y="2681"/>
                  </a:cubicBezTo>
                  <a:cubicBezTo>
                    <a:pt x="3677" y="2457"/>
                    <a:pt x="3651" y="2221"/>
                    <a:pt x="3611" y="1972"/>
                  </a:cubicBezTo>
                  <a:cubicBezTo>
                    <a:pt x="3585" y="1853"/>
                    <a:pt x="3558" y="1722"/>
                    <a:pt x="3520" y="1578"/>
                  </a:cubicBezTo>
                  <a:lnTo>
                    <a:pt x="3493" y="1459"/>
                  </a:lnTo>
                  <a:cubicBezTo>
                    <a:pt x="3480" y="1420"/>
                    <a:pt x="3480" y="1380"/>
                    <a:pt x="3453" y="1289"/>
                  </a:cubicBezTo>
                  <a:cubicBezTo>
                    <a:pt x="3427" y="1210"/>
                    <a:pt x="3388" y="1131"/>
                    <a:pt x="3362" y="1053"/>
                  </a:cubicBezTo>
                  <a:lnTo>
                    <a:pt x="3336" y="986"/>
                  </a:lnTo>
                  <a:cubicBezTo>
                    <a:pt x="3071" y="370"/>
                    <a:pt x="2477" y="1"/>
                    <a:pt x="1850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606663" y="1849024"/>
              <a:ext cx="509890" cy="277790"/>
            </a:xfrm>
            <a:custGeom>
              <a:avLst/>
              <a:gdLst/>
              <a:ahLst/>
              <a:cxnLst/>
              <a:rect l="l" t="t" r="r" b="b"/>
              <a:pathLst>
                <a:path w="11595" h="6317" extrusionOk="0">
                  <a:moveTo>
                    <a:pt x="5030" y="1"/>
                  </a:moveTo>
                  <a:lnTo>
                    <a:pt x="5030" y="1"/>
                  </a:lnTo>
                  <a:cubicBezTo>
                    <a:pt x="5030" y="1"/>
                    <a:pt x="5407" y="3507"/>
                    <a:pt x="2372" y="3507"/>
                  </a:cubicBezTo>
                  <a:cubicBezTo>
                    <a:pt x="2360" y="3507"/>
                    <a:pt x="2349" y="3507"/>
                    <a:pt x="2338" y="3507"/>
                  </a:cubicBezTo>
                  <a:cubicBezTo>
                    <a:pt x="2336" y="3507"/>
                    <a:pt x="2334" y="3507"/>
                    <a:pt x="2332" y="3507"/>
                  </a:cubicBezTo>
                  <a:cubicBezTo>
                    <a:pt x="1504" y="3507"/>
                    <a:pt x="1" y="6316"/>
                    <a:pt x="1" y="6316"/>
                  </a:cubicBezTo>
                  <a:lnTo>
                    <a:pt x="11594" y="5765"/>
                  </a:lnTo>
                  <a:cubicBezTo>
                    <a:pt x="11594" y="5765"/>
                    <a:pt x="10640" y="3230"/>
                    <a:pt x="10258" y="3230"/>
                  </a:cubicBezTo>
                  <a:cubicBezTo>
                    <a:pt x="10257" y="3230"/>
                    <a:pt x="10256" y="3230"/>
                    <a:pt x="10255" y="3230"/>
                  </a:cubicBezTo>
                  <a:cubicBezTo>
                    <a:pt x="10233" y="3231"/>
                    <a:pt x="10211" y="3231"/>
                    <a:pt x="10189" y="3231"/>
                  </a:cubicBezTo>
                  <a:cubicBezTo>
                    <a:pt x="7724" y="3231"/>
                    <a:pt x="7918" y="1012"/>
                    <a:pt x="7918" y="1012"/>
                  </a:cubicBezTo>
                  <a:lnTo>
                    <a:pt x="7918" y="1012"/>
                  </a:lnTo>
                  <a:lnTo>
                    <a:pt x="6224" y="1038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1558775" y="1985741"/>
              <a:ext cx="634515" cy="621411"/>
            </a:xfrm>
            <a:custGeom>
              <a:avLst/>
              <a:gdLst/>
              <a:ahLst/>
              <a:cxnLst/>
              <a:rect l="l" t="t" r="r" b="b"/>
              <a:pathLst>
                <a:path w="14429" h="14131" extrusionOk="0">
                  <a:moveTo>
                    <a:pt x="10928" y="1"/>
                  </a:moveTo>
                  <a:cubicBezTo>
                    <a:pt x="10752" y="1"/>
                    <a:pt x="10648" y="16"/>
                    <a:pt x="10648" y="16"/>
                  </a:cubicBezTo>
                  <a:cubicBezTo>
                    <a:pt x="10648" y="16"/>
                    <a:pt x="10031" y="2052"/>
                    <a:pt x="7431" y="2210"/>
                  </a:cubicBezTo>
                  <a:cubicBezTo>
                    <a:pt x="7373" y="2212"/>
                    <a:pt x="7315" y="2213"/>
                    <a:pt x="7258" y="2213"/>
                  </a:cubicBezTo>
                  <a:cubicBezTo>
                    <a:pt x="4808" y="2213"/>
                    <a:pt x="4031" y="332"/>
                    <a:pt x="4031" y="332"/>
                  </a:cubicBezTo>
                  <a:cubicBezTo>
                    <a:pt x="4031" y="332"/>
                    <a:pt x="4002" y="330"/>
                    <a:pt x="3951" y="330"/>
                  </a:cubicBezTo>
                  <a:cubicBezTo>
                    <a:pt x="3598" y="330"/>
                    <a:pt x="2142" y="390"/>
                    <a:pt x="1247" y="1343"/>
                  </a:cubicBezTo>
                  <a:cubicBezTo>
                    <a:pt x="0" y="2656"/>
                    <a:pt x="2429" y="7815"/>
                    <a:pt x="2429" y="7815"/>
                  </a:cubicBezTo>
                  <a:cubicBezTo>
                    <a:pt x="2429" y="7815"/>
                    <a:pt x="3466" y="11662"/>
                    <a:pt x="3309" y="13356"/>
                  </a:cubicBezTo>
                  <a:cubicBezTo>
                    <a:pt x="3309" y="13356"/>
                    <a:pt x="4927" y="14130"/>
                    <a:pt x="7429" y="14130"/>
                  </a:cubicBezTo>
                  <a:cubicBezTo>
                    <a:pt x="7613" y="14130"/>
                    <a:pt x="7802" y="14126"/>
                    <a:pt x="7995" y="14117"/>
                  </a:cubicBezTo>
                  <a:cubicBezTo>
                    <a:pt x="10831" y="13986"/>
                    <a:pt x="12736" y="13080"/>
                    <a:pt x="12736" y="13080"/>
                  </a:cubicBezTo>
                  <a:cubicBezTo>
                    <a:pt x="12421" y="11400"/>
                    <a:pt x="12709" y="7001"/>
                    <a:pt x="12709" y="7001"/>
                  </a:cubicBezTo>
                  <a:lnTo>
                    <a:pt x="14429" y="5571"/>
                  </a:lnTo>
                  <a:cubicBezTo>
                    <a:pt x="14429" y="5571"/>
                    <a:pt x="14192" y="1816"/>
                    <a:pt x="13077" y="818"/>
                  </a:cubicBezTo>
                  <a:cubicBezTo>
                    <a:pt x="12276" y="102"/>
                    <a:pt x="11374" y="1"/>
                    <a:pt x="10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1761982" y="1540938"/>
              <a:ext cx="349953" cy="473831"/>
            </a:xfrm>
            <a:custGeom>
              <a:avLst/>
              <a:gdLst/>
              <a:ahLst/>
              <a:cxnLst/>
              <a:rect l="l" t="t" r="r" b="b"/>
              <a:pathLst>
                <a:path w="7958" h="10775" extrusionOk="0">
                  <a:moveTo>
                    <a:pt x="4072" y="1"/>
                  </a:moveTo>
                  <a:cubicBezTo>
                    <a:pt x="2864" y="1"/>
                    <a:pt x="1723" y="628"/>
                    <a:pt x="999" y="1611"/>
                  </a:cubicBezTo>
                  <a:lnTo>
                    <a:pt x="894" y="1769"/>
                  </a:lnTo>
                  <a:cubicBezTo>
                    <a:pt x="250" y="2635"/>
                    <a:pt x="1" y="4079"/>
                    <a:pt x="224" y="5142"/>
                  </a:cubicBezTo>
                  <a:lnTo>
                    <a:pt x="1536" y="7558"/>
                  </a:lnTo>
                  <a:cubicBezTo>
                    <a:pt x="1536" y="7558"/>
                    <a:pt x="1156" y="9685"/>
                    <a:pt x="526" y="10066"/>
                  </a:cubicBezTo>
                  <a:cubicBezTo>
                    <a:pt x="103" y="10321"/>
                    <a:pt x="1262" y="10774"/>
                    <a:pt x="2405" y="10774"/>
                  </a:cubicBezTo>
                  <a:cubicBezTo>
                    <a:pt x="3147" y="10774"/>
                    <a:pt x="3881" y="10584"/>
                    <a:pt x="4176" y="10026"/>
                  </a:cubicBezTo>
                  <a:lnTo>
                    <a:pt x="4215" y="8307"/>
                  </a:lnTo>
                  <a:cubicBezTo>
                    <a:pt x="4215" y="8307"/>
                    <a:pt x="4855" y="8623"/>
                    <a:pt x="5569" y="8623"/>
                  </a:cubicBezTo>
                  <a:cubicBezTo>
                    <a:pt x="5830" y="8623"/>
                    <a:pt x="6102" y="8581"/>
                    <a:pt x="6355" y="8465"/>
                  </a:cubicBezTo>
                  <a:cubicBezTo>
                    <a:pt x="6854" y="8255"/>
                    <a:pt x="7957" y="7125"/>
                    <a:pt x="7760" y="3173"/>
                  </a:cubicBezTo>
                  <a:cubicBezTo>
                    <a:pt x="7668" y="1230"/>
                    <a:pt x="6513" y="153"/>
                    <a:pt x="4320" y="9"/>
                  </a:cubicBezTo>
                  <a:cubicBezTo>
                    <a:pt x="4237" y="4"/>
                    <a:pt x="4155" y="1"/>
                    <a:pt x="4072" y="1"/>
                  </a:cubicBez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946763" y="1906763"/>
              <a:ext cx="12137" cy="23747"/>
            </a:xfrm>
            <a:custGeom>
              <a:avLst/>
              <a:gdLst/>
              <a:ahLst/>
              <a:cxnLst/>
              <a:rect l="l" t="t" r="r" b="b"/>
              <a:pathLst>
                <a:path w="276" h="540" extrusionOk="0">
                  <a:moveTo>
                    <a:pt x="13" y="1"/>
                  </a:moveTo>
                  <a:lnTo>
                    <a:pt x="0" y="447"/>
                  </a:lnTo>
                  <a:cubicBezTo>
                    <a:pt x="92" y="473"/>
                    <a:pt x="184" y="513"/>
                    <a:pt x="275" y="539"/>
                  </a:cubicBezTo>
                  <a:lnTo>
                    <a:pt x="184" y="67"/>
                  </a:lnTo>
                  <a:cubicBezTo>
                    <a:pt x="184" y="67"/>
                    <a:pt x="118" y="41"/>
                    <a:pt x="13" y="1"/>
                  </a:cubicBezTo>
                  <a:close/>
                </a:path>
              </a:pathLst>
            </a:custGeom>
            <a:solidFill>
              <a:srgbClr val="FFA3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877459" y="1883676"/>
              <a:ext cx="69876" cy="42744"/>
            </a:xfrm>
            <a:custGeom>
              <a:avLst/>
              <a:gdLst/>
              <a:ahLst/>
              <a:cxnLst/>
              <a:rect l="l" t="t" r="r" b="b"/>
              <a:pathLst>
                <a:path w="1589" h="972" extrusionOk="0">
                  <a:moveTo>
                    <a:pt x="1" y="0"/>
                  </a:moveTo>
                  <a:cubicBezTo>
                    <a:pt x="1" y="1"/>
                    <a:pt x="788" y="671"/>
                    <a:pt x="1576" y="972"/>
                  </a:cubicBezTo>
                  <a:lnTo>
                    <a:pt x="1589" y="526"/>
                  </a:lnTo>
                  <a:cubicBezTo>
                    <a:pt x="1209" y="408"/>
                    <a:pt x="316" y="119"/>
                    <a:pt x="1" y="0"/>
                  </a:cubicBezTo>
                  <a:close/>
                </a:path>
              </a:pathLst>
            </a:custGeom>
            <a:solidFill>
              <a:srgbClr val="FFA9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2276397" y="2137321"/>
              <a:ext cx="158354" cy="234079"/>
            </a:xfrm>
            <a:custGeom>
              <a:avLst/>
              <a:gdLst/>
              <a:ahLst/>
              <a:cxnLst/>
              <a:rect l="l" t="t" r="r" b="b"/>
              <a:pathLst>
                <a:path w="3601" h="5323" extrusionOk="0">
                  <a:moveTo>
                    <a:pt x="3136" y="1"/>
                  </a:moveTo>
                  <a:cubicBezTo>
                    <a:pt x="3094" y="1"/>
                    <a:pt x="3050" y="8"/>
                    <a:pt x="3007" y="23"/>
                  </a:cubicBezTo>
                  <a:lnTo>
                    <a:pt x="1406" y="522"/>
                  </a:lnTo>
                  <a:cubicBezTo>
                    <a:pt x="1261" y="561"/>
                    <a:pt x="1169" y="679"/>
                    <a:pt x="1129" y="811"/>
                  </a:cubicBezTo>
                  <a:lnTo>
                    <a:pt x="79" y="4802"/>
                  </a:lnTo>
                  <a:cubicBezTo>
                    <a:pt x="1" y="5072"/>
                    <a:pt x="211" y="5323"/>
                    <a:pt x="471" y="5323"/>
                  </a:cubicBezTo>
                  <a:cubicBezTo>
                    <a:pt x="515" y="5323"/>
                    <a:pt x="559" y="5316"/>
                    <a:pt x="604" y="5301"/>
                  </a:cubicBezTo>
                  <a:lnTo>
                    <a:pt x="2206" y="4788"/>
                  </a:lnTo>
                  <a:cubicBezTo>
                    <a:pt x="2337" y="4749"/>
                    <a:pt x="2442" y="4644"/>
                    <a:pt x="2482" y="4499"/>
                  </a:cubicBezTo>
                  <a:lnTo>
                    <a:pt x="3533" y="522"/>
                  </a:lnTo>
                  <a:cubicBezTo>
                    <a:pt x="3600" y="252"/>
                    <a:pt x="3387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706574" y="2222588"/>
              <a:ext cx="719959" cy="390894"/>
            </a:xfrm>
            <a:custGeom>
              <a:avLst/>
              <a:gdLst/>
              <a:ahLst/>
              <a:cxnLst/>
              <a:rect l="l" t="t" r="r" b="b"/>
              <a:pathLst>
                <a:path w="16372" h="8889" extrusionOk="0">
                  <a:moveTo>
                    <a:pt x="2586" y="1"/>
                  </a:moveTo>
                  <a:cubicBezTo>
                    <a:pt x="1720" y="854"/>
                    <a:pt x="893" y="1746"/>
                    <a:pt x="0" y="2587"/>
                  </a:cubicBezTo>
                  <a:cubicBezTo>
                    <a:pt x="66" y="2679"/>
                    <a:pt x="118" y="2784"/>
                    <a:pt x="184" y="2876"/>
                  </a:cubicBezTo>
                  <a:cubicBezTo>
                    <a:pt x="459" y="3336"/>
                    <a:pt x="762" y="3821"/>
                    <a:pt x="1103" y="4320"/>
                  </a:cubicBezTo>
                  <a:cubicBezTo>
                    <a:pt x="1445" y="4832"/>
                    <a:pt x="1825" y="5370"/>
                    <a:pt x="2245" y="5909"/>
                  </a:cubicBezTo>
                  <a:cubicBezTo>
                    <a:pt x="2679" y="6447"/>
                    <a:pt x="3151" y="6998"/>
                    <a:pt x="3742" y="7549"/>
                  </a:cubicBezTo>
                  <a:cubicBezTo>
                    <a:pt x="4031" y="7812"/>
                    <a:pt x="4359" y="8088"/>
                    <a:pt x="4779" y="8351"/>
                  </a:cubicBezTo>
                  <a:cubicBezTo>
                    <a:pt x="4990" y="8469"/>
                    <a:pt x="5212" y="8600"/>
                    <a:pt x="5501" y="8705"/>
                  </a:cubicBezTo>
                  <a:cubicBezTo>
                    <a:pt x="5777" y="8810"/>
                    <a:pt x="6119" y="8889"/>
                    <a:pt x="6525" y="8889"/>
                  </a:cubicBezTo>
                  <a:lnTo>
                    <a:pt x="6670" y="8889"/>
                  </a:lnTo>
                  <a:lnTo>
                    <a:pt x="6735" y="8876"/>
                  </a:lnTo>
                  <a:lnTo>
                    <a:pt x="6840" y="8862"/>
                  </a:lnTo>
                  <a:lnTo>
                    <a:pt x="6971" y="8850"/>
                  </a:lnTo>
                  <a:cubicBezTo>
                    <a:pt x="7116" y="8824"/>
                    <a:pt x="7234" y="8797"/>
                    <a:pt x="7353" y="8771"/>
                  </a:cubicBezTo>
                  <a:cubicBezTo>
                    <a:pt x="7575" y="8705"/>
                    <a:pt x="7785" y="8640"/>
                    <a:pt x="7983" y="8561"/>
                  </a:cubicBezTo>
                  <a:cubicBezTo>
                    <a:pt x="8363" y="8403"/>
                    <a:pt x="8705" y="8232"/>
                    <a:pt x="9033" y="8048"/>
                  </a:cubicBezTo>
                  <a:cubicBezTo>
                    <a:pt x="9676" y="7681"/>
                    <a:pt x="10241" y="7274"/>
                    <a:pt x="10779" y="6893"/>
                  </a:cubicBezTo>
                  <a:cubicBezTo>
                    <a:pt x="11318" y="6499"/>
                    <a:pt x="11803" y="6105"/>
                    <a:pt x="12276" y="5725"/>
                  </a:cubicBezTo>
                  <a:cubicBezTo>
                    <a:pt x="12736" y="5344"/>
                    <a:pt x="13168" y="4990"/>
                    <a:pt x="13562" y="4661"/>
                  </a:cubicBezTo>
                  <a:cubicBezTo>
                    <a:pt x="13772" y="4491"/>
                    <a:pt x="13956" y="4333"/>
                    <a:pt x="14140" y="4188"/>
                  </a:cubicBezTo>
                  <a:cubicBezTo>
                    <a:pt x="14324" y="4031"/>
                    <a:pt x="14495" y="3887"/>
                    <a:pt x="14665" y="3782"/>
                  </a:cubicBezTo>
                  <a:cubicBezTo>
                    <a:pt x="15033" y="3572"/>
                    <a:pt x="15374" y="3414"/>
                    <a:pt x="15610" y="3217"/>
                  </a:cubicBezTo>
                  <a:cubicBezTo>
                    <a:pt x="15847" y="3047"/>
                    <a:pt x="16004" y="2863"/>
                    <a:pt x="16097" y="2718"/>
                  </a:cubicBezTo>
                  <a:cubicBezTo>
                    <a:pt x="16188" y="2574"/>
                    <a:pt x="16228" y="2469"/>
                    <a:pt x="16228" y="2469"/>
                  </a:cubicBezTo>
                  <a:cubicBezTo>
                    <a:pt x="16372" y="2062"/>
                    <a:pt x="16162" y="1615"/>
                    <a:pt x="15742" y="1471"/>
                  </a:cubicBezTo>
                  <a:cubicBezTo>
                    <a:pt x="15650" y="1445"/>
                    <a:pt x="15545" y="1431"/>
                    <a:pt x="15440" y="1431"/>
                  </a:cubicBezTo>
                  <a:lnTo>
                    <a:pt x="15400" y="1445"/>
                  </a:lnTo>
                  <a:cubicBezTo>
                    <a:pt x="15400" y="1445"/>
                    <a:pt x="15295" y="1445"/>
                    <a:pt x="15138" y="1497"/>
                  </a:cubicBezTo>
                  <a:cubicBezTo>
                    <a:pt x="14980" y="1563"/>
                    <a:pt x="14770" y="1655"/>
                    <a:pt x="14547" y="1839"/>
                  </a:cubicBezTo>
                  <a:cubicBezTo>
                    <a:pt x="14311" y="2009"/>
                    <a:pt x="14075" y="2298"/>
                    <a:pt x="13772" y="2574"/>
                  </a:cubicBezTo>
                  <a:cubicBezTo>
                    <a:pt x="13615" y="2718"/>
                    <a:pt x="13445" y="2837"/>
                    <a:pt x="13247" y="2954"/>
                  </a:cubicBezTo>
                  <a:cubicBezTo>
                    <a:pt x="13051" y="3086"/>
                    <a:pt x="12841" y="3204"/>
                    <a:pt x="12631" y="3348"/>
                  </a:cubicBezTo>
                  <a:cubicBezTo>
                    <a:pt x="12197" y="3598"/>
                    <a:pt x="11724" y="3887"/>
                    <a:pt x="11225" y="4150"/>
                  </a:cubicBezTo>
                  <a:cubicBezTo>
                    <a:pt x="10714" y="4425"/>
                    <a:pt x="10175" y="4701"/>
                    <a:pt x="9624" y="4964"/>
                  </a:cubicBezTo>
                  <a:cubicBezTo>
                    <a:pt x="9060" y="5226"/>
                    <a:pt x="8482" y="5475"/>
                    <a:pt x="7917" y="5673"/>
                  </a:cubicBezTo>
                  <a:cubicBezTo>
                    <a:pt x="7628" y="5778"/>
                    <a:pt x="7353" y="5869"/>
                    <a:pt x="7103" y="5935"/>
                  </a:cubicBezTo>
                  <a:cubicBezTo>
                    <a:pt x="6932" y="5980"/>
                    <a:pt x="6761" y="6000"/>
                    <a:pt x="6658" y="6000"/>
                  </a:cubicBezTo>
                  <a:cubicBezTo>
                    <a:pt x="6610" y="6000"/>
                    <a:pt x="6577" y="5996"/>
                    <a:pt x="6565" y="5988"/>
                  </a:cubicBezTo>
                  <a:cubicBezTo>
                    <a:pt x="6630" y="5988"/>
                    <a:pt x="6630" y="5988"/>
                    <a:pt x="6604" y="5961"/>
                  </a:cubicBezTo>
                  <a:cubicBezTo>
                    <a:pt x="6565" y="5935"/>
                    <a:pt x="6499" y="5895"/>
                    <a:pt x="6434" y="5843"/>
                  </a:cubicBezTo>
                  <a:cubicBezTo>
                    <a:pt x="6276" y="5725"/>
                    <a:pt x="6105" y="5541"/>
                    <a:pt x="5921" y="5344"/>
                  </a:cubicBezTo>
                  <a:cubicBezTo>
                    <a:pt x="5567" y="4937"/>
                    <a:pt x="5212" y="4465"/>
                    <a:pt x="4884" y="3978"/>
                  </a:cubicBezTo>
                  <a:cubicBezTo>
                    <a:pt x="4228" y="3007"/>
                    <a:pt x="3663" y="2009"/>
                    <a:pt x="3204" y="1142"/>
                  </a:cubicBezTo>
                  <a:cubicBezTo>
                    <a:pt x="2980" y="736"/>
                    <a:pt x="2770" y="355"/>
                    <a:pt x="2586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685202" y="1478450"/>
              <a:ext cx="341246" cy="541596"/>
            </a:xfrm>
            <a:custGeom>
              <a:avLst/>
              <a:gdLst/>
              <a:ahLst/>
              <a:cxnLst/>
              <a:rect l="l" t="t" r="r" b="b"/>
              <a:pathLst>
                <a:path w="7760" h="12316" extrusionOk="0">
                  <a:moveTo>
                    <a:pt x="5592" y="0"/>
                  </a:moveTo>
                  <a:cubicBezTo>
                    <a:pt x="5018" y="0"/>
                    <a:pt x="4339" y="69"/>
                    <a:pt x="3900" y="196"/>
                  </a:cubicBezTo>
                  <a:cubicBezTo>
                    <a:pt x="3060" y="459"/>
                    <a:pt x="2258" y="970"/>
                    <a:pt x="1642" y="1601"/>
                  </a:cubicBezTo>
                  <a:cubicBezTo>
                    <a:pt x="998" y="2244"/>
                    <a:pt x="670" y="3137"/>
                    <a:pt x="408" y="4004"/>
                  </a:cubicBezTo>
                  <a:cubicBezTo>
                    <a:pt x="184" y="4739"/>
                    <a:pt x="0" y="5513"/>
                    <a:pt x="224" y="6236"/>
                  </a:cubicBezTo>
                  <a:cubicBezTo>
                    <a:pt x="447" y="6984"/>
                    <a:pt x="1064" y="7561"/>
                    <a:pt x="1300" y="8296"/>
                  </a:cubicBezTo>
                  <a:cubicBezTo>
                    <a:pt x="1458" y="8809"/>
                    <a:pt x="1458" y="9439"/>
                    <a:pt x="1891" y="9767"/>
                  </a:cubicBezTo>
                  <a:cubicBezTo>
                    <a:pt x="2088" y="9898"/>
                    <a:pt x="2325" y="9951"/>
                    <a:pt x="2508" y="10096"/>
                  </a:cubicBezTo>
                  <a:cubicBezTo>
                    <a:pt x="2705" y="10253"/>
                    <a:pt x="2810" y="10502"/>
                    <a:pt x="2915" y="10752"/>
                  </a:cubicBezTo>
                  <a:cubicBezTo>
                    <a:pt x="3131" y="11281"/>
                    <a:pt x="3271" y="12315"/>
                    <a:pt x="3756" y="12315"/>
                  </a:cubicBezTo>
                  <a:cubicBezTo>
                    <a:pt x="3801" y="12315"/>
                    <a:pt x="3849" y="12307"/>
                    <a:pt x="3900" y="12288"/>
                  </a:cubicBezTo>
                  <a:cubicBezTo>
                    <a:pt x="4504" y="12065"/>
                    <a:pt x="3598" y="10568"/>
                    <a:pt x="3585" y="9714"/>
                  </a:cubicBezTo>
                  <a:cubicBezTo>
                    <a:pt x="3559" y="8848"/>
                    <a:pt x="3571" y="8165"/>
                    <a:pt x="4005" y="7417"/>
                  </a:cubicBezTo>
                  <a:cubicBezTo>
                    <a:pt x="4425" y="6682"/>
                    <a:pt x="5120" y="6157"/>
                    <a:pt x="5686" y="5527"/>
                  </a:cubicBezTo>
                  <a:cubicBezTo>
                    <a:pt x="6512" y="4620"/>
                    <a:pt x="7471" y="3386"/>
                    <a:pt x="7681" y="2178"/>
                  </a:cubicBezTo>
                  <a:cubicBezTo>
                    <a:pt x="7760" y="1746"/>
                    <a:pt x="7510" y="1220"/>
                    <a:pt x="7221" y="826"/>
                  </a:cubicBezTo>
                  <a:cubicBezTo>
                    <a:pt x="6906" y="406"/>
                    <a:pt x="6631" y="78"/>
                    <a:pt x="6132" y="25"/>
                  </a:cubicBezTo>
                  <a:cubicBezTo>
                    <a:pt x="5974" y="8"/>
                    <a:pt x="5789" y="0"/>
                    <a:pt x="5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996719" y="1532495"/>
              <a:ext cx="129594" cy="185531"/>
            </a:xfrm>
            <a:custGeom>
              <a:avLst/>
              <a:gdLst/>
              <a:ahLst/>
              <a:cxnLst/>
              <a:rect l="l" t="t" r="r" b="b"/>
              <a:pathLst>
                <a:path w="2947" h="4219" extrusionOk="0">
                  <a:moveTo>
                    <a:pt x="424" y="0"/>
                  </a:moveTo>
                  <a:cubicBezTo>
                    <a:pt x="132" y="0"/>
                    <a:pt x="0" y="197"/>
                    <a:pt x="230" y="727"/>
                  </a:cubicBezTo>
                  <a:cubicBezTo>
                    <a:pt x="794" y="2040"/>
                    <a:pt x="1726" y="3247"/>
                    <a:pt x="2777" y="4219"/>
                  </a:cubicBezTo>
                  <a:cubicBezTo>
                    <a:pt x="2947" y="3234"/>
                    <a:pt x="2947" y="2157"/>
                    <a:pt x="2474" y="1278"/>
                  </a:cubicBezTo>
                  <a:cubicBezTo>
                    <a:pt x="2204" y="772"/>
                    <a:pt x="1002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4537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7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Độ khó sử dụng</a:t>
            </a:r>
            <a:endParaRPr dirty="0"/>
          </a:p>
        </p:txBody>
      </p:sp>
      <p:grpSp>
        <p:nvGrpSpPr>
          <p:cNvPr id="39" name="Google Shape;816;p51"/>
          <p:cNvGrpSpPr/>
          <p:nvPr/>
        </p:nvGrpSpPr>
        <p:grpSpPr>
          <a:xfrm>
            <a:off x="950967" y="1993896"/>
            <a:ext cx="4411460" cy="4312496"/>
            <a:chOff x="1036250" y="238125"/>
            <a:chExt cx="3015050" cy="1591475"/>
          </a:xfrm>
        </p:grpSpPr>
        <p:sp>
          <p:nvSpPr>
            <p:cNvPr id="40" name="Google Shape;817;p51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818;p51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7" name="Google Shape;808;p51"/>
          <p:cNvSpPr txBox="1">
            <a:spLocks noGrp="1"/>
          </p:cNvSpPr>
          <p:nvPr>
            <p:ph type="subTitle" idx="5"/>
          </p:nvPr>
        </p:nvSpPr>
        <p:spPr>
          <a:xfrm>
            <a:off x="1685563" y="2020720"/>
            <a:ext cx="3010400" cy="9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smtClean="0"/>
              <a:t>Blogspot</a:t>
            </a:r>
            <a:endParaRPr dirty="0"/>
          </a:p>
        </p:txBody>
      </p:sp>
      <p:sp>
        <p:nvSpPr>
          <p:cNvPr id="38" name="Google Shape;809;p51"/>
          <p:cNvSpPr txBox="1">
            <a:spLocks noGrp="1"/>
          </p:cNvSpPr>
          <p:nvPr>
            <p:ph type="subTitle" idx="6"/>
          </p:nvPr>
        </p:nvSpPr>
        <p:spPr>
          <a:xfrm>
            <a:off x="1234562" y="3041549"/>
            <a:ext cx="3912401" cy="17387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Rất dễ dàng! </a:t>
            </a:r>
          </a:p>
          <a:p>
            <a:pPr marL="0" indent="0" algn="l"/>
            <a:r>
              <a:rPr lang="en" dirty="0" smtClean="0">
                <a:sym typeface="Wingdings" panose="05000000000000000000" pitchFamily="2" charset="2"/>
              </a:rPr>
              <a:t></a:t>
            </a:r>
            <a:r>
              <a:rPr lang="en" dirty="0" smtClean="0"/>
              <a:t>Đối với viết blog chỉ cần đăng ký tài khoản, chọn template có sẵn và viết bài.</a:t>
            </a:r>
          </a:p>
          <a:p>
            <a:pPr marL="0" indent="0" algn="l"/>
            <a:r>
              <a:rPr lang="en" dirty="0" smtClean="0">
                <a:sym typeface="Wingdings" panose="05000000000000000000" pitchFamily="2" charset="2"/>
              </a:rPr>
              <a:t></a:t>
            </a:r>
            <a:r>
              <a:rPr lang="en" dirty="0" smtClean="0"/>
              <a:t>Đối với web bán hàng, dịch vụ, hoặc tùy biến thì cần phải biết code </a:t>
            </a:r>
            <a:endParaRPr dirty="0"/>
          </a:p>
        </p:txBody>
      </p:sp>
      <p:grpSp>
        <p:nvGrpSpPr>
          <p:cNvPr id="42" name="Google Shape;822;p51"/>
          <p:cNvGrpSpPr/>
          <p:nvPr/>
        </p:nvGrpSpPr>
        <p:grpSpPr>
          <a:xfrm>
            <a:off x="3190763" y="700814"/>
            <a:ext cx="879127" cy="816015"/>
            <a:chOff x="-3808700" y="3628950"/>
            <a:chExt cx="296175" cy="274925"/>
          </a:xfrm>
        </p:grpSpPr>
        <p:sp>
          <p:nvSpPr>
            <p:cNvPr id="43" name="Google Shape;823;p51"/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824;p51"/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825;p51"/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0" name="Google Shape;816;p51"/>
          <p:cNvGrpSpPr/>
          <p:nvPr/>
        </p:nvGrpSpPr>
        <p:grpSpPr>
          <a:xfrm>
            <a:off x="6619247" y="1993896"/>
            <a:ext cx="4621720" cy="4285672"/>
            <a:chOff x="1036250" y="238125"/>
            <a:chExt cx="3015050" cy="1591475"/>
          </a:xfrm>
        </p:grpSpPr>
        <p:sp>
          <p:nvSpPr>
            <p:cNvPr id="51" name="Google Shape;817;p51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818;p51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8" name="Google Shape;808;p51"/>
          <p:cNvSpPr txBox="1">
            <a:spLocks noGrp="1"/>
          </p:cNvSpPr>
          <p:nvPr>
            <p:ph type="subTitle" idx="5"/>
          </p:nvPr>
        </p:nvSpPr>
        <p:spPr>
          <a:xfrm>
            <a:off x="7424907" y="2108197"/>
            <a:ext cx="3010400" cy="9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smtClean="0"/>
              <a:t>Wordpress</a:t>
            </a:r>
            <a:endParaRPr dirty="0"/>
          </a:p>
        </p:txBody>
      </p:sp>
      <p:sp>
        <p:nvSpPr>
          <p:cNvPr id="49" name="Google Shape;809;p51"/>
          <p:cNvSpPr txBox="1">
            <a:spLocks noGrp="1"/>
          </p:cNvSpPr>
          <p:nvPr>
            <p:ph type="subTitle" idx="6"/>
          </p:nvPr>
        </p:nvSpPr>
        <p:spPr>
          <a:xfrm>
            <a:off x="6954905" y="3041549"/>
            <a:ext cx="3950403" cy="17387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Khó khăn hơn!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" dirty="0" smtClean="0"/>
              <a:t>Phải biết chọn hosting nào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" dirty="0" smtClean="0"/>
              <a:t>Mua domain ở đâu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" dirty="0" smtClean="0"/>
              <a:t>Quản lý hosting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" dirty="0" smtClean="0"/>
              <a:t>Cấu hình và chọn giao diện và plugin ra sao</a:t>
            </a:r>
          </a:p>
          <a:p>
            <a:pPr marL="342900" algn="l">
              <a:buFont typeface="Wingdings" panose="05000000000000000000" pitchFamily="2" charset="2"/>
              <a:buChar char="è"/>
            </a:pPr>
            <a:r>
              <a:rPr lang="en" dirty="0" smtClean="0"/>
              <a:t>Cập nhật nội dung và tối ưu hóa website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9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ulti Level Marketing Website by Slidesgo">
  <a:themeElements>
    <a:clrScheme name="Simple Light">
      <a:dk1>
        <a:srgbClr val="003C67"/>
      </a:dk1>
      <a:lt1>
        <a:srgbClr val="FFFFFF"/>
      </a:lt1>
      <a:dk2>
        <a:srgbClr val="CA4F24"/>
      </a:dk2>
      <a:lt2>
        <a:srgbClr val="FF9500"/>
      </a:lt2>
      <a:accent1>
        <a:srgbClr val="2A90FF"/>
      </a:accent1>
      <a:accent2>
        <a:srgbClr val="A3BDFF"/>
      </a:accent2>
      <a:accent3>
        <a:srgbClr val="DEEBFF"/>
      </a:accent3>
      <a:accent4>
        <a:srgbClr val="C8DEFF"/>
      </a:accent4>
      <a:accent5>
        <a:srgbClr val="0097A7"/>
      </a:accent5>
      <a:accent6>
        <a:srgbClr val="EEFF41"/>
      </a:accent6>
      <a:hlink>
        <a:srgbClr val="003C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450</Words>
  <Application>Microsoft Office PowerPoint</Application>
  <PresentationFormat>Widescreen</PresentationFormat>
  <Paragraphs>79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Nunito</vt:lpstr>
      <vt:lpstr>Proxima Nova</vt:lpstr>
      <vt:lpstr>Roboto Condensed</vt:lpstr>
      <vt:lpstr>Wingdings</vt:lpstr>
      <vt:lpstr>Office Theme</vt:lpstr>
      <vt:lpstr>Multi Level Marketing Website by Slidesgo</vt:lpstr>
      <vt:lpstr>Giới thiệu Cài đặt Wordpress</vt:lpstr>
      <vt:lpstr>Mục lục</vt:lpstr>
      <vt:lpstr>Giới thiệu</vt:lpstr>
      <vt:lpstr>Wordpress!</vt:lpstr>
      <vt:lpstr>37%</vt:lpstr>
      <vt:lpstr>Wordpress.org vs Wordpress.com</vt:lpstr>
      <vt:lpstr>So sánh Blogspot</vt:lpstr>
      <vt:lpstr>Chi phí để bắt đầu!</vt:lpstr>
      <vt:lpstr>Độ khó sử dụng</vt:lpstr>
      <vt:lpstr>Tối ưu hóa marketing</vt:lpstr>
      <vt:lpstr>Bảo mật</vt:lpstr>
      <vt:lpstr>Cài đặt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Thành viên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Cài đặt Wordpress</dc:title>
  <dc:creator>Admin</dc:creator>
  <cp:lastModifiedBy>Admin</cp:lastModifiedBy>
  <cp:revision>59</cp:revision>
  <dcterms:created xsi:type="dcterms:W3CDTF">2021-09-19T14:20:22Z</dcterms:created>
  <dcterms:modified xsi:type="dcterms:W3CDTF">2021-09-20T03:10:15Z</dcterms:modified>
</cp:coreProperties>
</file>