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78" r:id="rId26"/>
  </p:sldIdLst>
  <p:sldSz cx="9144000" cy="5143500" type="screen16x9"/>
  <p:notesSz cx="6858000" cy="9144000"/>
  <p:embeddedFontLst>
    <p:embeddedFont>
      <p:font typeface="Proxima Nova Semibold" panose="020B0604020202020204" charset="0"/>
      <p:regular r:id="rId28"/>
      <p:bold r:id="rId29"/>
      <p:boldItalic r:id="rId30"/>
    </p:embeddedFont>
    <p:embeddedFont>
      <p:font typeface="Consolas" panose="020B0609020204030204" pitchFamily="49" charset="0"/>
      <p:regular r:id="rId31"/>
      <p:bold r:id="rId32"/>
      <p:italic r:id="rId33"/>
      <p:boldItalic r:id="rId34"/>
    </p:embeddedFont>
    <p:embeddedFont>
      <p:font typeface="Montserrat" panose="020B0604020202020204" charset="0"/>
      <p:regular r:id="rId35"/>
      <p:bold r:id="rId36"/>
      <p:italic r:id="rId37"/>
      <p:boldItalic r:id="rId38"/>
    </p:embeddedFont>
    <p:embeddedFont>
      <p:font typeface="Arvo" panose="020B0604020202020204" charset="0"/>
      <p:regular r:id="rId39"/>
      <p:bold r:id="rId40"/>
      <p:italic r:id="rId41"/>
      <p:boldItalic r:id="rId42"/>
    </p:embeddedFont>
    <p:embeddedFont>
      <p:font typeface="Proxima Nova"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f046e89e0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f046e89e0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f046e89e0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f046e89e0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f046e89e0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f046e89e0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f046e89e0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f046e89e0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f046e89e0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f046e89e0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f046e89e0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f046e89e0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f046e89e09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f046e89e09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f046e89e0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f046e89e0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f046e89e0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f046e89e0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f046e89e09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f046e89e0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7664a20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7664a20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f046e89e09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f046e89e09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f0330067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f0330067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f0330067b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f0330067b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f0330067b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f0330067b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362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f0330067b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f0330067b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7980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7664a2081_0_12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7664a2081_0_12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f05cef87f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f05cef87f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f05cef87f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f05cef87f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f05cef87fe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f05cef87f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f05cef87f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f05cef87f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f05cef87f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f05cef87f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rot="5400000">
            <a:off x="-1515884" y="-1719378"/>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708000" y="399750"/>
            <a:ext cx="7728000" cy="4344000"/>
          </a:xfrm>
          <a:prstGeom prst="round1Rect">
            <a:avLst>
              <a:gd name="adj" fmla="val 16667"/>
            </a:avLst>
          </a:prstGeom>
          <a:solidFill>
            <a:srgbClr val="EEEEEE"/>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1" name="Google Shape;11;p2"/>
          <p:cNvSpPr/>
          <p:nvPr/>
        </p:nvSpPr>
        <p:spPr>
          <a:xfrm rot="-2175913">
            <a:off x="6501213" y="3908853"/>
            <a:ext cx="1705595" cy="1705595"/>
          </a:xfrm>
          <a:prstGeom prst="blockArc">
            <a:avLst>
              <a:gd name="adj1" fmla="val 13003178"/>
              <a:gd name="adj2" fmla="val 2121832"/>
              <a:gd name="adj3" fmla="val 25028"/>
            </a:avLst>
          </a:prstGeom>
          <a:solidFill>
            <a:srgbClr val="BDC1C6"/>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2" name="Google Shape;12;p2"/>
          <p:cNvSpPr txBox="1"/>
          <p:nvPr/>
        </p:nvSpPr>
        <p:spPr>
          <a:xfrm>
            <a:off x="1355650" y="744575"/>
            <a:ext cx="6261600" cy="2395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4800" b="1">
              <a:solidFill>
                <a:srgbClr val="27316F"/>
              </a:solidFill>
              <a:latin typeface="Montserrat"/>
              <a:ea typeface="Montserrat"/>
              <a:cs typeface="Montserrat"/>
              <a:sym typeface="Montserrat"/>
            </a:endParaRPr>
          </a:p>
        </p:txBody>
      </p:sp>
      <p:sp>
        <p:nvSpPr>
          <p:cNvPr id="13" name="Google Shape;13;p2"/>
          <p:cNvSpPr txBox="1"/>
          <p:nvPr/>
        </p:nvSpPr>
        <p:spPr>
          <a:xfrm>
            <a:off x="1355650" y="3396875"/>
            <a:ext cx="4048500" cy="53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4" name="Google Shape;14;p2"/>
          <p:cNvSpPr txBox="1"/>
          <p:nvPr/>
        </p:nvSpPr>
        <p:spPr>
          <a:xfrm>
            <a:off x="1080000" y="2834125"/>
            <a:ext cx="6840000" cy="1485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5" name="Google Shape;15;p2"/>
          <p:cNvSpPr txBox="1">
            <a:spLocks noGrp="1"/>
          </p:cNvSpPr>
          <p:nvPr>
            <p:ph type="title"/>
          </p:nvPr>
        </p:nvSpPr>
        <p:spPr>
          <a:xfrm>
            <a:off x="1441200" y="1455663"/>
            <a:ext cx="6261600" cy="1362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6000">
                <a:solidFill>
                  <a:schemeClr val="accent1"/>
                </a:solidFill>
              </a:defRPr>
            </a:lvl1pPr>
            <a:lvl2pPr lvl="1">
              <a:lnSpc>
                <a:spcPct val="100000"/>
              </a:lnSpc>
              <a:spcBef>
                <a:spcPts val="0"/>
              </a:spcBef>
              <a:spcAft>
                <a:spcPts val="0"/>
              </a:spcAft>
              <a:buNone/>
              <a:defRPr sz="6000"/>
            </a:lvl2pPr>
            <a:lvl3pPr lvl="2">
              <a:lnSpc>
                <a:spcPct val="100000"/>
              </a:lnSpc>
              <a:spcBef>
                <a:spcPts val="0"/>
              </a:spcBef>
              <a:spcAft>
                <a:spcPts val="0"/>
              </a:spcAft>
              <a:buNone/>
              <a:defRPr sz="6000"/>
            </a:lvl3pPr>
            <a:lvl4pPr lvl="3">
              <a:lnSpc>
                <a:spcPct val="100000"/>
              </a:lnSpc>
              <a:spcBef>
                <a:spcPts val="0"/>
              </a:spcBef>
              <a:spcAft>
                <a:spcPts val="0"/>
              </a:spcAft>
              <a:buNone/>
              <a:defRPr sz="6000"/>
            </a:lvl4pPr>
            <a:lvl5pPr lvl="4">
              <a:lnSpc>
                <a:spcPct val="100000"/>
              </a:lnSpc>
              <a:spcBef>
                <a:spcPts val="0"/>
              </a:spcBef>
              <a:spcAft>
                <a:spcPts val="0"/>
              </a:spcAft>
              <a:buNone/>
              <a:defRPr sz="6000"/>
            </a:lvl5pPr>
            <a:lvl6pPr lvl="5">
              <a:lnSpc>
                <a:spcPct val="100000"/>
              </a:lnSpc>
              <a:spcBef>
                <a:spcPts val="0"/>
              </a:spcBef>
              <a:spcAft>
                <a:spcPts val="0"/>
              </a:spcAft>
              <a:buNone/>
              <a:defRPr sz="6000"/>
            </a:lvl6pPr>
            <a:lvl7pPr lvl="6">
              <a:lnSpc>
                <a:spcPct val="100000"/>
              </a:lnSpc>
              <a:spcBef>
                <a:spcPts val="0"/>
              </a:spcBef>
              <a:spcAft>
                <a:spcPts val="0"/>
              </a:spcAft>
              <a:buNone/>
              <a:defRPr sz="6000"/>
            </a:lvl7pPr>
            <a:lvl8pPr lvl="7">
              <a:lnSpc>
                <a:spcPct val="100000"/>
              </a:lnSpc>
              <a:spcBef>
                <a:spcPts val="0"/>
              </a:spcBef>
              <a:spcAft>
                <a:spcPts val="0"/>
              </a:spcAft>
              <a:buNone/>
              <a:defRPr sz="6000"/>
            </a:lvl8pPr>
            <a:lvl9pPr lvl="8">
              <a:lnSpc>
                <a:spcPct val="100000"/>
              </a:lnSpc>
              <a:spcBef>
                <a:spcPts val="0"/>
              </a:spcBef>
              <a:spcAft>
                <a:spcPts val="0"/>
              </a:spcAft>
              <a:buNone/>
              <a:defRPr sz="6000"/>
            </a:lvl9pPr>
          </a:lstStyle>
          <a:p>
            <a:endParaRPr/>
          </a:p>
        </p:txBody>
      </p:sp>
      <p:sp>
        <p:nvSpPr>
          <p:cNvPr id="16" name="Google Shape;16;p2"/>
          <p:cNvSpPr txBox="1">
            <a:spLocks noGrp="1"/>
          </p:cNvSpPr>
          <p:nvPr>
            <p:ph type="subTitle" idx="1"/>
          </p:nvPr>
        </p:nvSpPr>
        <p:spPr>
          <a:xfrm>
            <a:off x="2649875" y="3207913"/>
            <a:ext cx="3823800" cy="62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2000"/>
            </a:lvl1pPr>
            <a:lvl2pPr lvl="1">
              <a:lnSpc>
                <a:spcPct val="100000"/>
              </a:lnSpc>
              <a:spcBef>
                <a:spcPts val="0"/>
              </a:spcBef>
              <a:spcAft>
                <a:spcPts val="0"/>
              </a:spcAft>
              <a:buNone/>
              <a:defRPr sz="2000"/>
            </a:lvl2pPr>
            <a:lvl3pPr lvl="2">
              <a:lnSpc>
                <a:spcPct val="100000"/>
              </a:lnSpc>
              <a:spcBef>
                <a:spcPts val="0"/>
              </a:spcBef>
              <a:spcAft>
                <a:spcPts val="0"/>
              </a:spcAft>
              <a:buNone/>
              <a:defRPr sz="2000"/>
            </a:lvl3pPr>
            <a:lvl4pPr lvl="3">
              <a:lnSpc>
                <a:spcPct val="100000"/>
              </a:lnSpc>
              <a:spcBef>
                <a:spcPts val="0"/>
              </a:spcBef>
              <a:spcAft>
                <a:spcPts val="0"/>
              </a:spcAft>
              <a:buNone/>
              <a:defRPr sz="2000"/>
            </a:lvl4pPr>
            <a:lvl5pPr lvl="4">
              <a:lnSpc>
                <a:spcPct val="100000"/>
              </a:lnSpc>
              <a:spcBef>
                <a:spcPts val="0"/>
              </a:spcBef>
              <a:spcAft>
                <a:spcPts val="0"/>
              </a:spcAft>
              <a:buNone/>
              <a:defRPr sz="2000"/>
            </a:lvl5pPr>
            <a:lvl6pPr lvl="5">
              <a:lnSpc>
                <a:spcPct val="100000"/>
              </a:lnSpc>
              <a:spcBef>
                <a:spcPts val="0"/>
              </a:spcBef>
              <a:spcAft>
                <a:spcPts val="0"/>
              </a:spcAft>
              <a:buNone/>
              <a:defRPr sz="2000"/>
            </a:lvl6pPr>
            <a:lvl7pPr lvl="6">
              <a:lnSpc>
                <a:spcPct val="100000"/>
              </a:lnSpc>
              <a:spcBef>
                <a:spcPts val="0"/>
              </a:spcBef>
              <a:spcAft>
                <a:spcPts val="0"/>
              </a:spcAft>
              <a:buNone/>
              <a:defRPr sz="2000"/>
            </a:lvl7pPr>
            <a:lvl8pPr lvl="7">
              <a:lnSpc>
                <a:spcPct val="100000"/>
              </a:lnSpc>
              <a:spcBef>
                <a:spcPts val="0"/>
              </a:spcBef>
              <a:spcAft>
                <a:spcPts val="0"/>
              </a:spcAft>
              <a:buNone/>
              <a:defRPr sz="2000"/>
            </a:lvl8pPr>
            <a:lvl9pPr lvl="8">
              <a:lnSpc>
                <a:spcPct val="100000"/>
              </a:lnSpc>
              <a:spcBef>
                <a:spcPts val="0"/>
              </a:spcBef>
              <a:spcAft>
                <a:spcPts val="0"/>
              </a:spcAft>
              <a:buNone/>
              <a:defRPr sz="2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2"/>
        </a:solidFill>
        <a:effectLst/>
      </p:bgPr>
    </p:bg>
    <p:spTree>
      <p:nvGrpSpPr>
        <p:cNvPr id="1" name="Shape 72"/>
        <p:cNvGrpSpPr/>
        <p:nvPr/>
      </p:nvGrpSpPr>
      <p:grpSpPr>
        <a:xfrm>
          <a:off x="0" y="0"/>
          <a:ext cx="0" cy="0"/>
          <a:chOff x="0" y="0"/>
          <a:chExt cx="0" cy="0"/>
        </a:xfrm>
      </p:grpSpPr>
      <p:sp>
        <p:nvSpPr>
          <p:cNvPr id="73" name="Google Shape;73;p11"/>
          <p:cNvSpPr/>
          <p:nvPr/>
        </p:nvSpPr>
        <p:spPr>
          <a:xfrm rot="4458820">
            <a:off x="-1366688" y="4266321"/>
            <a:ext cx="2387832" cy="2387832"/>
          </a:xfrm>
          <a:prstGeom prst="blockArc">
            <a:avLst>
              <a:gd name="adj1" fmla="val 12020406"/>
              <a:gd name="adj2" fmla="val 16274686"/>
              <a:gd name="adj3" fmla="val 10157"/>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2493150" y="1026650"/>
            <a:ext cx="4157700" cy="2669100"/>
          </a:xfrm>
          <a:prstGeom prst="round1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txBox="1">
            <a:spLocks noGrp="1"/>
          </p:cNvSpPr>
          <p:nvPr>
            <p:ph type="title" hasCustomPrompt="1"/>
          </p:nvPr>
        </p:nvSpPr>
        <p:spPr>
          <a:xfrm>
            <a:off x="2493150" y="987600"/>
            <a:ext cx="4157700" cy="2669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6" name="Google Shape;76;p11"/>
          <p:cNvSpPr txBox="1">
            <a:spLocks noGrp="1"/>
          </p:cNvSpPr>
          <p:nvPr>
            <p:ph type="title" idx="2"/>
          </p:nvPr>
        </p:nvSpPr>
        <p:spPr>
          <a:xfrm>
            <a:off x="2999550" y="3695750"/>
            <a:ext cx="3144900" cy="874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accent1"/>
                </a:solidFill>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77" name="Google Shape;77;p11"/>
          <p:cNvSpPr/>
          <p:nvPr/>
        </p:nvSpPr>
        <p:spPr>
          <a:xfrm rot="10800000">
            <a:off x="7185416" y="-1943003"/>
            <a:ext cx="3679200" cy="3679200"/>
          </a:xfrm>
          <a:prstGeom prst="blockArc">
            <a:avLst>
              <a:gd name="adj1" fmla="val 15904124"/>
              <a:gd name="adj2" fmla="val 21548879"/>
              <a:gd name="adj3" fmla="val 959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79"/>
        <p:cNvGrpSpPr/>
        <p:nvPr/>
      </p:nvGrpSpPr>
      <p:grpSpPr>
        <a:xfrm>
          <a:off x="0" y="0"/>
          <a:ext cx="0" cy="0"/>
          <a:chOff x="0" y="0"/>
          <a:chExt cx="0" cy="0"/>
        </a:xfrm>
      </p:grpSpPr>
      <p:sp>
        <p:nvSpPr>
          <p:cNvPr id="80" name="Google Shape;80;p13"/>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82" name="Google Shape;82;p13"/>
          <p:cNvSpPr txBox="1">
            <a:spLocks noGrp="1"/>
          </p:cNvSpPr>
          <p:nvPr>
            <p:ph type="subTitle" idx="1"/>
          </p:nvPr>
        </p:nvSpPr>
        <p:spPr>
          <a:xfrm>
            <a:off x="1030775" y="30872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
        <p:nvSpPr>
          <p:cNvPr id="83" name="Google Shape;83;p13"/>
          <p:cNvSpPr txBox="1">
            <a:spLocks noGrp="1"/>
          </p:cNvSpPr>
          <p:nvPr>
            <p:ph type="subTitle" idx="2"/>
          </p:nvPr>
        </p:nvSpPr>
        <p:spPr>
          <a:xfrm>
            <a:off x="1030775" y="3404675"/>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84" name="Google Shape;84;p13"/>
          <p:cNvSpPr txBox="1">
            <a:spLocks noGrp="1"/>
          </p:cNvSpPr>
          <p:nvPr>
            <p:ph type="subTitle" idx="3"/>
          </p:nvPr>
        </p:nvSpPr>
        <p:spPr>
          <a:xfrm>
            <a:off x="3445500" y="30872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85" name="Google Shape;85;p13"/>
          <p:cNvSpPr txBox="1">
            <a:spLocks noGrp="1"/>
          </p:cNvSpPr>
          <p:nvPr>
            <p:ph type="subTitle" idx="4"/>
          </p:nvPr>
        </p:nvSpPr>
        <p:spPr>
          <a:xfrm>
            <a:off x="3445500" y="3404675"/>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86" name="Google Shape;86;p13"/>
          <p:cNvSpPr txBox="1">
            <a:spLocks noGrp="1"/>
          </p:cNvSpPr>
          <p:nvPr>
            <p:ph type="subTitle" idx="5"/>
          </p:nvPr>
        </p:nvSpPr>
        <p:spPr>
          <a:xfrm>
            <a:off x="5860225" y="30872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87" name="Google Shape;87;p13"/>
          <p:cNvSpPr txBox="1">
            <a:spLocks noGrp="1"/>
          </p:cNvSpPr>
          <p:nvPr>
            <p:ph type="subTitle" idx="6"/>
          </p:nvPr>
        </p:nvSpPr>
        <p:spPr>
          <a:xfrm>
            <a:off x="5860225" y="3404675"/>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88" name="Google Shape;88;p13"/>
          <p:cNvSpPr/>
          <p:nvPr/>
        </p:nvSpPr>
        <p:spPr>
          <a:xfrm>
            <a:off x="-879187" y="4312178"/>
            <a:ext cx="1705500" cy="1705500"/>
          </a:xfrm>
          <a:prstGeom prst="blockArc">
            <a:avLst>
              <a:gd name="adj1" fmla="val 16164733"/>
              <a:gd name="adj2" fmla="val 104114"/>
              <a:gd name="adj3" fmla="val 1277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txBox="1">
            <a:spLocks noGrp="1"/>
          </p:cNvSpPr>
          <p:nvPr>
            <p:ph type="title"/>
          </p:nvPr>
        </p:nvSpPr>
        <p:spPr>
          <a:xfrm>
            <a:off x="1094125" y="2810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
  <p:cSld name="CUSTOM_5">
    <p:spTree>
      <p:nvGrpSpPr>
        <p:cNvPr id="1" name="Shape 90"/>
        <p:cNvGrpSpPr/>
        <p:nvPr/>
      </p:nvGrpSpPr>
      <p:grpSpPr>
        <a:xfrm>
          <a:off x="0" y="0"/>
          <a:ext cx="0" cy="0"/>
          <a:chOff x="0" y="0"/>
          <a:chExt cx="0" cy="0"/>
        </a:xfrm>
      </p:grpSpPr>
      <p:sp>
        <p:nvSpPr>
          <p:cNvPr id="91" name="Google Shape;91;p14"/>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93" name="Google Shape;93;p14"/>
          <p:cNvSpPr txBox="1">
            <a:spLocks noGrp="1"/>
          </p:cNvSpPr>
          <p:nvPr>
            <p:ph type="subTitle" idx="1"/>
          </p:nvPr>
        </p:nvSpPr>
        <p:spPr>
          <a:xfrm>
            <a:off x="1030775" y="3412400"/>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94" name="Google Shape;94;p14"/>
          <p:cNvSpPr txBox="1">
            <a:spLocks noGrp="1"/>
          </p:cNvSpPr>
          <p:nvPr>
            <p:ph type="subTitle" idx="2"/>
          </p:nvPr>
        </p:nvSpPr>
        <p:spPr>
          <a:xfrm>
            <a:off x="1030775" y="3729800"/>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95" name="Google Shape;95;p14"/>
          <p:cNvSpPr txBox="1">
            <a:spLocks noGrp="1"/>
          </p:cNvSpPr>
          <p:nvPr>
            <p:ph type="subTitle" idx="3"/>
          </p:nvPr>
        </p:nvSpPr>
        <p:spPr>
          <a:xfrm>
            <a:off x="3445500" y="3412400"/>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96" name="Google Shape;96;p14"/>
          <p:cNvSpPr txBox="1">
            <a:spLocks noGrp="1"/>
          </p:cNvSpPr>
          <p:nvPr>
            <p:ph type="subTitle" idx="4"/>
          </p:nvPr>
        </p:nvSpPr>
        <p:spPr>
          <a:xfrm>
            <a:off x="3445500" y="3729800"/>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97" name="Google Shape;97;p14"/>
          <p:cNvSpPr txBox="1">
            <a:spLocks noGrp="1"/>
          </p:cNvSpPr>
          <p:nvPr>
            <p:ph type="subTitle" idx="5"/>
          </p:nvPr>
        </p:nvSpPr>
        <p:spPr>
          <a:xfrm>
            <a:off x="5860225" y="3412400"/>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98" name="Google Shape;98;p14"/>
          <p:cNvSpPr txBox="1">
            <a:spLocks noGrp="1"/>
          </p:cNvSpPr>
          <p:nvPr>
            <p:ph type="subTitle" idx="6"/>
          </p:nvPr>
        </p:nvSpPr>
        <p:spPr>
          <a:xfrm>
            <a:off x="5860225" y="3729800"/>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99" name="Google Shape;99;p14"/>
          <p:cNvSpPr txBox="1">
            <a:spLocks noGrp="1"/>
          </p:cNvSpPr>
          <p:nvPr>
            <p:ph type="subTitle" idx="7"/>
          </p:nvPr>
        </p:nvSpPr>
        <p:spPr>
          <a:xfrm>
            <a:off x="1030775" y="1864600"/>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100" name="Google Shape;100;p14"/>
          <p:cNvSpPr txBox="1">
            <a:spLocks noGrp="1"/>
          </p:cNvSpPr>
          <p:nvPr>
            <p:ph type="subTitle" idx="8"/>
          </p:nvPr>
        </p:nvSpPr>
        <p:spPr>
          <a:xfrm>
            <a:off x="1030775" y="2182000"/>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101" name="Google Shape;101;p14"/>
          <p:cNvSpPr txBox="1">
            <a:spLocks noGrp="1"/>
          </p:cNvSpPr>
          <p:nvPr>
            <p:ph type="subTitle" idx="9"/>
          </p:nvPr>
        </p:nvSpPr>
        <p:spPr>
          <a:xfrm>
            <a:off x="3445500" y="1864600"/>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102" name="Google Shape;102;p14"/>
          <p:cNvSpPr txBox="1">
            <a:spLocks noGrp="1"/>
          </p:cNvSpPr>
          <p:nvPr>
            <p:ph type="subTitle" idx="13"/>
          </p:nvPr>
        </p:nvSpPr>
        <p:spPr>
          <a:xfrm>
            <a:off x="3445500" y="2182000"/>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103" name="Google Shape;103;p14"/>
          <p:cNvSpPr txBox="1">
            <a:spLocks noGrp="1"/>
          </p:cNvSpPr>
          <p:nvPr>
            <p:ph type="subTitle" idx="14"/>
          </p:nvPr>
        </p:nvSpPr>
        <p:spPr>
          <a:xfrm>
            <a:off x="5860225" y="1864600"/>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104" name="Google Shape;104;p14"/>
          <p:cNvSpPr txBox="1">
            <a:spLocks noGrp="1"/>
          </p:cNvSpPr>
          <p:nvPr>
            <p:ph type="subTitle" idx="15"/>
          </p:nvPr>
        </p:nvSpPr>
        <p:spPr>
          <a:xfrm>
            <a:off x="5860225" y="2182000"/>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105" name="Google Shape;105;p14"/>
          <p:cNvSpPr txBox="1">
            <a:spLocks noGrp="1"/>
          </p:cNvSpPr>
          <p:nvPr>
            <p:ph type="title"/>
          </p:nvPr>
        </p:nvSpPr>
        <p:spPr>
          <a:xfrm>
            <a:off x="1094125" y="2810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 name="Google Shape;106;p14"/>
          <p:cNvSpPr/>
          <p:nvPr/>
        </p:nvSpPr>
        <p:spPr>
          <a:xfrm>
            <a:off x="8301363" y="4271528"/>
            <a:ext cx="1705500" cy="1705500"/>
          </a:xfrm>
          <a:prstGeom prst="blockArc">
            <a:avLst>
              <a:gd name="adj1" fmla="val 10676778"/>
              <a:gd name="adj2" fmla="val 16322302"/>
              <a:gd name="adj3" fmla="val 11982"/>
            </a:avLst>
          </a:prstGeom>
          <a:solidFill>
            <a:srgbClr val="BD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07"/>
        <p:cNvGrpSpPr/>
        <p:nvPr/>
      </p:nvGrpSpPr>
      <p:grpSpPr>
        <a:xfrm>
          <a:off x="0" y="0"/>
          <a:ext cx="0" cy="0"/>
          <a:chOff x="0" y="0"/>
          <a:chExt cx="0" cy="0"/>
        </a:xfrm>
      </p:grpSpPr>
      <p:sp>
        <p:nvSpPr>
          <p:cNvPr id="108" name="Google Shape;108;p15"/>
          <p:cNvSpPr/>
          <p:nvPr/>
        </p:nvSpPr>
        <p:spPr>
          <a:xfrm rot="5400000">
            <a:off x="-1048428" y="-1119626"/>
            <a:ext cx="2390400" cy="2390400"/>
          </a:xfrm>
          <a:prstGeom prst="blockArc">
            <a:avLst>
              <a:gd name="adj1" fmla="val 15904124"/>
              <a:gd name="adj2" fmla="val 472041"/>
              <a:gd name="adj3" fmla="val 7686"/>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111" name="Google Shape;111;p15"/>
          <p:cNvSpPr/>
          <p:nvPr/>
        </p:nvSpPr>
        <p:spPr>
          <a:xfrm rot="-2700000">
            <a:off x="8681313" y="4641162"/>
            <a:ext cx="1008476" cy="1008476"/>
          </a:xfrm>
          <a:prstGeom prst="blockArc">
            <a:avLst>
              <a:gd name="adj1" fmla="val 13339976"/>
              <a:gd name="adj2" fmla="val 19973339"/>
              <a:gd name="adj3" fmla="val 27944"/>
            </a:avLst>
          </a:prstGeom>
          <a:solidFill>
            <a:srgbClr val="BD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txBox="1">
            <a:spLocks noGrp="1"/>
          </p:cNvSpPr>
          <p:nvPr>
            <p:ph type="subTitle" idx="1"/>
          </p:nvPr>
        </p:nvSpPr>
        <p:spPr>
          <a:xfrm>
            <a:off x="1652425" y="1371625"/>
            <a:ext cx="27552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13" name="Google Shape;113;p15"/>
          <p:cNvSpPr txBox="1">
            <a:spLocks noGrp="1"/>
          </p:cNvSpPr>
          <p:nvPr>
            <p:ph type="subTitle" idx="2"/>
          </p:nvPr>
        </p:nvSpPr>
        <p:spPr>
          <a:xfrm>
            <a:off x="1652425" y="1730768"/>
            <a:ext cx="27552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14" name="Google Shape;114;p15"/>
          <p:cNvSpPr txBox="1">
            <a:spLocks noGrp="1"/>
          </p:cNvSpPr>
          <p:nvPr>
            <p:ph type="subTitle" idx="3"/>
          </p:nvPr>
        </p:nvSpPr>
        <p:spPr>
          <a:xfrm>
            <a:off x="1652425" y="3024381"/>
            <a:ext cx="27552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15" name="Google Shape;115;p15"/>
          <p:cNvSpPr txBox="1">
            <a:spLocks noGrp="1"/>
          </p:cNvSpPr>
          <p:nvPr>
            <p:ph type="subTitle" idx="4"/>
          </p:nvPr>
        </p:nvSpPr>
        <p:spPr>
          <a:xfrm>
            <a:off x="1652425" y="3383524"/>
            <a:ext cx="27552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16" name="Google Shape;116;p15"/>
          <p:cNvSpPr txBox="1">
            <a:spLocks noGrp="1"/>
          </p:cNvSpPr>
          <p:nvPr>
            <p:ph type="subTitle" idx="5"/>
          </p:nvPr>
        </p:nvSpPr>
        <p:spPr>
          <a:xfrm>
            <a:off x="5573675" y="1371625"/>
            <a:ext cx="27552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17" name="Google Shape;117;p15"/>
          <p:cNvSpPr txBox="1">
            <a:spLocks noGrp="1"/>
          </p:cNvSpPr>
          <p:nvPr>
            <p:ph type="subTitle" idx="6"/>
          </p:nvPr>
        </p:nvSpPr>
        <p:spPr>
          <a:xfrm>
            <a:off x="5573675" y="1730768"/>
            <a:ext cx="27552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18" name="Google Shape;118;p15"/>
          <p:cNvSpPr txBox="1">
            <a:spLocks noGrp="1"/>
          </p:cNvSpPr>
          <p:nvPr>
            <p:ph type="subTitle" idx="7"/>
          </p:nvPr>
        </p:nvSpPr>
        <p:spPr>
          <a:xfrm>
            <a:off x="5573675" y="3024380"/>
            <a:ext cx="27552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19" name="Google Shape;119;p15"/>
          <p:cNvSpPr txBox="1">
            <a:spLocks noGrp="1"/>
          </p:cNvSpPr>
          <p:nvPr>
            <p:ph type="subTitle" idx="8"/>
          </p:nvPr>
        </p:nvSpPr>
        <p:spPr>
          <a:xfrm>
            <a:off x="5573675" y="3383522"/>
            <a:ext cx="27552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20" name="Google Shape;120;p15"/>
          <p:cNvSpPr txBox="1">
            <a:spLocks noGrp="1"/>
          </p:cNvSpPr>
          <p:nvPr>
            <p:ph type="title"/>
          </p:nvPr>
        </p:nvSpPr>
        <p:spPr>
          <a:xfrm>
            <a:off x="1094125" y="2810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s numbers">
  <p:cSld name="CUSTOM_1_1">
    <p:spTree>
      <p:nvGrpSpPr>
        <p:cNvPr id="1" name="Shape 121"/>
        <p:cNvGrpSpPr/>
        <p:nvPr/>
      </p:nvGrpSpPr>
      <p:grpSpPr>
        <a:xfrm>
          <a:off x="0" y="0"/>
          <a:ext cx="0" cy="0"/>
          <a:chOff x="0" y="0"/>
          <a:chExt cx="0" cy="0"/>
        </a:xfrm>
      </p:grpSpPr>
      <p:sp>
        <p:nvSpPr>
          <p:cNvPr id="122" name="Google Shape;122;p16"/>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rot="1339804">
            <a:off x="-518444" y="4635459"/>
            <a:ext cx="1008313" cy="1008313"/>
          </a:xfrm>
          <a:prstGeom prst="blockArc">
            <a:avLst>
              <a:gd name="adj1" fmla="val 14875850"/>
              <a:gd name="adj2" fmla="val 20435345"/>
              <a:gd name="adj3" fmla="val 28025"/>
            </a:avLst>
          </a:prstGeom>
          <a:solidFill>
            <a:srgbClr val="BD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125" name="Google Shape;125;p16"/>
          <p:cNvSpPr txBox="1">
            <a:spLocks noGrp="1"/>
          </p:cNvSpPr>
          <p:nvPr>
            <p:ph type="title"/>
          </p:nvPr>
        </p:nvSpPr>
        <p:spPr>
          <a:xfrm>
            <a:off x="1094125" y="2810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6" name="Google Shape;126;p16"/>
          <p:cNvSpPr txBox="1">
            <a:spLocks noGrp="1"/>
          </p:cNvSpPr>
          <p:nvPr>
            <p:ph type="title" idx="2" hasCustomPrompt="1"/>
          </p:nvPr>
        </p:nvSpPr>
        <p:spPr>
          <a:xfrm>
            <a:off x="2405950" y="1258650"/>
            <a:ext cx="2018400" cy="39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t>xx%</a:t>
            </a:r>
          </a:p>
        </p:txBody>
      </p:sp>
      <p:sp>
        <p:nvSpPr>
          <p:cNvPr id="127" name="Google Shape;127;p16"/>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128" name="Google Shape;128;p16"/>
          <p:cNvSpPr txBox="1">
            <a:spLocks noGrp="1"/>
          </p:cNvSpPr>
          <p:nvPr>
            <p:ph type="subTitle" idx="1"/>
          </p:nvPr>
        </p:nvSpPr>
        <p:spPr>
          <a:xfrm>
            <a:off x="2405950" y="1531400"/>
            <a:ext cx="2018400" cy="3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
        <p:nvSpPr>
          <p:cNvPr id="129" name="Google Shape;129;p16"/>
          <p:cNvSpPr txBox="1">
            <a:spLocks noGrp="1"/>
          </p:cNvSpPr>
          <p:nvPr>
            <p:ph type="subTitle" idx="3"/>
          </p:nvPr>
        </p:nvSpPr>
        <p:spPr>
          <a:xfrm>
            <a:off x="2405950" y="1925000"/>
            <a:ext cx="2018400" cy="9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30" name="Google Shape;130;p16"/>
          <p:cNvSpPr txBox="1">
            <a:spLocks noGrp="1"/>
          </p:cNvSpPr>
          <p:nvPr>
            <p:ph type="title" idx="4" hasCustomPrompt="1"/>
          </p:nvPr>
        </p:nvSpPr>
        <p:spPr>
          <a:xfrm>
            <a:off x="2373850" y="3098650"/>
            <a:ext cx="2018400" cy="39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t>xx%</a:t>
            </a:r>
          </a:p>
        </p:txBody>
      </p:sp>
      <p:sp>
        <p:nvSpPr>
          <p:cNvPr id="131" name="Google Shape;131;p16"/>
          <p:cNvSpPr txBox="1">
            <a:spLocks noGrp="1"/>
          </p:cNvSpPr>
          <p:nvPr>
            <p:ph type="subTitle" idx="5"/>
          </p:nvPr>
        </p:nvSpPr>
        <p:spPr>
          <a:xfrm>
            <a:off x="2373850" y="3371400"/>
            <a:ext cx="2018400" cy="3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
        <p:nvSpPr>
          <p:cNvPr id="132" name="Google Shape;132;p16"/>
          <p:cNvSpPr txBox="1">
            <a:spLocks noGrp="1"/>
          </p:cNvSpPr>
          <p:nvPr>
            <p:ph type="subTitle" idx="6"/>
          </p:nvPr>
        </p:nvSpPr>
        <p:spPr>
          <a:xfrm>
            <a:off x="2373850" y="3765000"/>
            <a:ext cx="2018400" cy="9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33" name="Google Shape;133;p16"/>
          <p:cNvSpPr txBox="1">
            <a:spLocks noGrp="1"/>
          </p:cNvSpPr>
          <p:nvPr>
            <p:ph type="title" idx="7" hasCustomPrompt="1"/>
          </p:nvPr>
        </p:nvSpPr>
        <p:spPr>
          <a:xfrm>
            <a:off x="6154650" y="1258650"/>
            <a:ext cx="2018400" cy="39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t>xx%</a:t>
            </a:r>
          </a:p>
        </p:txBody>
      </p:sp>
      <p:sp>
        <p:nvSpPr>
          <p:cNvPr id="134" name="Google Shape;134;p16"/>
          <p:cNvSpPr txBox="1">
            <a:spLocks noGrp="1"/>
          </p:cNvSpPr>
          <p:nvPr>
            <p:ph type="subTitle" idx="8"/>
          </p:nvPr>
        </p:nvSpPr>
        <p:spPr>
          <a:xfrm>
            <a:off x="6154650" y="1531400"/>
            <a:ext cx="2018400" cy="3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
        <p:nvSpPr>
          <p:cNvPr id="135" name="Google Shape;135;p16"/>
          <p:cNvSpPr txBox="1">
            <a:spLocks noGrp="1"/>
          </p:cNvSpPr>
          <p:nvPr>
            <p:ph type="subTitle" idx="9"/>
          </p:nvPr>
        </p:nvSpPr>
        <p:spPr>
          <a:xfrm>
            <a:off x="6154650" y="1925000"/>
            <a:ext cx="2018400" cy="9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36" name="Google Shape;136;p16"/>
          <p:cNvSpPr txBox="1">
            <a:spLocks noGrp="1"/>
          </p:cNvSpPr>
          <p:nvPr>
            <p:ph type="title" idx="13" hasCustomPrompt="1"/>
          </p:nvPr>
        </p:nvSpPr>
        <p:spPr>
          <a:xfrm>
            <a:off x="6122550" y="3098650"/>
            <a:ext cx="2018400" cy="39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t>xx%</a:t>
            </a:r>
          </a:p>
        </p:txBody>
      </p:sp>
      <p:sp>
        <p:nvSpPr>
          <p:cNvPr id="137" name="Google Shape;137;p16"/>
          <p:cNvSpPr txBox="1">
            <a:spLocks noGrp="1"/>
          </p:cNvSpPr>
          <p:nvPr>
            <p:ph type="subTitle" idx="14"/>
          </p:nvPr>
        </p:nvSpPr>
        <p:spPr>
          <a:xfrm>
            <a:off x="6122550" y="3371400"/>
            <a:ext cx="2018400" cy="3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
        <p:nvSpPr>
          <p:cNvPr id="138" name="Google Shape;138;p16"/>
          <p:cNvSpPr txBox="1">
            <a:spLocks noGrp="1"/>
          </p:cNvSpPr>
          <p:nvPr>
            <p:ph type="subTitle" idx="15"/>
          </p:nvPr>
        </p:nvSpPr>
        <p:spPr>
          <a:xfrm>
            <a:off x="6122550" y="3765000"/>
            <a:ext cx="2018400" cy="9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39" name="Google Shape;139;p16"/>
          <p:cNvSpPr txBox="1">
            <a:spLocks noGrp="1"/>
          </p:cNvSpPr>
          <p:nvPr>
            <p:ph type="title" idx="16"/>
          </p:nvPr>
        </p:nvSpPr>
        <p:spPr>
          <a:xfrm>
            <a:off x="1094125" y="2810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genda">
  <p:cSld name="CUSTOM_2">
    <p:spTree>
      <p:nvGrpSpPr>
        <p:cNvPr id="1" name="Shape 140"/>
        <p:cNvGrpSpPr/>
        <p:nvPr/>
      </p:nvGrpSpPr>
      <p:grpSpPr>
        <a:xfrm>
          <a:off x="0" y="0"/>
          <a:ext cx="0" cy="0"/>
          <a:chOff x="0" y="0"/>
          <a:chExt cx="0" cy="0"/>
        </a:xfrm>
      </p:grpSpPr>
      <p:sp>
        <p:nvSpPr>
          <p:cNvPr id="141" name="Google Shape;141;p17"/>
          <p:cNvSpPr/>
          <p:nvPr/>
        </p:nvSpPr>
        <p:spPr>
          <a:xfrm>
            <a:off x="-76800" y="-76500"/>
            <a:ext cx="4638900" cy="52773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42" name="Google Shape;142;p17"/>
          <p:cNvSpPr/>
          <p:nvPr/>
        </p:nvSpPr>
        <p:spPr>
          <a:xfrm rot="10800000">
            <a:off x="735300" y="724075"/>
            <a:ext cx="3241500" cy="3945900"/>
          </a:xfrm>
          <a:prstGeom prst="round1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43" name="Google Shape;143;p17"/>
          <p:cNvSpPr txBox="1"/>
          <p:nvPr/>
        </p:nvSpPr>
        <p:spPr>
          <a:xfrm>
            <a:off x="750000" y="717175"/>
            <a:ext cx="3226800" cy="3945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3600" b="1">
              <a:solidFill>
                <a:srgbClr val="27316F"/>
              </a:solidFill>
              <a:latin typeface="Montserrat"/>
              <a:ea typeface="Montserrat"/>
              <a:cs typeface="Montserrat"/>
              <a:sym typeface="Montserrat"/>
            </a:endParaRPr>
          </a:p>
        </p:txBody>
      </p:sp>
      <p:sp>
        <p:nvSpPr>
          <p:cNvPr id="144" name="Google Shape;144;p17"/>
          <p:cNvSpPr txBox="1">
            <a:spLocks noGrp="1"/>
          </p:cNvSpPr>
          <p:nvPr>
            <p:ph type="subTitle" idx="1"/>
          </p:nvPr>
        </p:nvSpPr>
        <p:spPr>
          <a:xfrm>
            <a:off x="5909000" y="59997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
        <p:nvSpPr>
          <p:cNvPr id="145" name="Google Shape;145;p17"/>
          <p:cNvSpPr txBox="1">
            <a:spLocks noGrp="1"/>
          </p:cNvSpPr>
          <p:nvPr>
            <p:ph type="subTitle" idx="2"/>
          </p:nvPr>
        </p:nvSpPr>
        <p:spPr>
          <a:xfrm>
            <a:off x="5909000" y="10353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46" name="Google Shape;146;p17"/>
          <p:cNvSpPr txBox="1">
            <a:spLocks noGrp="1"/>
          </p:cNvSpPr>
          <p:nvPr>
            <p:ph type="subTitle" idx="3"/>
          </p:nvPr>
        </p:nvSpPr>
        <p:spPr>
          <a:xfrm>
            <a:off x="5909000" y="202852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47" name="Google Shape;147;p17"/>
          <p:cNvSpPr txBox="1">
            <a:spLocks noGrp="1"/>
          </p:cNvSpPr>
          <p:nvPr>
            <p:ph type="subTitle" idx="4"/>
          </p:nvPr>
        </p:nvSpPr>
        <p:spPr>
          <a:xfrm>
            <a:off x="5909000" y="24450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48" name="Google Shape;148;p17"/>
          <p:cNvSpPr txBox="1">
            <a:spLocks noGrp="1"/>
          </p:cNvSpPr>
          <p:nvPr>
            <p:ph type="subTitle" idx="5"/>
          </p:nvPr>
        </p:nvSpPr>
        <p:spPr>
          <a:xfrm>
            <a:off x="5909000" y="345707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49" name="Google Shape;149;p17"/>
          <p:cNvSpPr txBox="1">
            <a:spLocks noGrp="1"/>
          </p:cNvSpPr>
          <p:nvPr>
            <p:ph type="subTitle" idx="6"/>
          </p:nvPr>
        </p:nvSpPr>
        <p:spPr>
          <a:xfrm>
            <a:off x="5909000" y="38547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50" name="Google Shape;150;p17"/>
          <p:cNvSpPr txBox="1">
            <a:spLocks noGrp="1"/>
          </p:cNvSpPr>
          <p:nvPr>
            <p:ph type="title"/>
          </p:nvPr>
        </p:nvSpPr>
        <p:spPr>
          <a:xfrm>
            <a:off x="831900" y="717175"/>
            <a:ext cx="3144900" cy="394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000">
                <a:solidFill>
                  <a:schemeClr val="accent1"/>
                </a:solidFill>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
    <p:bg>
      <p:bgPr>
        <a:solidFill>
          <a:schemeClr val="accent2"/>
        </a:solidFill>
        <a:effectLst/>
      </p:bgPr>
    </p:bg>
    <p:spTree>
      <p:nvGrpSpPr>
        <p:cNvPr id="1" name="Shape 151"/>
        <p:cNvGrpSpPr/>
        <p:nvPr/>
      </p:nvGrpSpPr>
      <p:grpSpPr>
        <a:xfrm>
          <a:off x="0" y="0"/>
          <a:ext cx="0" cy="0"/>
          <a:chOff x="0" y="0"/>
          <a:chExt cx="0" cy="0"/>
        </a:xfrm>
      </p:grpSpPr>
      <p:sp>
        <p:nvSpPr>
          <p:cNvPr id="152" name="Google Shape;152;p18"/>
          <p:cNvSpPr/>
          <p:nvPr/>
        </p:nvSpPr>
        <p:spPr>
          <a:xfrm rot="7715609">
            <a:off x="-783378" y="-1062364"/>
            <a:ext cx="2387820" cy="2387820"/>
          </a:xfrm>
          <a:prstGeom prst="blockArc">
            <a:avLst>
              <a:gd name="adj1" fmla="val 11751713"/>
              <a:gd name="adj2" fmla="val 837016"/>
              <a:gd name="adj3" fmla="val 9209"/>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7517550" y="3698650"/>
            <a:ext cx="3133200" cy="3133200"/>
          </a:xfrm>
          <a:prstGeom prst="donut">
            <a:avLst>
              <a:gd name="adj" fmla="val 8720"/>
            </a:avLst>
          </a:prstGeom>
          <a:solidFill>
            <a:srgbClr val="FBB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rot="10800000">
            <a:off x="708000" y="399750"/>
            <a:ext cx="7728000" cy="4344000"/>
          </a:xfrm>
          <a:prstGeom prst="round1Rect">
            <a:avLst>
              <a:gd name="adj" fmla="val 16667"/>
            </a:avLst>
          </a:prstGeom>
          <a:solidFill>
            <a:srgbClr val="EEEEEE"/>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55" name="Google Shape;155;p18"/>
          <p:cNvSpPr txBox="1"/>
          <p:nvPr/>
        </p:nvSpPr>
        <p:spPr>
          <a:xfrm>
            <a:off x="1087725" y="3566925"/>
            <a:ext cx="4959600" cy="69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000">
                <a:solidFill>
                  <a:schemeClr val="accent1"/>
                </a:solidFill>
                <a:latin typeface="Montserrat"/>
                <a:ea typeface="Montserrat"/>
                <a:cs typeface="Montserrat"/>
                <a:sym typeface="Montserrat"/>
              </a:rPr>
              <a:t>CREDITS: This presentation template was created by </a:t>
            </a:r>
            <a:r>
              <a:rPr lang="en" sz="1000" b="1">
                <a:solidFill>
                  <a:schemeClr val="accent1"/>
                </a:solidFill>
                <a:uFill>
                  <a:noFill/>
                </a:uFill>
                <a:latin typeface="Montserrat"/>
                <a:ea typeface="Montserrat"/>
                <a:cs typeface="Montserrat"/>
                <a:sym typeface="Montserrat"/>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000">
                <a:solidFill>
                  <a:schemeClr val="accent1"/>
                </a:solidFill>
                <a:latin typeface="Montserrat"/>
                <a:ea typeface="Montserrat"/>
                <a:cs typeface="Montserrat"/>
                <a:sym typeface="Montserrat"/>
              </a:rPr>
              <a:t>, including icons by </a:t>
            </a:r>
            <a:r>
              <a:rPr lang="en" sz="1000" b="1">
                <a:solidFill>
                  <a:schemeClr val="accent1"/>
                </a:solidFill>
                <a:uFill>
                  <a:noFill/>
                </a:uFill>
                <a:latin typeface="Montserrat"/>
                <a:ea typeface="Montserrat"/>
                <a:cs typeface="Montserrat"/>
                <a:sym typeface="Montserra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000">
                <a:solidFill>
                  <a:schemeClr val="accent1"/>
                </a:solidFill>
                <a:latin typeface="Montserrat"/>
                <a:ea typeface="Montserrat"/>
                <a:cs typeface="Montserrat"/>
                <a:sym typeface="Montserrat"/>
              </a:rPr>
              <a:t>, and infographics &amp; images by </a:t>
            </a:r>
            <a:r>
              <a:rPr lang="en" sz="1000" b="1">
                <a:solidFill>
                  <a:schemeClr val="accent1"/>
                </a:solidFill>
                <a:uFill>
                  <a:noFill/>
                </a:uFill>
                <a:latin typeface="Montserrat"/>
                <a:ea typeface="Montserrat"/>
                <a:cs typeface="Montserrat"/>
                <a:sym typeface="Montserra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000">
              <a:solidFill>
                <a:schemeClr val="accent1"/>
              </a:solidFill>
              <a:latin typeface="Montserrat"/>
              <a:ea typeface="Montserrat"/>
              <a:cs typeface="Montserrat"/>
              <a:sym typeface="Montserrat"/>
            </a:endParaRPr>
          </a:p>
        </p:txBody>
      </p:sp>
      <p:sp>
        <p:nvSpPr>
          <p:cNvPr id="156" name="Google Shape;156;p18"/>
          <p:cNvSpPr txBox="1"/>
          <p:nvPr/>
        </p:nvSpPr>
        <p:spPr>
          <a:xfrm>
            <a:off x="1094125" y="1417550"/>
            <a:ext cx="4959600" cy="1108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800" b="1">
              <a:solidFill>
                <a:srgbClr val="27316F"/>
              </a:solidFill>
              <a:latin typeface="Montserrat"/>
              <a:ea typeface="Montserrat"/>
              <a:cs typeface="Montserrat"/>
              <a:sym typeface="Montserrat"/>
            </a:endParaRPr>
          </a:p>
        </p:txBody>
      </p:sp>
      <p:sp>
        <p:nvSpPr>
          <p:cNvPr id="157" name="Google Shape;157;p18"/>
          <p:cNvSpPr txBox="1">
            <a:spLocks noGrp="1"/>
          </p:cNvSpPr>
          <p:nvPr>
            <p:ph type="title"/>
          </p:nvPr>
        </p:nvSpPr>
        <p:spPr>
          <a:xfrm>
            <a:off x="1094125" y="558925"/>
            <a:ext cx="6830100" cy="1093200"/>
          </a:xfrm>
          <a:prstGeom prst="rect">
            <a:avLst/>
          </a:prstGeom>
        </p:spPr>
        <p:txBody>
          <a:bodyPr spcFirstLastPara="1" wrap="square" lIns="91425" tIns="91425" rIns="91425" bIns="91425" anchor="t" anchorCtr="0">
            <a:noAutofit/>
          </a:bodyPr>
          <a:lstStyle>
            <a:lvl1pPr lvl="0">
              <a:spcBef>
                <a:spcPts val="0"/>
              </a:spcBef>
              <a:spcAft>
                <a:spcPts val="0"/>
              </a:spcAft>
              <a:buNone/>
              <a:defRPr sz="6000">
                <a:solidFill>
                  <a:schemeClr val="accent1"/>
                </a:solidFill>
              </a:defRPr>
            </a:lvl1pPr>
            <a:lvl2pPr lvl="1">
              <a:spcBef>
                <a:spcPts val="0"/>
              </a:spcBef>
              <a:spcAft>
                <a:spcPts val="0"/>
              </a:spcAft>
              <a:buNone/>
              <a:defRPr sz="4800">
                <a:solidFill>
                  <a:schemeClr val="accent1"/>
                </a:solidFill>
              </a:defRPr>
            </a:lvl2pPr>
            <a:lvl3pPr lvl="2">
              <a:spcBef>
                <a:spcPts val="0"/>
              </a:spcBef>
              <a:spcAft>
                <a:spcPts val="0"/>
              </a:spcAft>
              <a:buNone/>
              <a:defRPr sz="4800">
                <a:solidFill>
                  <a:schemeClr val="accent1"/>
                </a:solidFill>
              </a:defRPr>
            </a:lvl3pPr>
            <a:lvl4pPr lvl="3">
              <a:spcBef>
                <a:spcPts val="0"/>
              </a:spcBef>
              <a:spcAft>
                <a:spcPts val="0"/>
              </a:spcAft>
              <a:buNone/>
              <a:defRPr sz="4800">
                <a:solidFill>
                  <a:schemeClr val="accent1"/>
                </a:solidFill>
              </a:defRPr>
            </a:lvl4pPr>
            <a:lvl5pPr lvl="4">
              <a:spcBef>
                <a:spcPts val="0"/>
              </a:spcBef>
              <a:spcAft>
                <a:spcPts val="0"/>
              </a:spcAft>
              <a:buNone/>
              <a:defRPr sz="4800">
                <a:solidFill>
                  <a:schemeClr val="accent1"/>
                </a:solidFill>
              </a:defRPr>
            </a:lvl5pPr>
            <a:lvl6pPr lvl="5">
              <a:spcBef>
                <a:spcPts val="0"/>
              </a:spcBef>
              <a:spcAft>
                <a:spcPts val="0"/>
              </a:spcAft>
              <a:buNone/>
              <a:defRPr sz="4800">
                <a:solidFill>
                  <a:schemeClr val="accent1"/>
                </a:solidFill>
              </a:defRPr>
            </a:lvl6pPr>
            <a:lvl7pPr lvl="6">
              <a:spcBef>
                <a:spcPts val="0"/>
              </a:spcBef>
              <a:spcAft>
                <a:spcPts val="0"/>
              </a:spcAft>
              <a:buNone/>
              <a:defRPr sz="4800">
                <a:solidFill>
                  <a:schemeClr val="accent1"/>
                </a:solidFill>
              </a:defRPr>
            </a:lvl7pPr>
            <a:lvl8pPr lvl="7">
              <a:spcBef>
                <a:spcPts val="0"/>
              </a:spcBef>
              <a:spcAft>
                <a:spcPts val="0"/>
              </a:spcAft>
              <a:buNone/>
              <a:defRPr sz="4800">
                <a:solidFill>
                  <a:schemeClr val="accent1"/>
                </a:solidFill>
              </a:defRPr>
            </a:lvl8pPr>
            <a:lvl9pPr lvl="8">
              <a:spcBef>
                <a:spcPts val="0"/>
              </a:spcBef>
              <a:spcAft>
                <a:spcPts val="0"/>
              </a:spcAft>
              <a:buNone/>
              <a:defRPr sz="4800">
                <a:solidFill>
                  <a:schemeClr val="accent1"/>
                </a:solidFill>
              </a:defRPr>
            </a:lvl9pPr>
          </a:lstStyle>
          <a:p>
            <a:endParaRPr/>
          </a:p>
        </p:txBody>
      </p:sp>
      <p:sp>
        <p:nvSpPr>
          <p:cNvPr id="158" name="Google Shape;158;p18"/>
          <p:cNvSpPr txBox="1">
            <a:spLocks noGrp="1"/>
          </p:cNvSpPr>
          <p:nvPr>
            <p:ph type="subTitle" idx="1"/>
          </p:nvPr>
        </p:nvSpPr>
        <p:spPr>
          <a:xfrm>
            <a:off x="1094125" y="1618900"/>
            <a:ext cx="6429900" cy="1410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sz="1600"/>
            </a:lvl2pPr>
            <a:lvl3pPr lvl="2" rtl="0">
              <a:spcBef>
                <a:spcPts val="1600"/>
              </a:spcBef>
              <a:spcAft>
                <a:spcPts val="0"/>
              </a:spcAft>
              <a:buNone/>
              <a:defRPr sz="1600"/>
            </a:lvl3pPr>
            <a:lvl4pPr lvl="3" rtl="0">
              <a:spcBef>
                <a:spcPts val="1600"/>
              </a:spcBef>
              <a:spcAft>
                <a:spcPts val="0"/>
              </a:spcAft>
              <a:buNone/>
              <a:defRPr sz="1600"/>
            </a:lvl4pPr>
            <a:lvl5pPr lvl="4" rtl="0">
              <a:spcBef>
                <a:spcPts val="1600"/>
              </a:spcBef>
              <a:spcAft>
                <a:spcPts val="0"/>
              </a:spcAft>
              <a:buNone/>
              <a:defRPr sz="1600"/>
            </a:lvl5pPr>
            <a:lvl6pPr lvl="5" rtl="0">
              <a:spcBef>
                <a:spcPts val="1600"/>
              </a:spcBef>
              <a:spcAft>
                <a:spcPts val="0"/>
              </a:spcAft>
              <a:buNone/>
              <a:defRPr sz="1600"/>
            </a:lvl6pPr>
            <a:lvl7pPr lvl="6" rtl="0">
              <a:spcBef>
                <a:spcPts val="1600"/>
              </a:spcBef>
              <a:spcAft>
                <a:spcPts val="0"/>
              </a:spcAft>
              <a:buNone/>
              <a:defRPr sz="1600"/>
            </a:lvl7pPr>
            <a:lvl8pPr lvl="7" rtl="0">
              <a:spcBef>
                <a:spcPts val="1600"/>
              </a:spcBef>
              <a:spcAft>
                <a:spcPts val="0"/>
              </a:spcAft>
              <a:buNone/>
              <a:defRPr sz="1600"/>
            </a:lvl8pPr>
            <a:lvl9pPr lvl="8" rtl="0">
              <a:spcBef>
                <a:spcPts val="1600"/>
              </a:spcBef>
              <a:spcAft>
                <a:spcPts val="1600"/>
              </a:spcAft>
              <a:buNone/>
              <a:defRPr sz="1600"/>
            </a:lvl9pPr>
          </a:lstStyle>
          <a:p>
            <a:endParaRPr/>
          </a:p>
        </p:txBody>
      </p:sp>
      <p:sp>
        <p:nvSpPr>
          <p:cNvPr id="159" name="Google Shape;159;p18"/>
          <p:cNvSpPr/>
          <p:nvPr/>
        </p:nvSpPr>
        <p:spPr>
          <a:xfrm rot="-3224087" flipH="1">
            <a:off x="7590735" y="764028"/>
            <a:ext cx="1705595" cy="1705595"/>
          </a:xfrm>
          <a:prstGeom prst="blockArc">
            <a:avLst>
              <a:gd name="adj1" fmla="val 13003178"/>
              <a:gd name="adj2" fmla="val 2121832"/>
              <a:gd name="adj3" fmla="val 25028"/>
            </a:avLst>
          </a:prstGeom>
          <a:solidFill>
            <a:srgbClr val="BDC1C6"/>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CUSTOM_3_1">
    <p:bg>
      <p:bgPr>
        <a:solidFill>
          <a:schemeClr val="accent2"/>
        </a:solidFill>
        <a:effectLst/>
      </p:bgPr>
    </p:bg>
    <p:spTree>
      <p:nvGrpSpPr>
        <p:cNvPr id="1" name="Shape 160"/>
        <p:cNvGrpSpPr/>
        <p:nvPr/>
      </p:nvGrpSpPr>
      <p:grpSpPr>
        <a:xfrm>
          <a:off x="0" y="0"/>
          <a:ext cx="0" cy="0"/>
          <a:chOff x="0" y="0"/>
          <a:chExt cx="0" cy="0"/>
        </a:xfrm>
      </p:grpSpPr>
      <p:sp>
        <p:nvSpPr>
          <p:cNvPr id="161" name="Google Shape;161;p19"/>
          <p:cNvSpPr/>
          <p:nvPr/>
        </p:nvSpPr>
        <p:spPr>
          <a:xfrm rot="-6299986">
            <a:off x="7656229" y="3062123"/>
            <a:ext cx="3353359" cy="3679155"/>
          </a:xfrm>
          <a:prstGeom prst="blockArc">
            <a:avLst>
              <a:gd name="adj1" fmla="val 16550563"/>
              <a:gd name="adj2" fmla="val 608065"/>
              <a:gd name="adj3" fmla="val 823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8596392">
            <a:off x="-759489" y="-901893"/>
            <a:ext cx="1705685" cy="1705685"/>
          </a:xfrm>
          <a:prstGeom prst="blockArc">
            <a:avLst>
              <a:gd name="adj1" fmla="val 13159347"/>
              <a:gd name="adj2" fmla="val 19114359"/>
              <a:gd name="adj3" fmla="val 21488"/>
            </a:avLst>
          </a:prstGeom>
          <a:solidFill>
            <a:srgbClr val="BD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0800000">
            <a:off x="516000" y="399750"/>
            <a:ext cx="8112000" cy="4344000"/>
          </a:xfrm>
          <a:prstGeom prst="round1Rect">
            <a:avLst>
              <a:gd name="adj" fmla="val 16667"/>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txBox="1"/>
          <p:nvPr/>
        </p:nvSpPr>
        <p:spPr>
          <a:xfrm>
            <a:off x="1094125" y="1417550"/>
            <a:ext cx="6818100" cy="218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27316F"/>
              </a:solidFill>
              <a:latin typeface="Montserrat"/>
              <a:ea typeface="Montserrat"/>
              <a:cs typeface="Montserrat"/>
              <a:sym typeface="Montserrat"/>
            </a:endParaRPr>
          </a:p>
        </p:txBody>
      </p:sp>
      <p:sp>
        <p:nvSpPr>
          <p:cNvPr id="165" name="Google Shape;165;p19"/>
          <p:cNvSpPr txBox="1"/>
          <p:nvPr/>
        </p:nvSpPr>
        <p:spPr>
          <a:xfrm>
            <a:off x="5261025" y="3460725"/>
            <a:ext cx="2651100" cy="935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b="1">
              <a:solidFill>
                <a:srgbClr val="FFC800"/>
              </a:solidFill>
              <a:latin typeface="Montserrat"/>
              <a:ea typeface="Montserrat"/>
              <a:cs typeface="Montserrat"/>
              <a:sym typeface="Montserrat"/>
            </a:endParaRPr>
          </a:p>
        </p:txBody>
      </p:sp>
      <p:sp>
        <p:nvSpPr>
          <p:cNvPr id="166" name="Google Shape;166;p19"/>
          <p:cNvSpPr txBox="1">
            <a:spLocks noGrp="1"/>
          </p:cNvSpPr>
          <p:nvPr>
            <p:ph type="title"/>
          </p:nvPr>
        </p:nvSpPr>
        <p:spPr>
          <a:xfrm>
            <a:off x="1094125" y="1417550"/>
            <a:ext cx="6678300" cy="193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accent1"/>
                </a:solidFill>
              </a:defRPr>
            </a:lvl1pPr>
            <a:lvl2pPr lvl="1" algn="ctr" rtl="0">
              <a:spcBef>
                <a:spcPts val="0"/>
              </a:spcBef>
              <a:spcAft>
                <a:spcPts val="0"/>
              </a:spcAft>
              <a:buNone/>
              <a:defRPr>
                <a:solidFill>
                  <a:schemeClr val="accent1"/>
                </a:solidFill>
              </a:defRPr>
            </a:lvl2pPr>
            <a:lvl3pPr lvl="2" algn="ctr" rtl="0">
              <a:spcBef>
                <a:spcPts val="0"/>
              </a:spcBef>
              <a:spcAft>
                <a:spcPts val="0"/>
              </a:spcAft>
              <a:buNone/>
              <a:defRPr>
                <a:solidFill>
                  <a:schemeClr val="accent1"/>
                </a:solidFill>
              </a:defRPr>
            </a:lvl3pPr>
            <a:lvl4pPr lvl="3" algn="ctr" rtl="0">
              <a:spcBef>
                <a:spcPts val="0"/>
              </a:spcBef>
              <a:spcAft>
                <a:spcPts val="0"/>
              </a:spcAft>
              <a:buNone/>
              <a:defRPr>
                <a:solidFill>
                  <a:schemeClr val="accent1"/>
                </a:solidFill>
              </a:defRPr>
            </a:lvl4pPr>
            <a:lvl5pPr lvl="4" algn="ctr" rtl="0">
              <a:spcBef>
                <a:spcPts val="0"/>
              </a:spcBef>
              <a:spcAft>
                <a:spcPts val="0"/>
              </a:spcAft>
              <a:buNone/>
              <a:defRPr>
                <a:solidFill>
                  <a:schemeClr val="accent1"/>
                </a:solidFill>
              </a:defRPr>
            </a:lvl5pPr>
            <a:lvl6pPr lvl="5" algn="ctr" rtl="0">
              <a:spcBef>
                <a:spcPts val="0"/>
              </a:spcBef>
              <a:spcAft>
                <a:spcPts val="0"/>
              </a:spcAft>
              <a:buNone/>
              <a:defRPr>
                <a:solidFill>
                  <a:schemeClr val="accent1"/>
                </a:solidFill>
              </a:defRPr>
            </a:lvl6pPr>
            <a:lvl7pPr lvl="6" algn="ctr" rtl="0">
              <a:spcBef>
                <a:spcPts val="0"/>
              </a:spcBef>
              <a:spcAft>
                <a:spcPts val="0"/>
              </a:spcAft>
              <a:buNone/>
              <a:defRPr>
                <a:solidFill>
                  <a:schemeClr val="accent1"/>
                </a:solidFill>
              </a:defRPr>
            </a:lvl7pPr>
            <a:lvl8pPr lvl="7" algn="ctr" rtl="0">
              <a:spcBef>
                <a:spcPts val="0"/>
              </a:spcBef>
              <a:spcAft>
                <a:spcPts val="0"/>
              </a:spcAft>
              <a:buNone/>
              <a:defRPr>
                <a:solidFill>
                  <a:schemeClr val="accent1"/>
                </a:solidFill>
              </a:defRPr>
            </a:lvl8pPr>
            <a:lvl9pPr lvl="8" algn="ctr" rtl="0">
              <a:spcBef>
                <a:spcPts val="0"/>
              </a:spcBef>
              <a:spcAft>
                <a:spcPts val="0"/>
              </a:spcAft>
              <a:buNone/>
              <a:defRPr>
                <a:solidFill>
                  <a:schemeClr val="accent1"/>
                </a:solidFill>
              </a:defRPr>
            </a:lvl9pPr>
          </a:lstStyle>
          <a:p>
            <a:endParaRPr/>
          </a:p>
        </p:txBody>
      </p:sp>
      <p:sp>
        <p:nvSpPr>
          <p:cNvPr id="167" name="Google Shape;167;p19"/>
          <p:cNvSpPr txBox="1">
            <a:spLocks noGrp="1"/>
          </p:cNvSpPr>
          <p:nvPr>
            <p:ph type="subTitle" idx="1"/>
          </p:nvPr>
        </p:nvSpPr>
        <p:spPr>
          <a:xfrm>
            <a:off x="1094125" y="3504250"/>
            <a:ext cx="6635100" cy="498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600" b="1">
                <a:solidFill>
                  <a:schemeClr val="accent3"/>
                </a:solidFill>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text columns ">
  <p:cSld name="CUSTOM_4">
    <p:bg>
      <p:bgPr>
        <a:noFill/>
        <a:effectLst/>
      </p:bgPr>
    </p:bg>
    <p:spTree>
      <p:nvGrpSpPr>
        <p:cNvPr id="1" name="Shape 168"/>
        <p:cNvGrpSpPr/>
        <p:nvPr/>
      </p:nvGrpSpPr>
      <p:grpSpPr>
        <a:xfrm>
          <a:off x="0" y="0"/>
          <a:ext cx="0" cy="0"/>
          <a:chOff x="0" y="0"/>
          <a:chExt cx="0" cy="0"/>
        </a:xfrm>
      </p:grpSpPr>
      <p:sp>
        <p:nvSpPr>
          <p:cNvPr id="169" name="Google Shape;169;p20"/>
          <p:cNvSpPr/>
          <p:nvPr/>
        </p:nvSpPr>
        <p:spPr>
          <a:xfrm>
            <a:off x="-28575" y="-82650"/>
            <a:ext cx="4600500" cy="53088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70" name="Google Shape;170;p20"/>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a:solidFill>
                <a:srgbClr val="27316F"/>
              </a:solidFill>
              <a:latin typeface="Montserrat"/>
              <a:ea typeface="Montserrat"/>
              <a:cs typeface="Montserrat"/>
              <a:sym typeface="Montserrat"/>
            </a:endParaRPr>
          </a:p>
        </p:txBody>
      </p:sp>
      <p:sp>
        <p:nvSpPr>
          <p:cNvPr id="171" name="Google Shape;171;p20"/>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27316F"/>
              </a:solidFill>
              <a:latin typeface="Montserrat"/>
              <a:ea typeface="Montserrat"/>
              <a:cs typeface="Montserrat"/>
              <a:sym typeface="Montserrat"/>
            </a:endParaRPr>
          </a:p>
        </p:txBody>
      </p:sp>
      <p:sp>
        <p:nvSpPr>
          <p:cNvPr id="172" name="Google Shape;172;p20"/>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a:solidFill>
                <a:srgbClr val="FFFFFF"/>
              </a:solidFill>
              <a:latin typeface="Montserrat"/>
              <a:ea typeface="Montserrat"/>
              <a:cs typeface="Montserrat"/>
              <a:sym typeface="Montserrat"/>
            </a:endParaRPr>
          </a:p>
        </p:txBody>
      </p:sp>
      <p:sp>
        <p:nvSpPr>
          <p:cNvPr id="173" name="Google Shape;173;p20"/>
          <p:cNvSpPr txBox="1">
            <a:spLocks noGrp="1"/>
          </p:cNvSpPr>
          <p:nvPr>
            <p:ph type="title"/>
          </p:nvPr>
        </p:nvSpPr>
        <p:spPr>
          <a:xfrm>
            <a:off x="376750" y="2660066"/>
            <a:ext cx="3994800" cy="114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accent1"/>
                </a:solidFill>
              </a:defRPr>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
        <p:nvSpPr>
          <p:cNvPr id="174" name="Google Shape;174;p20"/>
          <p:cNvSpPr txBox="1">
            <a:spLocks noGrp="1"/>
          </p:cNvSpPr>
          <p:nvPr>
            <p:ph type="subTitle" idx="1"/>
          </p:nvPr>
        </p:nvSpPr>
        <p:spPr>
          <a:xfrm>
            <a:off x="376750" y="3513925"/>
            <a:ext cx="4045800" cy="90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
        <p:nvSpPr>
          <p:cNvPr id="175" name="Google Shape;175;p20"/>
          <p:cNvSpPr txBox="1">
            <a:spLocks noGrp="1"/>
          </p:cNvSpPr>
          <p:nvPr>
            <p:ph type="title" idx="2"/>
          </p:nvPr>
        </p:nvSpPr>
        <p:spPr>
          <a:xfrm>
            <a:off x="4745525" y="2660066"/>
            <a:ext cx="3994800" cy="114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accent1"/>
                </a:solidFill>
              </a:defRPr>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
        <p:nvSpPr>
          <p:cNvPr id="176" name="Google Shape;176;p20"/>
          <p:cNvSpPr txBox="1">
            <a:spLocks noGrp="1"/>
          </p:cNvSpPr>
          <p:nvPr>
            <p:ph type="subTitle" idx="3"/>
          </p:nvPr>
        </p:nvSpPr>
        <p:spPr>
          <a:xfrm>
            <a:off x="4745525" y="3513925"/>
            <a:ext cx="4045800" cy="90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a:off x="-1709009" y="2992597"/>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708000" y="399750"/>
            <a:ext cx="7728000" cy="4344000"/>
          </a:xfrm>
          <a:prstGeom prst="round1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20" name="Google Shape;20;p3"/>
          <p:cNvSpPr/>
          <p:nvPr/>
        </p:nvSpPr>
        <p:spPr>
          <a:xfrm rot="9899997">
            <a:off x="7214620" y="-688760"/>
            <a:ext cx="2387761" cy="2387761"/>
          </a:xfrm>
          <a:prstGeom prst="blockArc">
            <a:avLst>
              <a:gd name="adj1" fmla="val 17023199"/>
              <a:gd name="adj2" fmla="val 920811"/>
              <a:gd name="adj3" fmla="val 9035"/>
            </a:avLst>
          </a:prstGeom>
          <a:solidFill>
            <a:srgbClr val="D9D9D9"/>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21" name="Google Shape;21;p3"/>
          <p:cNvSpPr txBox="1"/>
          <p:nvPr/>
        </p:nvSpPr>
        <p:spPr>
          <a:xfrm>
            <a:off x="4576375" y="2150850"/>
            <a:ext cx="3363300" cy="841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endParaRPr sz="3600" b="1">
              <a:solidFill>
                <a:srgbClr val="27316F"/>
              </a:solidFill>
              <a:latin typeface="Montserrat"/>
              <a:ea typeface="Montserrat"/>
              <a:cs typeface="Montserrat"/>
              <a:sym typeface="Montserrat"/>
            </a:endParaRPr>
          </a:p>
        </p:txBody>
      </p:sp>
      <p:sp>
        <p:nvSpPr>
          <p:cNvPr id="22" name="Google Shape;22;p3"/>
          <p:cNvSpPr txBox="1">
            <a:spLocks noGrp="1"/>
          </p:cNvSpPr>
          <p:nvPr>
            <p:ph type="title"/>
          </p:nvPr>
        </p:nvSpPr>
        <p:spPr>
          <a:xfrm>
            <a:off x="4576375" y="1388825"/>
            <a:ext cx="3363300" cy="1303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3600"/>
              <a:buFont typeface="Montserrat"/>
              <a:buNone/>
              <a:defRPr sz="4800" b="1">
                <a:solidFill>
                  <a:schemeClr val="accent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3" name="Google Shape;23;p3"/>
          <p:cNvSpPr txBox="1">
            <a:spLocks noGrp="1"/>
          </p:cNvSpPr>
          <p:nvPr>
            <p:ph type="subTitle" idx="1"/>
          </p:nvPr>
        </p:nvSpPr>
        <p:spPr>
          <a:xfrm>
            <a:off x="4576375" y="2710825"/>
            <a:ext cx="3363300" cy="702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None/>
              <a:defRPr sz="1600"/>
            </a:lvl1pPr>
            <a:lvl2pPr lvl="1">
              <a:lnSpc>
                <a:spcPct val="100000"/>
              </a:lnSpc>
              <a:spcBef>
                <a:spcPts val="1600"/>
              </a:spcBef>
              <a:spcAft>
                <a:spcPts val="0"/>
              </a:spcAft>
              <a:buNone/>
              <a:defRPr sz="1600"/>
            </a:lvl2pPr>
            <a:lvl3pPr lvl="2">
              <a:lnSpc>
                <a:spcPct val="100000"/>
              </a:lnSpc>
              <a:spcBef>
                <a:spcPts val="1600"/>
              </a:spcBef>
              <a:spcAft>
                <a:spcPts val="0"/>
              </a:spcAft>
              <a:buNone/>
              <a:defRPr sz="1600"/>
            </a:lvl3pPr>
            <a:lvl4pPr lvl="3">
              <a:lnSpc>
                <a:spcPct val="100000"/>
              </a:lnSpc>
              <a:spcBef>
                <a:spcPts val="1600"/>
              </a:spcBef>
              <a:spcAft>
                <a:spcPts val="0"/>
              </a:spcAft>
              <a:buNone/>
              <a:defRPr sz="1600"/>
            </a:lvl4pPr>
            <a:lvl5pPr lvl="4">
              <a:lnSpc>
                <a:spcPct val="100000"/>
              </a:lnSpc>
              <a:spcBef>
                <a:spcPts val="1600"/>
              </a:spcBef>
              <a:spcAft>
                <a:spcPts val="0"/>
              </a:spcAft>
              <a:buNone/>
              <a:defRPr sz="1600"/>
            </a:lvl5pPr>
            <a:lvl6pPr lvl="5">
              <a:lnSpc>
                <a:spcPct val="100000"/>
              </a:lnSpc>
              <a:spcBef>
                <a:spcPts val="1600"/>
              </a:spcBef>
              <a:spcAft>
                <a:spcPts val="0"/>
              </a:spcAft>
              <a:buNone/>
              <a:defRPr sz="1600"/>
            </a:lvl6pPr>
            <a:lvl7pPr lvl="6">
              <a:lnSpc>
                <a:spcPct val="100000"/>
              </a:lnSpc>
              <a:spcBef>
                <a:spcPts val="1600"/>
              </a:spcBef>
              <a:spcAft>
                <a:spcPts val="0"/>
              </a:spcAft>
              <a:buNone/>
              <a:defRPr sz="1600"/>
            </a:lvl7pPr>
            <a:lvl8pPr lvl="7">
              <a:lnSpc>
                <a:spcPct val="100000"/>
              </a:lnSpc>
              <a:spcBef>
                <a:spcPts val="1600"/>
              </a:spcBef>
              <a:spcAft>
                <a:spcPts val="0"/>
              </a:spcAft>
              <a:buNone/>
              <a:defRPr sz="1600"/>
            </a:lvl8pPr>
            <a:lvl9pPr lvl="8">
              <a:lnSpc>
                <a:spcPct val="100000"/>
              </a:lnSpc>
              <a:spcBef>
                <a:spcPts val="1600"/>
              </a:spcBef>
              <a:spcAft>
                <a:spcPts val="1600"/>
              </a:spcAft>
              <a:buNone/>
              <a:defRPr sz="1600"/>
            </a:lvl9pPr>
          </a:lstStyle>
          <a:p>
            <a:endParaRPr/>
          </a:p>
        </p:txBody>
      </p:sp>
      <p:sp>
        <p:nvSpPr>
          <p:cNvPr id="24" name="Google Shape;24;p3"/>
          <p:cNvSpPr/>
          <p:nvPr/>
        </p:nvSpPr>
        <p:spPr>
          <a:xfrm rot="10800000">
            <a:off x="1056100" y="1337250"/>
            <a:ext cx="2595000" cy="2500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txBox="1">
            <a:spLocks noGrp="1"/>
          </p:cNvSpPr>
          <p:nvPr>
            <p:ph type="title" idx="2" hasCustomPrompt="1"/>
          </p:nvPr>
        </p:nvSpPr>
        <p:spPr>
          <a:xfrm>
            <a:off x="1056100" y="1337300"/>
            <a:ext cx="2595000" cy="229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CUSTOM_4_1_1">
    <p:bg>
      <p:bgPr>
        <a:noFill/>
        <a:effectLst/>
      </p:bgPr>
    </p:bg>
    <p:spTree>
      <p:nvGrpSpPr>
        <p:cNvPr id="1" name="Shape 177"/>
        <p:cNvGrpSpPr/>
        <p:nvPr/>
      </p:nvGrpSpPr>
      <p:grpSpPr>
        <a:xfrm>
          <a:off x="0" y="0"/>
          <a:ext cx="0" cy="0"/>
          <a:chOff x="0" y="0"/>
          <a:chExt cx="0" cy="0"/>
        </a:xfrm>
      </p:grpSpPr>
      <p:sp>
        <p:nvSpPr>
          <p:cNvPr id="178" name="Google Shape;178;p21"/>
          <p:cNvSpPr/>
          <p:nvPr/>
        </p:nvSpPr>
        <p:spPr>
          <a:xfrm rot="-5400000">
            <a:off x="7965010" y="-1097203"/>
            <a:ext cx="2387700" cy="2387700"/>
          </a:xfrm>
          <a:prstGeom prst="blockArc">
            <a:avLst>
              <a:gd name="adj1" fmla="val 10820796"/>
              <a:gd name="adj2" fmla="val 16556050"/>
              <a:gd name="adj3" fmla="val 1084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1"/>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1"/>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181" name="Google Shape;181;p21"/>
          <p:cNvSpPr/>
          <p:nvPr/>
        </p:nvSpPr>
        <p:spPr>
          <a:xfrm rot="-900003">
            <a:off x="-1468002" y="4320800"/>
            <a:ext cx="2387761" cy="2387761"/>
          </a:xfrm>
          <a:prstGeom prst="blockArc">
            <a:avLst>
              <a:gd name="adj1" fmla="val 17506725"/>
              <a:gd name="adj2" fmla="val 21555750"/>
              <a:gd name="adj3" fmla="val 9524"/>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txBox="1">
            <a:spLocks noGrp="1"/>
          </p:cNvSpPr>
          <p:nvPr>
            <p:ph type="title"/>
          </p:nvPr>
        </p:nvSpPr>
        <p:spPr>
          <a:xfrm>
            <a:off x="1094125" y="2810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list">
  <p:cSld name="CUSTOM_4_1_1_3">
    <p:bg>
      <p:bgPr>
        <a:noFill/>
        <a:effectLst/>
      </p:bgPr>
    </p:bg>
    <p:spTree>
      <p:nvGrpSpPr>
        <p:cNvPr id="1" name="Shape 183"/>
        <p:cNvGrpSpPr/>
        <p:nvPr/>
      </p:nvGrpSpPr>
      <p:grpSpPr>
        <a:xfrm>
          <a:off x="0" y="0"/>
          <a:ext cx="0" cy="0"/>
          <a:chOff x="0" y="0"/>
          <a:chExt cx="0" cy="0"/>
        </a:xfrm>
      </p:grpSpPr>
      <p:sp>
        <p:nvSpPr>
          <p:cNvPr id="184" name="Google Shape;184;p22"/>
          <p:cNvSpPr/>
          <p:nvPr/>
        </p:nvSpPr>
        <p:spPr>
          <a:xfrm rot="-5400000">
            <a:off x="7965010" y="-1097203"/>
            <a:ext cx="2387700" cy="2387700"/>
          </a:xfrm>
          <a:prstGeom prst="blockArc">
            <a:avLst>
              <a:gd name="adj1" fmla="val 10820796"/>
              <a:gd name="adj2" fmla="val 16556050"/>
              <a:gd name="adj3" fmla="val 1084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187" name="Google Shape;187;p22"/>
          <p:cNvSpPr/>
          <p:nvPr/>
        </p:nvSpPr>
        <p:spPr>
          <a:xfrm rot="-900003">
            <a:off x="-1468002" y="4320800"/>
            <a:ext cx="2387761" cy="2387761"/>
          </a:xfrm>
          <a:prstGeom prst="blockArc">
            <a:avLst>
              <a:gd name="adj1" fmla="val 17506725"/>
              <a:gd name="adj2" fmla="val 21555750"/>
              <a:gd name="adj3" fmla="val 9524"/>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txBox="1">
            <a:spLocks noGrp="1"/>
          </p:cNvSpPr>
          <p:nvPr>
            <p:ph type="title"/>
          </p:nvPr>
        </p:nvSpPr>
        <p:spPr>
          <a:xfrm>
            <a:off x="1094125" y="2810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9" name="Google Shape;189;p22"/>
          <p:cNvSpPr txBox="1">
            <a:spLocks noGrp="1"/>
          </p:cNvSpPr>
          <p:nvPr>
            <p:ph type="body" idx="1"/>
          </p:nvPr>
        </p:nvSpPr>
        <p:spPr>
          <a:xfrm>
            <a:off x="702900" y="1152475"/>
            <a:ext cx="53394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1pPr>
            <a:lvl2pPr marL="914400" lvl="1" indent="-317500" rtl="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marL="1371600" lvl="2" indent="-317500" rtl="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marL="1828800" lvl="3" indent="-317500" rtl="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marL="2286000" lvl="4" indent="-317500" rtl="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marL="2743200" lvl="5" indent="-317500" rtl="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marL="3200400" lvl="6" indent="-317500" rtl="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marL="3657600" lvl="7" indent="-317500" rtl="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marL="4114800" lvl="8" indent="-317500" rtl="0">
              <a:lnSpc>
                <a:spcPct val="115000"/>
              </a:lnSpc>
              <a:spcBef>
                <a:spcPts val="1600"/>
              </a:spcBef>
              <a:spcAft>
                <a:spcPts val="160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CUSTOM_4_1_1_2">
    <p:bg>
      <p:bgPr>
        <a:noFill/>
        <a:effectLst/>
      </p:bgPr>
    </p:bg>
    <p:spTree>
      <p:nvGrpSpPr>
        <p:cNvPr id="1" name="Shape 190"/>
        <p:cNvGrpSpPr/>
        <p:nvPr/>
      </p:nvGrpSpPr>
      <p:grpSpPr>
        <a:xfrm>
          <a:off x="0" y="0"/>
          <a:ext cx="0" cy="0"/>
          <a:chOff x="0" y="0"/>
          <a:chExt cx="0" cy="0"/>
        </a:xfrm>
      </p:grpSpPr>
      <p:sp>
        <p:nvSpPr>
          <p:cNvPr id="191" name="Google Shape;191;p23"/>
          <p:cNvSpPr/>
          <p:nvPr/>
        </p:nvSpPr>
        <p:spPr>
          <a:xfrm rot="8596392">
            <a:off x="-890389" y="-973043"/>
            <a:ext cx="1705685" cy="1705685"/>
          </a:xfrm>
          <a:prstGeom prst="blockArc">
            <a:avLst>
              <a:gd name="adj1" fmla="val 11751713"/>
              <a:gd name="adj2" fmla="val 2721617"/>
              <a:gd name="adj3" fmla="val 26058"/>
            </a:avLst>
          </a:prstGeom>
          <a:solidFill>
            <a:srgbClr val="BD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a:off x="8229275" y="4204475"/>
            <a:ext cx="1880400" cy="1880400"/>
          </a:xfrm>
          <a:prstGeom prst="donut">
            <a:avLst>
              <a:gd name="adj" fmla="val 87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195" name="Google Shape;195;p23"/>
          <p:cNvSpPr txBox="1">
            <a:spLocks noGrp="1"/>
          </p:cNvSpPr>
          <p:nvPr>
            <p:ph type="subTitle" idx="1"/>
          </p:nvPr>
        </p:nvSpPr>
        <p:spPr>
          <a:xfrm>
            <a:off x="5048375" y="1124375"/>
            <a:ext cx="3019800" cy="33036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96" name="Google Shape;196;p23"/>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197" name="Google Shape;197;p23"/>
          <p:cNvSpPr txBox="1">
            <a:spLocks noGrp="1"/>
          </p:cNvSpPr>
          <p:nvPr>
            <p:ph type="title"/>
          </p:nvPr>
        </p:nvSpPr>
        <p:spPr>
          <a:xfrm>
            <a:off x="1094125" y="2810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CUSTOM_4_1_1_1">
    <p:bg>
      <p:bgPr>
        <a:noFill/>
        <a:effectLst/>
      </p:bgPr>
    </p:bg>
    <p:spTree>
      <p:nvGrpSpPr>
        <p:cNvPr id="1" name="Shape 198"/>
        <p:cNvGrpSpPr/>
        <p:nvPr/>
      </p:nvGrpSpPr>
      <p:grpSpPr>
        <a:xfrm>
          <a:off x="0" y="0"/>
          <a:ext cx="0" cy="0"/>
          <a:chOff x="0" y="0"/>
          <a:chExt cx="0" cy="0"/>
        </a:xfrm>
      </p:grpSpPr>
      <p:sp>
        <p:nvSpPr>
          <p:cNvPr id="199" name="Google Shape;199;p24"/>
          <p:cNvSpPr/>
          <p:nvPr/>
        </p:nvSpPr>
        <p:spPr>
          <a:xfrm rot="-5400000">
            <a:off x="8177603" y="-1151798"/>
            <a:ext cx="1948500" cy="1948500"/>
          </a:xfrm>
          <a:prstGeom prst="blockArc">
            <a:avLst>
              <a:gd name="adj1" fmla="val 10796618"/>
              <a:gd name="adj2" fmla="val 15882085"/>
              <a:gd name="adj3" fmla="val 7819"/>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rot="-900003">
            <a:off x="-1427327" y="3995525"/>
            <a:ext cx="2387761" cy="2387761"/>
          </a:xfrm>
          <a:prstGeom prst="blockArc">
            <a:avLst>
              <a:gd name="adj1" fmla="val 17683086"/>
              <a:gd name="adj2" fmla="val 837016"/>
              <a:gd name="adj3" fmla="val 920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txBox="1">
            <a:spLocks noGrp="1"/>
          </p:cNvSpPr>
          <p:nvPr>
            <p:ph type="title"/>
          </p:nvPr>
        </p:nvSpPr>
        <p:spPr>
          <a:xfrm>
            <a:off x="938675" y="1236950"/>
            <a:ext cx="3613800" cy="127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202" name="Google Shape;202;p24"/>
          <p:cNvSpPr txBox="1">
            <a:spLocks noGrp="1"/>
          </p:cNvSpPr>
          <p:nvPr>
            <p:ph type="subTitle" idx="1"/>
          </p:nvPr>
        </p:nvSpPr>
        <p:spPr>
          <a:xfrm>
            <a:off x="1028700" y="2030575"/>
            <a:ext cx="3613800" cy="24126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s 2">
  <p:cSld name="CUSTOM_4_1_1_1_2">
    <p:bg>
      <p:bgPr>
        <a:noFill/>
        <a:effectLst/>
      </p:bgPr>
    </p:bg>
    <p:spTree>
      <p:nvGrpSpPr>
        <p:cNvPr id="1" name="Shape 203"/>
        <p:cNvGrpSpPr/>
        <p:nvPr/>
      </p:nvGrpSpPr>
      <p:grpSpPr>
        <a:xfrm>
          <a:off x="0" y="0"/>
          <a:ext cx="0" cy="0"/>
          <a:chOff x="0" y="0"/>
          <a:chExt cx="0" cy="0"/>
        </a:xfrm>
      </p:grpSpPr>
      <p:sp>
        <p:nvSpPr>
          <p:cNvPr id="204" name="Google Shape;204;p25"/>
          <p:cNvSpPr/>
          <p:nvPr/>
        </p:nvSpPr>
        <p:spPr>
          <a:xfrm rot="10800000">
            <a:off x="-1180114" y="-1205300"/>
            <a:ext cx="2387700" cy="2387700"/>
          </a:xfrm>
          <a:prstGeom prst="blockArc">
            <a:avLst>
              <a:gd name="adj1" fmla="val 10779047"/>
              <a:gd name="adj2" fmla="val 16253876"/>
              <a:gd name="adj3" fmla="val 890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txBox="1">
            <a:spLocks noGrp="1"/>
          </p:cNvSpPr>
          <p:nvPr>
            <p:ph type="title"/>
          </p:nvPr>
        </p:nvSpPr>
        <p:spPr>
          <a:xfrm>
            <a:off x="5469575" y="562313"/>
            <a:ext cx="2728800" cy="1007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Clr>
                <a:schemeClr val="accent1"/>
              </a:buClr>
              <a:buSzPts val="2800"/>
              <a:buNone/>
              <a:defRPr>
                <a:solidFill>
                  <a:schemeClr val="accent1"/>
                </a:solidFill>
              </a:defRPr>
            </a:lvl2pPr>
            <a:lvl3pPr lvl="2" rtl="0">
              <a:lnSpc>
                <a:spcPct val="100000"/>
              </a:lnSpc>
              <a:spcBef>
                <a:spcPts val="0"/>
              </a:spcBef>
              <a:spcAft>
                <a:spcPts val="0"/>
              </a:spcAft>
              <a:buClr>
                <a:schemeClr val="accent1"/>
              </a:buClr>
              <a:buSzPts val="2800"/>
              <a:buNone/>
              <a:defRPr>
                <a:solidFill>
                  <a:schemeClr val="accent1"/>
                </a:solidFill>
              </a:defRPr>
            </a:lvl3pPr>
            <a:lvl4pPr lvl="3" rtl="0">
              <a:lnSpc>
                <a:spcPct val="100000"/>
              </a:lnSpc>
              <a:spcBef>
                <a:spcPts val="0"/>
              </a:spcBef>
              <a:spcAft>
                <a:spcPts val="0"/>
              </a:spcAft>
              <a:buClr>
                <a:schemeClr val="accent1"/>
              </a:buClr>
              <a:buSzPts val="2800"/>
              <a:buNone/>
              <a:defRPr>
                <a:solidFill>
                  <a:schemeClr val="accent1"/>
                </a:solidFill>
              </a:defRPr>
            </a:lvl4pPr>
            <a:lvl5pPr lvl="4" rtl="0">
              <a:lnSpc>
                <a:spcPct val="100000"/>
              </a:lnSpc>
              <a:spcBef>
                <a:spcPts val="0"/>
              </a:spcBef>
              <a:spcAft>
                <a:spcPts val="0"/>
              </a:spcAft>
              <a:buClr>
                <a:schemeClr val="accent1"/>
              </a:buClr>
              <a:buSzPts val="2800"/>
              <a:buNone/>
              <a:defRPr>
                <a:solidFill>
                  <a:schemeClr val="accent1"/>
                </a:solidFill>
              </a:defRPr>
            </a:lvl5pPr>
            <a:lvl6pPr lvl="5" rtl="0">
              <a:lnSpc>
                <a:spcPct val="100000"/>
              </a:lnSpc>
              <a:spcBef>
                <a:spcPts val="0"/>
              </a:spcBef>
              <a:spcAft>
                <a:spcPts val="0"/>
              </a:spcAft>
              <a:buClr>
                <a:schemeClr val="accent1"/>
              </a:buClr>
              <a:buSzPts val="2800"/>
              <a:buNone/>
              <a:defRPr>
                <a:solidFill>
                  <a:schemeClr val="accent1"/>
                </a:solidFill>
              </a:defRPr>
            </a:lvl6pPr>
            <a:lvl7pPr lvl="6" rtl="0">
              <a:lnSpc>
                <a:spcPct val="100000"/>
              </a:lnSpc>
              <a:spcBef>
                <a:spcPts val="0"/>
              </a:spcBef>
              <a:spcAft>
                <a:spcPts val="0"/>
              </a:spcAft>
              <a:buClr>
                <a:schemeClr val="accent1"/>
              </a:buClr>
              <a:buSzPts val="2800"/>
              <a:buNone/>
              <a:defRPr>
                <a:solidFill>
                  <a:schemeClr val="accent1"/>
                </a:solidFill>
              </a:defRPr>
            </a:lvl7pPr>
            <a:lvl8pPr lvl="7" rtl="0">
              <a:lnSpc>
                <a:spcPct val="100000"/>
              </a:lnSpc>
              <a:spcBef>
                <a:spcPts val="0"/>
              </a:spcBef>
              <a:spcAft>
                <a:spcPts val="0"/>
              </a:spcAft>
              <a:buClr>
                <a:schemeClr val="accent1"/>
              </a:buClr>
              <a:buSzPts val="2800"/>
              <a:buNone/>
              <a:defRPr>
                <a:solidFill>
                  <a:schemeClr val="accent1"/>
                </a:solidFill>
              </a:defRPr>
            </a:lvl8pPr>
            <a:lvl9pPr lvl="8" rtl="0">
              <a:lnSpc>
                <a:spcPct val="100000"/>
              </a:lnSpc>
              <a:spcBef>
                <a:spcPts val="0"/>
              </a:spcBef>
              <a:spcAft>
                <a:spcPts val="0"/>
              </a:spcAft>
              <a:buClr>
                <a:schemeClr val="accent1"/>
              </a:buClr>
              <a:buSzPts val="2800"/>
              <a:buNone/>
              <a:defRPr>
                <a:solidFill>
                  <a:schemeClr val="accent1"/>
                </a:solidFill>
              </a:defRPr>
            </a:lvl9pPr>
          </a:lstStyle>
          <a:p>
            <a:endParaRPr/>
          </a:p>
        </p:txBody>
      </p:sp>
      <p:sp>
        <p:nvSpPr>
          <p:cNvPr id="206" name="Google Shape;206;p25"/>
          <p:cNvSpPr txBox="1">
            <a:spLocks noGrp="1"/>
          </p:cNvSpPr>
          <p:nvPr>
            <p:ph type="subTitle" idx="1"/>
          </p:nvPr>
        </p:nvSpPr>
        <p:spPr>
          <a:xfrm>
            <a:off x="4644581" y="1506915"/>
            <a:ext cx="2265000" cy="757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
        <p:nvSpPr>
          <p:cNvPr id="207" name="Google Shape;207;p25"/>
          <p:cNvSpPr txBox="1">
            <a:spLocks noGrp="1"/>
          </p:cNvSpPr>
          <p:nvPr>
            <p:ph type="subTitle" idx="2"/>
          </p:nvPr>
        </p:nvSpPr>
        <p:spPr>
          <a:xfrm>
            <a:off x="4639568" y="2245125"/>
            <a:ext cx="2265000" cy="82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08" name="Google Shape;208;p25"/>
          <p:cNvSpPr txBox="1">
            <a:spLocks noGrp="1"/>
          </p:cNvSpPr>
          <p:nvPr>
            <p:ph type="subTitle" idx="3"/>
          </p:nvPr>
        </p:nvSpPr>
        <p:spPr>
          <a:xfrm>
            <a:off x="4634550" y="3038165"/>
            <a:ext cx="2265000" cy="757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
        <p:nvSpPr>
          <p:cNvPr id="209" name="Google Shape;209;p25"/>
          <p:cNvSpPr txBox="1">
            <a:spLocks noGrp="1"/>
          </p:cNvSpPr>
          <p:nvPr>
            <p:ph type="subTitle" idx="4"/>
          </p:nvPr>
        </p:nvSpPr>
        <p:spPr>
          <a:xfrm>
            <a:off x="4644581" y="3776474"/>
            <a:ext cx="2265000" cy="82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CUSTOM_4_1_1_1_1">
    <p:bg>
      <p:bgPr>
        <a:solidFill>
          <a:schemeClr val="accent2"/>
        </a:solidFill>
        <a:effectLst/>
      </p:bgPr>
    </p:bg>
    <p:spTree>
      <p:nvGrpSpPr>
        <p:cNvPr id="1" name="Shape 21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mall words">
  <p:cSld name="CUSTOM_4_1_1_1_1_1">
    <p:bg>
      <p:bgPr>
        <a:noFill/>
        <a:effectLst/>
      </p:bgPr>
    </p:bg>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4858175" y="3478275"/>
            <a:ext cx="3914100" cy="1424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400">
                <a:solidFill>
                  <a:schemeClr val="accent2"/>
                </a:solidFill>
              </a:defRPr>
            </a:lvl1pPr>
            <a:lvl2pPr lvl="1">
              <a:spcBef>
                <a:spcPts val="0"/>
              </a:spcBef>
              <a:spcAft>
                <a:spcPts val="0"/>
              </a:spcAft>
              <a:buNone/>
              <a:defRPr>
                <a:solidFill>
                  <a:schemeClr val="accent2"/>
                </a:solidFill>
              </a:defRPr>
            </a:lvl2pPr>
            <a:lvl3pPr lvl="2">
              <a:spcBef>
                <a:spcPts val="0"/>
              </a:spcBef>
              <a:spcAft>
                <a:spcPts val="0"/>
              </a:spcAft>
              <a:buNone/>
              <a:defRPr>
                <a:solidFill>
                  <a:schemeClr val="accent2"/>
                </a:solidFill>
              </a:defRPr>
            </a:lvl3pPr>
            <a:lvl4pPr lvl="3">
              <a:spcBef>
                <a:spcPts val="0"/>
              </a:spcBef>
              <a:spcAft>
                <a:spcPts val="0"/>
              </a:spcAft>
              <a:buNone/>
              <a:defRPr>
                <a:solidFill>
                  <a:schemeClr val="accent2"/>
                </a:solidFill>
              </a:defRPr>
            </a:lvl4pPr>
            <a:lvl5pPr lvl="4">
              <a:spcBef>
                <a:spcPts val="0"/>
              </a:spcBef>
              <a:spcAft>
                <a:spcPts val="0"/>
              </a:spcAft>
              <a:buNone/>
              <a:defRPr>
                <a:solidFill>
                  <a:schemeClr val="accent2"/>
                </a:solidFill>
              </a:defRPr>
            </a:lvl5pPr>
            <a:lvl6pPr lvl="5">
              <a:spcBef>
                <a:spcPts val="0"/>
              </a:spcBef>
              <a:spcAft>
                <a:spcPts val="0"/>
              </a:spcAft>
              <a:buNone/>
              <a:defRPr>
                <a:solidFill>
                  <a:schemeClr val="accent2"/>
                </a:solidFill>
              </a:defRPr>
            </a:lvl6pPr>
            <a:lvl7pPr lvl="6">
              <a:spcBef>
                <a:spcPts val="0"/>
              </a:spcBef>
              <a:spcAft>
                <a:spcPts val="0"/>
              </a:spcAft>
              <a:buNone/>
              <a:defRPr>
                <a:solidFill>
                  <a:schemeClr val="accent2"/>
                </a:solidFill>
              </a:defRPr>
            </a:lvl7pPr>
            <a:lvl8pPr lvl="7">
              <a:spcBef>
                <a:spcPts val="0"/>
              </a:spcBef>
              <a:spcAft>
                <a:spcPts val="0"/>
              </a:spcAft>
              <a:buNone/>
              <a:defRPr>
                <a:solidFill>
                  <a:schemeClr val="accent2"/>
                </a:solidFill>
              </a:defRPr>
            </a:lvl8pPr>
            <a:lvl9pPr lvl="8">
              <a:spcBef>
                <a:spcPts val="0"/>
              </a:spcBef>
              <a:spcAft>
                <a:spcPts val="0"/>
              </a:spcAft>
              <a:buNone/>
              <a:defRPr>
                <a:solidFill>
                  <a:schemeClr val="accent2"/>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17"/>
        <p:cNvGrpSpPr/>
        <p:nvPr/>
      </p:nvGrpSpPr>
      <p:grpSpPr>
        <a:xfrm>
          <a:off x="0" y="0"/>
          <a:ext cx="0" cy="0"/>
          <a:chOff x="0" y="0"/>
          <a:chExt cx="0" cy="0"/>
        </a:xfrm>
      </p:grpSpPr>
      <p:sp>
        <p:nvSpPr>
          <p:cNvPr id="218" name="Google Shape;218;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lgn="r" rtl="0">
              <a:buNone/>
              <a:defRPr sz="1300">
                <a:solidFill>
                  <a:srgbClr val="435D74"/>
                </a:solidFill>
                <a:latin typeface="Proxima Nova"/>
                <a:ea typeface="Proxima Nova"/>
                <a:cs typeface="Proxima Nova"/>
                <a:sym typeface="Proxima Nova"/>
              </a:defRPr>
            </a:lvl1pPr>
            <a:lvl2pPr lvl="1" algn="r" rtl="0">
              <a:buNone/>
              <a:defRPr sz="1300">
                <a:solidFill>
                  <a:srgbClr val="435D74"/>
                </a:solidFill>
                <a:latin typeface="Proxima Nova"/>
                <a:ea typeface="Proxima Nova"/>
                <a:cs typeface="Proxima Nova"/>
                <a:sym typeface="Proxima Nova"/>
              </a:defRPr>
            </a:lvl2pPr>
            <a:lvl3pPr lvl="2" algn="r" rtl="0">
              <a:buNone/>
              <a:defRPr sz="1300">
                <a:solidFill>
                  <a:srgbClr val="435D74"/>
                </a:solidFill>
                <a:latin typeface="Proxima Nova"/>
                <a:ea typeface="Proxima Nova"/>
                <a:cs typeface="Proxima Nova"/>
                <a:sym typeface="Proxima Nova"/>
              </a:defRPr>
            </a:lvl3pPr>
            <a:lvl4pPr lvl="3" algn="r" rtl="0">
              <a:buNone/>
              <a:defRPr sz="1300">
                <a:solidFill>
                  <a:srgbClr val="435D74"/>
                </a:solidFill>
                <a:latin typeface="Proxima Nova"/>
                <a:ea typeface="Proxima Nova"/>
                <a:cs typeface="Proxima Nova"/>
                <a:sym typeface="Proxima Nova"/>
              </a:defRPr>
            </a:lvl4pPr>
            <a:lvl5pPr lvl="4" algn="r" rtl="0">
              <a:buNone/>
              <a:defRPr sz="1300">
                <a:solidFill>
                  <a:srgbClr val="435D74"/>
                </a:solidFill>
                <a:latin typeface="Proxima Nova"/>
                <a:ea typeface="Proxima Nova"/>
                <a:cs typeface="Proxima Nova"/>
                <a:sym typeface="Proxima Nova"/>
              </a:defRPr>
            </a:lvl5pPr>
            <a:lvl6pPr lvl="5" algn="r" rtl="0">
              <a:buNone/>
              <a:defRPr sz="1300">
                <a:solidFill>
                  <a:srgbClr val="435D74"/>
                </a:solidFill>
                <a:latin typeface="Proxima Nova"/>
                <a:ea typeface="Proxima Nova"/>
                <a:cs typeface="Proxima Nova"/>
                <a:sym typeface="Proxima Nova"/>
              </a:defRPr>
            </a:lvl6pPr>
            <a:lvl7pPr lvl="6" algn="r" rtl="0">
              <a:buNone/>
              <a:defRPr sz="1300">
                <a:solidFill>
                  <a:srgbClr val="435D74"/>
                </a:solidFill>
                <a:latin typeface="Proxima Nova"/>
                <a:ea typeface="Proxima Nova"/>
                <a:cs typeface="Proxima Nova"/>
                <a:sym typeface="Proxima Nova"/>
              </a:defRPr>
            </a:lvl7pPr>
            <a:lvl8pPr lvl="7" algn="r" rtl="0">
              <a:buNone/>
              <a:defRPr sz="1300">
                <a:solidFill>
                  <a:srgbClr val="435D74"/>
                </a:solidFill>
                <a:latin typeface="Proxima Nova"/>
                <a:ea typeface="Proxima Nova"/>
                <a:cs typeface="Proxima Nova"/>
                <a:sym typeface="Proxima Nova"/>
              </a:defRPr>
            </a:lvl8pPr>
            <a:lvl9pPr lvl="8" algn="r" rtl="0">
              <a:buNone/>
              <a:defRPr sz="1300">
                <a:solidFill>
                  <a:srgbClr val="435D74"/>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rot="10800000">
            <a:off x="7843922" y="-1058801"/>
            <a:ext cx="2481900" cy="24819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4458820">
            <a:off x="-1488663" y="4124021"/>
            <a:ext cx="2387832" cy="2387832"/>
          </a:xfrm>
          <a:prstGeom prst="blockArc">
            <a:avLst>
              <a:gd name="adj1" fmla="val 12582103"/>
              <a:gd name="adj2" fmla="val 16685375"/>
              <a:gd name="adj3" fmla="val 10255"/>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p:nvPr/>
        </p:nvSpPr>
        <p:spPr>
          <a:xfrm>
            <a:off x="909825" y="1507250"/>
            <a:ext cx="7315200" cy="3358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endParaRPr>
              <a:solidFill>
                <a:srgbClr val="27316F"/>
              </a:solidFill>
              <a:latin typeface="Montserrat"/>
              <a:ea typeface="Montserrat"/>
              <a:cs typeface="Montserrat"/>
              <a:sym typeface="Montserrat"/>
            </a:endParaRPr>
          </a:p>
        </p:txBody>
      </p:sp>
      <p:sp>
        <p:nvSpPr>
          <p:cNvPr id="31" name="Google Shape;31;p4"/>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32" name="Google Shape;32;p4"/>
          <p:cNvSpPr txBox="1">
            <a:spLocks noGrp="1"/>
          </p:cNvSpPr>
          <p:nvPr>
            <p:ph type="title"/>
          </p:nvPr>
        </p:nvSpPr>
        <p:spPr>
          <a:xfrm>
            <a:off x="1094125" y="281670"/>
            <a:ext cx="77382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4"/>
          <p:cNvSpPr txBox="1">
            <a:spLocks noGrp="1"/>
          </p:cNvSpPr>
          <p:nvPr>
            <p:ph type="subTitle" idx="1"/>
          </p:nvPr>
        </p:nvSpPr>
        <p:spPr>
          <a:xfrm>
            <a:off x="963450" y="1133350"/>
            <a:ext cx="7217100" cy="302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200"/>
            </a:lvl1pPr>
            <a:lvl2pPr lvl="1">
              <a:lnSpc>
                <a:spcPct val="100000"/>
              </a:lnSpc>
              <a:spcBef>
                <a:spcPts val="1600"/>
              </a:spcBef>
              <a:spcAft>
                <a:spcPts val="0"/>
              </a:spcAft>
              <a:buNone/>
              <a:defRPr sz="1200"/>
            </a:lvl2pPr>
            <a:lvl3pPr lvl="2">
              <a:lnSpc>
                <a:spcPct val="100000"/>
              </a:lnSpc>
              <a:spcBef>
                <a:spcPts val="1600"/>
              </a:spcBef>
              <a:spcAft>
                <a:spcPts val="0"/>
              </a:spcAft>
              <a:buNone/>
              <a:defRPr sz="1200"/>
            </a:lvl3pPr>
            <a:lvl4pPr lvl="3">
              <a:lnSpc>
                <a:spcPct val="100000"/>
              </a:lnSpc>
              <a:spcBef>
                <a:spcPts val="1600"/>
              </a:spcBef>
              <a:spcAft>
                <a:spcPts val="0"/>
              </a:spcAft>
              <a:buNone/>
              <a:defRPr sz="1200"/>
            </a:lvl4pPr>
            <a:lvl5pPr lvl="4">
              <a:lnSpc>
                <a:spcPct val="100000"/>
              </a:lnSpc>
              <a:spcBef>
                <a:spcPts val="1600"/>
              </a:spcBef>
              <a:spcAft>
                <a:spcPts val="0"/>
              </a:spcAft>
              <a:buNone/>
              <a:defRPr sz="1200"/>
            </a:lvl5pPr>
            <a:lvl6pPr lvl="5">
              <a:lnSpc>
                <a:spcPct val="100000"/>
              </a:lnSpc>
              <a:spcBef>
                <a:spcPts val="1600"/>
              </a:spcBef>
              <a:spcAft>
                <a:spcPts val="0"/>
              </a:spcAft>
              <a:buNone/>
              <a:defRPr sz="1200"/>
            </a:lvl6pPr>
            <a:lvl7pPr lvl="6">
              <a:lnSpc>
                <a:spcPct val="100000"/>
              </a:lnSpc>
              <a:spcBef>
                <a:spcPts val="1600"/>
              </a:spcBef>
              <a:spcAft>
                <a:spcPts val="0"/>
              </a:spcAft>
              <a:buNone/>
              <a:defRPr sz="1200"/>
            </a:lvl7pPr>
            <a:lvl8pPr lvl="7">
              <a:lnSpc>
                <a:spcPct val="100000"/>
              </a:lnSpc>
              <a:spcBef>
                <a:spcPts val="1600"/>
              </a:spcBef>
              <a:spcAft>
                <a:spcPts val="0"/>
              </a:spcAft>
              <a:buNone/>
              <a:defRPr sz="1200"/>
            </a:lvl8pPr>
            <a:lvl9pPr lvl="8">
              <a:lnSpc>
                <a:spcPct val="100000"/>
              </a:lnSpc>
              <a:spcBef>
                <a:spcPts val="1600"/>
              </a:spcBef>
              <a:spcAft>
                <a:spcPts val="1600"/>
              </a:spcAft>
              <a:buNone/>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p:nvPr/>
        </p:nvSpPr>
        <p:spPr>
          <a:xfrm>
            <a:off x="1094125" y="389075"/>
            <a:ext cx="39903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37" name="Google Shape;37;p5"/>
          <p:cNvSpPr/>
          <p:nvPr/>
        </p:nvSpPr>
        <p:spPr>
          <a:xfrm>
            <a:off x="-848712" y="4342678"/>
            <a:ext cx="1705500" cy="1705500"/>
          </a:xfrm>
          <a:prstGeom prst="blockArc">
            <a:avLst>
              <a:gd name="adj1" fmla="val 16164733"/>
              <a:gd name="adj2" fmla="val 69283"/>
              <a:gd name="adj3" fmla="val 23676"/>
            </a:avLst>
          </a:prstGeom>
          <a:solidFill>
            <a:srgbClr val="BD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ubTitle" idx="1"/>
          </p:nvPr>
        </p:nvSpPr>
        <p:spPr>
          <a:xfrm>
            <a:off x="1117650" y="3062625"/>
            <a:ext cx="2918400" cy="6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39" name="Google Shape;39;p5"/>
          <p:cNvSpPr txBox="1">
            <a:spLocks noGrp="1"/>
          </p:cNvSpPr>
          <p:nvPr>
            <p:ph type="subTitle" idx="2"/>
          </p:nvPr>
        </p:nvSpPr>
        <p:spPr>
          <a:xfrm>
            <a:off x="1117650" y="3440007"/>
            <a:ext cx="2918400" cy="157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40" name="Google Shape;40;p5"/>
          <p:cNvSpPr txBox="1">
            <a:spLocks noGrp="1"/>
          </p:cNvSpPr>
          <p:nvPr>
            <p:ph type="subTitle" idx="3"/>
          </p:nvPr>
        </p:nvSpPr>
        <p:spPr>
          <a:xfrm>
            <a:off x="5107950" y="3062613"/>
            <a:ext cx="2918400" cy="6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41" name="Google Shape;41;p5"/>
          <p:cNvSpPr txBox="1">
            <a:spLocks noGrp="1"/>
          </p:cNvSpPr>
          <p:nvPr>
            <p:ph type="subTitle" idx="4"/>
          </p:nvPr>
        </p:nvSpPr>
        <p:spPr>
          <a:xfrm>
            <a:off x="5107950" y="3439998"/>
            <a:ext cx="2918400" cy="157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42" name="Google Shape;42;p5"/>
          <p:cNvSpPr txBox="1">
            <a:spLocks noGrp="1"/>
          </p:cNvSpPr>
          <p:nvPr>
            <p:ph type="title"/>
          </p:nvPr>
        </p:nvSpPr>
        <p:spPr>
          <a:xfrm>
            <a:off x="1094125" y="2810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46" name="Google Shape;46;p6"/>
          <p:cNvSpPr/>
          <p:nvPr/>
        </p:nvSpPr>
        <p:spPr>
          <a:xfrm>
            <a:off x="8301363" y="4271528"/>
            <a:ext cx="1705500" cy="1705500"/>
          </a:xfrm>
          <a:prstGeom prst="blockArc">
            <a:avLst>
              <a:gd name="adj1" fmla="val 10676778"/>
              <a:gd name="adj2" fmla="val 16322302"/>
              <a:gd name="adj3" fmla="val 11982"/>
            </a:avLst>
          </a:prstGeom>
          <a:solidFill>
            <a:srgbClr val="BD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title"/>
          </p:nvPr>
        </p:nvSpPr>
        <p:spPr>
          <a:xfrm>
            <a:off x="1094125" y="2810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
        <p:cNvGrpSpPr/>
        <p:nvPr/>
      </p:nvGrpSpPr>
      <p:grpSpPr>
        <a:xfrm>
          <a:off x="0" y="0"/>
          <a:ext cx="0" cy="0"/>
          <a:chOff x="0" y="0"/>
          <a:chExt cx="0" cy="0"/>
        </a:xfrm>
      </p:grpSpPr>
      <p:sp>
        <p:nvSpPr>
          <p:cNvPr id="49" name="Google Shape;49;p7"/>
          <p:cNvSpPr/>
          <p:nvPr/>
        </p:nvSpPr>
        <p:spPr>
          <a:xfrm rot="5400000">
            <a:off x="-1062873" y="-1049951"/>
            <a:ext cx="1957800" cy="1957800"/>
          </a:xfrm>
          <a:prstGeom prst="blockArc">
            <a:avLst>
              <a:gd name="adj1" fmla="val 16339879"/>
              <a:gd name="adj2" fmla="val 21412310"/>
              <a:gd name="adj3" fmla="val 120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subTitle" idx="1"/>
          </p:nvPr>
        </p:nvSpPr>
        <p:spPr>
          <a:xfrm>
            <a:off x="1086359" y="2562701"/>
            <a:ext cx="3552000" cy="159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52" name="Google Shape;52;p7"/>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53" name="Google Shape;53;p7"/>
          <p:cNvSpPr txBox="1">
            <a:spLocks noGrp="1"/>
          </p:cNvSpPr>
          <p:nvPr>
            <p:ph type="title"/>
          </p:nvPr>
        </p:nvSpPr>
        <p:spPr>
          <a:xfrm>
            <a:off x="1094125" y="2810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54"/>
        <p:cNvGrpSpPr/>
        <p:nvPr/>
      </p:nvGrpSpPr>
      <p:grpSpPr>
        <a:xfrm>
          <a:off x="0" y="0"/>
          <a:ext cx="0" cy="0"/>
          <a:chOff x="0" y="0"/>
          <a:chExt cx="0" cy="0"/>
        </a:xfrm>
      </p:grpSpPr>
      <p:sp>
        <p:nvSpPr>
          <p:cNvPr id="55" name="Google Shape;55;p8"/>
          <p:cNvSpPr/>
          <p:nvPr/>
        </p:nvSpPr>
        <p:spPr>
          <a:xfrm rot="10800000">
            <a:off x="708000" y="399750"/>
            <a:ext cx="7728000" cy="4344000"/>
          </a:xfrm>
          <a:prstGeom prst="round1Rect">
            <a:avLst>
              <a:gd name="adj" fmla="val 16667"/>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8605101">
            <a:off x="6426768" y="-465210"/>
            <a:ext cx="1705462" cy="1705462"/>
          </a:xfrm>
          <a:prstGeom prst="blockArc">
            <a:avLst>
              <a:gd name="adj1" fmla="val 13003178"/>
              <a:gd name="adj2" fmla="val 2121832"/>
              <a:gd name="adj3" fmla="val 25028"/>
            </a:avLst>
          </a:prstGeom>
          <a:solidFill>
            <a:srgbClr val="BD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txBox="1">
            <a:spLocks noGrp="1"/>
          </p:cNvSpPr>
          <p:nvPr>
            <p:ph type="title"/>
          </p:nvPr>
        </p:nvSpPr>
        <p:spPr>
          <a:xfrm>
            <a:off x="1167450" y="1168250"/>
            <a:ext cx="6809100" cy="2612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7200"/>
              <a:buNone/>
              <a:defRPr sz="72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8" name="Google Shape;58;p8"/>
          <p:cNvSpPr/>
          <p:nvPr/>
        </p:nvSpPr>
        <p:spPr>
          <a:xfrm rot="-899996">
            <a:off x="-1303250" y="3960928"/>
            <a:ext cx="2504850" cy="2504850"/>
          </a:xfrm>
          <a:prstGeom prst="blockArc">
            <a:avLst>
              <a:gd name="adj1" fmla="val 17160890"/>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61" name="Google Shape;61;p9"/>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sp>
        <p:nvSpPr>
          <p:cNvPr id="62" name="Google Shape;62;p9"/>
          <p:cNvSpPr/>
          <p:nvPr/>
        </p:nvSpPr>
        <p:spPr>
          <a:xfrm rot="-900094">
            <a:off x="3798381" y="4368678"/>
            <a:ext cx="1783690" cy="1783980"/>
          </a:xfrm>
          <a:prstGeom prst="blockArc">
            <a:avLst>
              <a:gd name="adj1" fmla="val 12085351"/>
              <a:gd name="adj2" fmla="val 16819483"/>
              <a:gd name="adj3" fmla="val 1755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4572000" y="-73925"/>
            <a:ext cx="4572000" cy="53088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64" name="Google Shape;64;p9"/>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a:solidFill>
                <a:srgbClr val="27316F"/>
              </a:solidFill>
              <a:latin typeface="Montserrat"/>
              <a:ea typeface="Montserrat"/>
              <a:cs typeface="Montserrat"/>
              <a:sym typeface="Montserrat"/>
            </a:endParaRPr>
          </a:p>
        </p:txBody>
      </p:sp>
      <p:sp>
        <p:nvSpPr>
          <p:cNvPr id="65" name="Google Shape;65;p9"/>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27316F"/>
              </a:solidFill>
              <a:latin typeface="Montserrat"/>
              <a:ea typeface="Montserrat"/>
              <a:cs typeface="Montserrat"/>
              <a:sym typeface="Montserrat"/>
            </a:endParaRPr>
          </a:p>
        </p:txBody>
      </p:sp>
      <p:sp>
        <p:nvSpPr>
          <p:cNvPr id="66" name="Google Shape;66;p9"/>
          <p:cNvSpPr txBox="1"/>
          <p:nvPr/>
        </p:nvSpPr>
        <p:spPr>
          <a:xfrm>
            <a:off x="5208725"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FFFFFF"/>
              </a:solidFill>
              <a:latin typeface="Montserrat"/>
              <a:ea typeface="Montserrat"/>
              <a:cs typeface="Montserrat"/>
              <a:sym typeface="Montserrat"/>
            </a:endParaRPr>
          </a:p>
        </p:txBody>
      </p:sp>
      <p:sp>
        <p:nvSpPr>
          <p:cNvPr id="67" name="Google Shape;67;p9"/>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a:solidFill>
                <a:srgbClr val="FFFFFF"/>
              </a:solidFill>
              <a:latin typeface="Montserrat"/>
              <a:ea typeface="Montserrat"/>
              <a:cs typeface="Montserrat"/>
              <a:sym typeface="Montserrat"/>
            </a:endParaRPr>
          </a:p>
        </p:txBody>
      </p:sp>
      <p:sp>
        <p:nvSpPr>
          <p:cNvPr id="68" name="Google Shape;68;p9"/>
          <p:cNvSpPr txBox="1">
            <a:spLocks noGrp="1"/>
          </p:cNvSpPr>
          <p:nvPr>
            <p:ph type="subTitle" idx="1"/>
          </p:nvPr>
        </p:nvSpPr>
        <p:spPr>
          <a:xfrm>
            <a:off x="5021275" y="810000"/>
            <a:ext cx="3549600" cy="3856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1600"/>
              </a:spcBef>
              <a:spcAft>
                <a:spcPts val="0"/>
              </a:spcAft>
              <a:buNone/>
              <a:defRPr/>
            </a:lvl2pPr>
            <a:lvl3pPr lvl="2" algn="ctr">
              <a:lnSpc>
                <a:spcPct val="100000"/>
              </a:lnSpc>
              <a:spcBef>
                <a:spcPts val="1600"/>
              </a:spcBef>
              <a:spcAft>
                <a:spcPts val="0"/>
              </a:spcAft>
              <a:buNone/>
              <a:defRPr/>
            </a:lvl3pPr>
            <a:lvl4pPr lvl="3" algn="ctr">
              <a:lnSpc>
                <a:spcPct val="100000"/>
              </a:lnSpc>
              <a:spcBef>
                <a:spcPts val="1600"/>
              </a:spcBef>
              <a:spcAft>
                <a:spcPts val="0"/>
              </a:spcAft>
              <a:buNone/>
              <a:defRPr/>
            </a:lvl4pPr>
            <a:lvl5pPr lvl="4" algn="ctr">
              <a:lnSpc>
                <a:spcPct val="100000"/>
              </a:lnSpc>
              <a:spcBef>
                <a:spcPts val="1600"/>
              </a:spcBef>
              <a:spcAft>
                <a:spcPts val="0"/>
              </a:spcAft>
              <a:buNone/>
              <a:defRPr/>
            </a:lvl5pPr>
            <a:lvl6pPr lvl="5" algn="ctr">
              <a:lnSpc>
                <a:spcPct val="100000"/>
              </a:lnSpc>
              <a:spcBef>
                <a:spcPts val="1600"/>
              </a:spcBef>
              <a:spcAft>
                <a:spcPts val="0"/>
              </a:spcAft>
              <a:buNone/>
              <a:defRPr/>
            </a:lvl6pPr>
            <a:lvl7pPr lvl="6" algn="ctr">
              <a:lnSpc>
                <a:spcPct val="100000"/>
              </a:lnSpc>
              <a:spcBef>
                <a:spcPts val="1600"/>
              </a:spcBef>
              <a:spcAft>
                <a:spcPts val="0"/>
              </a:spcAft>
              <a:buNone/>
              <a:defRPr/>
            </a:lvl7pPr>
            <a:lvl8pPr lvl="7" algn="ctr">
              <a:lnSpc>
                <a:spcPct val="100000"/>
              </a:lnSpc>
              <a:spcBef>
                <a:spcPts val="1600"/>
              </a:spcBef>
              <a:spcAft>
                <a:spcPts val="0"/>
              </a:spcAft>
              <a:buNone/>
              <a:defRPr/>
            </a:lvl8pPr>
            <a:lvl9pPr lvl="8" algn="ctr">
              <a:lnSpc>
                <a:spcPct val="100000"/>
              </a:lnSpc>
              <a:spcBef>
                <a:spcPts val="1600"/>
              </a:spcBef>
              <a:spcAft>
                <a:spcPts val="1600"/>
              </a:spcAft>
              <a:buNone/>
              <a:defRPr/>
            </a:lvl9pPr>
          </a:lstStyle>
          <a:p>
            <a:endParaRPr/>
          </a:p>
        </p:txBody>
      </p:sp>
      <p:sp>
        <p:nvSpPr>
          <p:cNvPr id="69" name="Google Shape;69;p9"/>
          <p:cNvSpPr txBox="1">
            <a:spLocks noGrp="1"/>
          </p:cNvSpPr>
          <p:nvPr>
            <p:ph type="title"/>
          </p:nvPr>
        </p:nvSpPr>
        <p:spPr>
          <a:xfrm>
            <a:off x="602400" y="862850"/>
            <a:ext cx="3549600" cy="31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600">
                <a:solidFill>
                  <a:schemeClr val="accent1"/>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933325" y="4230575"/>
            <a:ext cx="53772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000"/>
              <a:buFont typeface="Montserrat"/>
              <a:buNone/>
              <a:defRPr sz="3000" b="1">
                <a:solidFill>
                  <a:srgbClr val="FFFFFF"/>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1pPr>
            <a:lvl2pPr marL="914400" lvl="1"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marL="1371600" lvl="2"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marL="1828800" lvl="3"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marL="2286000" lvl="4"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marL="2743200" lvl="5"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marL="3200400" lvl="6"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marL="3657600" lvl="7"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213"/>
        <p:cNvGrpSpPr/>
        <p:nvPr/>
      </p:nvGrpSpPr>
      <p:grpSpPr>
        <a:xfrm>
          <a:off x="0" y="0"/>
          <a:ext cx="0" cy="0"/>
          <a:chOff x="0" y="0"/>
          <a:chExt cx="0" cy="0"/>
        </a:xfrm>
      </p:grpSpPr>
      <p:sp>
        <p:nvSpPr>
          <p:cNvPr id="214" name="Google Shape;214;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15" name="Google Shape;215;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1pPr>
            <a:lvl2pPr marL="914400" lvl="1"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2pPr>
            <a:lvl3pPr marL="1371600" lvl="2"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3pPr>
            <a:lvl4pPr marL="1828800" lvl="3"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4pPr>
            <a:lvl5pPr marL="2286000" lvl="4"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5pPr>
            <a:lvl6pPr marL="2743200" lvl="5"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6pPr>
            <a:lvl7pPr marL="3200400" lvl="6"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7pPr>
            <a:lvl8pPr marL="3657600" lvl="7"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8pPr>
            <a:lvl9pPr marL="4114800" lvl="8"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9pPr>
          </a:lstStyle>
          <a:p>
            <a:endParaRPr/>
          </a:p>
        </p:txBody>
      </p:sp>
      <p:sp>
        <p:nvSpPr>
          <p:cNvPr id="216" name="Google Shape;216;p28"/>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hyperlink" Target="https://js-h1a71b.stackblitz.io/" TargetMode="External"/><Relationship Id="rId2" Type="http://schemas.openxmlformats.org/officeDocument/2006/relationships/notesSlide" Target="../notesSlides/notesSlide23.xml"/><Relationship Id="rId1" Type="http://schemas.openxmlformats.org/officeDocument/2006/relationships/slideLayout" Target="../slideLayouts/slideLayout27.xml"/><Relationship Id="rId5" Type="http://schemas.openxmlformats.org/officeDocument/2006/relationships/hyperlink" Target="https://js-2huy7d.stackblitz.io/" TargetMode="External"/><Relationship Id="rId4" Type="http://schemas.openxmlformats.org/officeDocument/2006/relationships/hyperlink" Target="https://js-g9rsj4.stackblitz.io/"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subTitle" idx="1"/>
          </p:nvPr>
        </p:nvSpPr>
        <p:spPr>
          <a:xfrm>
            <a:off x="2649875" y="3207913"/>
            <a:ext cx="3823800" cy="6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Nhóm 8</a:t>
            </a:r>
            <a:endParaRPr/>
          </a:p>
          <a:p>
            <a:pPr marL="0" lvl="0" indent="0" algn="ctr" rtl="0">
              <a:spcBef>
                <a:spcPts val="0"/>
              </a:spcBef>
              <a:spcAft>
                <a:spcPts val="0"/>
              </a:spcAft>
              <a:buNone/>
            </a:pPr>
            <a:r>
              <a:rPr lang="en"/>
              <a:t>Vương Việt Huy-</a:t>
            </a:r>
            <a:endParaRPr/>
          </a:p>
          <a:p>
            <a:pPr marL="0" lvl="0" indent="0" algn="ctr" rtl="0">
              <a:spcBef>
                <a:spcPts val="0"/>
              </a:spcBef>
              <a:spcAft>
                <a:spcPts val="0"/>
              </a:spcAft>
              <a:buNone/>
            </a:pPr>
            <a:r>
              <a:rPr lang="en"/>
              <a:t>Nguyễn Nhật Hoàng</a:t>
            </a:r>
            <a:endParaRPr/>
          </a:p>
        </p:txBody>
      </p:sp>
      <p:sp>
        <p:nvSpPr>
          <p:cNvPr id="224" name="Google Shape;224;p30"/>
          <p:cNvSpPr txBox="1">
            <a:spLocks noGrp="1"/>
          </p:cNvSpPr>
          <p:nvPr>
            <p:ph type="title"/>
          </p:nvPr>
        </p:nvSpPr>
        <p:spPr>
          <a:xfrm>
            <a:off x="1430975" y="1352738"/>
            <a:ext cx="6261600" cy="13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Giới thiệu </a:t>
            </a:r>
            <a:endParaRPr/>
          </a:p>
          <a:p>
            <a:pPr marL="0" lvl="0" indent="0" algn="ctr" rtl="0">
              <a:spcBef>
                <a:spcPts val="0"/>
              </a:spcBef>
              <a:spcAft>
                <a:spcPts val="0"/>
              </a:spcAft>
              <a:buNone/>
            </a:pPr>
            <a:r>
              <a:rPr lang="en"/>
              <a:t>jQuery</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9"/>
          <p:cNvSpPr txBox="1">
            <a:spLocks noGrp="1"/>
          </p:cNvSpPr>
          <p:nvPr>
            <p:ph type="title" idx="2"/>
          </p:nvPr>
        </p:nvSpPr>
        <p:spPr>
          <a:xfrm>
            <a:off x="1056100" y="1739050"/>
            <a:ext cx="2595000" cy="168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09" name="Google Shape;309;p39"/>
          <p:cNvSpPr txBox="1">
            <a:spLocks noGrp="1"/>
          </p:cNvSpPr>
          <p:nvPr>
            <p:ph type="title"/>
          </p:nvPr>
        </p:nvSpPr>
        <p:spPr>
          <a:xfrm>
            <a:off x="4050500" y="1810000"/>
            <a:ext cx="4200600" cy="1303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000"/>
              <a:t>Thao tác </a:t>
            </a:r>
            <a:endParaRPr sz="4000"/>
          </a:p>
          <a:p>
            <a:pPr marL="0" lvl="0" indent="0" algn="r" rtl="0">
              <a:spcBef>
                <a:spcPts val="0"/>
              </a:spcBef>
              <a:spcAft>
                <a:spcPts val="0"/>
              </a:spcAft>
              <a:buNone/>
            </a:pPr>
            <a:r>
              <a:rPr lang="en" sz="4000"/>
              <a:t>DOM Elements</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13"/>
        <p:cNvGrpSpPr/>
        <p:nvPr/>
      </p:nvGrpSpPr>
      <p:grpSpPr>
        <a:xfrm>
          <a:off x="0" y="0"/>
          <a:ext cx="0" cy="0"/>
          <a:chOff x="0" y="0"/>
          <a:chExt cx="0" cy="0"/>
        </a:xfrm>
      </p:grpSpPr>
      <p:sp>
        <p:nvSpPr>
          <p:cNvPr id="314" name="Google Shape;314;p40"/>
          <p:cNvSpPr txBox="1">
            <a:spLocks noGrp="1"/>
          </p:cNvSpPr>
          <p:nvPr>
            <p:ph type="title" idx="4294967295"/>
          </p:nvPr>
        </p:nvSpPr>
        <p:spPr>
          <a:xfrm>
            <a:off x="1048350" y="1726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t>Một số hàm phổ biến</a:t>
            </a:r>
            <a:endParaRPr>
              <a:solidFill>
                <a:srgbClr val="FFFFFF"/>
              </a:solidFill>
              <a:latin typeface="Proxima Nova Semibold"/>
              <a:ea typeface="Proxima Nova Semibold"/>
              <a:cs typeface="Proxima Nova Semibold"/>
              <a:sym typeface="Proxima Nova Semibold"/>
            </a:endParaRPr>
          </a:p>
        </p:txBody>
      </p:sp>
      <p:sp>
        <p:nvSpPr>
          <p:cNvPr id="315" name="Google Shape;315;p40"/>
          <p:cNvSpPr txBox="1">
            <a:spLocks noGrp="1"/>
          </p:cNvSpPr>
          <p:nvPr>
            <p:ph type="body" idx="4294967295"/>
          </p:nvPr>
        </p:nvSpPr>
        <p:spPr>
          <a:xfrm>
            <a:off x="508500" y="881950"/>
            <a:ext cx="8127000" cy="41223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Khi sử dụng jQuery, bạn cần chọn các phần tử, thao tác này trả về một phần tử hoặc một tập hợp và sau đó sẽ thực hiện các hành động trên chúng.</a:t>
            </a:r>
            <a:endParaRPr sz="1400">
              <a:solidFill>
                <a:schemeClr val="lt1"/>
              </a:solidFill>
              <a:latin typeface="Arial"/>
              <a:ea typeface="Arial"/>
              <a:cs typeface="Arial"/>
              <a:sym typeface="Arial"/>
            </a:endParaRPr>
          </a:p>
          <a:p>
            <a:pPr marL="457200" lvl="0" indent="-317500" algn="l" rtl="0">
              <a:lnSpc>
                <a:spcPct val="15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jQuery sẽ cung cấp các function có thể thay đổi các phần tử được chọn</a:t>
            </a:r>
            <a:endParaRPr sz="1400">
              <a:solidFill>
                <a:schemeClr val="lt1"/>
              </a:solidFill>
              <a:latin typeface="Arial"/>
              <a:ea typeface="Arial"/>
              <a:cs typeface="Arial"/>
              <a:sym typeface="Arial"/>
            </a:endParaRPr>
          </a:p>
          <a:p>
            <a:pPr marL="1828800" lvl="0" indent="457200" algn="l" rtl="0">
              <a:lnSpc>
                <a:spcPct val="150000"/>
              </a:lnSpc>
              <a:spcBef>
                <a:spcPts val="0"/>
              </a:spcBef>
              <a:spcAft>
                <a:spcPts val="0"/>
              </a:spcAft>
              <a:buNone/>
            </a:pPr>
            <a:r>
              <a:rPr lang="en" sz="1400">
                <a:solidFill>
                  <a:schemeClr val="lt1"/>
                </a:solidFill>
                <a:latin typeface="Arial"/>
                <a:ea typeface="Arial"/>
                <a:cs typeface="Arial"/>
                <a:sym typeface="Arial"/>
              </a:rPr>
              <a:t>Cú pháp:    </a:t>
            </a:r>
            <a:r>
              <a:rPr lang="en" sz="1600">
                <a:solidFill>
                  <a:schemeClr val="lt1"/>
                </a:solidFill>
                <a:latin typeface="Consolas"/>
                <a:ea typeface="Consolas"/>
                <a:cs typeface="Consolas"/>
                <a:sym typeface="Consolas"/>
              </a:rPr>
              <a:t>$("Selector").action()</a:t>
            </a:r>
            <a:endParaRPr sz="1600">
              <a:solidFill>
                <a:schemeClr val="lt1"/>
              </a:solidFill>
              <a:latin typeface="Consolas"/>
              <a:ea typeface="Consolas"/>
              <a:cs typeface="Consolas"/>
              <a:sym typeface="Consolas"/>
            </a:endParaRPr>
          </a:p>
          <a:p>
            <a:pPr marL="457200" lvl="0" indent="-317500" algn="l" rtl="0">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Ví dụ minh họa sử dụng function css để thay đổi css của thành phần được chọn. Đối số truyền vào là thuộc tính + giá trị</a:t>
            </a:r>
            <a:endParaRPr sz="1400">
              <a:solidFill>
                <a:schemeClr val="lt1"/>
              </a:solidFill>
              <a:latin typeface="Arial"/>
              <a:ea typeface="Arial"/>
              <a:cs typeface="Arial"/>
              <a:sym typeface="Arial"/>
            </a:endParaRPr>
          </a:p>
          <a:p>
            <a:pPr marL="457200" lvl="0" indent="0" algn="l" rtl="0">
              <a:lnSpc>
                <a:spcPct val="100000"/>
              </a:lnSpc>
              <a:spcBef>
                <a:spcPts val="0"/>
              </a:spcBef>
              <a:spcAft>
                <a:spcPts val="0"/>
              </a:spcAft>
              <a:buNone/>
            </a:pPr>
            <a:r>
              <a:rPr lang="en" sz="1400">
                <a:solidFill>
                  <a:schemeClr val="lt1"/>
                </a:solidFill>
                <a:latin typeface="Consolas"/>
                <a:ea typeface="Consolas"/>
                <a:cs typeface="Consolas"/>
                <a:sym typeface="Consolas"/>
              </a:rPr>
              <a:t>$('p').css('font-size', '14pt'); </a:t>
            </a:r>
            <a:br>
              <a:rPr lang="en" sz="1400">
                <a:solidFill>
                  <a:schemeClr val="lt1"/>
                </a:solidFill>
                <a:latin typeface="Consolas"/>
                <a:ea typeface="Consolas"/>
                <a:cs typeface="Consolas"/>
                <a:sym typeface="Consolas"/>
              </a:rPr>
            </a:br>
            <a:r>
              <a:rPr lang="en" sz="1400">
                <a:solidFill>
                  <a:schemeClr val="lt1"/>
                </a:solidFill>
                <a:latin typeface="Consolas"/>
                <a:ea typeface="Consolas"/>
                <a:cs typeface="Consolas"/>
                <a:sym typeface="Consolas"/>
              </a:rPr>
              <a:t>$('p').css('color', 'red'); </a:t>
            </a:r>
            <a:br>
              <a:rPr lang="en" sz="1400">
                <a:solidFill>
                  <a:schemeClr val="lt1"/>
                </a:solidFill>
                <a:latin typeface="Consolas"/>
                <a:ea typeface="Consolas"/>
                <a:cs typeface="Consolas"/>
                <a:sym typeface="Consolas"/>
              </a:rPr>
            </a:br>
            <a:r>
              <a:rPr lang="en" sz="1400">
                <a:solidFill>
                  <a:schemeClr val="lt1"/>
                </a:solidFill>
                <a:latin typeface="Consolas"/>
                <a:ea typeface="Consolas"/>
                <a:cs typeface="Consolas"/>
                <a:sym typeface="Consolas"/>
              </a:rPr>
              <a:t>$('p').css('font-family', 'Courier New');</a:t>
            </a:r>
            <a:br>
              <a:rPr lang="en" sz="1400">
                <a:solidFill>
                  <a:schemeClr val="lt1"/>
                </a:solidFill>
                <a:latin typeface="Consolas"/>
                <a:ea typeface="Consolas"/>
                <a:cs typeface="Consolas"/>
                <a:sym typeface="Consolas"/>
              </a:rPr>
            </a:br>
            <a:r>
              <a:rPr lang="en" sz="1400">
                <a:solidFill>
                  <a:schemeClr val="lt1"/>
                </a:solidFill>
                <a:latin typeface="Consolas"/>
                <a:ea typeface="Consolas"/>
                <a:cs typeface="Consolas"/>
                <a:sym typeface="Consolas"/>
              </a:rPr>
              <a:t>$('#lead').css('color', 'rgb(100, 100, 100)'); </a:t>
            </a:r>
            <a:br>
              <a:rPr lang="en" sz="1400">
                <a:solidFill>
                  <a:schemeClr val="lt1"/>
                </a:solidFill>
                <a:latin typeface="Consolas"/>
                <a:ea typeface="Consolas"/>
                <a:cs typeface="Consolas"/>
                <a:sym typeface="Consolas"/>
              </a:rPr>
            </a:br>
            <a:r>
              <a:rPr lang="en" sz="1400">
                <a:solidFill>
                  <a:schemeClr val="lt1"/>
                </a:solidFill>
                <a:latin typeface="Consolas"/>
                <a:ea typeface="Consolas"/>
                <a:cs typeface="Consolas"/>
                <a:sym typeface="Consolas"/>
              </a:rPr>
              <a:t>$('.lead').css('color', 'rgb(225,225, 0)');</a:t>
            </a:r>
            <a:endParaRPr sz="1400">
              <a:solidFill>
                <a:schemeClr val="lt1"/>
              </a:solidFill>
              <a:latin typeface="Consolas"/>
              <a:ea typeface="Consolas"/>
              <a:cs typeface="Consolas"/>
              <a:sym typeface="Consolas"/>
            </a:endParaRPr>
          </a:p>
          <a:p>
            <a:pPr marL="457200" lvl="0" indent="0" algn="l" rtl="0">
              <a:lnSpc>
                <a:spcPct val="100000"/>
              </a:lnSpc>
              <a:spcBef>
                <a:spcPts val="0"/>
              </a:spcBef>
              <a:spcAft>
                <a:spcPts val="0"/>
              </a:spcAft>
              <a:buNone/>
            </a:pPr>
            <a:endParaRPr sz="1400">
              <a:solidFill>
                <a:schemeClr val="lt1"/>
              </a:solidFill>
              <a:latin typeface="Consolas"/>
              <a:ea typeface="Consolas"/>
              <a:cs typeface="Consolas"/>
              <a:sym typeface="Consolas"/>
            </a:endParaRPr>
          </a:p>
          <a:p>
            <a:pPr marL="457200" lvl="0" indent="-317500" algn="l" rtl="0">
              <a:lnSpc>
                <a:spcPct val="100000"/>
              </a:lnSpc>
              <a:spcBef>
                <a:spcPts val="0"/>
              </a:spcBef>
              <a:spcAft>
                <a:spcPts val="0"/>
              </a:spcAft>
              <a:buClr>
                <a:schemeClr val="lt1"/>
              </a:buClr>
              <a:buSzPts val="1400"/>
              <a:buFont typeface="Consolas"/>
              <a:buChar char="-"/>
            </a:pPr>
            <a:r>
              <a:rPr lang="en" sz="1400">
                <a:solidFill>
                  <a:schemeClr val="lt1"/>
                </a:solidFill>
                <a:latin typeface="Consolas"/>
                <a:ea typeface="Consolas"/>
                <a:cs typeface="Consolas"/>
                <a:sym typeface="Consolas"/>
              </a:rPr>
              <a:t>Chuỗi lệnh</a:t>
            </a:r>
            <a:endParaRPr sz="1400">
              <a:solidFill>
                <a:schemeClr val="lt1"/>
              </a:solidFill>
              <a:latin typeface="Consolas"/>
              <a:ea typeface="Consolas"/>
              <a:cs typeface="Consolas"/>
              <a:sym typeface="Consolas"/>
            </a:endParaRPr>
          </a:p>
          <a:p>
            <a:pPr marL="0" lvl="0" indent="457200" algn="l" rtl="0">
              <a:spcBef>
                <a:spcPts val="0"/>
              </a:spcBef>
              <a:spcAft>
                <a:spcPts val="0"/>
              </a:spcAft>
              <a:buClr>
                <a:schemeClr val="dk1"/>
              </a:buClr>
              <a:buSzPts val="1100"/>
              <a:buFont typeface="Arial"/>
              <a:buNone/>
            </a:pPr>
            <a:r>
              <a:rPr lang="en" sz="1400">
                <a:solidFill>
                  <a:schemeClr val="lt1"/>
                </a:solidFill>
                <a:latin typeface="Consolas"/>
                <a:ea typeface="Consolas"/>
                <a:cs typeface="Consolas"/>
                <a:sym typeface="Consolas"/>
              </a:rPr>
              <a:t>$("p") .css("color", "red")</a:t>
            </a:r>
            <a:br>
              <a:rPr lang="en" sz="1400">
                <a:solidFill>
                  <a:schemeClr val="lt1"/>
                </a:solidFill>
                <a:latin typeface="Consolas"/>
                <a:ea typeface="Consolas"/>
                <a:cs typeface="Consolas"/>
                <a:sym typeface="Consolas"/>
              </a:rPr>
            </a:br>
            <a:r>
              <a:rPr lang="en" sz="1400">
                <a:solidFill>
                  <a:schemeClr val="lt1"/>
                </a:solidFill>
                <a:latin typeface="Consolas"/>
                <a:ea typeface="Consolas"/>
                <a:cs typeface="Consolas"/>
                <a:sym typeface="Consolas"/>
              </a:rPr>
              <a:t>	 	  .css("font-size", "14pt")</a:t>
            </a:r>
            <a:br>
              <a:rPr lang="en" sz="1400">
                <a:solidFill>
                  <a:schemeClr val="lt1"/>
                </a:solidFill>
                <a:latin typeface="Consolas"/>
                <a:ea typeface="Consolas"/>
                <a:cs typeface="Consolas"/>
                <a:sym typeface="Consolas"/>
              </a:rPr>
            </a:br>
            <a:r>
              <a:rPr lang="en" sz="1400">
                <a:solidFill>
                  <a:schemeClr val="lt1"/>
                </a:solidFill>
                <a:latin typeface="Consolas"/>
                <a:ea typeface="Consolas"/>
                <a:cs typeface="Consolas"/>
                <a:sym typeface="Consolas"/>
              </a:rPr>
              <a:t>       	  .css("background-color","rgb(1,92, 91)");</a:t>
            </a:r>
            <a:r>
              <a:rPr lang="en" sz="1100">
                <a:solidFill>
                  <a:srgbClr val="333333"/>
                </a:solidFill>
                <a:highlight>
                  <a:srgbClr val="F8F8F8"/>
                </a:highlight>
                <a:latin typeface="Consolas"/>
                <a:ea typeface="Consolas"/>
                <a:cs typeface="Consolas"/>
                <a:sym typeface="Consolas"/>
              </a:rPr>
              <a:t>	</a:t>
            </a:r>
            <a:endParaRPr sz="1400">
              <a:solidFill>
                <a:schemeClr val="lt1"/>
              </a:solidFill>
              <a:latin typeface="Consolas"/>
              <a:ea typeface="Consolas"/>
              <a:cs typeface="Consolas"/>
              <a:sym typeface="Consolas"/>
            </a:endParaRPr>
          </a:p>
          <a:p>
            <a:pPr marL="0" lvl="0" indent="0" algn="l" rtl="0">
              <a:lnSpc>
                <a:spcPct val="100000"/>
              </a:lnSpc>
              <a:spcBef>
                <a:spcPts val="0"/>
              </a:spcBef>
              <a:spcAft>
                <a:spcPts val="0"/>
              </a:spcAft>
              <a:buNone/>
            </a:pPr>
            <a:endParaRPr sz="1400">
              <a:solidFill>
                <a:schemeClr val="lt1"/>
              </a:solidFill>
              <a:latin typeface="Arial"/>
              <a:ea typeface="Arial"/>
              <a:cs typeface="Arial"/>
              <a:sym typeface="Arial"/>
            </a:endParaRPr>
          </a:p>
          <a:p>
            <a:pPr marL="0" lvl="0" indent="0" algn="l" rtl="0">
              <a:spcBef>
                <a:spcPts val="0"/>
              </a:spcBef>
              <a:spcAft>
                <a:spcPts val="0"/>
              </a:spcAft>
              <a:buNone/>
            </a:pPr>
            <a:endParaRPr sz="1400">
              <a:solidFill>
                <a:schemeClr val="lt1"/>
              </a:solidFill>
              <a:latin typeface="Montserrat"/>
              <a:ea typeface="Montserrat"/>
              <a:cs typeface="Montserrat"/>
              <a:sym typeface="Montserrat"/>
            </a:endParaRPr>
          </a:p>
          <a:p>
            <a:pPr marL="0" lvl="0" indent="0" algn="l" rtl="0">
              <a:spcBef>
                <a:spcPts val="0"/>
              </a:spcBef>
              <a:spcAft>
                <a:spcPts val="0"/>
              </a:spcAft>
              <a:buNone/>
            </a:pPr>
            <a:endParaRPr sz="14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40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19"/>
        <p:cNvGrpSpPr/>
        <p:nvPr/>
      </p:nvGrpSpPr>
      <p:grpSpPr>
        <a:xfrm>
          <a:off x="0" y="0"/>
          <a:ext cx="0" cy="0"/>
          <a:chOff x="0" y="0"/>
          <a:chExt cx="0" cy="0"/>
        </a:xfrm>
      </p:grpSpPr>
      <p:sp>
        <p:nvSpPr>
          <p:cNvPr id="320" name="Google Shape;320;p41"/>
          <p:cNvSpPr txBox="1">
            <a:spLocks noGrp="1"/>
          </p:cNvSpPr>
          <p:nvPr>
            <p:ph type="title" idx="4294967295"/>
          </p:nvPr>
        </p:nvSpPr>
        <p:spPr>
          <a:xfrm>
            <a:off x="1048350" y="1726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t>Một số hàm phổ biến</a:t>
            </a:r>
            <a:endParaRPr>
              <a:solidFill>
                <a:srgbClr val="FFFFFF"/>
              </a:solidFill>
              <a:latin typeface="Proxima Nova Semibold"/>
              <a:ea typeface="Proxima Nova Semibold"/>
              <a:cs typeface="Proxima Nova Semibold"/>
              <a:sym typeface="Proxima Nova Semibold"/>
            </a:endParaRPr>
          </a:p>
        </p:txBody>
      </p:sp>
      <p:sp>
        <p:nvSpPr>
          <p:cNvPr id="321" name="Google Shape;321;p41"/>
          <p:cNvSpPr txBox="1">
            <a:spLocks noGrp="1"/>
          </p:cNvSpPr>
          <p:nvPr>
            <p:ph type="body" idx="4294967295"/>
          </p:nvPr>
        </p:nvSpPr>
        <p:spPr>
          <a:xfrm>
            <a:off x="508500" y="881950"/>
            <a:ext cx="8127000" cy="41223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sz="1400" b="1" dirty="0">
                <a:solidFill>
                  <a:schemeClr val="lt1"/>
                </a:solidFill>
                <a:latin typeface="Arial"/>
                <a:ea typeface="Arial"/>
                <a:cs typeface="Arial"/>
                <a:sym typeface="Arial"/>
              </a:rPr>
              <a:t>Các phương thức get/set nội dung</a:t>
            </a:r>
            <a:endParaRPr sz="1400" b="1" dirty="0">
              <a:solidFill>
                <a:schemeClr val="lt1"/>
              </a:solidFill>
              <a:latin typeface="Arial"/>
              <a:ea typeface="Arial"/>
              <a:cs typeface="Arial"/>
              <a:sym typeface="Arial"/>
            </a:endParaRPr>
          </a:p>
          <a:p>
            <a:pPr marL="457200" lvl="0" indent="-317500" algn="l" rtl="0">
              <a:lnSpc>
                <a:spcPct val="120000"/>
              </a:lnSpc>
              <a:spcBef>
                <a:spcPts val="0"/>
              </a:spcBef>
              <a:spcAft>
                <a:spcPts val="0"/>
              </a:spcAft>
              <a:buClr>
                <a:schemeClr val="lt1"/>
              </a:buClr>
              <a:buSzPts val="1400"/>
              <a:buFont typeface="Arial"/>
              <a:buChar char="-"/>
            </a:pPr>
            <a:r>
              <a:rPr lang="en" sz="1400" dirty="0">
                <a:solidFill>
                  <a:schemeClr val="lt1"/>
                </a:solidFill>
                <a:latin typeface="Arial"/>
                <a:ea typeface="Arial"/>
                <a:cs typeface="Arial"/>
                <a:sym typeface="Arial"/>
              </a:rPr>
              <a:t>text(): phép get giá trị, set giá trị của đoạn text có trong thành phần được chọn</a:t>
            </a:r>
            <a:endParaRPr sz="1400" dirty="0">
              <a:solidFill>
                <a:schemeClr val="lt1"/>
              </a:solidFill>
              <a:latin typeface="Arial"/>
              <a:ea typeface="Arial"/>
              <a:cs typeface="Arial"/>
              <a:sym typeface="Arial"/>
            </a:endParaRPr>
          </a:p>
          <a:p>
            <a:pPr marL="457200" lvl="0" indent="0" algn="l" rtl="0">
              <a:lnSpc>
                <a:spcPct val="120000"/>
              </a:lnSpc>
              <a:spcBef>
                <a:spcPts val="0"/>
              </a:spcBef>
              <a:spcAft>
                <a:spcPts val="0"/>
              </a:spcAft>
              <a:buNone/>
            </a:pPr>
            <a:r>
              <a:rPr lang="en" sz="1400" dirty="0">
                <a:solidFill>
                  <a:schemeClr val="lt1"/>
                </a:solidFill>
                <a:latin typeface="Arial"/>
                <a:ea typeface="Arial"/>
                <a:cs typeface="Arial"/>
                <a:sym typeface="Arial"/>
              </a:rPr>
              <a:t>	&lt;p id=”intro”&gt;&lt;b&gt;This is my title&lt;/b&gt;&lt;/p&gt;</a:t>
            </a:r>
            <a:endParaRPr sz="1400" dirty="0">
              <a:solidFill>
                <a:schemeClr val="lt1"/>
              </a:solidFill>
              <a:latin typeface="Arial"/>
              <a:ea typeface="Arial"/>
              <a:cs typeface="Arial"/>
              <a:sym typeface="Arial"/>
            </a:endParaRPr>
          </a:p>
          <a:p>
            <a:pPr marL="914400" lvl="0" indent="0" algn="l" rtl="0">
              <a:lnSpc>
                <a:spcPct val="120000"/>
              </a:lnSpc>
              <a:spcBef>
                <a:spcPts val="0"/>
              </a:spcBef>
              <a:spcAft>
                <a:spcPts val="0"/>
              </a:spcAft>
              <a:buNone/>
            </a:pPr>
            <a:r>
              <a:rPr lang="en" sz="1400" dirty="0">
                <a:solidFill>
                  <a:schemeClr val="lt1"/>
                </a:solidFill>
                <a:latin typeface="Arial"/>
                <a:ea typeface="Arial"/>
                <a:cs typeface="Arial"/>
                <a:sym typeface="Arial"/>
              </a:rPr>
              <a:t>//</a:t>
            </a:r>
            <a:endParaRPr sz="1400" dirty="0">
              <a:solidFill>
                <a:schemeClr val="lt1"/>
              </a:solidFill>
              <a:latin typeface="Arial"/>
              <a:ea typeface="Arial"/>
              <a:cs typeface="Arial"/>
              <a:sym typeface="Arial"/>
            </a:endParaRPr>
          </a:p>
          <a:p>
            <a:pPr marL="457200" lvl="0" indent="457200" algn="l" rtl="0">
              <a:lnSpc>
                <a:spcPct val="120000"/>
              </a:lnSpc>
              <a:spcBef>
                <a:spcPts val="0"/>
              </a:spcBef>
              <a:spcAft>
                <a:spcPts val="0"/>
              </a:spcAft>
              <a:buNone/>
            </a:pPr>
            <a:r>
              <a:rPr lang="en" sz="1400" b="1" dirty="0">
                <a:solidFill>
                  <a:schemeClr val="lt1"/>
                </a:solidFill>
                <a:latin typeface="Consolas"/>
                <a:ea typeface="Consolas"/>
                <a:cs typeface="Consolas"/>
                <a:sym typeface="Consolas"/>
              </a:rPr>
              <a:t>let</a:t>
            </a:r>
            <a:r>
              <a:rPr lang="en" sz="1400" dirty="0">
                <a:solidFill>
                  <a:schemeClr val="lt1"/>
                </a:solidFill>
                <a:latin typeface="Consolas"/>
                <a:ea typeface="Consolas"/>
                <a:cs typeface="Consolas"/>
                <a:sym typeface="Consolas"/>
              </a:rPr>
              <a:t> s= $("#intro").text(); console.log(s);</a:t>
            </a:r>
            <a:endParaRPr sz="1400" dirty="0">
              <a:solidFill>
                <a:schemeClr val="lt1"/>
              </a:solidFill>
              <a:latin typeface="Arial"/>
              <a:ea typeface="Arial"/>
              <a:cs typeface="Arial"/>
              <a:sym typeface="Arial"/>
            </a:endParaRPr>
          </a:p>
          <a:p>
            <a:pPr marL="457200" lvl="0" indent="-317500" algn="l" rtl="0">
              <a:lnSpc>
                <a:spcPct val="120000"/>
              </a:lnSpc>
              <a:spcBef>
                <a:spcPts val="0"/>
              </a:spcBef>
              <a:spcAft>
                <a:spcPts val="0"/>
              </a:spcAft>
              <a:buClr>
                <a:schemeClr val="lt1"/>
              </a:buClr>
              <a:buSzPts val="1400"/>
              <a:buFont typeface="Arial"/>
              <a:buChar char="-"/>
            </a:pPr>
            <a:r>
              <a:rPr lang="en" sz="1400" dirty="0">
                <a:solidFill>
                  <a:schemeClr val="lt1"/>
                </a:solidFill>
                <a:latin typeface="Arial"/>
                <a:ea typeface="Arial"/>
                <a:cs typeface="Arial"/>
                <a:sym typeface="Arial"/>
              </a:rPr>
              <a:t>html(): cho phép get và set các thẻ con bên trong của một thành phần được chọn</a:t>
            </a:r>
            <a:endParaRPr sz="1400" dirty="0">
              <a:solidFill>
                <a:schemeClr val="lt1"/>
              </a:solidFill>
              <a:latin typeface="Arial"/>
              <a:ea typeface="Arial"/>
              <a:cs typeface="Arial"/>
              <a:sym typeface="Arial"/>
            </a:endParaRPr>
          </a:p>
          <a:p>
            <a:pPr marL="914400" lvl="0" indent="0" algn="l" rtl="0">
              <a:lnSpc>
                <a:spcPct val="120000"/>
              </a:lnSpc>
              <a:spcBef>
                <a:spcPts val="0"/>
              </a:spcBef>
              <a:spcAft>
                <a:spcPts val="0"/>
              </a:spcAft>
              <a:buNone/>
            </a:pPr>
            <a:r>
              <a:rPr lang="en" sz="1400" dirty="0">
                <a:solidFill>
                  <a:schemeClr val="lt1"/>
                </a:solidFill>
                <a:latin typeface="Arial"/>
                <a:ea typeface="Arial"/>
                <a:cs typeface="Arial"/>
                <a:sym typeface="Arial"/>
              </a:rPr>
              <a:t>&lt;p id=”</a:t>
            </a:r>
            <a:r>
              <a:rPr lang="en" sz="1400" dirty="0" smtClean="0">
                <a:solidFill>
                  <a:schemeClr val="lt1"/>
                </a:solidFill>
                <a:latin typeface="Arial"/>
                <a:ea typeface="Arial"/>
                <a:cs typeface="Arial"/>
                <a:sym typeface="Arial"/>
              </a:rPr>
              <a:t>intro”&gt;&lt;b&gt;This is my title&lt;/b&gt;&lt;/p</a:t>
            </a:r>
            <a:r>
              <a:rPr lang="en" sz="1400" dirty="0">
                <a:solidFill>
                  <a:schemeClr val="lt1"/>
                </a:solidFill>
                <a:latin typeface="Arial"/>
                <a:ea typeface="Arial"/>
                <a:cs typeface="Arial"/>
                <a:sym typeface="Arial"/>
              </a:rPr>
              <a:t>&gt;</a:t>
            </a:r>
            <a:endParaRPr sz="1400" dirty="0">
              <a:solidFill>
                <a:schemeClr val="lt1"/>
              </a:solidFill>
              <a:latin typeface="Arial"/>
              <a:ea typeface="Arial"/>
              <a:cs typeface="Arial"/>
              <a:sym typeface="Arial"/>
            </a:endParaRPr>
          </a:p>
          <a:p>
            <a:pPr marL="914400" lvl="0" indent="0" algn="l" rtl="0">
              <a:lnSpc>
                <a:spcPct val="120000"/>
              </a:lnSpc>
              <a:spcBef>
                <a:spcPts val="0"/>
              </a:spcBef>
              <a:spcAft>
                <a:spcPts val="0"/>
              </a:spcAft>
              <a:buNone/>
            </a:pPr>
            <a:r>
              <a:rPr lang="en" sz="1400" dirty="0" smtClean="0">
                <a:solidFill>
                  <a:schemeClr val="lt1"/>
                </a:solidFill>
                <a:latin typeface="Arial"/>
                <a:ea typeface="Arial"/>
                <a:cs typeface="Arial"/>
                <a:sym typeface="Arial"/>
              </a:rPr>
              <a:t>//</a:t>
            </a:r>
            <a:endParaRPr sz="1400" dirty="0">
              <a:solidFill>
                <a:schemeClr val="lt1"/>
              </a:solidFill>
              <a:latin typeface="Arial"/>
              <a:ea typeface="Arial"/>
              <a:cs typeface="Arial"/>
              <a:sym typeface="Arial"/>
            </a:endParaRPr>
          </a:p>
          <a:p>
            <a:pPr marL="457200" lvl="0" indent="457200" algn="l" rtl="0">
              <a:lnSpc>
                <a:spcPct val="120000"/>
              </a:lnSpc>
              <a:spcBef>
                <a:spcPts val="0"/>
              </a:spcBef>
              <a:spcAft>
                <a:spcPts val="0"/>
              </a:spcAft>
              <a:buNone/>
            </a:pPr>
            <a:r>
              <a:rPr lang="en" sz="1400" b="1" dirty="0">
                <a:solidFill>
                  <a:schemeClr val="lt1"/>
                </a:solidFill>
                <a:latin typeface="Consolas"/>
                <a:ea typeface="Consolas"/>
                <a:cs typeface="Consolas"/>
                <a:sym typeface="Consolas"/>
              </a:rPr>
              <a:t>let</a:t>
            </a:r>
            <a:r>
              <a:rPr lang="en" sz="1400" dirty="0">
                <a:solidFill>
                  <a:schemeClr val="lt1"/>
                </a:solidFill>
                <a:latin typeface="Consolas"/>
                <a:ea typeface="Consolas"/>
                <a:cs typeface="Consolas"/>
                <a:sym typeface="Consolas"/>
              </a:rPr>
              <a:t> s= $("#intro").html(); console.log(s);</a:t>
            </a:r>
            <a:endParaRPr sz="1700" dirty="0">
              <a:solidFill>
                <a:schemeClr val="lt1"/>
              </a:solidFill>
              <a:latin typeface="Arial"/>
              <a:ea typeface="Arial"/>
              <a:cs typeface="Arial"/>
              <a:sym typeface="Arial"/>
            </a:endParaRPr>
          </a:p>
          <a:p>
            <a:pPr marL="457200" lvl="0" indent="-317500" algn="l" rtl="0">
              <a:lnSpc>
                <a:spcPct val="120000"/>
              </a:lnSpc>
              <a:spcBef>
                <a:spcPts val="0"/>
              </a:spcBef>
              <a:spcAft>
                <a:spcPts val="0"/>
              </a:spcAft>
              <a:buClr>
                <a:schemeClr val="lt1"/>
              </a:buClr>
              <a:buSzPts val="1400"/>
              <a:buFont typeface="Arial"/>
              <a:buChar char="-"/>
            </a:pPr>
            <a:r>
              <a:rPr lang="en" sz="1400" dirty="0">
                <a:solidFill>
                  <a:schemeClr val="lt1"/>
                </a:solidFill>
                <a:latin typeface="Arial"/>
                <a:ea typeface="Arial"/>
                <a:cs typeface="Arial"/>
                <a:sym typeface="Arial"/>
              </a:rPr>
              <a:t>val(): cho phép lấy giá trị, thay đổi giá trị của biểu mẫu (form) đã được chọn</a:t>
            </a:r>
            <a:endParaRPr sz="1700" dirty="0">
              <a:solidFill>
                <a:schemeClr val="lt1"/>
              </a:solidFill>
              <a:latin typeface="Arial"/>
              <a:ea typeface="Arial"/>
              <a:cs typeface="Arial"/>
              <a:sym typeface="Arial"/>
            </a:endParaRPr>
          </a:p>
          <a:p>
            <a:pPr marL="0" lvl="0" indent="0" algn="l" rtl="0">
              <a:lnSpc>
                <a:spcPct val="100000"/>
              </a:lnSpc>
              <a:spcBef>
                <a:spcPts val="0"/>
              </a:spcBef>
              <a:spcAft>
                <a:spcPts val="0"/>
              </a:spcAft>
              <a:buNone/>
            </a:pPr>
            <a:r>
              <a:rPr lang="en" sz="1400" b="1" dirty="0">
                <a:solidFill>
                  <a:schemeClr val="lt1"/>
                </a:solidFill>
                <a:latin typeface="Arial"/>
                <a:ea typeface="Arial"/>
                <a:cs typeface="Arial"/>
                <a:sym typeface="Arial"/>
              </a:rPr>
              <a:t>		</a:t>
            </a:r>
            <a:r>
              <a:rPr lang="en" sz="1400" b="1" dirty="0">
                <a:solidFill>
                  <a:schemeClr val="lt1"/>
                </a:solidFill>
                <a:latin typeface="Consolas"/>
                <a:ea typeface="Consolas"/>
                <a:cs typeface="Consolas"/>
                <a:sym typeface="Consolas"/>
              </a:rPr>
              <a:t>let</a:t>
            </a:r>
            <a:r>
              <a:rPr lang="en" sz="1400" dirty="0">
                <a:solidFill>
                  <a:schemeClr val="lt1"/>
                </a:solidFill>
                <a:latin typeface="Consolas"/>
                <a:ea typeface="Consolas"/>
                <a:cs typeface="Consolas"/>
                <a:sym typeface="Consolas"/>
              </a:rPr>
              <a:t> fName= $("#formName").val();</a:t>
            </a:r>
            <a:br>
              <a:rPr lang="en" sz="1400" dirty="0">
                <a:solidFill>
                  <a:schemeClr val="lt1"/>
                </a:solidFill>
                <a:latin typeface="Consolas"/>
                <a:ea typeface="Consolas"/>
                <a:cs typeface="Consolas"/>
                <a:sym typeface="Consolas"/>
              </a:rPr>
            </a:br>
            <a:r>
              <a:rPr lang="en" sz="1400" dirty="0">
                <a:solidFill>
                  <a:schemeClr val="lt1"/>
                </a:solidFill>
                <a:latin typeface="Consolas"/>
                <a:ea typeface="Consolas"/>
                <a:cs typeface="Consolas"/>
                <a:sym typeface="Consolas"/>
              </a:rPr>
              <a:t>		</a:t>
            </a:r>
            <a:r>
              <a:rPr lang="en" sz="1400" b="1" dirty="0">
                <a:solidFill>
                  <a:schemeClr val="lt1"/>
                </a:solidFill>
                <a:latin typeface="Consolas"/>
                <a:ea typeface="Consolas"/>
                <a:cs typeface="Consolas"/>
                <a:sym typeface="Consolas"/>
              </a:rPr>
              <a:t>if</a:t>
            </a:r>
            <a:r>
              <a:rPr lang="en" sz="1400" dirty="0">
                <a:solidFill>
                  <a:schemeClr val="lt1"/>
                </a:solidFill>
                <a:latin typeface="Consolas"/>
                <a:ea typeface="Consolas"/>
                <a:cs typeface="Consolas"/>
                <a:sym typeface="Consolas"/>
              </a:rPr>
              <a:t>(fName= "")</a:t>
            </a:r>
            <a:br>
              <a:rPr lang="en" sz="1400" dirty="0">
                <a:solidFill>
                  <a:schemeClr val="lt1"/>
                </a:solidFill>
                <a:latin typeface="Consolas"/>
                <a:ea typeface="Consolas"/>
                <a:cs typeface="Consolas"/>
                <a:sym typeface="Consolas"/>
              </a:rPr>
            </a:br>
            <a:r>
              <a:rPr lang="en" sz="1400" dirty="0">
                <a:solidFill>
                  <a:schemeClr val="lt1"/>
                </a:solidFill>
                <a:latin typeface="Consolas"/>
                <a:ea typeface="Consolas"/>
                <a:cs typeface="Consolas"/>
                <a:sym typeface="Consolas"/>
              </a:rPr>
              <a:t>		{</a:t>
            </a:r>
            <a:br>
              <a:rPr lang="en" sz="1400" dirty="0">
                <a:solidFill>
                  <a:schemeClr val="lt1"/>
                </a:solidFill>
                <a:latin typeface="Consolas"/>
                <a:ea typeface="Consolas"/>
                <a:cs typeface="Consolas"/>
                <a:sym typeface="Consolas"/>
              </a:rPr>
            </a:br>
            <a:r>
              <a:rPr lang="en" sz="1400" dirty="0">
                <a:solidFill>
                  <a:schemeClr val="lt1"/>
                </a:solidFill>
                <a:latin typeface="Consolas"/>
                <a:ea typeface="Consolas"/>
                <a:cs typeface="Consolas"/>
                <a:sym typeface="Consolas"/>
              </a:rPr>
              <a:t>			$("#formName").val("Please Enter your information");</a:t>
            </a:r>
            <a:br>
              <a:rPr lang="en" sz="1400" dirty="0">
                <a:solidFill>
                  <a:schemeClr val="lt1"/>
                </a:solidFill>
                <a:latin typeface="Consolas"/>
                <a:ea typeface="Consolas"/>
                <a:cs typeface="Consolas"/>
                <a:sym typeface="Consolas"/>
              </a:rPr>
            </a:br>
            <a:r>
              <a:rPr lang="en" sz="1400" dirty="0">
                <a:solidFill>
                  <a:schemeClr val="lt1"/>
                </a:solidFill>
                <a:latin typeface="Consolas"/>
                <a:ea typeface="Consolas"/>
                <a:cs typeface="Consolas"/>
                <a:sym typeface="Consolas"/>
              </a:rPr>
              <a:t>		}</a:t>
            </a:r>
            <a:endParaRPr sz="1400" b="1" dirty="0">
              <a:solidFill>
                <a:schemeClr val="lt1"/>
              </a:solidFill>
              <a:latin typeface="Arial"/>
              <a:ea typeface="Arial"/>
              <a:cs typeface="Arial"/>
              <a:sym typeface="Arial"/>
            </a:endParaRPr>
          </a:p>
          <a:p>
            <a:pPr marL="0" lvl="0" indent="0" algn="l" rtl="0">
              <a:lnSpc>
                <a:spcPct val="100000"/>
              </a:lnSpc>
              <a:spcBef>
                <a:spcPts val="0"/>
              </a:spcBef>
              <a:spcAft>
                <a:spcPts val="0"/>
              </a:spcAft>
              <a:buNone/>
            </a:pPr>
            <a:endParaRPr sz="1400" dirty="0">
              <a:solidFill>
                <a:schemeClr val="lt1"/>
              </a:solidFill>
              <a:latin typeface="Arial"/>
              <a:ea typeface="Arial"/>
              <a:cs typeface="Arial"/>
              <a:sym typeface="Arial"/>
            </a:endParaRPr>
          </a:p>
          <a:p>
            <a:pPr marL="0" lvl="0" indent="0" algn="l" rtl="0">
              <a:spcBef>
                <a:spcPts val="0"/>
              </a:spcBef>
              <a:spcAft>
                <a:spcPts val="0"/>
              </a:spcAft>
              <a:buNone/>
            </a:pPr>
            <a:endParaRPr sz="1400" dirty="0">
              <a:solidFill>
                <a:schemeClr val="lt1"/>
              </a:solidFill>
              <a:latin typeface="Montserrat"/>
              <a:ea typeface="Montserrat"/>
              <a:cs typeface="Montserrat"/>
              <a:sym typeface="Montserrat"/>
            </a:endParaRPr>
          </a:p>
          <a:p>
            <a:pPr marL="0" lvl="0" indent="0" algn="l" rtl="0">
              <a:spcBef>
                <a:spcPts val="0"/>
              </a:spcBef>
              <a:spcAft>
                <a:spcPts val="0"/>
              </a:spcAft>
              <a:buNone/>
            </a:pPr>
            <a:endParaRPr sz="1400" b="1" dirty="0">
              <a:solidFill>
                <a:schemeClr val="lt1"/>
              </a:solidFill>
              <a:latin typeface="Montserrat"/>
              <a:ea typeface="Montserrat"/>
              <a:cs typeface="Montserrat"/>
              <a:sym typeface="Montserrat"/>
            </a:endParaRPr>
          </a:p>
          <a:p>
            <a:pPr marL="0" lvl="0" indent="0" algn="l" rtl="0">
              <a:spcBef>
                <a:spcPts val="0"/>
              </a:spcBef>
              <a:spcAft>
                <a:spcPts val="0"/>
              </a:spcAft>
              <a:buNone/>
            </a:pPr>
            <a:endParaRPr sz="1400"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25"/>
        <p:cNvGrpSpPr/>
        <p:nvPr/>
      </p:nvGrpSpPr>
      <p:grpSpPr>
        <a:xfrm>
          <a:off x="0" y="0"/>
          <a:ext cx="0" cy="0"/>
          <a:chOff x="0" y="0"/>
          <a:chExt cx="0" cy="0"/>
        </a:xfrm>
      </p:grpSpPr>
      <p:sp>
        <p:nvSpPr>
          <p:cNvPr id="326" name="Google Shape;326;p42"/>
          <p:cNvSpPr txBox="1">
            <a:spLocks noGrp="1"/>
          </p:cNvSpPr>
          <p:nvPr>
            <p:ph type="title" idx="4294967295"/>
          </p:nvPr>
        </p:nvSpPr>
        <p:spPr>
          <a:xfrm>
            <a:off x="1048350" y="1726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t>Một số hàm phổ biến</a:t>
            </a:r>
            <a:endParaRPr>
              <a:solidFill>
                <a:srgbClr val="FFFFFF"/>
              </a:solidFill>
              <a:latin typeface="Proxima Nova Semibold"/>
              <a:ea typeface="Proxima Nova Semibold"/>
              <a:cs typeface="Proxima Nova Semibold"/>
              <a:sym typeface="Proxima Nova Semibold"/>
            </a:endParaRPr>
          </a:p>
        </p:txBody>
      </p:sp>
      <p:sp>
        <p:nvSpPr>
          <p:cNvPr id="327" name="Google Shape;327;p42"/>
          <p:cNvSpPr txBox="1">
            <a:spLocks noGrp="1"/>
          </p:cNvSpPr>
          <p:nvPr>
            <p:ph type="body" idx="4294967295"/>
          </p:nvPr>
        </p:nvSpPr>
        <p:spPr>
          <a:xfrm>
            <a:off x="465625" y="871225"/>
            <a:ext cx="8127000" cy="19257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sz="1400" b="1">
                <a:solidFill>
                  <a:schemeClr val="lt1"/>
                </a:solidFill>
                <a:latin typeface="Arial"/>
                <a:ea typeface="Arial"/>
                <a:cs typeface="Arial"/>
                <a:sym typeface="Arial"/>
              </a:rPr>
              <a:t>Hàm chuẩn bị cho DOM sẵn sàng nhận sự kiện</a:t>
            </a:r>
            <a:endParaRPr sz="1400" b="1">
              <a:solidFill>
                <a:schemeClr val="lt1"/>
              </a:solidFill>
              <a:latin typeface="Arial"/>
              <a:ea typeface="Arial"/>
              <a:cs typeface="Arial"/>
              <a:sym typeface="Arial"/>
            </a:endParaRPr>
          </a:p>
          <a:p>
            <a:pPr marL="0" lvl="0" indent="0" algn="l" rtl="0">
              <a:spcBef>
                <a:spcPts val="0"/>
              </a:spcBef>
              <a:spcAft>
                <a:spcPts val="0"/>
              </a:spcAft>
              <a:buNone/>
            </a:pPr>
            <a:r>
              <a:rPr lang="en" sz="1400">
                <a:solidFill>
                  <a:schemeClr val="lt1"/>
                </a:solidFill>
                <a:latin typeface="Arial"/>
                <a:ea typeface="Arial"/>
                <a:cs typeface="Arial"/>
                <a:sym typeface="Arial"/>
              </a:rPr>
              <a:t>Khi trang web được tải xuống sẽ mất một thời gian nhất định. Nội dung hàm ready sẽ chỉ thực hiện khi trang web đã được tải xuống hoàn toàn</a:t>
            </a:r>
            <a:endParaRPr sz="1400">
              <a:solidFill>
                <a:schemeClr val="lt1"/>
              </a:solidFill>
              <a:latin typeface="Arial"/>
              <a:ea typeface="Arial"/>
              <a:cs typeface="Arial"/>
              <a:sym typeface="Arial"/>
            </a:endParaRPr>
          </a:p>
          <a:p>
            <a:pPr marL="0" lvl="0" indent="0" algn="l" rtl="0">
              <a:spcBef>
                <a:spcPts val="0"/>
              </a:spcBef>
              <a:spcAft>
                <a:spcPts val="0"/>
              </a:spcAft>
              <a:buNone/>
            </a:pPr>
            <a:r>
              <a:rPr lang="en" sz="1400">
                <a:solidFill>
                  <a:schemeClr val="lt1"/>
                </a:solidFill>
                <a:latin typeface="Arial"/>
                <a:ea typeface="Arial"/>
                <a:cs typeface="Arial"/>
                <a:sym typeface="Arial"/>
              </a:rPr>
              <a:t>Ví dụ:</a:t>
            </a:r>
            <a:endParaRPr sz="1400">
              <a:solidFill>
                <a:schemeClr val="lt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400">
                <a:solidFill>
                  <a:schemeClr val="lt1"/>
                </a:solidFill>
                <a:latin typeface="Consolas"/>
                <a:ea typeface="Consolas"/>
                <a:cs typeface="Consolas"/>
                <a:sym typeface="Consolas"/>
              </a:rPr>
              <a:t>$(document).ready(</a:t>
            </a:r>
            <a:r>
              <a:rPr lang="en" sz="1400" b="1">
                <a:solidFill>
                  <a:schemeClr val="lt1"/>
                </a:solidFill>
                <a:latin typeface="Consolas"/>
                <a:ea typeface="Consolas"/>
                <a:cs typeface="Consolas"/>
                <a:sym typeface="Consolas"/>
              </a:rPr>
              <a:t>function</a:t>
            </a:r>
            <a:r>
              <a:rPr lang="en" sz="1400">
                <a:solidFill>
                  <a:schemeClr val="lt1"/>
                </a:solidFill>
                <a:latin typeface="Consolas"/>
                <a:ea typeface="Consolas"/>
                <a:cs typeface="Consolas"/>
                <a:sym typeface="Consolas"/>
              </a:rPr>
              <a:t>(){</a:t>
            </a:r>
            <a:br>
              <a:rPr lang="en" sz="1400">
                <a:solidFill>
                  <a:schemeClr val="lt1"/>
                </a:solidFill>
                <a:latin typeface="Consolas"/>
                <a:ea typeface="Consolas"/>
                <a:cs typeface="Consolas"/>
                <a:sym typeface="Consolas"/>
              </a:rPr>
            </a:br>
            <a:r>
              <a:rPr lang="en" sz="1400">
                <a:solidFill>
                  <a:schemeClr val="lt1"/>
                </a:solidFill>
                <a:latin typeface="Consolas"/>
                <a:ea typeface="Consolas"/>
                <a:cs typeface="Consolas"/>
                <a:sym typeface="Consolas"/>
              </a:rPr>
              <a:t>	</a:t>
            </a:r>
            <a:r>
              <a:rPr lang="en" sz="1400" i="1">
                <a:solidFill>
                  <a:schemeClr val="lt1"/>
                </a:solidFill>
                <a:latin typeface="Consolas"/>
                <a:ea typeface="Consolas"/>
                <a:cs typeface="Consolas"/>
                <a:sym typeface="Consolas"/>
              </a:rPr>
              <a:t>//code  to be executed after the document is ready</a:t>
            </a:r>
            <a:r>
              <a:rPr lang="en" sz="1400">
                <a:solidFill>
                  <a:schemeClr val="lt1"/>
                </a:solidFill>
                <a:latin typeface="Consolas"/>
                <a:ea typeface="Consolas"/>
                <a:cs typeface="Consolas"/>
                <a:sym typeface="Consolas"/>
              </a:rPr>
              <a:t/>
            </a:r>
            <a:br>
              <a:rPr lang="en" sz="1400">
                <a:solidFill>
                  <a:schemeClr val="lt1"/>
                </a:solidFill>
                <a:latin typeface="Consolas"/>
                <a:ea typeface="Consolas"/>
                <a:cs typeface="Consolas"/>
                <a:sym typeface="Consolas"/>
              </a:rPr>
            </a:br>
            <a:r>
              <a:rPr lang="en" sz="1400">
                <a:solidFill>
                  <a:schemeClr val="lt1"/>
                </a:solidFill>
                <a:latin typeface="Consolas"/>
                <a:ea typeface="Consolas"/>
                <a:cs typeface="Consolas"/>
                <a:sym typeface="Consolas"/>
              </a:rPr>
              <a:t>});</a:t>
            </a:r>
            <a:endParaRPr sz="1700">
              <a:solidFill>
                <a:schemeClr val="lt1"/>
              </a:solidFill>
              <a:latin typeface="Arial"/>
              <a:ea typeface="Arial"/>
              <a:cs typeface="Arial"/>
              <a:sym typeface="Arial"/>
            </a:endParaRPr>
          </a:p>
          <a:p>
            <a:pPr marL="457200" lvl="0" indent="457200" algn="l" rtl="0">
              <a:spcBef>
                <a:spcPts val="0"/>
              </a:spcBef>
              <a:spcAft>
                <a:spcPts val="0"/>
              </a:spcAft>
              <a:buClr>
                <a:schemeClr val="dk1"/>
              </a:buClr>
              <a:buSzPts val="1100"/>
              <a:buFont typeface="Arial"/>
              <a:buNone/>
            </a:pPr>
            <a:endParaRPr sz="1700">
              <a:solidFill>
                <a:schemeClr val="lt1"/>
              </a:solidFill>
              <a:latin typeface="Arial"/>
              <a:ea typeface="Arial"/>
              <a:cs typeface="Arial"/>
              <a:sym typeface="Arial"/>
            </a:endParaRPr>
          </a:p>
          <a:p>
            <a:pPr marL="0" lvl="0" indent="0" algn="l" rtl="0">
              <a:spcBef>
                <a:spcPts val="0"/>
              </a:spcBef>
              <a:spcAft>
                <a:spcPts val="0"/>
              </a:spcAft>
              <a:buNone/>
            </a:pPr>
            <a:endParaRPr sz="1400">
              <a:solidFill>
                <a:schemeClr val="lt1"/>
              </a:solidFill>
              <a:latin typeface="Arial"/>
              <a:ea typeface="Arial"/>
              <a:cs typeface="Arial"/>
              <a:sym typeface="Arial"/>
            </a:endParaRPr>
          </a:p>
          <a:p>
            <a:pPr marL="0" lvl="0" indent="0" algn="l" rtl="0">
              <a:spcBef>
                <a:spcPts val="0"/>
              </a:spcBef>
              <a:spcAft>
                <a:spcPts val="0"/>
              </a:spcAft>
              <a:buNone/>
            </a:pPr>
            <a:endParaRPr sz="1400">
              <a:solidFill>
                <a:schemeClr val="lt1"/>
              </a:solidFill>
              <a:latin typeface="Montserrat"/>
              <a:ea typeface="Montserrat"/>
              <a:cs typeface="Montserrat"/>
              <a:sym typeface="Montserrat"/>
            </a:endParaRPr>
          </a:p>
        </p:txBody>
      </p:sp>
      <p:sp>
        <p:nvSpPr>
          <p:cNvPr id="328" name="Google Shape;328;p42"/>
          <p:cNvSpPr txBox="1">
            <a:spLocks noGrp="1"/>
          </p:cNvSpPr>
          <p:nvPr>
            <p:ph type="body" idx="4294967295"/>
          </p:nvPr>
        </p:nvSpPr>
        <p:spPr>
          <a:xfrm>
            <a:off x="508500" y="2796925"/>
            <a:ext cx="8127000" cy="23007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sz="1400" b="1">
                <a:solidFill>
                  <a:schemeClr val="lt1"/>
                </a:solidFill>
                <a:latin typeface="Arial"/>
                <a:ea typeface="Arial"/>
                <a:cs typeface="Arial"/>
                <a:sym typeface="Arial"/>
              </a:rPr>
              <a:t>Các phương thức get/set thuộc tính</a:t>
            </a:r>
            <a:endParaRPr sz="1400" b="1">
              <a:solidFill>
                <a:schemeClr val="lt1"/>
              </a:solidFill>
              <a:latin typeface="Arial"/>
              <a:ea typeface="Arial"/>
              <a:cs typeface="Arial"/>
              <a:sym typeface="Arial"/>
            </a:endParaRPr>
          </a:p>
          <a:p>
            <a:pPr marL="457200" lvl="0" indent="-317500" algn="l" rtl="0">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attr(): cho phép lấy ra hoặc sửa đổi giá trị thuộc tính của thẻ</a:t>
            </a:r>
            <a:endParaRPr sz="1400">
              <a:solidFill>
                <a:schemeClr val="lt1"/>
              </a:solidFill>
              <a:latin typeface="Arial"/>
              <a:ea typeface="Arial"/>
              <a:cs typeface="Arial"/>
              <a:sym typeface="Arial"/>
            </a:endParaRPr>
          </a:p>
          <a:p>
            <a:pPr marL="457200" lvl="0" indent="-317500" algn="l" rtl="0">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Cú pháp </a:t>
            </a:r>
            <a:endParaRPr sz="1400">
              <a:solidFill>
                <a:schemeClr val="lt1"/>
              </a:solidFill>
              <a:latin typeface="Arial"/>
              <a:ea typeface="Arial"/>
              <a:cs typeface="Arial"/>
              <a:sym typeface="Arial"/>
            </a:endParaRPr>
          </a:p>
          <a:p>
            <a:pPr marL="914400" lvl="0" indent="0" algn="l" rtl="0">
              <a:spcBef>
                <a:spcPts val="0"/>
              </a:spcBef>
              <a:spcAft>
                <a:spcPts val="0"/>
              </a:spcAft>
              <a:buNone/>
            </a:pPr>
            <a:r>
              <a:rPr lang="en" sz="1400">
                <a:solidFill>
                  <a:schemeClr val="lt1"/>
                </a:solidFill>
                <a:latin typeface="Arial"/>
                <a:ea typeface="Arial"/>
                <a:cs typeface="Arial"/>
                <a:sym typeface="Arial"/>
              </a:rPr>
              <a:t>get: attr(“attribute name”)</a:t>
            </a:r>
            <a:endParaRPr sz="1400">
              <a:solidFill>
                <a:schemeClr val="lt1"/>
              </a:solidFill>
              <a:latin typeface="Arial"/>
              <a:ea typeface="Arial"/>
              <a:cs typeface="Arial"/>
              <a:sym typeface="Arial"/>
            </a:endParaRPr>
          </a:p>
          <a:p>
            <a:pPr marL="914400" lvl="0" indent="0" algn="l" rtl="0">
              <a:spcBef>
                <a:spcPts val="0"/>
              </a:spcBef>
              <a:spcAft>
                <a:spcPts val="0"/>
              </a:spcAft>
              <a:buNone/>
            </a:pPr>
            <a:r>
              <a:rPr lang="en" sz="1400">
                <a:solidFill>
                  <a:schemeClr val="lt1"/>
                </a:solidFill>
                <a:latin typeface="Arial"/>
                <a:ea typeface="Arial"/>
                <a:cs typeface="Arial"/>
                <a:sym typeface="Arial"/>
              </a:rPr>
              <a:t>set: attr(“attribute name”, “value”)</a:t>
            </a:r>
            <a:endParaRPr sz="1400">
              <a:solidFill>
                <a:schemeClr val="lt1"/>
              </a:solidFill>
              <a:latin typeface="Arial"/>
              <a:ea typeface="Arial"/>
              <a:cs typeface="Arial"/>
              <a:sym typeface="Arial"/>
            </a:endParaRPr>
          </a:p>
          <a:p>
            <a:pPr marL="457200" lvl="0" indent="-317500" algn="l" rtl="0">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Ví dụ</a:t>
            </a:r>
            <a:endParaRPr sz="1400">
              <a:solidFill>
                <a:schemeClr val="lt1"/>
              </a:solidFill>
              <a:latin typeface="Arial"/>
              <a:ea typeface="Arial"/>
              <a:cs typeface="Arial"/>
              <a:sym typeface="Arial"/>
            </a:endParaRPr>
          </a:p>
          <a:p>
            <a:pPr marL="457200" lvl="0" indent="457200" algn="l" rtl="0">
              <a:spcBef>
                <a:spcPts val="0"/>
              </a:spcBef>
              <a:spcAft>
                <a:spcPts val="0"/>
              </a:spcAft>
              <a:buNone/>
            </a:pPr>
            <a:r>
              <a:rPr lang="en" sz="1400" b="1">
                <a:solidFill>
                  <a:schemeClr val="lt1"/>
                </a:solidFill>
                <a:latin typeface="Consolas"/>
                <a:ea typeface="Consolas"/>
                <a:cs typeface="Consolas"/>
                <a:sym typeface="Consolas"/>
              </a:rPr>
              <a:t>var</a:t>
            </a:r>
            <a:r>
              <a:rPr lang="en" sz="1400">
                <a:solidFill>
                  <a:schemeClr val="lt1"/>
                </a:solidFill>
                <a:latin typeface="Consolas"/>
                <a:ea typeface="Consolas"/>
                <a:cs typeface="Consolas"/>
                <a:sym typeface="Consolas"/>
              </a:rPr>
              <a:t> url = $("#homeLink").attr("href");</a:t>
            </a:r>
            <a:br>
              <a:rPr lang="en" sz="1400">
                <a:solidFill>
                  <a:schemeClr val="lt1"/>
                </a:solidFill>
                <a:latin typeface="Consolas"/>
                <a:ea typeface="Consolas"/>
                <a:cs typeface="Consolas"/>
                <a:sym typeface="Consolas"/>
              </a:rPr>
            </a:br>
            <a:r>
              <a:rPr lang="en" sz="1400">
                <a:solidFill>
                  <a:schemeClr val="lt1"/>
                </a:solidFill>
                <a:latin typeface="Consolas"/>
                <a:ea typeface="Consolas"/>
                <a:cs typeface="Consolas"/>
                <a:sym typeface="Consolas"/>
              </a:rPr>
              <a:t>	$("#homeLink").attr("href", "http://cse.unl.edu");</a:t>
            </a:r>
            <a:endParaRPr sz="1700">
              <a:solidFill>
                <a:schemeClr val="lt1"/>
              </a:solidFill>
              <a:latin typeface="Arial"/>
              <a:ea typeface="Arial"/>
              <a:cs typeface="Arial"/>
              <a:sym typeface="Arial"/>
            </a:endParaRPr>
          </a:p>
          <a:p>
            <a:pPr marL="0" lvl="0" indent="0" algn="l" rtl="0">
              <a:spcBef>
                <a:spcPts val="0"/>
              </a:spcBef>
              <a:spcAft>
                <a:spcPts val="0"/>
              </a:spcAft>
              <a:buNone/>
            </a:pPr>
            <a:endParaRPr sz="1400">
              <a:solidFill>
                <a:schemeClr val="lt1"/>
              </a:solidFill>
              <a:latin typeface="Arial"/>
              <a:ea typeface="Arial"/>
              <a:cs typeface="Arial"/>
              <a:sym typeface="Arial"/>
            </a:endParaRPr>
          </a:p>
          <a:p>
            <a:pPr marL="0" lvl="0" indent="0" algn="l" rtl="0">
              <a:spcBef>
                <a:spcPts val="0"/>
              </a:spcBef>
              <a:spcAft>
                <a:spcPts val="0"/>
              </a:spcAft>
              <a:buNone/>
            </a:pPr>
            <a:endParaRPr sz="140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32"/>
        <p:cNvGrpSpPr/>
        <p:nvPr/>
      </p:nvGrpSpPr>
      <p:grpSpPr>
        <a:xfrm>
          <a:off x="0" y="0"/>
          <a:ext cx="0" cy="0"/>
          <a:chOff x="0" y="0"/>
          <a:chExt cx="0" cy="0"/>
        </a:xfrm>
      </p:grpSpPr>
      <p:sp>
        <p:nvSpPr>
          <p:cNvPr id="333" name="Google Shape;333;p43"/>
          <p:cNvSpPr txBox="1">
            <a:spLocks noGrp="1"/>
          </p:cNvSpPr>
          <p:nvPr>
            <p:ph type="title" idx="4294967295"/>
          </p:nvPr>
        </p:nvSpPr>
        <p:spPr>
          <a:xfrm>
            <a:off x="1048350" y="1726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t>Một số hàm phổ biến</a:t>
            </a:r>
            <a:endParaRPr>
              <a:solidFill>
                <a:srgbClr val="FFFFFF"/>
              </a:solidFill>
              <a:latin typeface="Proxima Nova Semibold"/>
              <a:ea typeface="Proxima Nova Semibold"/>
              <a:cs typeface="Proxima Nova Semibold"/>
              <a:sym typeface="Proxima Nova Semibold"/>
            </a:endParaRPr>
          </a:p>
        </p:txBody>
      </p:sp>
      <p:sp>
        <p:nvSpPr>
          <p:cNvPr id="334" name="Google Shape;334;p43"/>
          <p:cNvSpPr txBox="1">
            <a:spLocks noGrp="1"/>
          </p:cNvSpPr>
          <p:nvPr>
            <p:ph type="body" idx="4294967295"/>
          </p:nvPr>
        </p:nvSpPr>
        <p:spPr>
          <a:xfrm>
            <a:off x="508500" y="764075"/>
            <a:ext cx="8127000" cy="41223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sz="1400" b="1">
                <a:solidFill>
                  <a:schemeClr val="lt1"/>
                </a:solidFill>
                <a:latin typeface="Arial"/>
                <a:ea typeface="Arial"/>
                <a:cs typeface="Arial"/>
                <a:sym typeface="Arial"/>
              </a:rPr>
              <a:t>Các phương thức thêm/xóa phần tử</a:t>
            </a:r>
            <a:endParaRPr sz="1400" b="1">
              <a:solidFill>
                <a:schemeClr val="lt1"/>
              </a:solidFill>
              <a:latin typeface="Arial"/>
              <a:ea typeface="Arial"/>
              <a:cs typeface="Arial"/>
              <a:sym typeface="Arial"/>
            </a:endParaRPr>
          </a:p>
          <a:p>
            <a:pPr marL="457200" lvl="0" indent="-317500" algn="l" rtl="0">
              <a:lnSpc>
                <a:spcPct val="12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append(): Thêm thành phần  vào cuối cùng </a:t>
            </a:r>
            <a:endParaRPr sz="1400">
              <a:solidFill>
                <a:schemeClr val="lt1"/>
              </a:solidFill>
              <a:latin typeface="Arial"/>
              <a:ea typeface="Arial"/>
              <a:cs typeface="Arial"/>
              <a:sym typeface="Arial"/>
            </a:endParaRPr>
          </a:p>
          <a:p>
            <a:pPr marL="457200" lvl="0" indent="0" algn="l" rtl="0">
              <a:lnSpc>
                <a:spcPct val="120000"/>
              </a:lnSpc>
              <a:spcBef>
                <a:spcPts val="0"/>
              </a:spcBef>
              <a:spcAft>
                <a:spcPts val="0"/>
              </a:spcAft>
              <a:buNone/>
            </a:pPr>
            <a:r>
              <a:rPr lang="en" sz="1400">
                <a:solidFill>
                  <a:schemeClr val="lt1"/>
                </a:solidFill>
                <a:latin typeface="Arial"/>
                <a:ea typeface="Arial"/>
                <a:cs typeface="Arial"/>
                <a:sym typeface="Arial"/>
              </a:rPr>
              <a:t>nội dung hiện có của thành phần được chọn</a:t>
            </a:r>
            <a:endParaRPr sz="1400">
              <a:solidFill>
                <a:schemeClr val="lt1"/>
              </a:solidFill>
              <a:latin typeface="Arial"/>
              <a:ea typeface="Arial"/>
              <a:cs typeface="Arial"/>
              <a:sym typeface="Arial"/>
            </a:endParaRPr>
          </a:p>
          <a:p>
            <a:pPr marL="457200" lvl="0" indent="-317500" algn="l" rtl="0">
              <a:lnSpc>
                <a:spcPct val="12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prepend(): Thêm thành phần vào vào trước </a:t>
            </a:r>
            <a:endParaRPr sz="1700">
              <a:solidFill>
                <a:schemeClr val="lt1"/>
              </a:solidFill>
              <a:latin typeface="Arial"/>
              <a:ea typeface="Arial"/>
              <a:cs typeface="Arial"/>
              <a:sym typeface="Arial"/>
            </a:endParaRPr>
          </a:p>
          <a:p>
            <a:pPr marL="457200" lvl="0" indent="-317500" algn="l" rtl="0">
              <a:lnSpc>
                <a:spcPct val="12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after(): Thêm nội dung vào sau vị trí đóng</a:t>
            </a:r>
            <a:endParaRPr sz="1700">
              <a:solidFill>
                <a:schemeClr val="lt1"/>
              </a:solidFill>
              <a:latin typeface="Arial"/>
              <a:ea typeface="Arial"/>
              <a:cs typeface="Arial"/>
              <a:sym typeface="Arial"/>
            </a:endParaRPr>
          </a:p>
          <a:p>
            <a:pPr marL="457200" lvl="0" indent="-317500" algn="l" rtl="0">
              <a:lnSpc>
                <a:spcPct val="12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before(): Thêm nội dung vào đầu trước vị trí bắt đầu</a:t>
            </a:r>
            <a:endParaRPr sz="1700">
              <a:solidFill>
                <a:schemeClr val="lt1"/>
              </a:solidFill>
              <a:latin typeface="Arial"/>
              <a:ea typeface="Arial"/>
              <a:cs typeface="Arial"/>
              <a:sym typeface="Arial"/>
            </a:endParaRPr>
          </a:p>
          <a:p>
            <a:pPr marL="914400" lvl="0" indent="0" algn="l" rtl="0">
              <a:spcBef>
                <a:spcPts val="0"/>
              </a:spcBef>
              <a:spcAft>
                <a:spcPts val="0"/>
              </a:spcAft>
              <a:buNone/>
            </a:pPr>
            <a:endParaRPr sz="1400">
              <a:solidFill>
                <a:schemeClr val="lt1"/>
              </a:solidFill>
              <a:latin typeface="Arial"/>
              <a:ea typeface="Arial"/>
              <a:cs typeface="Arial"/>
              <a:sym typeface="Arial"/>
            </a:endParaRPr>
          </a:p>
          <a:p>
            <a:pPr marL="457200" lvl="0" indent="-317500" algn="l" rtl="0">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Ví dụ</a:t>
            </a:r>
            <a:endParaRPr sz="1400">
              <a:solidFill>
                <a:schemeClr val="lt1"/>
              </a:solidFill>
              <a:latin typeface="Arial"/>
              <a:ea typeface="Arial"/>
              <a:cs typeface="Arial"/>
              <a:sym typeface="Arial"/>
            </a:endParaRPr>
          </a:p>
          <a:p>
            <a:pPr marL="457200" lvl="0" indent="0" algn="l" rtl="0">
              <a:spcBef>
                <a:spcPts val="0"/>
              </a:spcBef>
              <a:spcAft>
                <a:spcPts val="0"/>
              </a:spcAft>
              <a:buNone/>
            </a:pPr>
            <a:r>
              <a:rPr lang="en" sz="1400">
                <a:solidFill>
                  <a:schemeClr val="lt1"/>
                </a:solidFill>
                <a:latin typeface="Consolas"/>
                <a:ea typeface="Consolas"/>
                <a:cs typeface="Consolas"/>
                <a:sym typeface="Consolas"/>
              </a:rPr>
              <a:t>&lt;p&gt;This is a paragraph.&lt;/p&gt;</a:t>
            </a:r>
            <a:endParaRPr sz="1400">
              <a:solidFill>
                <a:schemeClr val="lt1"/>
              </a:solidFill>
              <a:latin typeface="Consolas"/>
              <a:ea typeface="Consolas"/>
              <a:cs typeface="Consolas"/>
              <a:sym typeface="Consolas"/>
            </a:endParaRPr>
          </a:p>
          <a:p>
            <a:pPr marL="457200" lvl="0" indent="0" algn="l" rtl="0">
              <a:spcBef>
                <a:spcPts val="0"/>
              </a:spcBef>
              <a:spcAft>
                <a:spcPts val="0"/>
              </a:spcAft>
              <a:buNone/>
            </a:pPr>
            <a:r>
              <a:rPr lang="en" sz="1400">
                <a:solidFill>
                  <a:schemeClr val="lt1"/>
                </a:solidFill>
                <a:latin typeface="Consolas"/>
                <a:ea typeface="Consolas"/>
                <a:cs typeface="Consolas"/>
                <a:sym typeface="Consolas"/>
              </a:rPr>
              <a:t>//</a:t>
            </a:r>
            <a:endParaRPr sz="1400">
              <a:solidFill>
                <a:schemeClr val="lt1"/>
              </a:solidFill>
              <a:latin typeface="Consolas"/>
              <a:ea typeface="Consolas"/>
              <a:cs typeface="Consolas"/>
              <a:sym typeface="Consolas"/>
            </a:endParaRPr>
          </a:p>
          <a:p>
            <a:pPr marL="457200" lvl="0" indent="0" algn="l" rtl="0">
              <a:spcBef>
                <a:spcPts val="0"/>
              </a:spcBef>
              <a:spcAft>
                <a:spcPts val="0"/>
              </a:spcAft>
              <a:buNone/>
            </a:pPr>
            <a:r>
              <a:rPr lang="en" sz="1400">
                <a:solidFill>
                  <a:schemeClr val="lt1"/>
                </a:solidFill>
                <a:latin typeface="Consolas"/>
                <a:ea typeface="Consolas"/>
                <a:cs typeface="Consolas"/>
                <a:sym typeface="Consolas"/>
              </a:rPr>
              <a:t>$("p").append("&lt;b&gt;Appended text&lt;/b&gt;.");</a:t>
            </a:r>
            <a:endParaRPr sz="1400">
              <a:solidFill>
                <a:schemeClr val="lt1"/>
              </a:solidFill>
              <a:latin typeface="Consolas"/>
              <a:ea typeface="Consolas"/>
              <a:cs typeface="Consolas"/>
              <a:sym typeface="Consolas"/>
            </a:endParaRPr>
          </a:p>
          <a:p>
            <a:pPr marL="457200" lvl="0" indent="0" algn="l" rtl="0">
              <a:spcBef>
                <a:spcPts val="0"/>
              </a:spcBef>
              <a:spcAft>
                <a:spcPts val="0"/>
              </a:spcAft>
              <a:buNone/>
            </a:pPr>
            <a:r>
              <a:rPr lang="en" sz="1400">
                <a:solidFill>
                  <a:schemeClr val="lt1"/>
                </a:solidFill>
                <a:latin typeface="Consolas"/>
                <a:ea typeface="Consolas"/>
                <a:cs typeface="Consolas"/>
                <a:sym typeface="Consolas"/>
              </a:rPr>
              <a:t>---------------------------------------</a:t>
            </a:r>
            <a:endParaRPr sz="1400">
              <a:solidFill>
                <a:schemeClr val="lt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400">
                <a:solidFill>
                  <a:schemeClr val="lt1"/>
                </a:solidFill>
                <a:latin typeface="Consolas"/>
                <a:ea typeface="Consolas"/>
                <a:cs typeface="Consolas"/>
                <a:sym typeface="Consolas"/>
              </a:rPr>
              <a:t>&lt;div id="div1"&gt;</a:t>
            </a:r>
            <a:endParaRPr sz="1400">
              <a:solidFill>
                <a:schemeClr val="lt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400">
                <a:solidFill>
                  <a:schemeClr val="lt1"/>
                </a:solidFill>
                <a:latin typeface="Consolas"/>
                <a:ea typeface="Consolas"/>
                <a:cs typeface="Consolas"/>
                <a:sym typeface="Consolas"/>
              </a:rPr>
              <a:t>This is some text in the div.</a:t>
            </a:r>
            <a:endParaRPr sz="1400">
              <a:solidFill>
                <a:schemeClr val="lt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400">
                <a:solidFill>
                  <a:schemeClr val="lt1"/>
                </a:solidFill>
                <a:latin typeface="Consolas"/>
                <a:ea typeface="Consolas"/>
                <a:cs typeface="Consolas"/>
                <a:sym typeface="Consolas"/>
              </a:rPr>
              <a:t>&lt;p&gt;This is a paragraph in the div.&lt;/p&gt;</a:t>
            </a:r>
            <a:endParaRPr sz="1400">
              <a:solidFill>
                <a:schemeClr val="lt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400">
                <a:solidFill>
                  <a:schemeClr val="lt1"/>
                </a:solidFill>
                <a:latin typeface="Consolas"/>
                <a:ea typeface="Consolas"/>
                <a:cs typeface="Consolas"/>
                <a:sym typeface="Consolas"/>
              </a:rPr>
              <a:t>&lt;p&gt;This is another paragraph in the div.&lt;/p&gt;</a:t>
            </a:r>
            <a:endParaRPr sz="1400">
              <a:solidFill>
                <a:schemeClr val="lt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endParaRPr sz="1400">
              <a:solidFill>
                <a:schemeClr val="lt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400">
                <a:solidFill>
                  <a:schemeClr val="lt1"/>
                </a:solidFill>
                <a:latin typeface="Consolas"/>
                <a:ea typeface="Consolas"/>
                <a:cs typeface="Consolas"/>
                <a:sym typeface="Consolas"/>
              </a:rPr>
              <a:t>&lt;/div&gt;</a:t>
            </a:r>
            <a:endParaRPr sz="1400">
              <a:solidFill>
                <a:schemeClr val="lt1"/>
              </a:solidFill>
              <a:latin typeface="Consolas"/>
              <a:ea typeface="Consolas"/>
              <a:cs typeface="Consolas"/>
              <a:sym typeface="Consolas"/>
            </a:endParaRPr>
          </a:p>
          <a:p>
            <a:pPr marL="457200" lvl="0" indent="0" algn="l" rtl="0">
              <a:spcBef>
                <a:spcPts val="0"/>
              </a:spcBef>
              <a:spcAft>
                <a:spcPts val="0"/>
              </a:spcAft>
              <a:buNone/>
            </a:pPr>
            <a:endParaRPr sz="1400">
              <a:solidFill>
                <a:schemeClr val="lt1"/>
              </a:solidFill>
              <a:latin typeface="Consolas"/>
              <a:ea typeface="Consolas"/>
              <a:cs typeface="Consolas"/>
              <a:sym typeface="Consolas"/>
            </a:endParaRPr>
          </a:p>
          <a:p>
            <a:pPr marL="0" lvl="0" indent="0" algn="l" rtl="0">
              <a:spcBef>
                <a:spcPts val="0"/>
              </a:spcBef>
              <a:spcAft>
                <a:spcPts val="0"/>
              </a:spcAft>
              <a:buNone/>
            </a:pPr>
            <a:endParaRPr sz="1400">
              <a:solidFill>
                <a:schemeClr val="lt1"/>
              </a:solidFill>
              <a:latin typeface="Montserrat"/>
              <a:ea typeface="Montserrat"/>
              <a:cs typeface="Montserrat"/>
              <a:sym typeface="Montserrat"/>
            </a:endParaRPr>
          </a:p>
        </p:txBody>
      </p:sp>
      <p:sp>
        <p:nvSpPr>
          <p:cNvPr id="335" name="Google Shape;335;p43"/>
          <p:cNvSpPr txBox="1"/>
          <p:nvPr/>
        </p:nvSpPr>
        <p:spPr>
          <a:xfrm>
            <a:off x="5089900" y="1125125"/>
            <a:ext cx="37506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Char char="-"/>
            </a:pPr>
            <a:r>
              <a:rPr lang="en">
                <a:solidFill>
                  <a:schemeClr val="lt1"/>
                </a:solidFill>
              </a:rPr>
              <a:t>remove(): Xóa toàn bộ thể của được chọn</a:t>
            </a:r>
            <a:endParaRPr sz="1700">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empty(): Xóa hết nội dung bên trong của thẻ</a:t>
            </a:r>
            <a:endParaRPr sz="1700">
              <a:solidFill>
                <a:schemeClr val="lt1"/>
              </a:solidFill>
            </a:endParaRPr>
          </a:p>
          <a:p>
            <a:pPr marL="0" lvl="0" indent="0" algn="l" rtl="0">
              <a:spcBef>
                <a:spcPts val="0"/>
              </a:spcBef>
              <a:spcAft>
                <a:spcPts val="0"/>
              </a:spcAft>
              <a:buNone/>
            </a:pPr>
            <a:endParaRPr>
              <a:latin typeface="Proxima Nova"/>
              <a:ea typeface="Proxima Nova"/>
              <a:cs typeface="Proxima Nova"/>
              <a:sym typeface="Proxima Nova"/>
            </a:endParaRPr>
          </a:p>
        </p:txBody>
      </p:sp>
      <p:sp>
        <p:nvSpPr>
          <p:cNvPr id="336" name="Google Shape;336;p43"/>
          <p:cNvSpPr txBox="1"/>
          <p:nvPr/>
        </p:nvSpPr>
        <p:spPr>
          <a:xfrm>
            <a:off x="6824700" y="4380550"/>
            <a:ext cx="181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$("#div1").remove();</a:t>
            </a:r>
            <a:endParaRPr>
              <a:solidFill>
                <a:schemeClr val="lt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40"/>
        <p:cNvGrpSpPr/>
        <p:nvPr/>
      </p:nvGrpSpPr>
      <p:grpSpPr>
        <a:xfrm>
          <a:off x="0" y="0"/>
          <a:ext cx="0" cy="0"/>
          <a:chOff x="0" y="0"/>
          <a:chExt cx="0" cy="0"/>
        </a:xfrm>
      </p:grpSpPr>
      <p:sp>
        <p:nvSpPr>
          <p:cNvPr id="341" name="Google Shape;341;p44"/>
          <p:cNvSpPr txBox="1">
            <a:spLocks noGrp="1"/>
          </p:cNvSpPr>
          <p:nvPr>
            <p:ph type="title" idx="4294967295"/>
          </p:nvPr>
        </p:nvSpPr>
        <p:spPr>
          <a:xfrm>
            <a:off x="1048350" y="1726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t>Một số hàm phổ biến</a:t>
            </a:r>
            <a:endParaRPr>
              <a:solidFill>
                <a:srgbClr val="FFFFFF"/>
              </a:solidFill>
              <a:latin typeface="Proxima Nova Semibold"/>
              <a:ea typeface="Proxima Nova Semibold"/>
              <a:cs typeface="Proxima Nova Semibold"/>
              <a:sym typeface="Proxima Nova Semibold"/>
            </a:endParaRPr>
          </a:p>
        </p:txBody>
      </p:sp>
      <p:sp>
        <p:nvSpPr>
          <p:cNvPr id="342" name="Google Shape;342;p44"/>
          <p:cNvSpPr txBox="1">
            <a:spLocks noGrp="1"/>
          </p:cNvSpPr>
          <p:nvPr>
            <p:ph type="body" idx="4294967295"/>
          </p:nvPr>
        </p:nvSpPr>
        <p:spPr>
          <a:xfrm>
            <a:off x="508500" y="764075"/>
            <a:ext cx="8127000" cy="41223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sz="1400" b="1">
                <a:solidFill>
                  <a:schemeClr val="lt1"/>
                </a:solidFill>
                <a:latin typeface="Arial"/>
                <a:ea typeface="Arial"/>
                <a:cs typeface="Arial"/>
                <a:sym typeface="Arial"/>
              </a:rPr>
              <a:t>Các hàm liên quan đến CSS</a:t>
            </a:r>
            <a:endParaRPr sz="1400" b="1">
              <a:solidFill>
                <a:schemeClr val="lt1"/>
              </a:solidFill>
              <a:latin typeface="Arial"/>
              <a:ea typeface="Arial"/>
              <a:cs typeface="Arial"/>
              <a:sym typeface="Arial"/>
            </a:endParaRPr>
          </a:p>
          <a:p>
            <a:pPr marL="457200" lvl="0" indent="-317500" algn="l" rtl="0">
              <a:lnSpc>
                <a:spcPct val="12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css(): sửa đổi css của thành phần đã chọn ()</a:t>
            </a:r>
            <a:endParaRPr sz="1400">
              <a:solidFill>
                <a:schemeClr val="lt1"/>
              </a:solidFill>
              <a:latin typeface="Arial"/>
              <a:ea typeface="Arial"/>
              <a:cs typeface="Arial"/>
              <a:sym typeface="Arial"/>
            </a:endParaRPr>
          </a:p>
          <a:p>
            <a:pPr marL="457200" lvl="0" indent="-317500" algn="l" rtl="0">
              <a:spcBef>
                <a:spcPts val="0"/>
              </a:spcBef>
              <a:spcAft>
                <a:spcPts val="0"/>
              </a:spcAft>
              <a:buClr>
                <a:schemeClr val="lt1"/>
              </a:buClr>
              <a:buSzPts val="1400"/>
              <a:buFont typeface="Consolas"/>
              <a:buChar char="-"/>
            </a:pPr>
            <a:r>
              <a:rPr lang="en" sz="1400">
                <a:solidFill>
                  <a:schemeClr val="lt1"/>
                </a:solidFill>
                <a:latin typeface="Consolas"/>
                <a:ea typeface="Consolas"/>
                <a:cs typeface="Consolas"/>
                <a:sym typeface="Consolas"/>
              </a:rPr>
              <a:t>addClass()/removeClass(): </a:t>
            </a:r>
            <a:r>
              <a:rPr lang="en" sz="1400">
                <a:solidFill>
                  <a:schemeClr val="lt1"/>
                </a:solidFill>
                <a:latin typeface="Arial"/>
                <a:ea typeface="Arial"/>
                <a:cs typeface="Arial"/>
                <a:sym typeface="Arial"/>
              </a:rPr>
              <a:t>cho phép thêm mới/xóa bỏ class từ thành phần được chọn</a:t>
            </a:r>
            <a:endParaRPr sz="1400">
              <a:solidFill>
                <a:schemeClr val="lt1"/>
              </a:solidFill>
              <a:latin typeface="Arial"/>
              <a:ea typeface="Arial"/>
              <a:cs typeface="Arial"/>
              <a:sym typeface="Arial"/>
            </a:endParaRPr>
          </a:p>
          <a:p>
            <a:pPr marL="457200" lvl="0" indent="-317500" algn="l" rtl="0">
              <a:spcBef>
                <a:spcPts val="0"/>
              </a:spcBef>
              <a:spcAft>
                <a:spcPts val="0"/>
              </a:spcAft>
              <a:buClr>
                <a:schemeClr val="lt1"/>
              </a:buClr>
              <a:buSzPts val="1400"/>
              <a:buFont typeface="Consolas"/>
              <a:buChar char="-"/>
            </a:pPr>
            <a:r>
              <a:rPr lang="en" sz="1400">
                <a:solidFill>
                  <a:schemeClr val="lt1"/>
                </a:solidFill>
                <a:latin typeface="Consolas"/>
                <a:ea typeface="Consolas"/>
                <a:cs typeface="Consolas"/>
                <a:sym typeface="Consolas"/>
              </a:rPr>
              <a:t>toggleClass(): </a:t>
            </a:r>
            <a:r>
              <a:rPr lang="en" sz="1400">
                <a:solidFill>
                  <a:schemeClr val="lt1"/>
                </a:solidFill>
                <a:latin typeface="Arial"/>
                <a:ea typeface="Arial"/>
                <a:cs typeface="Arial"/>
                <a:sym typeface="Arial"/>
              </a:rPr>
              <a:t>thêm mới hoặc xóa class cho dù element có hoặc không có class đó</a:t>
            </a:r>
            <a:endParaRPr sz="1400">
              <a:solidFill>
                <a:schemeClr val="lt1"/>
              </a:solidFill>
              <a:latin typeface="Arial"/>
              <a:ea typeface="Arial"/>
              <a:cs typeface="Arial"/>
              <a:sym typeface="Arial"/>
            </a:endParaRPr>
          </a:p>
          <a:p>
            <a:pPr marL="0" lvl="0" indent="0" algn="l" rtl="0">
              <a:spcBef>
                <a:spcPts val="0"/>
              </a:spcBef>
              <a:spcAft>
                <a:spcPts val="0"/>
              </a:spcAft>
              <a:buNone/>
            </a:pPr>
            <a:r>
              <a:rPr lang="en" sz="1400">
                <a:solidFill>
                  <a:schemeClr val="lt1"/>
                </a:solidFill>
                <a:latin typeface="Consolas"/>
                <a:ea typeface="Consolas"/>
                <a:cs typeface="Consolas"/>
                <a:sym typeface="Consolas"/>
              </a:rPr>
              <a:t>VD:</a:t>
            </a:r>
            <a:endParaRPr sz="1400">
              <a:solidFill>
                <a:schemeClr val="lt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400">
                <a:solidFill>
                  <a:schemeClr val="lt1"/>
                </a:solidFill>
                <a:latin typeface="Consolas"/>
                <a:ea typeface="Consolas"/>
                <a:cs typeface="Consolas"/>
                <a:sym typeface="Consolas"/>
              </a:rPr>
              <a:t>&lt;div id="div1" class=”big”&gt;This is some text.&lt;/div&gt;</a:t>
            </a:r>
            <a:endParaRPr sz="1400">
              <a:solidFill>
                <a:schemeClr val="lt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400">
                <a:solidFill>
                  <a:schemeClr val="lt1"/>
                </a:solidFill>
                <a:latin typeface="Consolas"/>
                <a:ea typeface="Consolas"/>
                <a:cs typeface="Consolas"/>
                <a:sym typeface="Consolas"/>
              </a:rPr>
              <a:t>&lt;div id="div2"&gt;This is some text.&lt;/div&gt;</a:t>
            </a:r>
            <a:endParaRPr sz="1400">
              <a:solidFill>
                <a:schemeClr val="lt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400">
                <a:solidFill>
                  <a:schemeClr val="lt1"/>
                </a:solidFill>
                <a:latin typeface="Consolas"/>
                <a:ea typeface="Consolas"/>
                <a:cs typeface="Consolas"/>
                <a:sym typeface="Consolas"/>
              </a:rPr>
              <a:t>.blue {</a:t>
            </a:r>
            <a:endParaRPr sz="1400">
              <a:solidFill>
                <a:schemeClr val="lt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400">
                <a:solidFill>
                  <a:schemeClr val="lt1"/>
                </a:solidFill>
                <a:latin typeface="Consolas"/>
                <a:ea typeface="Consolas"/>
                <a:cs typeface="Consolas"/>
                <a:sym typeface="Consolas"/>
              </a:rPr>
              <a:t>  color: blue;</a:t>
            </a:r>
            <a:endParaRPr sz="1400">
              <a:solidFill>
                <a:schemeClr val="lt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400">
                <a:solidFill>
                  <a:schemeClr val="lt1"/>
                </a:solidFill>
                <a:latin typeface="Consolas"/>
                <a:ea typeface="Consolas"/>
                <a:cs typeface="Consolas"/>
                <a:sym typeface="Consolas"/>
              </a:rPr>
              <a:t>}</a:t>
            </a:r>
            <a:endParaRPr sz="1400">
              <a:solidFill>
                <a:schemeClr val="lt1"/>
              </a:solidFill>
              <a:latin typeface="Consolas"/>
              <a:ea typeface="Consolas"/>
              <a:cs typeface="Consolas"/>
              <a:sym typeface="Consolas"/>
            </a:endParaRPr>
          </a:p>
          <a:p>
            <a:pPr marL="0" lvl="0" indent="0" algn="l" rtl="0">
              <a:spcBef>
                <a:spcPts val="0"/>
              </a:spcBef>
              <a:spcAft>
                <a:spcPts val="0"/>
              </a:spcAft>
              <a:buNone/>
            </a:pPr>
            <a:endParaRPr sz="1400">
              <a:solidFill>
                <a:schemeClr val="lt1"/>
              </a:solidFill>
              <a:latin typeface="Consolas"/>
              <a:ea typeface="Consolas"/>
              <a:cs typeface="Consolas"/>
              <a:sym typeface="Consolas"/>
            </a:endParaRPr>
          </a:p>
          <a:p>
            <a:pPr marL="0" lvl="0" indent="0" algn="l" rtl="0">
              <a:spcBef>
                <a:spcPts val="0"/>
              </a:spcBef>
              <a:spcAft>
                <a:spcPts val="0"/>
              </a:spcAft>
              <a:buNone/>
            </a:pPr>
            <a:r>
              <a:rPr lang="en" sz="1400">
                <a:solidFill>
                  <a:schemeClr val="lt1"/>
                </a:solidFill>
                <a:latin typeface="Consolas"/>
                <a:ea typeface="Consolas"/>
                <a:cs typeface="Consolas"/>
                <a:sym typeface="Consolas"/>
              </a:rPr>
              <a:t>//</a:t>
            </a:r>
            <a:endParaRPr sz="1400">
              <a:solidFill>
                <a:schemeClr val="lt1"/>
              </a:solidFill>
              <a:latin typeface="Consolas"/>
              <a:ea typeface="Consolas"/>
              <a:cs typeface="Consolas"/>
              <a:sym typeface="Consolas"/>
            </a:endParaRPr>
          </a:p>
          <a:p>
            <a:pPr marL="0" lvl="0" indent="0" algn="l" rtl="0">
              <a:spcBef>
                <a:spcPts val="0"/>
              </a:spcBef>
              <a:spcAft>
                <a:spcPts val="0"/>
              </a:spcAft>
              <a:buNone/>
            </a:pPr>
            <a:r>
              <a:rPr lang="en" sz="1400">
                <a:solidFill>
                  <a:schemeClr val="lt1"/>
                </a:solidFill>
                <a:latin typeface="Consolas"/>
                <a:ea typeface="Consolas"/>
                <a:cs typeface="Consolas"/>
                <a:sym typeface="Consolas"/>
              </a:rPr>
              <a:t>$("#div2").addClass("blue"); $("#div2").addClass("blue bold");</a:t>
            </a:r>
            <a:endParaRPr sz="1400">
              <a:solidFill>
                <a:schemeClr val="lt1"/>
              </a:solidFill>
              <a:latin typeface="Consolas"/>
              <a:ea typeface="Consolas"/>
              <a:cs typeface="Consolas"/>
              <a:sym typeface="Consolas"/>
            </a:endParaRPr>
          </a:p>
          <a:p>
            <a:pPr marL="0" lvl="0" indent="0" algn="l" rtl="0">
              <a:spcBef>
                <a:spcPts val="0"/>
              </a:spcBef>
              <a:spcAft>
                <a:spcPts val="0"/>
              </a:spcAft>
              <a:buNone/>
            </a:pPr>
            <a:r>
              <a:rPr lang="en" sz="1400">
                <a:solidFill>
                  <a:schemeClr val="lt1"/>
                </a:solidFill>
                <a:latin typeface="Consolas"/>
                <a:ea typeface="Consolas"/>
                <a:cs typeface="Consolas"/>
                <a:sym typeface="Consolas"/>
              </a:rPr>
              <a:t>$("#div1").removeClass("big");</a:t>
            </a:r>
            <a:endParaRPr sz="1400">
              <a:solidFill>
                <a:schemeClr val="lt1"/>
              </a:solidFill>
              <a:latin typeface="Consolas"/>
              <a:ea typeface="Consolas"/>
              <a:cs typeface="Consolas"/>
              <a:sym typeface="Consolas"/>
            </a:endParaRPr>
          </a:p>
          <a:p>
            <a:pPr marL="0" lvl="0" indent="0" algn="l" rtl="0">
              <a:spcBef>
                <a:spcPts val="0"/>
              </a:spcBef>
              <a:spcAft>
                <a:spcPts val="0"/>
              </a:spcAft>
              <a:buNone/>
            </a:pPr>
            <a:r>
              <a:rPr lang="en" sz="1400">
                <a:solidFill>
                  <a:schemeClr val="lt1"/>
                </a:solidFill>
                <a:latin typeface="Consolas"/>
                <a:ea typeface="Consolas"/>
                <a:cs typeface="Consolas"/>
                <a:sym typeface="Consolas"/>
              </a:rPr>
              <a:t>$(“#div1, #div2”).toggleClass(“bold”)</a:t>
            </a:r>
            <a:endParaRPr sz="1400">
              <a:solidFill>
                <a:schemeClr val="lt1"/>
              </a:solidFill>
              <a:latin typeface="Consolas"/>
              <a:ea typeface="Consolas"/>
              <a:cs typeface="Consolas"/>
              <a:sym typeface="Consolas"/>
            </a:endParaRPr>
          </a:p>
          <a:p>
            <a:pPr marL="457200" lvl="0" indent="0" algn="l" rtl="0">
              <a:spcBef>
                <a:spcPts val="0"/>
              </a:spcBef>
              <a:spcAft>
                <a:spcPts val="0"/>
              </a:spcAft>
              <a:buNone/>
            </a:pPr>
            <a:endParaRPr sz="1400">
              <a:solidFill>
                <a:schemeClr val="lt1"/>
              </a:solidFill>
              <a:latin typeface="Consolas"/>
              <a:ea typeface="Consolas"/>
              <a:cs typeface="Consolas"/>
              <a:sym typeface="Consolas"/>
            </a:endParaRPr>
          </a:p>
          <a:p>
            <a:pPr marL="0" lvl="0" indent="0" algn="l" rtl="0">
              <a:spcBef>
                <a:spcPts val="0"/>
              </a:spcBef>
              <a:spcAft>
                <a:spcPts val="0"/>
              </a:spcAft>
              <a:buNone/>
            </a:pPr>
            <a:endParaRPr sz="1400">
              <a:solidFill>
                <a:schemeClr val="lt1"/>
              </a:solidFill>
              <a:latin typeface="Montserrat"/>
              <a:ea typeface="Montserrat"/>
              <a:cs typeface="Montserrat"/>
              <a:sym typeface="Montserrat"/>
            </a:endParaRPr>
          </a:p>
        </p:txBody>
      </p:sp>
      <p:sp>
        <p:nvSpPr>
          <p:cNvPr id="343" name="Google Shape;343;p44"/>
          <p:cNvSpPr txBox="1"/>
          <p:nvPr/>
        </p:nvSpPr>
        <p:spPr>
          <a:xfrm>
            <a:off x="2964650" y="2625325"/>
            <a:ext cx="21111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a:solidFill>
                  <a:schemeClr val="lt1"/>
                </a:solidFill>
                <a:latin typeface="Consolas"/>
                <a:ea typeface="Consolas"/>
                <a:cs typeface="Consolas"/>
                <a:sym typeface="Consolas"/>
              </a:rPr>
              <a:t>.big{</a:t>
            </a:r>
            <a:endParaRPr>
              <a:solidFill>
                <a:schemeClr val="lt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a:solidFill>
                  <a:schemeClr val="lt1"/>
                </a:solidFill>
                <a:latin typeface="Consolas"/>
                <a:ea typeface="Consolas"/>
                <a:cs typeface="Consolas"/>
                <a:sym typeface="Consolas"/>
              </a:rPr>
              <a:t>  font-size: 32px;</a:t>
            </a:r>
            <a:endParaRPr>
              <a:solidFill>
                <a:schemeClr val="lt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a:solidFill>
                  <a:schemeClr val="lt1"/>
                </a:solidFill>
                <a:latin typeface="Consolas"/>
                <a:ea typeface="Consolas"/>
                <a:cs typeface="Consolas"/>
                <a:sym typeface="Consolas"/>
              </a:rPr>
              <a:t>}</a:t>
            </a:r>
            <a:endParaRPr>
              <a:latin typeface="Proxima Nova"/>
              <a:ea typeface="Proxima Nova"/>
              <a:cs typeface="Proxima Nova"/>
              <a:sym typeface="Proxima Nova"/>
            </a:endParaRPr>
          </a:p>
        </p:txBody>
      </p:sp>
      <p:sp>
        <p:nvSpPr>
          <p:cNvPr id="344" name="Google Shape;344;p44"/>
          <p:cNvSpPr txBox="1"/>
          <p:nvPr/>
        </p:nvSpPr>
        <p:spPr>
          <a:xfrm>
            <a:off x="5788825" y="2625325"/>
            <a:ext cx="26766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lt1"/>
                </a:solidFill>
                <a:latin typeface="Consolas"/>
                <a:ea typeface="Consolas"/>
                <a:cs typeface="Consolas"/>
                <a:sym typeface="Consolas"/>
              </a:rPr>
              <a:t>.bold{</a:t>
            </a:r>
            <a:endParaRPr>
              <a:solidFill>
                <a:schemeClr val="lt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lt1"/>
                </a:solidFill>
                <a:latin typeface="Consolas"/>
                <a:ea typeface="Consolas"/>
                <a:cs typeface="Consolas"/>
                <a:sym typeface="Consolas"/>
              </a:rPr>
              <a:t>  font-weight: bold;</a:t>
            </a:r>
            <a:endParaRPr>
              <a:solidFill>
                <a:schemeClr val="lt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lt1"/>
                </a:solidFill>
                <a:latin typeface="Consolas"/>
                <a:ea typeface="Consolas"/>
                <a:cs typeface="Consolas"/>
                <a:sym typeface="Consolas"/>
              </a:rPr>
              <a:t>}</a:t>
            </a:r>
            <a:endParaRPr>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48"/>
        <p:cNvGrpSpPr/>
        <p:nvPr/>
      </p:nvGrpSpPr>
      <p:grpSpPr>
        <a:xfrm>
          <a:off x="0" y="0"/>
          <a:ext cx="0" cy="0"/>
          <a:chOff x="0" y="0"/>
          <a:chExt cx="0" cy="0"/>
        </a:xfrm>
      </p:grpSpPr>
      <p:sp>
        <p:nvSpPr>
          <p:cNvPr id="349" name="Google Shape;349;p45"/>
          <p:cNvSpPr txBox="1">
            <a:spLocks noGrp="1"/>
          </p:cNvSpPr>
          <p:nvPr>
            <p:ph type="title" idx="4294967295"/>
          </p:nvPr>
        </p:nvSpPr>
        <p:spPr>
          <a:xfrm>
            <a:off x="1048350" y="1726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t>Một số hàm phổ biến</a:t>
            </a:r>
            <a:endParaRPr>
              <a:solidFill>
                <a:srgbClr val="FFFFFF"/>
              </a:solidFill>
              <a:latin typeface="Proxima Nova Semibold"/>
              <a:ea typeface="Proxima Nova Semibold"/>
              <a:cs typeface="Proxima Nova Semibold"/>
              <a:sym typeface="Proxima Nova Semibold"/>
            </a:endParaRPr>
          </a:p>
        </p:txBody>
      </p:sp>
      <p:sp>
        <p:nvSpPr>
          <p:cNvPr id="350" name="Google Shape;350;p45"/>
          <p:cNvSpPr txBox="1">
            <a:spLocks noGrp="1"/>
          </p:cNvSpPr>
          <p:nvPr>
            <p:ph type="body" idx="4294967295"/>
          </p:nvPr>
        </p:nvSpPr>
        <p:spPr>
          <a:xfrm>
            <a:off x="508500" y="764075"/>
            <a:ext cx="8127000" cy="41223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sz="1400" b="1">
                <a:solidFill>
                  <a:schemeClr val="lt1"/>
                </a:solidFill>
                <a:latin typeface="Arial"/>
                <a:ea typeface="Arial"/>
                <a:cs typeface="Arial"/>
                <a:sym typeface="Arial"/>
              </a:rPr>
              <a:t>Các hàm liên quan đến CSS</a:t>
            </a:r>
            <a:endParaRPr sz="1400" b="1">
              <a:solidFill>
                <a:schemeClr val="lt1"/>
              </a:solidFill>
              <a:latin typeface="Arial"/>
              <a:ea typeface="Arial"/>
              <a:cs typeface="Arial"/>
              <a:sym typeface="Arial"/>
            </a:endParaRPr>
          </a:p>
          <a:p>
            <a:pPr marL="457200" lvl="0" indent="-317500" algn="l" rtl="0">
              <a:lnSpc>
                <a:spcPct val="12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css(): sửa đổi css của thành phần đã chọn ()</a:t>
            </a:r>
            <a:endParaRPr sz="1400">
              <a:solidFill>
                <a:schemeClr val="lt1"/>
              </a:solidFill>
              <a:latin typeface="Arial"/>
              <a:ea typeface="Arial"/>
              <a:cs typeface="Arial"/>
              <a:sym typeface="Arial"/>
            </a:endParaRPr>
          </a:p>
          <a:p>
            <a:pPr marL="457200" lvl="0" indent="-317500" algn="l" rtl="0">
              <a:spcBef>
                <a:spcPts val="0"/>
              </a:spcBef>
              <a:spcAft>
                <a:spcPts val="0"/>
              </a:spcAft>
              <a:buClr>
                <a:schemeClr val="lt1"/>
              </a:buClr>
              <a:buSzPts val="1400"/>
              <a:buFont typeface="Consolas"/>
              <a:buChar char="-"/>
            </a:pPr>
            <a:r>
              <a:rPr lang="en" sz="1400">
                <a:solidFill>
                  <a:schemeClr val="lt1"/>
                </a:solidFill>
                <a:latin typeface="Consolas"/>
                <a:ea typeface="Consolas"/>
                <a:cs typeface="Consolas"/>
                <a:sym typeface="Consolas"/>
              </a:rPr>
              <a:t>addClass()/removeClass(): </a:t>
            </a:r>
            <a:r>
              <a:rPr lang="en" sz="1400">
                <a:solidFill>
                  <a:schemeClr val="lt1"/>
                </a:solidFill>
                <a:latin typeface="Arial"/>
                <a:ea typeface="Arial"/>
                <a:cs typeface="Arial"/>
                <a:sym typeface="Arial"/>
              </a:rPr>
              <a:t>cho phép thêm mới/xóa bỏ class từ thành phần được chọn</a:t>
            </a:r>
            <a:endParaRPr sz="1400">
              <a:solidFill>
                <a:schemeClr val="lt1"/>
              </a:solidFill>
              <a:latin typeface="Arial"/>
              <a:ea typeface="Arial"/>
              <a:cs typeface="Arial"/>
              <a:sym typeface="Arial"/>
            </a:endParaRPr>
          </a:p>
          <a:p>
            <a:pPr marL="457200" lvl="0" indent="-317500" algn="l" rtl="0">
              <a:spcBef>
                <a:spcPts val="0"/>
              </a:spcBef>
              <a:spcAft>
                <a:spcPts val="0"/>
              </a:spcAft>
              <a:buClr>
                <a:schemeClr val="lt1"/>
              </a:buClr>
              <a:buSzPts val="1400"/>
              <a:buFont typeface="Consolas"/>
              <a:buChar char="-"/>
            </a:pPr>
            <a:r>
              <a:rPr lang="en" sz="1400">
                <a:solidFill>
                  <a:schemeClr val="lt1"/>
                </a:solidFill>
                <a:latin typeface="Consolas"/>
                <a:ea typeface="Consolas"/>
                <a:cs typeface="Consolas"/>
                <a:sym typeface="Consolas"/>
              </a:rPr>
              <a:t>toggleClass(): </a:t>
            </a:r>
            <a:r>
              <a:rPr lang="en" sz="1400">
                <a:solidFill>
                  <a:schemeClr val="lt1"/>
                </a:solidFill>
                <a:latin typeface="Arial"/>
                <a:ea typeface="Arial"/>
                <a:cs typeface="Arial"/>
                <a:sym typeface="Arial"/>
              </a:rPr>
              <a:t>thêm mới hoặc xóa class cho dù element có hoặc không có class đó</a:t>
            </a:r>
            <a:endParaRPr sz="1400">
              <a:solidFill>
                <a:schemeClr val="lt1"/>
              </a:solidFill>
              <a:latin typeface="Arial"/>
              <a:ea typeface="Arial"/>
              <a:cs typeface="Arial"/>
              <a:sym typeface="Arial"/>
            </a:endParaRPr>
          </a:p>
          <a:p>
            <a:pPr marL="0" lvl="0" indent="0" algn="l" rtl="0">
              <a:spcBef>
                <a:spcPts val="0"/>
              </a:spcBef>
              <a:spcAft>
                <a:spcPts val="0"/>
              </a:spcAft>
              <a:buNone/>
            </a:pPr>
            <a:r>
              <a:rPr lang="en" sz="1400">
                <a:solidFill>
                  <a:schemeClr val="lt1"/>
                </a:solidFill>
                <a:latin typeface="Consolas"/>
                <a:ea typeface="Consolas"/>
                <a:cs typeface="Consolas"/>
                <a:sym typeface="Consolas"/>
              </a:rPr>
              <a:t>VD:</a:t>
            </a:r>
            <a:endParaRPr sz="1400">
              <a:solidFill>
                <a:schemeClr val="lt1"/>
              </a:solidFill>
              <a:latin typeface="Consolas"/>
              <a:ea typeface="Consolas"/>
              <a:cs typeface="Consolas"/>
              <a:sym typeface="Consolas"/>
            </a:endParaRPr>
          </a:p>
          <a:p>
            <a:pPr marL="0" lvl="0" indent="0" algn="l" rtl="0">
              <a:spcBef>
                <a:spcPts val="0"/>
              </a:spcBef>
              <a:spcAft>
                <a:spcPts val="0"/>
              </a:spcAft>
              <a:buNone/>
            </a:pPr>
            <a:r>
              <a:rPr lang="en" sz="1400">
                <a:solidFill>
                  <a:schemeClr val="lt1"/>
                </a:solidFill>
                <a:latin typeface="Consolas"/>
                <a:ea typeface="Consolas"/>
                <a:cs typeface="Consolas"/>
                <a:sym typeface="Consolas"/>
              </a:rPr>
              <a:t>&lt;div id="div1" class=”big”&gt;This is some text.&lt;/div&gt;</a:t>
            </a:r>
            <a:endParaRPr sz="1400">
              <a:solidFill>
                <a:schemeClr val="lt1"/>
              </a:solidFill>
              <a:latin typeface="Consolas"/>
              <a:ea typeface="Consolas"/>
              <a:cs typeface="Consolas"/>
              <a:sym typeface="Consolas"/>
            </a:endParaRPr>
          </a:p>
          <a:p>
            <a:pPr marL="0" lvl="0" indent="0" algn="l" rtl="0">
              <a:spcBef>
                <a:spcPts val="0"/>
              </a:spcBef>
              <a:spcAft>
                <a:spcPts val="0"/>
              </a:spcAft>
              <a:buNone/>
            </a:pPr>
            <a:r>
              <a:rPr lang="en" sz="1400">
                <a:solidFill>
                  <a:schemeClr val="lt1"/>
                </a:solidFill>
                <a:latin typeface="Consolas"/>
                <a:ea typeface="Consolas"/>
                <a:cs typeface="Consolas"/>
                <a:sym typeface="Consolas"/>
              </a:rPr>
              <a:t>&lt;div id="div2"&gt;This is some text.&lt;/div&gt;</a:t>
            </a:r>
            <a:endParaRPr sz="1400">
              <a:solidFill>
                <a:schemeClr val="lt1"/>
              </a:solidFill>
              <a:latin typeface="Consolas"/>
              <a:ea typeface="Consolas"/>
              <a:cs typeface="Consolas"/>
              <a:sym typeface="Consolas"/>
            </a:endParaRPr>
          </a:p>
          <a:p>
            <a:pPr marL="0" lvl="0" indent="0" algn="l" rtl="0">
              <a:spcBef>
                <a:spcPts val="0"/>
              </a:spcBef>
              <a:spcAft>
                <a:spcPts val="0"/>
              </a:spcAft>
              <a:buNone/>
            </a:pPr>
            <a:r>
              <a:rPr lang="en" sz="1400">
                <a:solidFill>
                  <a:schemeClr val="lt1"/>
                </a:solidFill>
                <a:latin typeface="Consolas"/>
                <a:ea typeface="Consolas"/>
                <a:cs typeface="Consolas"/>
                <a:sym typeface="Consolas"/>
              </a:rPr>
              <a:t>.blue {</a:t>
            </a:r>
            <a:endParaRPr sz="1400">
              <a:solidFill>
                <a:schemeClr val="lt1"/>
              </a:solidFill>
              <a:latin typeface="Consolas"/>
              <a:ea typeface="Consolas"/>
              <a:cs typeface="Consolas"/>
              <a:sym typeface="Consolas"/>
            </a:endParaRPr>
          </a:p>
          <a:p>
            <a:pPr marL="0" lvl="0" indent="0" algn="l" rtl="0">
              <a:spcBef>
                <a:spcPts val="0"/>
              </a:spcBef>
              <a:spcAft>
                <a:spcPts val="0"/>
              </a:spcAft>
              <a:buNone/>
            </a:pPr>
            <a:r>
              <a:rPr lang="en" sz="1400">
                <a:solidFill>
                  <a:schemeClr val="lt1"/>
                </a:solidFill>
                <a:latin typeface="Consolas"/>
                <a:ea typeface="Consolas"/>
                <a:cs typeface="Consolas"/>
                <a:sym typeface="Consolas"/>
              </a:rPr>
              <a:t>  color: blue;</a:t>
            </a:r>
            <a:endParaRPr sz="1400">
              <a:solidFill>
                <a:schemeClr val="lt1"/>
              </a:solidFill>
              <a:latin typeface="Consolas"/>
              <a:ea typeface="Consolas"/>
              <a:cs typeface="Consolas"/>
              <a:sym typeface="Consolas"/>
            </a:endParaRPr>
          </a:p>
          <a:p>
            <a:pPr marL="0" lvl="0" indent="0" algn="l" rtl="0">
              <a:spcBef>
                <a:spcPts val="0"/>
              </a:spcBef>
              <a:spcAft>
                <a:spcPts val="0"/>
              </a:spcAft>
              <a:buNone/>
            </a:pPr>
            <a:r>
              <a:rPr lang="en" sz="1400">
                <a:solidFill>
                  <a:schemeClr val="lt1"/>
                </a:solidFill>
                <a:latin typeface="Consolas"/>
                <a:ea typeface="Consolas"/>
                <a:cs typeface="Consolas"/>
                <a:sym typeface="Consolas"/>
              </a:rPr>
              <a:t>}</a:t>
            </a:r>
            <a:endParaRPr sz="1400">
              <a:solidFill>
                <a:schemeClr val="lt1"/>
              </a:solidFill>
              <a:latin typeface="Consolas"/>
              <a:ea typeface="Consolas"/>
              <a:cs typeface="Consolas"/>
              <a:sym typeface="Consolas"/>
            </a:endParaRPr>
          </a:p>
          <a:p>
            <a:pPr marL="0" lvl="0" indent="0" algn="l" rtl="0">
              <a:spcBef>
                <a:spcPts val="0"/>
              </a:spcBef>
              <a:spcAft>
                <a:spcPts val="0"/>
              </a:spcAft>
              <a:buNone/>
            </a:pPr>
            <a:endParaRPr sz="1400">
              <a:solidFill>
                <a:schemeClr val="lt1"/>
              </a:solidFill>
              <a:latin typeface="Consolas"/>
              <a:ea typeface="Consolas"/>
              <a:cs typeface="Consolas"/>
              <a:sym typeface="Consolas"/>
            </a:endParaRPr>
          </a:p>
          <a:p>
            <a:pPr marL="0" lvl="0" indent="0" algn="l" rtl="0">
              <a:spcBef>
                <a:spcPts val="0"/>
              </a:spcBef>
              <a:spcAft>
                <a:spcPts val="0"/>
              </a:spcAft>
              <a:buNone/>
            </a:pPr>
            <a:r>
              <a:rPr lang="en" sz="1400">
                <a:solidFill>
                  <a:schemeClr val="lt1"/>
                </a:solidFill>
                <a:latin typeface="Consolas"/>
                <a:ea typeface="Consolas"/>
                <a:cs typeface="Consolas"/>
                <a:sym typeface="Consolas"/>
              </a:rPr>
              <a:t>//</a:t>
            </a:r>
            <a:endParaRPr sz="1400">
              <a:solidFill>
                <a:schemeClr val="lt1"/>
              </a:solidFill>
              <a:latin typeface="Consolas"/>
              <a:ea typeface="Consolas"/>
              <a:cs typeface="Consolas"/>
              <a:sym typeface="Consolas"/>
            </a:endParaRPr>
          </a:p>
          <a:p>
            <a:pPr marL="0" lvl="0" indent="0" algn="l" rtl="0">
              <a:spcBef>
                <a:spcPts val="0"/>
              </a:spcBef>
              <a:spcAft>
                <a:spcPts val="0"/>
              </a:spcAft>
              <a:buNone/>
            </a:pPr>
            <a:r>
              <a:rPr lang="en" sz="1400">
                <a:solidFill>
                  <a:schemeClr val="lt1"/>
                </a:solidFill>
                <a:latin typeface="Consolas"/>
                <a:ea typeface="Consolas"/>
                <a:cs typeface="Consolas"/>
                <a:sym typeface="Consolas"/>
              </a:rPr>
              <a:t>$("#div2").addClass("blue"); $("#div2").addClass("blue bold");</a:t>
            </a:r>
            <a:endParaRPr sz="1400">
              <a:solidFill>
                <a:schemeClr val="lt1"/>
              </a:solidFill>
              <a:latin typeface="Consolas"/>
              <a:ea typeface="Consolas"/>
              <a:cs typeface="Consolas"/>
              <a:sym typeface="Consolas"/>
            </a:endParaRPr>
          </a:p>
          <a:p>
            <a:pPr marL="0" lvl="0" indent="0" algn="l" rtl="0">
              <a:spcBef>
                <a:spcPts val="0"/>
              </a:spcBef>
              <a:spcAft>
                <a:spcPts val="0"/>
              </a:spcAft>
              <a:buNone/>
            </a:pPr>
            <a:r>
              <a:rPr lang="en" sz="1400">
                <a:solidFill>
                  <a:schemeClr val="lt1"/>
                </a:solidFill>
                <a:latin typeface="Consolas"/>
                <a:ea typeface="Consolas"/>
                <a:cs typeface="Consolas"/>
                <a:sym typeface="Consolas"/>
              </a:rPr>
              <a:t>$("#div1").removeClass("big");</a:t>
            </a:r>
            <a:endParaRPr sz="1400">
              <a:solidFill>
                <a:schemeClr val="lt1"/>
              </a:solidFill>
              <a:latin typeface="Consolas"/>
              <a:ea typeface="Consolas"/>
              <a:cs typeface="Consolas"/>
              <a:sym typeface="Consolas"/>
            </a:endParaRPr>
          </a:p>
          <a:p>
            <a:pPr marL="0" lvl="0" indent="0" algn="l" rtl="0">
              <a:spcBef>
                <a:spcPts val="0"/>
              </a:spcBef>
              <a:spcAft>
                <a:spcPts val="0"/>
              </a:spcAft>
              <a:buNone/>
            </a:pPr>
            <a:r>
              <a:rPr lang="en" sz="1400">
                <a:solidFill>
                  <a:schemeClr val="lt1"/>
                </a:solidFill>
                <a:latin typeface="Consolas"/>
                <a:ea typeface="Consolas"/>
                <a:cs typeface="Consolas"/>
                <a:sym typeface="Consolas"/>
              </a:rPr>
              <a:t>$(“#div1, #div2”).toggleClass(“bold”)</a:t>
            </a:r>
            <a:endParaRPr sz="1400">
              <a:solidFill>
                <a:schemeClr val="lt1"/>
              </a:solidFill>
              <a:latin typeface="Consolas"/>
              <a:ea typeface="Consolas"/>
              <a:cs typeface="Consolas"/>
              <a:sym typeface="Consolas"/>
            </a:endParaRPr>
          </a:p>
          <a:p>
            <a:pPr marL="457200" lvl="0" indent="0" algn="l" rtl="0">
              <a:spcBef>
                <a:spcPts val="0"/>
              </a:spcBef>
              <a:spcAft>
                <a:spcPts val="0"/>
              </a:spcAft>
              <a:buNone/>
            </a:pPr>
            <a:endParaRPr sz="1400">
              <a:solidFill>
                <a:schemeClr val="lt1"/>
              </a:solidFill>
              <a:latin typeface="Consolas"/>
              <a:ea typeface="Consolas"/>
              <a:cs typeface="Consolas"/>
              <a:sym typeface="Consolas"/>
            </a:endParaRPr>
          </a:p>
          <a:p>
            <a:pPr marL="0" lvl="0" indent="0" algn="l" rtl="0">
              <a:spcBef>
                <a:spcPts val="0"/>
              </a:spcBef>
              <a:spcAft>
                <a:spcPts val="0"/>
              </a:spcAft>
              <a:buNone/>
            </a:pPr>
            <a:endParaRPr sz="1400">
              <a:solidFill>
                <a:schemeClr val="lt1"/>
              </a:solidFill>
              <a:latin typeface="Montserrat"/>
              <a:ea typeface="Montserrat"/>
              <a:cs typeface="Montserrat"/>
              <a:sym typeface="Montserrat"/>
            </a:endParaRPr>
          </a:p>
        </p:txBody>
      </p:sp>
      <p:sp>
        <p:nvSpPr>
          <p:cNvPr id="351" name="Google Shape;351;p45"/>
          <p:cNvSpPr txBox="1"/>
          <p:nvPr/>
        </p:nvSpPr>
        <p:spPr>
          <a:xfrm>
            <a:off x="2964650" y="2625325"/>
            <a:ext cx="21111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lt1"/>
                </a:solidFill>
                <a:latin typeface="Consolas"/>
                <a:ea typeface="Consolas"/>
                <a:cs typeface="Consolas"/>
                <a:sym typeface="Consolas"/>
              </a:rPr>
              <a:t>.big{</a:t>
            </a:r>
            <a:endParaRPr>
              <a:solidFill>
                <a:schemeClr val="lt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lt1"/>
                </a:solidFill>
                <a:latin typeface="Consolas"/>
                <a:ea typeface="Consolas"/>
                <a:cs typeface="Consolas"/>
                <a:sym typeface="Consolas"/>
              </a:rPr>
              <a:t>  font-size: 32px;</a:t>
            </a:r>
            <a:endParaRPr>
              <a:solidFill>
                <a:schemeClr val="lt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lt1"/>
                </a:solidFill>
                <a:latin typeface="Consolas"/>
                <a:ea typeface="Consolas"/>
                <a:cs typeface="Consolas"/>
                <a:sym typeface="Consolas"/>
              </a:rPr>
              <a:t>}</a:t>
            </a:r>
            <a:endParaRPr>
              <a:latin typeface="Proxima Nova"/>
              <a:ea typeface="Proxima Nova"/>
              <a:cs typeface="Proxima Nova"/>
              <a:sym typeface="Proxima Nova"/>
            </a:endParaRPr>
          </a:p>
        </p:txBody>
      </p:sp>
      <p:sp>
        <p:nvSpPr>
          <p:cNvPr id="352" name="Google Shape;352;p45"/>
          <p:cNvSpPr txBox="1"/>
          <p:nvPr/>
        </p:nvSpPr>
        <p:spPr>
          <a:xfrm>
            <a:off x="5788825" y="2625325"/>
            <a:ext cx="26766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lt1"/>
                </a:solidFill>
                <a:latin typeface="Consolas"/>
                <a:ea typeface="Consolas"/>
                <a:cs typeface="Consolas"/>
                <a:sym typeface="Consolas"/>
              </a:rPr>
              <a:t>.bold{</a:t>
            </a:r>
            <a:endParaRPr>
              <a:solidFill>
                <a:schemeClr val="lt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lt1"/>
                </a:solidFill>
                <a:latin typeface="Consolas"/>
                <a:ea typeface="Consolas"/>
                <a:cs typeface="Consolas"/>
                <a:sym typeface="Consolas"/>
              </a:rPr>
              <a:t>  font-weight: bold;</a:t>
            </a:r>
            <a:endParaRPr>
              <a:solidFill>
                <a:schemeClr val="lt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lt1"/>
                </a:solidFill>
                <a:latin typeface="Consolas"/>
                <a:ea typeface="Consolas"/>
                <a:cs typeface="Consolas"/>
                <a:sym typeface="Consolas"/>
              </a:rPr>
              <a:t>}</a:t>
            </a:r>
            <a:endParaRPr>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6"/>
        <p:cNvGrpSpPr/>
        <p:nvPr/>
      </p:nvGrpSpPr>
      <p:grpSpPr>
        <a:xfrm>
          <a:off x="0" y="0"/>
          <a:ext cx="0" cy="0"/>
          <a:chOff x="0" y="0"/>
          <a:chExt cx="0" cy="0"/>
        </a:xfrm>
      </p:grpSpPr>
      <p:sp>
        <p:nvSpPr>
          <p:cNvPr id="357" name="Google Shape;357;p46"/>
          <p:cNvSpPr txBox="1">
            <a:spLocks noGrp="1"/>
          </p:cNvSpPr>
          <p:nvPr>
            <p:ph type="title" idx="4294967295"/>
          </p:nvPr>
        </p:nvSpPr>
        <p:spPr>
          <a:xfrm>
            <a:off x="1048350" y="1726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t>Một số hàm phổ biến</a:t>
            </a:r>
            <a:endParaRPr>
              <a:solidFill>
                <a:srgbClr val="FFFFFF"/>
              </a:solidFill>
              <a:latin typeface="Proxima Nova Semibold"/>
              <a:ea typeface="Proxima Nova Semibold"/>
              <a:cs typeface="Proxima Nova Semibold"/>
              <a:sym typeface="Proxima Nova Semibold"/>
            </a:endParaRPr>
          </a:p>
        </p:txBody>
      </p:sp>
      <p:sp>
        <p:nvSpPr>
          <p:cNvPr id="358" name="Google Shape;358;p46"/>
          <p:cNvSpPr txBox="1">
            <a:spLocks noGrp="1"/>
          </p:cNvSpPr>
          <p:nvPr>
            <p:ph type="body" idx="4294967295"/>
          </p:nvPr>
        </p:nvSpPr>
        <p:spPr>
          <a:xfrm>
            <a:off x="508500" y="764075"/>
            <a:ext cx="8127000" cy="41223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sz="1400" b="1">
                <a:solidFill>
                  <a:schemeClr val="lt1"/>
                </a:solidFill>
                <a:latin typeface="Arial"/>
                <a:ea typeface="Arial"/>
                <a:cs typeface="Arial"/>
                <a:sym typeface="Arial"/>
              </a:rPr>
              <a:t>Các hàm liên quan đến kích thước</a:t>
            </a:r>
            <a:endParaRPr sz="1400" b="1">
              <a:solidFill>
                <a:schemeClr val="lt1"/>
              </a:solidFill>
              <a:latin typeface="Arial"/>
              <a:ea typeface="Arial"/>
              <a:cs typeface="Arial"/>
              <a:sym typeface="Arial"/>
            </a:endParaRPr>
          </a:p>
          <a:p>
            <a:pPr marL="457200" lvl="0" indent="-317500" algn="l" rtl="0">
              <a:spcBef>
                <a:spcPts val="0"/>
              </a:spcBef>
              <a:spcAft>
                <a:spcPts val="0"/>
              </a:spcAft>
              <a:buClr>
                <a:schemeClr val="lt1"/>
              </a:buClr>
              <a:buSzPts val="1400"/>
              <a:buFont typeface="Consolas"/>
              <a:buChar char="-"/>
            </a:pPr>
            <a:r>
              <a:rPr lang="en" sz="1400">
                <a:solidFill>
                  <a:schemeClr val="lt1"/>
                </a:solidFill>
                <a:latin typeface="Consolas"/>
                <a:ea typeface="Consolas"/>
                <a:cs typeface="Consolas"/>
                <a:sym typeface="Consolas"/>
              </a:rPr>
              <a:t>width()       - height()</a:t>
            </a:r>
            <a:endParaRPr sz="1400">
              <a:solidFill>
                <a:schemeClr val="lt1"/>
              </a:solidFill>
              <a:latin typeface="Consolas"/>
              <a:ea typeface="Consolas"/>
              <a:cs typeface="Consolas"/>
              <a:sym typeface="Consolas"/>
            </a:endParaRPr>
          </a:p>
          <a:p>
            <a:pPr marL="457200" lvl="0" indent="-317500" algn="l" rtl="0">
              <a:spcBef>
                <a:spcPts val="0"/>
              </a:spcBef>
              <a:spcAft>
                <a:spcPts val="0"/>
              </a:spcAft>
              <a:buClr>
                <a:schemeClr val="lt1"/>
              </a:buClr>
              <a:buSzPts val="1400"/>
              <a:buFont typeface="Consolas"/>
              <a:buChar char="-"/>
            </a:pPr>
            <a:r>
              <a:rPr lang="en" sz="1400">
                <a:solidFill>
                  <a:schemeClr val="lt1"/>
                </a:solidFill>
                <a:latin typeface="Consolas"/>
                <a:ea typeface="Consolas"/>
                <a:cs typeface="Consolas"/>
                <a:sym typeface="Consolas"/>
              </a:rPr>
              <a:t>innerWidth()  - innerHeight()</a:t>
            </a:r>
            <a:endParaRPr sz="1400">
              <a:solidFill>
                <a:schemeClr val="lt1"/>
              </a:solidFill>
              <a:latin typeface="Consolas"/>
              <a:ea typeface="Consolas"/>
              <a:cs typeface="Consolas"/>
              <a:sym typeface="Consolas"/>
            </a:endParaRPr>
          </a:p>
          <a:p>
            <a:pPr marL="457200" lvl="0" indent="-317500" algn="l" rtl="0">
              <a:spcBef>
                <a:spcPts val="0"/>
              </a:spcBef>
              <a:spcAft>
                <a:spcPts val="0"/>
              </a:spcAft>
              <a:buClr>
                <a:schemeClr val="lt1"/>
              </a:buClr>
              <a:buSzPts val="1400"/>
              <a:buFont typeface="Consolas"/>
              <a:buChar char="-"/>
            </a:pPr>
            <a:r>
              <a:rPr lang="en" sz="1400">
                <a:solidFill>
                  <a:schemeClr val="lt1"/>
                </a:solidFill>
                <a:latin typeface="Consolas"/>
                <a:ea typeface="Consolas"/>
                <a:cs typeface="Consolas"/>
                <a:sym typeface="Consolas"/>
              </a:rPr>
              <a:t>outerWidth()  - outerHeight()</a:t>
            </a:r>
            <a:endParaRPr sz="1400">
              <a:solidFill>
                <a:schemeClr val="lt1"/>
              </a:solidFill>
              <a:latin typeface="Consolas"/>
              <a:ea typeface="Consolas"/>
              <a:cs typeface="Consolas"/>
              <a:sym typeface="Consolas"/>
            </a:endParaRPr>
          </a:p>
          <a:p>
            <a:pPr marL="0" lvl="0" indent="0" algn="l" rtl="0">
              <a:spcBef>
                <a:spcPts val="0"/>
              </a:spcBef>
              <a:spcAft>
                <a:spcPts val="0"/>
              </a:spcAft>
              <a:buNone/>
            </a:pPr>
            <a:endParaRPr sz="1400">
              <a:solidFill>
                <a:schemeClr val="lt1"/>
              </a:solidFill>
              <a:latin typeface="Consolas"/>
              <a:ea typeface="Consolas"/>
              <a:cs typeface="Consolas"/>
              <a:sym typeface="Consolas"/>
            </a:endParaRPr>
          </a:p>
          <a:p>
            <a:pPr marL="0" lvl="0" indent="0" algn="l" rtl="0">
              <a:spcBef>
                <a:spcPts val="0"/>
              </a:spcBef>
              <a:spcAft>
                <a:spcPts val="0"/>
              </a:spcAft>
              <a:buNone/>
            </a:pPr>
            <a:r>
              <a:rPr lang="en" sz="1400">
                <a:solidFill>
                  <a:schemeClr val="lt1"/>
                </a:solidFill>
                <a:latin typeface="Arial"/>
                <a:ea typeface="Arial"/>
                <a:cs typeface="Arial"/>
                <a:sym typeface="Arial"/>
              </a:rPr>
              <a:t>VD</a:t>
            </a:r>
            <a:endParaRPr sz="1400">
              <a:solidFill>
                <a:schemeClr val="lt1"/>
              </a:solidFill>
              <a:latin typeface="Arial"/>
              <a:ea typeface="Arial"/>
              <a:cs typeface="Arial"/>
              <a:sym typeface="Arial"/>
            </a:endParaRPr>
          </a:p>
          <a:p>
            <a:pPr marL="0" lvl="0" indent="0" algn="l" rtl="0">
              <a:spcBef>
                <a:spcPts val="0"/>
              </a:spcBef>
              <a:spcAft>
                <a:spcPts val="0"/>
              </a:spcAft>
              <a:buNone/>
            </a:pPr>
            <a:r>
              <a:rPr lang="en" sz="1400">
                <a:solidFill>
                  <a:schemeClr val="lt1"/>
                </a:solidFill>
                <a:latin typeface="Arial"/>
                <a:ea typeface="Arial"/>
                <a:cs typeface="Arial"/>
                <a:sym typeface="Arial"/>
              </a:rPr>
              <a:t>$(“img”).width();</a:t>
            </a:r>
            <a:endParaRPr sz="1400">
              <a:solidFill>
                <a:schemeClr val="lt1"/>
              </a:solidFill>
              <a:latin typeface="Arial"/>
              <a:ea typeface="Arial"/>
              <a:cs typeface="Arial"/>
              <a:sym typeface="Arial"/>
            </a:endParaRPr>
          </a:p>
          <a:p>
            <a:pPr marL="0" lvl="0" indent="0" algn="l" rtl="0">
              <a:spcBef>
                <a:spcPts val="0"/>
              </a:spcBef>
              <a:spcAft>
                <a:spcPts val="0"/>
              </a:spcAft>
              <a:buNone/>
            </a:pPr>
            <a:r>
              <a:rPr lang="en" sz="1400">
                <a:solidFill>
                  <a:schemeClr val="lt1"/>
                </a:solidFill>
                <a:latin typeface="Arial"/>
                <a:ea typeface="Arial"/>
                <a:cs typeface="Arial"/>
                <a:sym typeface="Arial"/>
              </a:rPr>
              <a:t>$("#div1").width(500).height(500);</a:t>
            </a:r>
            <a:endParaRPr sz="1400">
              <a:solidFill>
                <a:schemeClr val="lt1"/>
              </a:solidFill>
              <a:latin typeface="Arial"/>
              <a:ea typeface="Arial"/>
              <a:cs typeface="Arial"/>
              <a:sym typeface="Arial"/>
            </a:endParaRPr>
          </a:p>
          <a:p>
            <a:pPr marL="0" lvl="0" indent="0" algn="l" rtl="0">
              <a:spcBef>
                <a:spcPts val="0"/>
              </a:spcBef>
              <a:spcAft>
                <a:spcPts val="0"/>
              </a:spcAft>
              <a:buNone/>
            </a:pPr>
            <a:endParaRPr sz="1400">
              <a:solidFill>
                <a:schemeClr val="lt1"/>
              </a:solidFill>
              <a:latin typeface="Arial"/>
              <a:ea typeface="Arial"/>
              <a:cs typeface="Arial"/>
              <a:sym typeface="Arial"/>
            </a:endParaRPr>
          </a:p>
        </p:txBody>
      </p:sp>
      <p:pic>
        <p:nvPicPr>
          <p:cNvPr id="359" name="Google Shape;359;p46"/>
          <p:cNvPicPr preferRelativeResize="0"/>
          <p:nvPr/>
        </p:nvPicPr>
        <p:blipFill>
          <a:blip r:embed="rId3">
            <a:alphaModFix/>
          </a:blip>
          <a:stretch>
            <a:fillRect/>
          </a:stretch>
        </p:blipFill>
        <p:spPr>
          <a:xfrm>
            <a:off x="4648225" y="1470225"/>
            <a:ext cx="4074300" cy="283865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7"/>
          <p:cNvSpPr txBox="1">
            <a:spLocks noGrp="1"/>
          </p:cNvSpPr>
          <p:nvPr>
            <p:ph type="title" idx="2"/>
          </p:nvPr>
        </p:nvSpPr>
        <p:spPr>
          <a:xfrm>
            <a:off x="1056100" y="1739050"/>
            <a:ext cx="2595000" cy="168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65" name="Google Shape;365;p47"/>
          <p:cNvSpPr txBox="1">
            <a:spLocks noGrp="1"/>
          </p:cNvSpPr>
          <p:nvPr>
            <p:ph type="title"/>
          </p:nvPr>
        </p:nvSpPr>
        <p:spPr>
          <a:xfrm>
            <a:off x="4050500" y="1810000"/>
            <a:ext cx="4200600" cy="1303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000"/>
              <a:t>Sự kiện </a:t>
            </a:r>
            <a:endParaRPr sz="4000"/>
          </a:p>
          <a:p>
            <a:pPr marL="0" lvl="0" indent="0" algn="r" rtl="0">
              <a:spcBef>
                <a:spcPts val="0"/>
              </a:spcBef>
              <a:spcAft>
                <a:spcPts val="0"/>
              </a:spcAft>
              <a:buNone/>
            </a:pPr>
            <a:r>
              <a:rPr lang="en" sz="4000"/>
              <a:t>&amp; Hiệu ứng</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69"/>
        <p:cNvGrpSpPr/>
        <p:nvPr/>
      </p:nvGrpSpPr>
      <p:grpSpPr>
        <a:xfrm>
          <a:off x="0" y="0"/>
          <a:ext cx="0" cy="0"/>
          <a:chOff x="0" y="0"/>
          <a:chExt cx="0" cy="0"/>
        </a:xfrm>
      </p:grpSpPr>
      <p:sp>
        <p:nvSpPr>
          <p:cNvPr id="370" name="Google Shape;370;p48"/>
          <p:cNvSpPr txBox="1">
            <a:spLocks noGrp="1"/>
          </p:cNvSpPr>
          <p:nvPr>
            <p:ph type="title" idx="4294967295"/>
          </p:nvPr>
        </p:nvSpPr>
        <p:spPr>
          <a:xfrm>
            <a:off x="1048350" y="1726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t>Sự kiện (Event)</a:t>
            </a:r>
            <a:endParaRPr>
              <a:solidFill>
                <a:srgbClr val="FFFFFF"/>
              </a:solidFill>
              <a:latin typeface="Proxima Nova Semibold"/>
              <a:ea typeface="Proxima Nova Semibold"/>
              <a:cs typeface="Proxima Nova Semibold"/>
              <a:sym typeface="Proxima Nova Semibold"/>
            </a:endParaRPr>
          </a:p>
        </p:txBody>
      </p:sp>
      <p:sp>
        <p:nvSpPr>
          <p:cNvPr id="371" name="Google Shape;371;p48"/>
          <p:cNvSpPr txBox="1">
            <a:spLocks noGrp="1"/>
          </p:cNvSpPr>
          <p:nvPr>
            <p:ph type="body" idx="4294967295"/>
          </p:nvPr>
        </p:nvSpPr>
        <p:spPr>
          <a:xfrm>
            <a:off x="508500" y="764075"/>
            <a:ext cx="8127000" cy="412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chemeClr val="lt1"/>
                </a:solidFill>
                <a:latin typeface="Arial"/>
                <a:ea typeface="Arial"/>
                <a:cs typeface="Arial"/>
                <a:sym typeface="Arial"/>
              </a:rPr>
              <a:t>jQuery cung cấp một công cụ mạnh mẽ để bắt các sự kiện trong JavaScript. Các sự kiện được phát</a:t>
            </a:r>
            <a:endParaRPr sz="1400">
              <a:solidFill>
                <a:schemeClr val="lt1"/>
              </a:solidFill>
              <a:latin typeface="Arial"/>
              <a:ea typeface="Arial"/>
              <a:cs typeface="Arial"/>
              <a:sym typeface="Arial"/>
            </a:endParaRPr>
          </a:p>
          <a:p>
            <a:pPr marL="0" lvl="0" indent="0" algn="l" rtl="0">
              <a:spcBef>
                <a:spcPts val="0"/>
              </a:spcBef>
              <a:spcAft>
                <a:spcPts val="0"/>
              </a:spcAft>
              <a:buNone/>
            </a:pPr>
            <a:r>
              <a:rPr lang="en" sz="1400">
                <a:solidFill>
                  <a:schemeClr val="lt1"/>
                </a:solidFill>
                <a:latin typeface="Arial"/>
                <a:ea typeface="Arial"/>
                <a:cs typeface="Arial"/>
                <a:sym typeface="Arial"/>
              </a:rPr>
              <a:t>sinh khi người dùng thực hiện các hành động trên trang, ví dụ bấm vào một phần tử, di chuyển chuột, gửi form …</a:t>
            </a:r>
            <a:endParaRPr sz="1400">
              <a:solidFill>
                <a:schemeClr val="lt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400">
              <a:solidFill>
                <a:schemeClr val="lt1"/>
              </a:solidFill>
              <a:latin typeface="Arial"/>
              <a:ea typeface="Arial"/>
              <a:cs typeface="Arial"/>
              <a:sym typeface="Arial"/>
            </a:endParaRPr>
          </a:p>
          <a:p>
            <a:pPr marL="0" lvl="0" indent="0" algn="l" rtl="0">
              <a:spcBef>
                <a:spcPts val="0"/>
              </a:spcBef>
              <a:spcAft>
                <a:spcPts val="0"/>
              </a:spcAft>
              <a:buNone/>
            </a:pPr>
            <a:r>
              <a:rPr lang="en" sz="1400" b="1">
                <a:solidFill>
                  <a:schemeClr val="lt1"/>
                </a:solidFill>
                <a:latin typeface="Arial"/>
                <a:ea typeface="Arial"/>
                <a:cs typeface="Arial"/>
                <a:sym typeface="Arial"/>
              </a:rPr>
              <a:t> Sự kiện với chuột</a:t>
            </a:r>
            <a:endParaRPr sz="1400" b="1">
              <a:solidFill>
                <a:schemeClr val="lt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400">
                <a:solidFill>
                  <a:schemeClr val="lt1"/>
                </a:solidFill>
                <a:latin typeface="Arial"/>
                <a:ea typeface="Arial"/>
                <a:cs typeface="Arial"/>
                <a:sym typeface="Arial"/>
              </a:rPr>
              <a:t>- </a:t>
            </a:r>
            <a:r>
              <a:rPr lang="en" sz="1400" b="1" i="1">
                <a:solidFill>
                  <a:schemeClr val="lt1"/>
                </a:solidFill>
                <a:latin typeface="Arial"/>
                <a:ea typeface="Arial"/>
                <a:cs typeface="Arial"/>
                <a:sym typeface="Arial"/>
              </a:rPr>
              <a:t>click:</a:t>
            </a:r>
            <a:r>
              <a:rPr lang="en" sz="1400">
                <a:solidFill>
                  <a:schemeClr val="lt1"/>
                </a:solidFill>
                <a:latin typeface="Arial"/>
                <a:ea typeface="Arial"/>
                <a:cs typeface="Arial"/>
                <a:sym typeface="Arial"/>
              </a:rPr>
              <a:t> xảy ra khi click chuột trên phần tử.</a:t>
            </a:r>
            <a:endParaRPr sz="1400">
              <a:solidFill>
                <a:schemeClr val="lt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400">
                <a:solidFill>
                  <a:schemeClr val="lt1"/>
                </a:solidFill>
                <a:latin typeface="Arial"/>
                <a:ea typeface="Arial"/>
                <a:cs typeface="Arial"/>
                <a:sym typeface="Arial"/>
              </a:rPr>
              <a:t>- </a:t>
            </a:r>
            <a:r>
              <a:rPr lang="en" sz="1400" b="1" i="1">
                <a:solidFill>
                  <a:schemeClr val="lt1"/>
                </a:solidFill>
                <a:latin typeface="Arial"/>
                <a:ea typeface="Arial"/>
                <a:cs typeface="Arial"/>
                <a:sym typeface="Arial"/>
              </a:rPr>
              <a:t>dblclick:</a:t>
            </a:r>
            <a:r>
              <a:rPr lang="en" sz="1400">
                <a:solidFill>
                  <a:schemeClr val="lt1"/>
                </a:solidFill>
                <a:latin typeface="Arial"/>
                <a:ea typeface="Arial"/>
                <a:cs typeface="Arial"/>
                <a:sym typeface="Arial"/>
              </a:rPr>
              <a:t> nháy double click chuột.</a:t>
            </a:r>
            <a:endParaRPr sz="1400">
              <a:solidFill>
                <a:schemeClr val="lt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400">
                <a:solidFill>
                  <a:schemeClr val="lt1"/>
                </a:solidFill>
                <a:latin typeface="Arial"/>
                <a:ea typeface="Arial"/>
                <a:cs typeface="Arial"/>
                <a:sym typeface="Arial"/>
              </a:rPr>
              <a:t>- </a:t>
            </a:r>
            <a:r>
              <a:rPr lang="en" sz="1400" b="1" i="1">
                <a:solidFill>
                  <a:schemeClr val="lt1"/>
                </a:solidFill>
                <a:latin typeface="Arial"/>
                <a:ea typeface="Arial"/>
                <a:cs typeface="Arial"/>
                <a:sym typeface="Arial"/>
              </a:rPr>
              <a:t>mouseenter:</a:t>
            </a:r>
            <a:r>
              <a:rPr lang="en" sz="1400">
                <a:solidFill>
                  <a:schemeClr val="lt1"/>
                </a:solidFill>
                <a:latin typeface="Arial"/>
                <a:ea typeface="Arial"/>
                <a:cs typeface="Arial"/>
                <a:sym typeface="Arial"/>
              </a:rPr>
              <a:t> chuột đi vào phần tử.</a:t>
            </a:r>
            <a:endParaRPr sz="1400">
              <a:solidFill>
                <a:schemeClr val="lt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400">
                <a:solidFill>
                  <a:schemeClr val="lt1"/>
                </a:solidFill>
                <a:latin typeface="Arial"/>
                <a:ea typeface="Arial"/>
                <a:cs typeface="Arial"/>
                <a:sym typeface="Arial"/>
              </a:rPr>
              <a:t>- </a:t>
            </a:r>
            <a:r>
              <a:rPr lang="en" sz="1400" b="1" i="1">
                <a:solidFill>
                  <a:schemeClr val="lt1"/>
                </a:solidFill>
                <a:latin typeface="Arial"/>
                <a:ea typeface="Arial"/>
                <a:cs typeface="Arial"/>
                <a:sym typeface="Arial"/>
              </a:rPr>
              <a:t>mouseleave: </a:t>
            </a:r>
            <a:r>
              <a:rPr lang="en" sz="1400">
                <a:solidFill>
                  <a:schemeClr val="lt1"/>
                </a:solidFill>
                <a:latin typeface="Arial"/>
                <a:ea typeface="Arial"/>
                <a:cs typeface="Arial"/>
                <a:sym typeface="Arial"/>
              </a:rPr>
              <a:t>chuột ra khỏi phần tử.</a:t>
            </a:r>
            <a:endParaRPr sz="1400">
              <a:solidFill>
                <a:schemeClr val="lt1"/>
              </a:solidFill>
              <a:latin typeface="Arial"/>
              <a:ea typeface="Arial"/>
              <a:cs typeface="Arial"/>
              <a:sym typeface="Arial"/>
            </a:endParaRPr>
          </a:p>
          <a:p>
            <a:pPr marL="0" lvl="0" indent="0" algn="l" rtl="0">
              <a:spcBef>
                <a:spcPts val="0"/>
              </a:spcBef>
              <a:spcAft>
                <a:spcPts val="0"/>
              </a:spcAft>
              <a:buNone/>
            </a:pPr>
            <a:r>
              <a:rPr lang="en" sz="1400">
                <a:solidFill>
                  <a:schemeClr val="lt1"/>
                </a:solidFill>
                <a:latin typeface="Arial"/>
                <a:ea typeface="Arial"/>
                <a:cs typeface="Arial"/>
                <a:sym typeface="Arial"/>
              </a:rPr>
              <a:t>- </a:t>
            </a:r>
            <a:r>
              <a:rPr lang="en" sz="1400" b="1" i="1">
                <a:solidFill>
                  <a:schemeClr val="lt1"/>
                </a:solidFill>
                <a:latin typeface="Arial"/>
                <a:ea typeface="Arial"/>
                <a:cs typeface="Arial"/>
                <a:sym typeface="Arial"/>
              </a:rPr>
              <a:t>mouseover:</a:t>
            </a:r>
            <a:r>
              <a:rPr lang="en" sz="1400">
                <a:solidFill>
                  <a:schemeClr val="lt1"/>
                </a:solidFill>
                <a:latin typeface="Arial"/>
                <a:ea typeface="Arial"/>
                <a:cs typeface="Arial"/>
                <a:sym typeface="Arial"/>
              </a:rPr>
              <a:t> chuột trên phần tử.</a:t>
            </a:r>
            <a:endParaRPr sz="1400">
              <a:solidFill>
                <a:schemeClr val="lt1"/>
              </a:solidFill>
              <a:latin typeface="Arial"/>
              <a:ea typeface="Arial"/>
              <a:cs typeface="Arial"/>
              <a:sym typeface="Arial"/>
            </a:endParaRPr>
          </a:p>
          <a:p>
            <a:pPr marL="0" lvl="0" indent="0" algn="l" rtl="0">
              <a:spcBef>
                <a:spcPts val="0"/>
              </a:spcBef>
              <a:spcAft>
                <a:spcPts val="0"/>
              </a:spcAft>
              <a:buNone/>
            </a:pPr>
            <a:endParaRPr sz="1400">
              <a:solidFill>
                <a:schemeClr val="lt1"/>
              </a:solidFill>
              <a:latin typeface="Arial"/>
              <a:ea typeface="Arial"/>
              <a:cs typeface="Arial"/>
              <a:sym typeface="Arial"/>
            </a:endParaRPr>
          </a:p>
          <a:p>
            <a:pPr marL="0" lvl="0" indent="0" algn="l" rtl="0">
              <a:spcBef>
                <a:spcPts val="0"/>
              </a:spcBef>
              <a:spcAft>
                <a:spcPts val="0"/>
              </a:spcAft>
              <a:buNone/>
            </a:pPr>
            <a:r>
              <a:rPr lang="en" sz="1400" b="1">
                <a:solidFill>
                  <a:schemeClr val="lt1"/>
                </a:solidFill>
                <a:latin typeface="Arial"/>
                <a:ea typeface="Arial"/>
                <a:cs typeface="Arial"/>
                <a:sym typeface="Arial"/>
              </a:rPr>
              <a:t>Sự kiện bởi bàn phím</a:t>
            </a:r>
            <a:endParaRPr sz="1400" b="1">
              <a:solidFill>
                <a:schemeClr val="lt1"/>
              </a:solidFill>
              <a:latin typeface="Arial"/>
              <a:ea typeface="Arial"/>
              <a:cs typeface="Arial"/>
              <a:sym typeface="Arial"/>
            </a:endParaRPr>
          </a:p>
          <a:p>
            <a:pPr marL="0" lvl="0" indent="0" algn="l" rtl="0">
              <a:spcBef>
                <a:spcPts val="0"/>
              </a:spcBef>
              <a:spcAft>
                <a:spcPts val="0"/>
              </a:spcAft>
              <a:buNone/>
            </a:pPr>
            <a:r>
              <a:rPr lang="en" sz="1400">
                <a:solidFill>
                  <a:schemeClr val="lt1"/>
                </a:solidFill>
                <a:latin typeface="Arial"/>
                <a:ea typeface="Arial"/>
                <a:cs typeface="Arial"/>
                <a:sym typeface="Arial"/>
              </a:rPr>
              <a:t>- </a:t>
            </a:r>
            <a:r>
              <a:rPr lang="en" sz="1400" b="1" i="1">
                <a:solidFill>
                  <a:schemeClr val="lt1"/>
                </a:solidFill>
                <a:latin typeface="Arial"/>
                <a:ea typeface="Arial"/>
                <a:cs typeface="Arial"/>
                <a:sym typeface="Arial"/>
              </a:rPr>
              <a:t>keydown:</a:t>
            </a:r>
            <a:r>
              <a:rPr lang="en" sz="1400">
                <a:solidFill>
                  <a:schemeClr val="lt1"/>
                </a:solidFill>
                <a:latin typeface="Arial"/>
                <a:ea typeface="Arial"/>
                <a:cs typeface="Arial"/>
                <a:sym typeface="Arial"/>
              </a:rPr>
              <a:t> phím ấn xuống</a:t>
            </a:r>
            <a:endParaRPr sz="1400">
              <a:solidFill>
                <a:schemeClr val="lt1"/>
              </a:solidFill>
              <a:latin typeface="Arial"/>
              <a:ea typeface="Arial"/>
              <a:cs typeface="Arial"/>
              <a:sym typeface="Arial"/>
            </a:endParaRPr>
          </a:p>
          <a:p>
            <a:pPr marL="0" lvl="0" indent="0" algn="l" rtl="0">
              <a:spcBef>
                <a:spcPts val="0"/>
              </a:spcBef>
              <a:spcAft>
                <a:spcPts val="0"/>
              </a:spcAft>
              <a:buNone/>
            </a:pPr>
            <a:r>
              <a:rPr lang="en" sz="1400">
                <a:solidFill>
                  <a:schemeClr val="lt1"/>
                </a:solidFill>
                <a:latin typeface="Arial"/>
                <a:ea typeface="Arial"/>
                <a:cs typeface="Arial"/>
                <a:sym typeface="Arial"/>
              </a:rPr>
              <a:t>- </a:t>
            </a:r>
            <a:r>
              <a:rPr lang="en" sz="1400" b="1" i="1">
                <a:solidFill>
                  <a:schemeClr val="lt1"/>
                </a:solidFill>
                <a:latin typeface="Arial"/>
                <a:ea typeface="Arial"/>
                <a:cs typeface="Arial"/>
                <a:sym typeface="Arial"/>
              </a:rPr>
              <a:t>keyup:</a:t>
            </a:r>
            <a:r>
              <a:rPr lang="en" sz="1400">
                <a:solidFill>
                  <a:schemeClr val="lt1"/>
                </a:solidFill>
                <a:latin typeface="Arial"/>
                <a:ea typeface="Arial"/>
                <a:cs typeface="Arial"/>
                <a:sym typeface="Arial"/>
              </a:rPr>
              <a:t> phím nhả ra</a:t>
            </a:r>
            <a:endParaRPr sz="1400">
              <a:solidFill>
                <a:schemeClr val="lt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400">
              <a:solidFill>
                <a:schemeClr val="lt1"/>
              </a:solidFill>
              <a:latin typeface="Arial"/>
              <a:ea typeface="Arial"/>
              <a:cs typeface="Arial"/>
              <a:sym typeface="Arial"/>
            </a:endParaRPr>
          </a:p>
          <a:p>
            <a:pPr marL="0" lvl="0" indent="0" algn="l" rtl="0">
              <a:spcBef>
                <a:spcPts val="0"/>
              </a:spcBef>
              <a:spcAft>
                <a:spcPts val="0"/>
              </a:spcAft>
              <a:buNone/>
            </a:pPr>
            <a:endParaRPr sz="1400">
              <a:solidFill>
                <a:schemeClr val="lt1"/>
              </a:solidFill>
              <a:latin typeface="Consolas"/>
              <a:ea typeface="Consolas"/>
              <a:cs typeface="Consolas"/>
              <a:sym typeface="Consolas"/>
            </a:endParaRPr>
          </a:p>
          <a:p>
            <a:pPr marL="0" lvl="0" indent="0" algn="l" rtl="0">
              <a:spcBef>
                <a:spcPts val="0"/>
              </a:spcBef>
              <a:spcAft>
                <a:spcPts val="0"/>
              </a:spcAft>
              <a:buNone/>
            </a:pPr>
            <a:endParaRPr sz="1400">
              <a:solidFill>
                <a:schemeClr val="lt1"/>
              </a:solidFill>
              <a:latin typeface="Consolas"/>
              <a:ea typeface="Consolas"/>
              <a:cs typeface="Consolas"/>
              <a:sym typeface="Consolas"/>
            </a:endParaRPr>
          </a:p>
          <a:p>
            <a:pPr marL="0" lvl="0" indent="0" algn="l" rtl="0">
              <a:spcBef>
                <a:spcPts val="0"/>
              </a:spcBef>
              <a:spcAft>
                <a:spcPts val="0"/>
              </a:spcAft>
              <a:buNone/>
            </a:pPr>
            <a:endParaRPr sz="1400">
              <a:solidFill>
                <a:schemeClr val="lt1"/>
              </a:solidFill>
              <a:latin typeface="Arial"/>
              <a:ea typeface="Arial"/>
              <a:cs typeface="Arial"/>
              <a:sym typeface="Arial"/>
            </a:endParaRPr>
          </a:p>
          <a:p>
            <a:pPr marL="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372" name="Google Shape;372;p48"/>
          <p:cNvSpPr txBox="1"/>
          <p:nvPr/>
        </p:nvSpPr>
        <p:spPr>
          <a:xfrm>
            <a:off x="5068500" y="2057400"/>
            <a:ext cx="3214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Consolas"/>
                <a:ea typeface="Consolas"/>
                <a:cs typeface="Consolas"/>
                <a:sym typeface="Consolas"/>
              </a:rPr>
              <a:t>$("p").click(function(){</a:t>
            </a:r>
            <a:endParaRPr>
              <a:solidFill>
                <a:schemeClr val="lt1"/>
              </a:solidFill>
              <a:latin typeface="Consolas"/>
              <a:ea typeface="Consolas"/>
              <a:cs typeface="Consolas"/>
              <a:sym typeface="Consolas"/>
            </a:endParaRPr>
          </a:p>
          <a:p>
            <a:pPr marL="0" lvl="0" indent="0" algn="l" rtl="0">
              <a:spcBef>
                <a:spcPts val="0"/>
              </a:spcBef>
              <a:spcAft>
                <a:spcPts val="0"/>
              </a:spcAft>
              <a:buNone/>
            </a:pPr>
            <a:r>
              <a:rPr lang="en">
                <a:solidFill>
                  <a:schemeClr val="lt1"/>
                </a:solidFill>
                <a:latin typeface="Consolas"/>
                <a:ea typeface="Consolas"/>
                <a:cs typeface="Consolas"/>
                <a:sym typeface="Consolas"/>
              </a:rPr>
              <a:t>  $(this).addClass(“bold”);</a:t>
            </a:r>
            <a:endParaRPr>
              <a:solidFill>
                <a:schemeClr val="lt1"/>
              </a:solidFill>
              <a:latin typeface="Consolas"/>
              <a:ea typeface="Consolas"/>
              <a:cs typeface="Consolas"/>
              <a:sym typeface="Consolas"/>
            </a:endParaRPr>
          </a:p>
          <a:p>
            <a:pPr marL="0" lvl="0" indent="0" algn="l" rtl="0">
              <a:spcBef>
                <a:spcPts val="0"/>
              </a:spcBef>
              <a:spcAft>
                <a:spcPts val="0"/>
              </a:spcAft>
              <a:buNone/>
            </a:pPr>
            <a:r>
              <a:rPr lang="en">
                <a:solidFill>
                  <a:schemeClr val="lt1"/>
                </a:solidFill>
                <a:latin typeface="Consolas"/>
                <a:ea typeface="Consolas"/>
                <a:cs typeface="Consolas"/>
                <a:sym typeface="Consolas"/>
              </a:rPr>
              <a:t>});</a:t>
            </a:r>
            <a:endParaRPr>
              <a:solidFill>
                <a:schemeClr val="lt1"/>
              </a:solidFill>
              <a:latin typeface="Proxima Nova"/>
              <a:ea typeface="Proxima Nova"/>
              <a:cs typeface="Proxima Nova"/>
              <a:sym typeface="Proxima Nova"/>
            </a:endParaRPr>
          </a:p>
        </p:txBody>
      </p:sp>
      <p:sp>
        <p:nvSpPr>
          <p:cNvPr id="373" name="Google Shape;373;p48"/>
          <p:cNvSpPr txBox="1"/>
          <p:nvPr/>
        </p:nvSpPr>
        <p:spPr>
          <a:xfrm>
            <a:off x="4864900" y="3442100"/>
            <a:ext cx="4114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Consolas"/>
                <a:ea typeface="Consolas"/>
                <a:cs typeface="Consolas"/>
                <a:sym typeface="Consolas"/>
              </a:rPr>
              <a:t>$(".hidden-menu").dblclick(function(){</a:t>
            </a:r>
            <a:endParaRPr>
              <a:solidFill>
                <a:schemeClr val="lt1"/>
              </a:solidFill>
              <a:latin typeface="Consolas"/>
              <a:ea typeface="Consolas"/>
              <a:cs typeface="Consolas"/>
              <a:sym typeface="Consolas"/>
            </a:endParaRPr>
          </a:p>
          <a:p>
            <a:pPr marL="0" lvl="0" indent="0" algn="l" rtl="0">
              <a:spcBef>
                <a:spcPts val="0"/>
              </a:spcBef>
              <a:spcAft>
                <a:spcPts val="0"/>
              </a:spcAft>
              <a:buNone/>
            </a:pPr>
            <a:r>
              <a:rPr lang="en">
                <a:solidFill>
                  <a:schemeClr val="lt1"/>
                </a:solidFill>
                <a:latin typeface="Consolas"/>
                <a:ea typeface="Consolas"/>
                <a:cs typeface="Consolas"/>
                <a:sym typeface="Consolas"/>
              </a:rPr>
              <a:t>  $(this).toggleClass(“active”);</a:t>
            </a:r>
            <a:endParaRPr>
              <a:solidFill>
                <a:schemeClr val="lt1"/>
              </a:solidFill>
              <a:latin typeface="Consolas"/>
              <a:ea typeface="Consolas"/>
              <a:cs typeface="Consolas"/>
              <a:sym typeface="Consolas"/>
            </a:endParaRPr>
          </a:p>
          <a:p>
            <a:pPr marL="0" lvl="0" indent="0" algn="l" rtl="0">
              <a:spcBef>
                <a:spcPts val="0"/>
              </a:spcBef>
              <a:spcAft>
                <a:spcPts val="0"/>
              </a:spcAft>
              <a:buNone/>
            </a:pPr>
            <a:r>
              <a:rPr lang="en">
                <a:solidFill>
                  <a:schemeClr val="lt1"/>
                </a:solidFill>
                <a:latin typeface="Consolas"/>
                <a:ea typeface="Consolas"/>
                <a:cs typeface="Consolas"/>
                <a:sym typeface="Consolas"/>
              </a:rPr>
              <a:t>});</a:t>
            </a:r>
            <a:endParaRPr>
              <a:solidFill>
                <a:schemeClr val="lt1"/>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grpSp>
        <p:nvGrpSpPr>
          <p:cNvPr id="229" name="Google Shape;229;p31"/>
          <p:cNvGrpSpPr/>
          <p:nvPr/>
        </p:nvGrpSpPr>
        <p:grpSpPr>
          <a:xfrm>
            <a:off x="3918020" y="1403529"/>
            <a:ext cx="1307918" cy="1527593"/>
            <a:chOff x="238125" y="1617275"/>
            <a:chExt cx="1090750" cy="1273950"/>
          </a:xfrm>
        </p:grpSpPr>
        <p:sp>
          <p:nvSpPr>
            <p:cNvPr id="230" name="Google Shape;230;p31"/>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31"/>
          <p:cNvSpPr txBox="1">
            <a:spLocks noGrp="1"/>
          </p:cNvSpPr>
          <p:nvPr>
            <p:ph type="title"/>
          </p:nvPr>
        </p:nvSpPr>
        <p:spPr>
          <a:xfrm>
            <a:off x="1094125" y="281075"/>
            <a:ext cx="773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Nội dung chính</a:t>
            </a:r>
            <a:endParaRPr/>
          </a:p>
        </p:txBody>
      </p:sp>
      <p:grpSp>
        <p:nvGrpSpPr>
          <p:cNvPr id="233" name="Google Shape;233;p31"/>
          <p:cNvGrpSpPr/>
          <p:nvPr/>
        </p:nvGrpSpPr>
        <p:grpSpPr>
          <a:xfrm>
            <a:off x="6332720" y="1403529"/>
            <a:ext cx="1307918" cy="1527593"/>
            <a:chOff x="238125" y="1617275"/>
            <a:chExt cx="1090750" cy="1273950"/>
          </a:xfrm>
        </p:grpSpPr>
        <p:sp>
          <p:nvSpPr>
            <p:cNvPr id="234" name="Google Shape;234;p31"/>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31"/>
          <p:cNvGrpSpPr/>
          <p:nvPr/>
        </p:nvGrpSpPr>
        <p:grpSpPr>
          <a:xfrm>
            <a:off x="1503320" y="1403529"/>
            <a:ext cx="1307918" cy="1527593"/>
            <a:chOff x="238125" y="1617275"/>
            <a:chExt cx="1090750" cy="1273950"/>
          </a:xfrm>
        </p:grpSpPr>
        <p:sp>
          <p:nvSpPr>
            <p:cNvPr id="237" name="Google Shape;237;p31"/>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1"/>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31"/>
          <p:cNvSpPr txBox="1">
            <a:spLocks noGrp="1"/>
          </p:cNvSpPr>
          <p:nvPr>
            <p:ph type="subTitle" idx="1"/>
          </p:nvPr>
        </p:nvSpPr>
        <p:spPr>
          <a:xfrm>
            <a:off x="1030775" y="3163475"/>
            <a:ext cx="2253000" cy="393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Clr>
                <a:schemeClr val="dk1"/>
              </a:buClr>
              <a:buSzPts val="1100"/>
              <a:buFont typeface="Arial"/>
              <a:buNone/>
            </a:pPr>
            <a:r>
              <a:rPr lang="en"/>
              <a:t>Giới thiệu jQuery</a:t>
            </a:r>
            <a:endParaRPr/>
          </a:p>
        </p:txBody>
      </p:sp>
      <p:sp>
        <p:nvSpPr>
          <p:cNvPr id="240" name="Google Shape;240;p31"/>
          <p:cNvSpPr txBox="1">
            <a:spLocks noGrp="1"/>
          </p:cNvSpPr>
          <p:nvPr>
            <p:ph type="subTitle" idx="3"/>
          </p:nvPr>
        </p:nvSpPr>
        <p:spPr>
          <a:xfrm>
            <a:off x="3445500" y="3163475"/>
            <a:ext cx="2253000" cy="900000"/>
          </a:xfrm>
          <a:prstGeom prst="rect">
            <a:avLst/>
          </a:prstGeom>
        </p:spPr>
        <p:txBody>
          <a:bodyPr spcFirstLastPara="1" wrap="square" lIns="91425" tIns="91425" rIns="91425" bIns="91425" anchor="t" anchorCtr="0">
            <a:noAutofit/>
          </a:bodyPr>
          <a:lstStyle/>
          <a:p>
            <a:pPr marL="0" lvl="0" indent="0" algn="ctr" rtl="0">
              <a:lnSpc>
                <a:spcPct val="50000"/>
              </a:lnSpc>
              <a:spcBef>
                <a:spcPts val="0"/>
              </a:spcBef>
              <a:spcAft>
                <a:spcPts val="0"/>
              </a:spcAft>
              <a:buClr>
                <a:schemeClr val="dk1"/>
              </a:buClr>
              <a:buSzPts val="1100"/>
              <a:buFont typeface="Arial"/>
              <a:buNone/>
            </a:pPr>
            <a:r>
              <a:rPr lang="en"/>
              <a:t>Thao tác</a:t>
            </a:r>
            <a:endParaRPr/>
          </a:p>
          <a:p>
            <a:pPr marL="0" lvl="0" indent="0" algn="ctr" rtl="0">
              <a:lnSpc>
                <a:spcPct val="50000"/>
              </a:lnSpc>
              <a:spcBef>
                <a:spcPts val="1600"/>
              </a:spcBef>
              <a:spcAft>
                <a:spcPts val="1600"/>
              </a:spcAft>
              <a:buClr>
                <a:schemeClr val="dk1"/>
              </a:buClr>
              <a:buSzPts val="1100"/>
              <a:buFont typeface="Arial"/>
              <a:buNone/>
            </a:pPr>
            <a:r>
              <a:rPr lang="en"/>
              <a:t>DOM Elements</a:t>
            </a:r>
            <a:endParaRPr/>
          </a:p>
        </p:txBody>
      </p:sp>
      <p:sp>
        <p:nvSpPr>
          <p:cNvPr id="241" name="Google Shape;241;p31"/>
          <p:cNvSpPr txBox="1">
            <a:spLocks noGrp="1"/>
          </p:cNvSpPr>
          <p:nvPr>
            <p:ph type="subTitle" idx="5"/>
          </p:nvPr>
        </p:nvSpPr>
        <p:spPr>
          <a:xfrm>
            <a:off x="5860225" y="3163475"/>
            <a:ext cx="2253000" cy="393600"/>
          </a:xfrm>
          <a:prstGeom prst="rect">
            <a:avLst/>
          </a:prstGeom>
        </p:spPr>
        <p:txBody>
          <a:bodyPr spcFirstLastPara="1" wrap="square" lIns="91425" tIns="91425" rIns="91425" bIns="91425" anchor="t" anchorCtr="0">
            <a:noAutofit/>
          </a:bodyPr>
          <a:lstStyle/>
          <a:p>
            <a:pPr marL="0" lvl="0" indent="0" algn="ctr" rtl="0">
              <a:lnSpc>
                <a:spcPct val="50000"/>
              </a:lnSpc>
              <a:spcBef>
                <a:spcPts val="0"/>
              </a:spcBef>
              <a:spcAft>
                <a:spcPts val="0"/>
              </a:spcAft>
              <a:buClr>
                <a:schemeClr val="dk1"/>
              </a:buClr>
              <a:buSzPts val="1100"/>
              <a:buFont typeface="Arial"/>
              <a:buNone/>
            </a:pPr>
            <a:r>
              <a:rPr lang="en"/>
              <a:t>Sự kiện</a:t>
            </a:r>
            <a:endParaRPr/>
          </a:p>
          <a:p>
            <a:pPr marL="0" lvl="0" indent="0" algn="ctr" rtl="0">
              <a:lnSpc>
                <a:spcPct val="50000"/>
              </a:lnSpc>
              <a:spcBef>
                <a:spcPts val="1600"/>
              </a:spcBef>
              <a:spcAft>
                <a:spcPts val="1600"/>
              </a:spcAft>
              <a:buClr>
                <a:schemeClr val="dk1"/>
              </a:buClr>
              <a:buSzPts val="1100"/>
              <a:buFont typeface="Arial"/>
              <a:buNone/>
            </a:pPr>
            <a:r>
              <a:rPr lang="en"/>
              <a:t>Và hiệu ứng</a:t>
            </a:r>
            <a:endParaRPr/>
          </a:p>
        </p:txBody>
      </p:sp>
      <p:sp>
        <p:nvSpPr>
          <p:cNvPr id="242" name="Google Shape;242;p31"/>
          <p:cNvSpPr/>
          <p:nvPr/>
        </p:nvSpPr>
        <p:spPr>
          <a:xfrm>
            <a:off x="1977094" y="1867527"/>
            <a:ext cx="360356" cy="358831"/>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31"/>
          <p:cNvGrpSpPr/>
          <p:nvPr/>
        </p:nvGrpSpPr>
        <p:grpSpPr>
          <a:xfrm>
            <a:off x="4391807" y="1882531"/>
            <a:ext cx="360362" cy="328823"/>
            <a:chOff x="1958520" y="2302574"/>
            <a:chExt cx="359213" cy="327807"/>
          </a:xfrm>
        </p:grpSpPr>
        <p:sp>
          <p:nvSpPr>
            <p:cNvPr id="244" name="Google Shape;244;p31"/>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1"/>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31"/>
          <p:cNvGrpSpPr/>
          <p:nvPr/>
        </p:nvGrpSpPr>
        <p:grpSpPr>
          <a:xfrm>
            <a:off x="6869874" y="1844499"/>
            <a:ext cx="233717" cy="404866"/>
            <a:chOff x="2656082" y="2287427"/>
            <a:chExt cx="207582" cy="359594"/>
          </a:xfrm>
        </p:grpSpPr>
        <p:sp>
          <p:nvSpPr>
            <p:cNvPr id="248" name="Google Shape;248;p31"/>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77"/>
        <p:cNvGrpSpPr/>
        <p:nvPr/>
      </p:nvGrpSpPr>
      <p:grpSpPr>
        <a:xfrm>
          <a:off x="0" y="0"/>
          <a:ext cx="0" cy="0"/>
          <a:chOff x="0" y="0"/>
          <a:chExt cx="0" cy="0"/>
        </a:xfrm>
      </p:grpSpPr>
      <p:sp>
        <p:nvSpPr>
          <p:cNvPr id="378" name="Google Shape;378;p49"/>
          <p:cNvSpPr txBox="1">
            <a:spLocks noGrp="1"/>
          </p:cNvSpPr>
          <p:nvPr>
            <p:ph type="title" idx="4294967295"/>
          </p:nvPr>
        </p:nvSpPr>
        <p:spPr>
          <a:xfrm>
            <a:off x="1048350" y="1726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t>Sự kiện (Event)</a:t>
            </a:r>
            <a:endParaRPr>
              <a:solidFill>
                <a:srgbClr val="FFFFFF"/>
              </a:solidFill>
              <a:latin typeface="Proxima Nova Semibold"/>
              <a:ea typeface="Proxima Nova Semibold"/>
              <a:cs typeface="Proxima Nova Semibold"/>
              <a:sym typeface="Proxima Nova Semibold"/>
            </a:endParaRPr>
          </a:p>
        </p:txBody>
      </p:sp>
      <p:sp>
        <p:nvSpPr>
          <p:cNvPr id="379" name="Google Shape;379;p49"/>
          <p:cNvSpPr txBox="1">
            <a:spLocks noGrp="1"/>
          </p:cNvSpPr>
          <p:nvPr>
            <p:ph type="body" idx="4294967295"/>
          </p:nvPr>
        </p:nvSpPr>
        <p:spPr>
          <a:xfrm>
            <a:off x="508500" y="1021200"/>
            <a:ext cx="8127000" cy="412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lt1"/>
                </a:solidFill>
                <a:latin typeface="Arial"/>
                <a:ea typeface="Arial"/>
                <a:cs typeface="Arial"/>
                <a:sym typeface="Arial"/>
              </a:rPr>
              <a:t>Sự kiện bởi Form</a:t>
            </a:r>
            <a:endParaRPr sz="1400" b="1">
              <a:solidFill>
                <a:schemeClr val="lt1"/>
              </a:solidFill>
              <a:latin typeface="Arial"/>
              <a:ea typeface="Arial"/>
              <a:cs typeface="Arial"/>
              <a:sym typeface="Arial"/>
            </a:endParaRPr>
          </a:p>
          <a:p>
            <a:pPr marL="0" lvl="0" indent="0" algn="l" rtl="0">
              <a:spcBef>
                <a:spcPts val="0"/>
              </a:spcBef>
              <a:spcAft>
                <a:spcPts val="0"/>
              </a:spcAft>
              <a:buNone/>
            </a:pPr>
            <a:r>
              <a:rPr lang="en" sz="1400">
                <a:solidFill>
                  <a:schemeClr val="lt1"/>
                </a:solidFill>
                <a:latin typeface="Arial"/>
                <a:ea typeface="Arial"/>
                <a:cs typeface="Arial"/>
                <a:sym typeface="Arial"/>
              </a:rPr>
              <a:t>- </a:t>
            </a:r>
            <a:r>
              <a:rPr lang="en" sz="1400" b="1" i="1">
                <a:solidFill>
                  <a:schemeClr val="lt1"/>
                </a:solidFill>
                <a:latin typeface="Arial"/>
                <a:ea typeface="Arial"/>
                <a:cs typeface="Arial"/>
                <a:sym typeface="Arial"/>
              </a:rPr>
              <a:t>submit:</a:t>
            </a:r>
            <a:r>
              <a:rPr lang="en" sz="1400">
                <a:solidFill>
                  <a:schemeClr val="lt1"/>
                </a:solidFill>
                <a:latin typeface="Arial"/>
                <a:ea typeface="Arial"/>
                <a:cs typeface="Arial"/>
                <a:sym typeface="Arial"/>
              </a:rPr>
              <a:t> gửi form</a:t>
            </a:r>
            <a:endParaRPr sz="1400">
              <a:solidFill>
                <a:schemeClr val="lt1"/>
              </a:solidFill>
              <a:latin typeface="Arial"/>
              <a:ea typeface="Arial"/>
              <a:cs typeface="Arial"/>
              <a:sym typeface="Arial"/>
            </a:endParaRPr>
          </a:p>
          <a:p>
            <a:pPr marL="0" lvl="0" indent="0" algn="l" rtl="0">
              <a:spcBef>
                <a:spcPts val="0"/>
              </a:spcBef>
              <a:spcAft>
                <a:spcPts val="0"/>
              </a:spcAft>
              <a:buNone/>
            </a:pPr>
            <a:r>
              <a:rPr lang="en" sz="1400">
                <a:solidFill>
                  <a:schemeClr val="lt1"/>
                </a:solidFill>
                <a:latin typeface="Arial"/>
                <a:ea typeface="Arial"/>
                <a:cs typeface="Arial"/>
                <a:sym typeface="Arial"/>
              </a:rPr>
              <a:t>- </a:t>
            </a:r>
            <a:r>
              <a:rPr lang="en" sz="1400" b="1" i="1">
                <a:solidFill>
                  <a:schemeClr val="lt1"/>
                </a:solidFill>
                <a:latin typeface="Arial"/>
                <a:ea typeface="Arial"/>
                <a:cs typeface="Arial"/>
                <a:sym typeface="Arial"/>
              </a:rPr>
              <a:t>change: </a:t>
            </a:r>
            <a:r>
              <a:rPr lang="en" sz="1400">
                <a:solidFill>
                  <a:schemeClr val="lt1"/>
                </a:solidFill>
                <a:latin typeface="Arial"/>
                <a:ea typeface="Arial"/>
                <a:cs typeface="Arial"/>
                <a:sym typeface="Arial"/>
              </a:rPr>
              <a:t>giá trị phần tử trong form thay đổi</a:t>
            </a:r>
            <a:endParaRPr sz="1400">
              <a:solidFill>
                <a:schemeClr val="lt1"/>
              </a:solidFill>
              <a:latin typeface="Arial"/>
              <a:ea typeface="Arial"/>
              <a:cs typeface="Arial"/>
              <a:sym typeface="Arial"/>
            </a:endParaRPr>
          </a:p>
          <a:p>
            <a:pPr marL="0" lvl="0" indent="0" algn="l" rtl="0">
              <a:spcBef>
                <a:spcPts val="0"/>
              </a:spcBef>
              <a:spcAft>
                <a:spcPts val="0"/>
              </a:spcAft>
              <a:buNone/>
            </a:pPr>
            <a:r>
              <a:rPr lang="en" sz="1400">
                <a:solidFill>
                  <a:schemeClr val="lt1"/>
                </a:solidFill>
                <a:latin typeface="Arial"/>
                <a:ea typeface="Arial"/>
                <a:cs typeface="Arial"/>
                <a:sym typeface="Arial"/>
              </a:rPr>
              <a:t>- </a:t>
            </a:r>
            <a:r>
              <a:rPr lang="en" sz="1400" b="1" i="1">
                <a:solidFill>
                  <a:schemeClr val="lt1"/>
                </a:solidFill>
                <a:latin typeface="Arial"/>
                <a:ea typeface="Arial"/>
                <a:cs typeface="Arial"/>
                <a:sym typeface="Arial"/>
              </a:rPr>
              <a:t>focus:</a:t>
            </a:r>
            <a:r>
              <a:rPr lang="en" sz="1400">
                <a:solidFill>
                  <a:schemeClr val="lt1"/>
                </a:solidFill>
                <a:latin typeface="Arial"/>
                <a:ea typeface="Arial"/>
                <a:cs typeface="Arial"/>
                <a:sym typeface="Arial"/>
              </a:rPr>
              <a:t> nhận focus</a:t>
            </a:r>
            <a:endParaRPr sz="1400">
              <a:solidFill>
                <a:schemeClr val="lt1"/>
              </a:solidFill>
              <a:latin typeface="Arial"/>
              <a:ea typeface="Arial"/>
              <a:cs typeface="Arial"/>
              <a:sym typeface="Arial"/>
            </a:endParaRPr>
          </a:p>
          <a:p>
            <a:pPr marL="0" lvl="0" indent="0" algn="l" rtl="0">
              <a:spcBef>
                <a:spcPts val="0"/>
              </a:spcBef>
              <a:spcAft>
                <a:spcPts val="0"/>
              </a:spcAft>
              <a:buNone/>
            </a:pPr>
            <a:r>
              <a:rPr lang="en" sz="1400">
                <a:solidFill>
                  <a:schemeClr val="lt1"/>
                </a:solidFill>
                <a:latin typeface="Arial"/>
                <a:ea typeface="Arial"/>
                <a:cs typeface="Arial"/>
                <a:sym typeface="Arial"/>
              </a:rPr>
              <a:t>- </a:t>
            </a:r>
            <a:r>
              <a:rPr lang="en" sz="1400" b="1" i="1">
                <a:solidFill>
                  <a:schemeClr val="lt1"/>
                </a:solidFill>
                <a:latin typeface="Arial"/>
                <a:ea typeface="Arial"/>
                <a:cs typeface="Arial"/>
                <a:sym typeface="Arial"/>
              </a:rPr>
              <a:t>blur:</a:t>
            </a:r>
            <a:r>
              <a:rPr lang="en" sz="1400">
                <a:solidFill>
                  <a:schemeClr val="lt1"/>
                </a:solidFill>
                <a:latin typeface="Arial"/>
                <a:ea typeface="Arial"/>
                <a:cs typeface="Arial"/>
                <a:sym typeface="Arial"/>
              </a:rPr>
              <a:t> mất focus</a:t>
            </a:r>
            <a:endParaRPr sz="1400">
              <a:solidFill>
                <a:schemeClr val="lt1"/>
              </a:solidFill>
              <a:latin typeface="Arial"/>
              <a:ea typeface="Arial"/>
              <a:cs typeface="Arial"/>
              <a:sym typeface="Arial"/>
            </a:endParaRPr>
          </a:p>
          <a:p>
            <a:pPr marL="0" lvl="0" indent="0" algn="l" rtl="0">
              <a:spcBef>
                <a:spcPts val="0"/>
              </a:spcBef>
              <a:spcAft>
                <a:spcPts val="0"/>
              </a:spcAft>
              <a:buNone/>
            </a:pPr>
            <a:endParaRPr sz="1400">
              <a:solidFill>
                <a:schemeClr val="lt1"/>
              </a:solidFill>
              <a:latin typeface="Arial"/>
              <a:ea typeface="Arial"/>
              <a:cs typeface="Arial"/>
              <a:sym typeface="Arial"/>
            </a:endParaRPr>
          </a:p>
          <a:p>
            <a:pPr marL="0" lvl="0" indent="0" algn="l" rtl="0">
              <a:spcBef>
                <a:spcPts val="0"/>
              </a:spcBef>
              <a:spcAft>
                <a:spcPts val="0"/>
              </a:spcAft>
              <a:buNone/>
            </a:pPr>
            <a:r>
              <a:rPr lang="en" sz="1400" b="1">
                <a:solidFill>
                  <a:schemeClr val="lt1"/>
                </a:solidFill>
                <a:latin typeface="Arial"/>
                <a:ea typeface="Arial"/>
                <a:cs typeface="Arial"/>
                <a:sym typeface="Arial"/>
              </a:rPr>
              <a:t>Sự kiện Document</a:t>
            </a:r>
            <a:endParaRPr sz="1400" b="1">
              <a:solidFill>
                <a:schemeClr val="lt1"/>
              </a:solidFill>
              <a:latin typeface="Arial"/>
              <a:ea typeface="Arial"/>
              <a:cs typeface="Arial"/>
              <a:sym typeface="Arial"/>
            </a:endParaRPr>
          </a:p>
          <a:p>
            <a:pPr marL="0" lvl="0" indent="0" algn="l" rtl="0">
              <a:spcBef>
                <a:spcPts val="0"/>
              </a:spcBef>
              <a:spcAft>
                <a:spcPts val="0"/>
              </a:spcAft>
              <a:buNone/>
            </a:pPr>
            <a:r>
              <a:rPr lang="en" sz="1400">
                <a:solidFill>
                  <a:schemeClr val="lt1"/>
                </a:solidFill>
                <a:latin typeface="Arial"/>
                <a:ea typeface="Arial"/>
                <a:cs typeface="Arial"/>
                <a:sym typeface="Arial"/>
              </a:rPr>
              <a:t>- </a:t>
            </a:r>
            <a:r>
              <a:rPr lang="en" sz="1400" b="1" i="1">
                <a:solidFill>
                  <a:schemeClr val="lt1"/>
                </a:solidFill>
                <a:latin typeface="Arial"/>
                <a:ea typeface="Arial"/>
                <a:cs typeface="Arial"/>
                <a:sym typeface="Arial"/>
              </a:rPr>
              <a:t>scroll:</a:t>
            </a:r>
            <a:r>
              <a:rPr lang="en" sz="1400" b="1">
                <a:solidFill>
                  <a:schemeClr val="lt1"/>
                </a:solidFill>
                <a:latin typeface="Arial"/>
                <a:ea typeface="Arial"/>
                <a:cs typeface="Arial"/>
                <a:sym typeface="Arial"/>
              </a:rPr>
              <a:t> </a:t>
            </a:r>
            <a:r>
              <a:rPr lang="en" sz="1400">
                <a:solidFill>
                  <a:schemeClr val="lt1"/>
                </a:solidFill>
                <a:latin typeface="Arial"/>
                <a:ea typeface="Arial"/>
                <a:cs typeface="Arial"/>
                <a:sym typeface="Arial"/>
              </a:rPr>
              <a:t>cuộn trang</a:t>
            </a:r>
            <a:endParaRPr sz="1400">
              <a:solidFill>
                <a:schemeClr val="lt1"/>
              </a:solidFill>
              <a:latin typeface="Arial"/>
              <a:ea typeface="Arial"/>
              <a:cs typeface="Arial"/>
              <a:sym typeface="Arial"/>
            </a:endParaRPr>
          </a:p>
          <a:p>
            <a:pPr marL="0" lvl="0" indent="0" algn="l" rtl="0">
              <a:spcBef>
                <a:spcPts val="0"/>
              </a:spcBef>
              <a:spcAft>
                <a:spcPts val="0"/>
              </a:spcAft>
              <a:buNone/>
            </a:pPr>
            <a:r>
              <a:rPr lang="en" sz="1400">
                <a:solidFill>
                  <a:schemeClr val="lt1"/>
                </a:solidFill>
                <a:latin typeface="Arial"/>
                <a:ea typeface="Arial"/>
                <a:cs typeface="Arial"/>
                <a:sym typeface="Arial"/>
              </a:rPr>
              <a:t>- </a:t>
            </a:r>
            <a:r>
              <a:rPr lang="en" sz="1400" b="1" i="1">
                <a:solidFill>
                  <a:schemeClr val="lt1"/>
                </a:solidFill>
                <a:latin typeface="Arial"/>
                <a:ea typeface="Arial"/>
                <a:cs typeface="Arial"/>
                <a:sym typeface="Arial"/>
              </a:rPr>
              <a:t>resize: </a:t>
            </a:r>
            <a:r>
              <a:rPr lang="en" sz="1400">
                <a:solidFill>
                  <a:schemeClr val="lt1"/>
                </a:solidFill>
                <a:latin typeface="Arial"/>
                <a:ea typeface="Arial"/>
                <a:cs typeface="Arial"/>
                <a:sym typeface="Arial"/>
              </a:rPr>
              <a:t>tăng giảm kích cỡ trang</a:t>
            </a:r>
            <a:endParaRPr sz="1400">
              <a:solidFill>
                <a:schemeClr val="lt1"/>
              </a:solidFill>
              <a:latin typeface="Arial"/>
              <a:ea typeface="Arial"/>
              <a:cs typeface="Arial"/>
              <a:sym typeface="Arial"/>
            </a:endParaRPr>
          </a:p>
          <a:p>
            <a:pPr marL="0" lvl="0" indent="0" algn="l" rtl="0">
              <a:spcBef>
                <a:spcPts val="0"/>
              </a:spcBef>
              <a:spcAft>
                <a:spcPts val="0"/>
              </a:spcAft>
              <a:buNone/>
            </a:pPr>
            <a:r>
              <a:rPr lang="en" sz="1400">
                <a:solidFill>
                  <a:schemeClr val="lt1"/>
                </a:solidFill>
                <a:latin typeface="Arial"/>
                <a:ea typeface="Arial"/>
                <a:cs typeface="Arial"/>
                <a:sym typeface="Arial"/>
              </a:rPr>
              <a:t>- </a:t>
            </a:r>
            <a:r>
              <a:rPr lang="en" sz="1400" b="1" i="1">
                <a:solidFill>
                  <a:schemeClr val="lt1"/>
                </a:solidFill>
                <a:latin typeface="Arial"/>
                <a:ea typeface="Arial"/>
                <a:cs typeface="Arial"/>
                <a:sym typeface="Arial"/>
              </a:rPr>
              <a:t>ready:</a:t>
            </a:r>
            <a:r>
              <a:rPr lang="en" sz="1400" b="1">
                <a:solidFill>
                  <a:schemeClr val="lt1"/>
                </a:solidFill>
                <a:latin typeface="Arial"/>
                <a:ea typeface="Arial"/>
                <a:cs typeface="Arial"/>
                <a:sym typeface="Arial"/>
              </a:rPr>
              <a:t> </a:t>
            </a:r>
            <a:r>
              <a:rPr lang="en" sz="1400">
                <a:solidFill>
                  <a:schemeClr val="lt1"/>
                </a:solidFill>
                <a:latin typeface="Arial"/>
                <a:ea typeface="Arial"/>
                <a:cs typeface="Arial"/>
                <a:sym typeface="Arial"/>
              </a:rPr>
              <a:t>thực thi một hàm khi tài liệu được</a:t>
            </a:r>
            <a:endParaRPr sz="1400">
              <a:solidFill>
                <a:schemeClr val="lt1"/>
              </a:solidFill>
              <a:latin typeface="Arial"/>
              <a:ea typeface="Arial"/>
              <a:cs typeface="Arial"/>
              <a:sym typeface="Arial"/>
            </a:endParaRPr>
          </a:p>
          <a:p>
            <a:pPr marL="0" lvl="0" indent="0" algn="l" rtl="0">
              <a:spcBef>
                <a:spcPts val="0"/>
              </a:spcBef>
              <a:spcAft>
                <a:spcPts val="0"/>
              </a:spcAft>
              <a:buNone/>
            </a:pPr>
            <a:r>
              <a:rPr lang="en" sz="1400">
                <a:solidFill>
                  <a:schemeClr val="lt1"/>
                </a:solidFill>
                <a:latin typeface="Arial"/>
                <a:ea typeface="Arial"/>
                <a:cs typeface="Arial"/>
                <a:sym typeface="Arial"/>
              </a:rPr>
              <a:t> tải đầy đủ</a:t>
            </a:r>
            <a:endParaRPr sz="1400">
              <a:solidFill>
                <a:schemeClr val="lt1"/>
              </a:solidFill>
              <a:latin typeface="Arial"/>
              <a:ea typeface="Arial"/>
              <a:cs typeface="Arial"/>
              <a:sym typeface="Arial"/>
            </a:endParaRPr>
          </a:p>
          <a:p>
            <a:pPr marL="0" lvl="0" indent="0" algn="l" rtl="0">
              <a:spcBef>
                <a:spcPts val="0"/>
              </a:spcBef>
              <a:spcAft>
                <a:spcPts val="0"/>
              </a:spcAft>
              <a:buNone/>
            </a:pPr>
            <a:endParaRPr sz="1400">
              <a:solidFill>
                <a:schemeClr val="lt1"/>
              </a:solidFill>
              <a:latin typeface="Arial"/>
              <a:ea typeface="Arial"/>
              <a:cs typeface="Arial"/>
              <a:sym typeface="Arial"/>
            </a:endParaRPr>
          </a:p>
          <a:p>
            <a:pPr marL="0" lvl="0" indent="0" algn="l" rtl="0">
              <a:spcBef>
                <a:spcPts val="0"/>
              </a:spcBef>
              <a:spcAft>
                <a:spcPts val="0"/>
              </a:spcAft>
              <a:buNone/>
            </a:pPr>
            <a:endParaRPr sz="1400">
              <a:solidFill>
                <a:schemeClr val="lt1"/>
              </a:solidFill>
              <a:latin typeface="Arial"/>
              <a:ea typeface="Arial"/>
              <a:cs typeface="Arial"/>
              <a:sym typeface="Arial"/>
            </a:endParaRPr>
          </a:p>
          <a:p>
            <a:pPr marL="0" lvl="0" indent="0" algn="l" rtl="0">
              <a:spcBef>
                <a:spcPts val="0"/>
              </a:spcBef>
              <a:spcAft>
                <a:spcPts val="0"/>
              </a:spcAft>
              <a:buNone/>
            </a:pPr>
            <a:endParaRPr sz="1400">
              <a:solidFill>
                <a:schemeClr val="lt1"/>
              </a:solidFill>
              <a:latin typeface="Consolas"/>
              <a:ea typeface="Consolas"/>
              <a:cs typeface="Consolas"/>
              <a:sym typeface="Consolas"/>
            </a:endParaRPr>
          </a:p>
          <a:p>
            <a:pPr marL="0" lvl="0" indent="0" algn="l" rtl="0">
              <a:spcBef>
                <a:spcPts val="0"/>
              </a:spcBef>
              <a:spcAft>
                <a:spcPts val="0"/>
              </a:spcAft>
              <a:buNone/>
            </a:pPr>
            <a:endParaRPr sz="1400">
              <a:solidFill>
                <a:schemeClr val="lt1"/>
              </a:solidFill>
              <a:latin typeface="Consolas"/>
              <a:ea typeface="Consolas"/>
              <a:cs typeface="Consolas"/>
              <a:sym typeface="Consolas"/>
            </a:endParaRPr>
          </a:p>
          <a:p>
            <a:pPr marL="0" lvl="0" indent="0" algn="l" rtl="0">
              <a:spcBef>
                <a:spcPts val="0"/>
              </a:spcBef>
              <a:spcAft>
                <a:spcPts val="0"/>
              </a:spcAft>
              <a:buNone/>
            </a:pPr>
            <a:endParaRPr sz="1400">
              <a:solidFill>
                <a:schemeClr val="lt1"/>
              </a:solidFill>
              <a:latin typeface="Arial"/>
              <a:ea typeface="Arial"/>
              <a:cs typeface="Arial"/>
              <a:sym typeface="Arial"/>
            </a:endParaRPr>
          </a:p>
          <a:p>
            <a:pPr marL="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380" name="Google Shape;380;p49"/>
          <p:cNvSpPr txBox="1"/>
          <p:nvPr/>
        </p:nvSpPr>
        <p:spPr>
          <a:xfrm>
            <a:off x="4864900" y="1082300"/>
            <a:ext cx="3770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lt1"/>
                </a:solidFill>
                <a:latin typeface="Consolas"/>
                <a:ea typeface="Consolas"/>
                <a:cs typeface="Consolas"/>
                <a:sym typeface="Consolas"/>
              </a:rPr>
              <a:t>$("input").focus(function(){</a:t>
            </a:r>
            <a:endParaRPr>
              <a:solidFill>
                <a:schemeClr val="lt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solidFill>
                  <a:schemeClr val="lt1"/>
                </a:solidFill>
                <a:latin typeface="Consolas"/>
                <a:ea typeface="Consolas"/>
                <a:cs typeface="Consolas"/>
                <a:sym typeface="Consolas"/>
              </a:rPr>
              <a:t>  $(this).css("background-color", "#ccc");</a:t>
            </a:r>
            <a:endParaRPr>
              <a:solidFill>
                <a:schemeClr val="lt1"/>
              </a:solidFill>
              <a:latin typeface="Consolas"/>
              <a:ea typeface="Consolas"/>
              <a:cs typeface="Consolas"/>
              <a:sym typeface="Consolas"/>
            </a:endParaRPr>
          </a:p>
          <a:p>
            <a:pPr marL="0" lvl="0" indent="0" algn="l" rtl="0">
              <a:spcBef>
                <a:spcPts val="0"/>
              </a:spcBef>
              <a:spcAft>
                <a:spcPts val="0"/>
              </a:spcAft>
              <a:buNone/>
            </a:pPr>
            <a:r>
              <a:rPr lang="en">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p:txBody>
      </p:sp>
      <p:sp>
        <p:nvSpPr>
          <p:cNvPr id="381" name="Google Shape;381;p49"/>
          <p:cNvSpPr txBox="1"/>
          <p:nvPr/>
        </p:nvSpPr>
        <p:spPr>
          <a:xfrm>
            <a:off x="4864900" y="2767025"/>
            <a:ext cx="4114800" cy="2127600"/>
          </a:xfrm>
          <a:prstGeom prst="rect">
            <a:avLst/>
          </a:prstGeom>
          <a:noFill/>
          <a:ln>
            <a:noFill/>
          </a:ln>
        </p:spPr>
        <p:txBody>
          <a:bodyPr spcFirstLastPara="1" wrap="square" lIns="91425" tIns="91425" rIns="91425" bIns="91425" anchor="t" anchorCtr="0">
            <a:spAutoFit/>
          </a:bodyPr>
          <a:lstStyle/>
          <a:p>
            <a:pPr marL="76200" marR="76200" lvl="0" indent="0" algn="l" rtl="0">
              <a:lnSpc>
                <a:spcPct val="115000"/>
              </a:lnSpc>
              <a:spcBef>
                <a:spcPts val="0"/>
              </a:spcBef>
              <a:spcAft>
                <a:spcPts val="0"/>
              </a:spcAft>
              <a:buNone/>
            </a:pPr>
            <a:r>
              <a:rPr lang="en">
                <a:solidFill>
                  <a:schemeClr val="lt1"/>
                </a:solidFill>
                <a:latin typeface="Consolas"/>
                <a:ea typeface="Consolas"/>
                <a:cs typeface="Consolas"/>
                <a:sym typeface="Consolas"/>
              </a:rPr>
              <a:t>window.scroll({</a:t>
            </a:r>
            <a:endParaRPr>
              <a:solidFill>
                <a:schemeClr val="lt1"/>
              </a:solidFill>
              <a:latin typeface="Consolas"/>
              <a:ea typeface="Consolas"/>
              <a:cs typeface="Consolas"/>
              <a:sym typeface="Consolas"/>
            </a:endParaRPr>
          </a:p>
          <a:p>
            <a:pPr marL="76200" marR="76200" lvl="0" indent="0" algn="l" rtl="0">
              <a:lnSpc>
                <a:spcPct val="115000"/>
              </a:lnSpc>
              <a:spcBef>
                <a:spcPts val="0"/>
              </a:spcBef>
              <a:spcAft>
                <a:spcPts val="0"/>
              </a:spcAft>
              <a:buNone/>
            </a:pPr>
            <a:r>
              <a:rPr lang="en">
                <a:solidFill>
                  <a:schemeClr val="lt1"/>
                </a:solidFill>
                <a:latin typeface="Consolas"/>
                <a:ea typeface="Consolas"/>
                <a:cs typeface="Consolas"/>
                <a:sym typeface="Consolas"/>
              </a:rPr>
              <a:t>  top: 100,</a:t>
            </a:r>
            <a:endParaRPr>
              <a:solidFill>
                <a:schemeClr val="lt1"/>
              </a:solidFill>
              <a:latin typeface="Consolas"/>
              <a:ea typeface="Consolas"/>
              <a:cs typeface="Consolas"/>
              <a:sym typeface="Consolas"/>
            </a:endParaRPr>
          </a:p>
          <a:p>
            <a:pPr marL="76200" marR="76200" lvl="0" indent="0" algn="l" rtl="0">
              <a:lnSpc>
                <a:spcPct val="115000"/>
              </a:lnSpc>
              <a:spcBef>
                <a:spcPts val="0"/>
              </a:spcBef>
              <a:spcAft>
                <a:spcPts val="0"/>
              </a:spcAft>
              <a:buNone/>
            </a:pPr>
            <a:r>
              <a:rPr lang="en">
                <a:solidFill>
                  <a:schemeClr val="lt1"/>
                </a:solidFill>
                <a:latin typeface="Consolas"/>
                <a:ea typeface="Consolas"/>
                <a:cs typeface="Consolas"/>
                <a:sym typeface="Consolas"/>
              </a:rPr>
              <a:t>  left: 100,</a:t>
            </a:r>
            <a:endParaRPr>
              <a:solidFill>
                <a:schemeClr val="lt1"/>
              </a:solidFill>
              <a:latin typeface="Consolas"/>
              <a:ea typeface="Consolas"/>
              <a:cs typeface="Consolas"/>
              <a:sym typeface="Consolas"/>
            </a:endParaRPr>
          </a:p>
          <a:p>
            <a:pPr marL="76200" marR="76200" lvl="0" indent="0" algn="l" rtl="0">
              <a:lnSpc>
                <a:spcPct val="115000"/>
              </a:lnSpc>
              <a:spcBef>
                <a:spcPts val="0"/>
              </a:spcBef>
              <a:spcAft>
                <a:spcPts val="0"/>
              </a:spcAft>
              <a:buNone/>
            </a:pPr>
            <a:r>
              <a:rPr lang="en">
                <a:solidFill>
                  <a:schemeClr val="lt1"/>
                </a:solidFill>
                <a:latin typeface="Consolas"/>
                <a:ea typeface="Consolas"/>
                <a:cs typeface="Consolas"/>
                <a:sym typeface="Consolas"/>
              </a:rPr>
              <a:t>  behavior: 'smooth'</a:t>
            </a:r>
            <a:endParaRPr>
              <a:solidFill>
                <a:schemeClr val="lt1"/>
              </a:solidFill>
              <a:latin typeface="Consolas"/>
              <a:ea typeface="Consolas"/>
              <a:cs typeface="Consolas"/>
              <a:sym typeface="Consolas"/>
            </a:endParaRPr>
          </a:p>
          <a:p>
            <a:pPr marL="228600" marR="228600" lvl="0" indent="0" algn="l" rtl="0">
              <a:lnSpc>
                <a:spcPct val="140000"/>
              </a:lnSpc>
              <a:spcBef>
                <a:spcPts val="0"/>
              </a:spcBef>
              <a:spcAft>
                <a:spcPts val="0"/>
              </a:spcAft>
              <a:buNone/>
            </a:pPr>
            <a:r>
              <a:rPr lang="en">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a:p>
            <a:pPr marL="76200" marR="76200" lvl="0" indent="0" algn="l" rtl="0">
              <a:lnSpc>
                <a:spcPct val="115000"/>
              </a:lnSpc>
              <a:spcBef>
                <a:spcPts val="1800"/>
              </a:spcBef>
              <a:spcAft>
                <a:spcPts val="0"/>
              </a:spcAft>
              <a:buClr>
                <a:schemeClr val="dk1"/>
              </a:buClr>
              <a:buSzPts val="1100"/>
              <a:buFont typeface="Arial"/>
              <a:buNone/>
            </a:pPr>
            <a:endParaRPr sz="115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endParaRPr>
              <a:solidFill>
                <a:schemeClr val="lt1"/>
              </a:solidFill>
              <a:latin typeface="Consolas"/>
              <a:ea typeface="Consolas"/>
              <a:cs typeface="Consolas"/>
              <a:sym typeface="Consola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85"/>
        <p:cNvGrpSpPr/>
        <p:nvPr/>
      </p:nvGrpSpPr>
      <p:grpSpPr>
        <a:xfrm>
          <a:off x="0" y="0"/>
          <a:ext cx="0" cy="0"/>
          <a:chOff x="0" y="0"/>
          <a:chExt cx="0" cy="0"/>
        </a:xfrm>
      </p:grpSpPr>
      <p:sp>
        <p:nvSpPr>
          <p:cNvPr id="386" name="Google Shape;386;p50"/>
          <p:cNvSpPr txBox="1">
            <a:spLocks noGrp="1"/>
          </p:cNvSpPr>
          <p:nvPr>
            <p:ph type="title" idx="4294967295"/>
          </p:nvPr>
        </p:nvSpPr>
        <p:spPr>
          <a:xfrm>
            <a:off x="1048350" y="1726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t>Hiệu ứng</a:t>
            </a:r>
            <a:endParaRPr>
              <a:solidFill>
                <a:srgbClr val="FFFFFF"/>
              </a:solidFill>
              <a:latin typeface="Proxima Nova Semibold"/>
              <a:ea typeface="Proxima Nova Semibold"/>
              <a:cs typeface="Proxima Nova Semibold"/>
              <a:sym typeface="Proxima Nova Semibold"/>
            </a:endParaRPr>
          </a:p>
        </p:txBody>
      </p:sp>
      <p:sp>
        <p:nvSpPr>
          <p:cNvPr id="387" name="Google Shape;387;p50"/>
          <p:cNvSpPr txBox="1"/>
          <p:nvPr/>
        </p:nvSpPr>
        <p:spPr>
          <a:xfrm>
            <a:off x="467850" y="782250"/>
            <a:ext cx="8208300" cy="41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a:solidFill>
                  <a:schemeClr val="lt1"/>
                </a:solidFill>
              </a:rPr>
              <a:t>Jquery cung cấp những phương thức giúp dễ dàng thực hiện các hiệu ứng nhanh và đơn giản.</a:t>
            </a:r>
            <a:endParaRPr>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lt1"/>
                </a:solidFill>
              </a:rPr>
              <a:t>Các hiệu ứng cơ bản</a:t>
            </a:r>
            <a:endParaRPr>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lt1"/>
                </a:solidFill>
              </a:rPr>
              <a:t>- </a:t>
            </a:r>
            <a:r>
              <a:rPr lang="en" b="1" i="1">
                <a:solidFill>
                  <a:schemeClr val="lt1"/>
                </a:solidFill>
              </a:rPr>
              <a:t>show() </a:t>
            </a:r>
            <a:r>
              <a:rPr lang="en">
                <a:solidFill>
                  <a:schemeClr val="lt1"/>
                </a:solidFill>
              </a:rPr>
              <a:t>hiện phần tử</a:t>
            </a:r>
            <a:endParaRPr>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lt1"/>
                </a:solidFill>
              </a:rPr>
              <a:t>- </a:t>
            </a:r>
            <a:r>
              <a:rPr lang="en" b="1" i="1">
                <a:solidFill>
                  <a:schemeClr val="lt1"/>
                </a:solidFill>
              </a:rPr>
              <a:t>hide()</a:t>
            </a:r>
            <a:r>
              <a:rPr lang="en">
                <a:solidFill>
                  <a:schemeClr val="lt1"/>
                </a:solidFill>
              </a:rPr>
              <a:t> ẩn phần tử</a:t>
            </a:r>
            <a:endParaRPr>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lt1"/>
                </a:solidFill>
              </a:rPr>
              <a:t>- </a:t>
            </a:r>
            <a:r>
              <a:rPr lang="en" b="1" i="1">
                <a:solidFill>
                  <a:schemeClr val="lt1"/>
                </a:solidFill>
              </a:rPr>
              <a:t>fadeIn()</a:t>
            </a:r>
            <a:r>
              <a:rPr lang="en">
                <a:solidFill>
                  <a:schemeClr val="lt1"/>
                </a:solidFill>
              </a:rPr>
              <a:t> hiện phần tử rõ dần opacity 0 -&gt; 100</a:t>
            </a:r>
            <a:endParaRPr>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lt1"/>
                </a:solidFill>
              </a:rPr>
              <a:t>- </a:t>
            </a:r>
            <a:r>
              <a:rPr lang="en" b="1" i="1">
                <a:solidFill>
                  <a:schemeClr val="lt1"/>
                </a:solidFill>
              </a:rPr>
              <a:t>fadeOut()</a:t>
            </a:r>
            <a:r>
              <a:rPr lang="en">
                <a:solidFill>
                  <a:schemeClr val="lt1"/>
                </a:solidFill>
              </a:rPr>
              <a:t> ẩn phần tử mờ dần</a:t>
            </a:r>
            <a:endParaRPr>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lt1"/>
                </a:solidFill>
              </a:rPr>
              <a:t>- </a:t>
            </a:r>
            <a:r>
              <a:rPr lang="en" b="1" i="1">
                <a:solidFill>
                  <a:schemeClr val="lt1"/>
                </a:solidFill>
              </a:rPr>
              <a:t>fadeToggle()</a:t>
            </a:r>
            <a:r>
              <a:rPr lang="en">
                <a:solidFill>
                  <a:schemeClr val="lt1"/>
                </a:solidFill>
              </a:rPr>
              <a:t> hiện hoặc ẩn phần tử</a:t>
            </a:r>
            <a:endParaRPr>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lt1"/>
                </a:solidFill>
              </a:rPr>
              <a:t>- </a:t>
            </a:r>
            <a:r>
              <a:rPr lang="en" b="1" i="1">
                <a:solidFill>
                  <a:schemeClr val="lt1"/>
                </a:solidFill>
              </a:rPr>
              <a:t>slideUp()</a:t>
            </a:r>
            <a:r>
              <a:rPr lang="en">
                <a:solidFill>
                  <a:schemeClr val="lt1"/>
                </a:solidFill>
              </a:rPr>
              <a:t> ẩn phần tử với hiệu ứng trượt</a:t>
            </a:r>
            <a:endParaRPr>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lt1"/>
                </a:solidFill>
              </a:rPr>
              <a:t>- </a:t>
            </a:r>
            <a:r>
              <a:rPr lang="en" b="1" i="1">
                <a:solidFill>
                  <a:schemeClr val="lt1"/>
                </a:solidFill>
              </a:rPr>
              <a:t>slideDown()</a:t>
            </a:r>
            <a:r>
              <a:rPr lang="en">
                <a:solidFill>
                  <a:schemeClr val="lt1"/>
                </a:solidFill>
              </a:rPr>
              <a:t> hiện phần tử với hiệu ứng trượt</a:t>
            </a:r>
            <a:endParaRPr>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lt1"/>
                </a:solidFill>
              </a:rPr>
              <a:t>- </a:t>
            </a:r>
            <a:r>
              <a:rPr lang="en" b="1" i="1">
                <a:solidFill>
                  <a:schemeClr val="lt1"/>
                </a:solidFill>
              </a:rPr>
              <a:t>slideToggle()</a:t>
            </a:r>
            <a:r>
              <a:rPr lang="en">
                <a:solidFill>
                  <a:schemeClr val="lt1"/>
                </a:solidFill>
              </a:rPr>
              <a:t> ẩn hoặc hiện phần tử hiệu ứng trượt</a:t>
            </a:r>
            <a:endParaRPr>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lt1"/>
                </a:solidFill>
              </a:rPr>
              <a:t>- </a:t>
            </a:r>
            <a:r>
              <a:rPr lang="en" b="1" i="1">
                <a:solidFill>
                  <a:schemeClr val="lt1"/>
                </a:solidFill>
              </a:rPr>
              <a:t>animate()</a:t>
            </a:r>
            <a:r>
              <a:rPr lang="en">
                <a:solidFill>
                  <a:schemeClr val="lt1"/>
                </a:solidFill>
              </a:rPr>
              <a:t> thực hiện chuyển động</a:t>
            </a:r>
            <a:endParaRPr>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lt1"/>
                </a:solidFill>
              </a:rPr>
              <a:t>- </a:t>
            </a:r>
            <a:r>
              <a:rPr lang="en" b="1" i="1">
                <a:solidFill>
                  <a:schemeClr val="lt1"/>
                </a:solidFill>
              </a:rPr>
              <a:t>setTimeOut()</a:t>
            </a:r>
            <a:r>
              <a:rPr lang="en">
                <a:solidFill>
                  <a:schemeClr val="lt1"/>
                </a:solidFill>
              </a:rPr>
              <a:t> thực hiện sau khoảng thời gian</a:t>
            </a:r>
            <a:endParaRPr>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lt1"/>
                </a:solidFill>
              </a:rPr>
              <a:t>- </a:t>
            </a:r>
            <a:r>
              <a:rPr lang="en" b="1" i="1">
                <a:solidFill>
                  <a:schemeClr val="lt1"/>
                </a:solidFill>
              </a:rPr>
              <a:t>setInterVal()</a:t>
            </a:r>
            <a:r>
              <a:rPr lang="en">
                <a:solidFill>
                  <a:schemeClr val="lt1"/>
                </a:solidFill>
              </a:rPr>
              <a:t> thực hiện sau khoảng thời gian, liên tục</a:t>
            </a:r>
            <a:endParaRPr>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lt1"/>
                </a:solidFill>
              </a:rPr>
              <a:t>- </a:t>
            </a:r>
            <a:r>
              <a:rPr lang="en" b="1" i="1">
                <a:solidFill>
                  <a:schemeClr val="lt1"/>
                </a:solidFill>
              </a:rPr>
              <a:t>stop()</a:t>
            </a:r>
            <a:r>
              <a:rPr lang="en">
                <a:solidFill>
                  <a:schemeClr val="lt1"/>
                </a:solidFill>
              </a:rPr>
              <a:t> dừng hiệu ứng</a:t>
            </a:r>
            <a:endParaRPr>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lt1"/>
                </a:solidFill>
              </a:rPr>
              <a:t>- </a:t>
            </a:r>
            <a:r>
              <a:rPr lang="en" b="1" i="1">
                <a:solidFill>
                  <a:schemeClr val="lt1"/>
                </a:solidFill>
              </a:rPr>
              <a:t>finish() </a:t>
            </a:r>
            <a:r>
              <a:rPr lang="en">
                <a:solidFill>
                  <a:schemeClr val="lt1"/>
                </a:solidFill>
              </a:rPr>
              <a:t>dừng và xóa tất cả hiệu ứng</a:t>
            </a:r>
            <a:endParaRPr>
              <a:solidFill>
                <a:schemeClr val="lt1"/>
              </a:solidFill>
            </a:endParaRPr>
          </a:p>
          <a:p>
            <a:pPr marL="0" lvl="0" indent="0" algn="l" rtl="0">
              <a:spcBef>
                <a:spcPts val="0"/>
              </a:spcBef>
              <a:spcAft>
                <a:spcPts val="0"/>
              </a:spcAft>
              <a:buNone/>
            </a:pPr>
            <a:endParaRPr>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91"/>
        <p:cNvGrpSpPr/>
        <p:nvPr/>
      </p:nvGrpSpPr>
      <p:grpSpPr>
        <a:xfrm>
          <a:off x="0" y="0"/>
          <a:ext cx="0" cy="0"/>
          <a:chOff x="0" y="0"/>
          <a:chExt cx="0" cy="0"/>
        </a:xfrm>
      </p:grpSpPr>
      <p:sp>
        <p:nvSpPr>
          <p:cNvPr id="392" name="Google Shape;392;p51"/>
          <p:cNvSpPr txBox="1">
            <a:spLocks noGrp="1"/>
          </p:cNvSpPr>
          <p:nvPr>
            <p:ph type="title" idx="4294967295"/>
          </p:nvPr>
        </p:nvSpPr>
        <p:spPr>
          <a:xfrm>
            <a:off x="1048350" y="1726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t>Hiệu ứng</a:t>
            </a:r>
            <a:endParaRPr>
              <a:solidFill>
                <a:srgbClr val="FFFFFF"/>
              </a:solidFill>
              <a:latin typeface="Proxima Nova Semibold"/>
              <a:ea typeface="Proxima Nova Semibold"/>
              <a:cs typeface="Proxima Nova Semibold"/>
              <a:sym typeface="Proxima Nova Semibold"/>
            </a:endParaRPr>
          </a:p>
        </p:txBody>
      </p:sp>
      <p:sp>
        <p:nvSpPr>
          <p:cNvPr id="393" name="Google Shape;393;p51"/>
          <p:cNvSpPr txBox="1"/>
          <p:nvPr/>
        </p:nvSpPr>
        <p:spPr>
          <a:xfrm>
            <a:off x="467850" y="782250"/>
            <a:ext cx="8208300" cy="3589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lt1"/>
                </a:solidFill>
              </a:rPr>
              <a:t>Các ví dụ về hiệu ứng:</a:t>
            </a:r>
            <a:endParaRPr>
              <a:solidFill>
                <a:schemeClr val="lt1"/>
              </a:solidFill>
            </a:endParaRPr>
          </a:p>
          <a:p>
            <a:pPr marL="0" lvl="0" indent="0" algn="l" rtl="0">
              <a:lnSpc>
                <a:spcPct val="115000"/>
              </a:lnSpc>
              <a:spcBef>
                <a:spcPts val="0"/>
              </a:spcBef>
              <a:spcAft>
                <a:spcPts val="0"/>
              </a:spcAft>
              <a:buNone/>
            </a:pPr>
            <a:r>
              <a:rPr lang="en">
                <a:solidFill>
                  <a:schemeClr val="lt1"/>
                </a:solidFill>
              </a:rPr>
              <a:t>&lt;p&gt;If you click on the "Hide" button, I will disappear.&lt;/p&gt;</a:t>
            </a:r>
            <a:endParaRPr>
              <a:solidFill>
                <a:schemeClr val="lt1"/>
              </a:solidFill>
            </a:endParaRPr>
          </a:p>
          <a:p>
            <a:pPr marL="0" lvl="0" indent="0" algn="l" rtl="0">
              <a:lnSpc>
                <a:spcPct val="115000"/>
              </a:lnSpc>
              <a:spcBef>
                <a:spcPts val="0"/>
              </a:spcBef>
              <a:spcAft>
                <a:spcPts val="0"/>
              </a:spcAft>
              <a:buNone/>
            </a:pPr>
            <a:r>
              <a:rPr lang="en">
                <a:solidFill>
                  <a:schemeClr val="lt1"/>
                </a:solidFill>
              </a:rPr>
              <a:t>&lt;button id="hide"&gt;Hide&lt;/button&gt;</a:t>
            </a:r>
            <a:endParaRPr>
              <a:solidFill>
                <a:schemeClr val="lt1"/>
              </a:solidFill>
            </a:endParaRPr>
          </a:p>
          <a:p>
            <a:pPr marL="0" lvl="0" indent="0" algn="l" rtl="0">
              <a:lnSpc>
                <a:spcPct val="115000"/>
              </a:lnSpc>
              <a:spcBef>
                <a:spcPts val="0"/>
              </a:spcBef>
              <a:spcAft>
                <a:spcPts val="0"/>
              </a:spcAft>
              <a:buNone/>
            </a:pPr>
            <a:r>
              <a:rPr lang="en">
                <a:solidFill>
                  <a:schemeClr val="lt1"/>
                </a:solidFill>
              </a:rPr>
              <a:t>&lt;button id="show"&gt;Show&lt;/button&gt;</a:t>
            </a:r>
            <a:endParaRPr>
              <a:solidFill>
                <a:schemeClr val="lt1"/>
              </a:solidFill>
            </a:endParaRPr>
          </a:p>
          <a:p>
            <a:pPr marL="0" lvl="0" indent="0" algn="l" rtl="0">
              <a:lnSpc>
                <a:spcPct val="115000"/>
              </a:lnSpc>
              <a:spcBef>
                <a:spcPts val="0"/>
              </a:spcBef>
              <a:spcAft>
                <a:spcPts val="0"/>
              </a:spcAft>
              <a:buNone/>
            </a:pPr>
            <a:endParaRPr>
              <a:solidFill>
                <a:schemeClr val="lt1"/>
              </a:solidFill>
            </a:endParaRPr>
          </a:p>
          <a:p>
            <a:pPr marL="0" lvl="0" indent="0" algn="l" rtl="0">
              <a:lnSpc>
                <a:spcPct val="115000"/>
              </a:lnSpc>
              <a:spcBef>
                <a:spcPts val="0"/>
              </a:spcBef>
              <a:spcAft>
                <a:spcPts val="0"/>
              </a:spcAft>
              <a:buNone/>
            </a:pPr>
            <a:r>
              <a:rPr lang="en">
                <a:solidFill>
                  <a:schemeClr val="lt1"/>
                </a:solidFill>
              </a:rPr>
              <a:t>---------------------------------------------------------------</a:t>
            </a:r>
            <a:endParaRPr>
              <a:solidFill>
                <a:schemeClr val="lt1"/>
              </a:solidFill>
            </a:endParaRPr>
          </a:p>
          <a:p>
            <a:pPr marL="0" lvl="0" indent="0" algn="l" rtl="0">
              <a:lnSpc>
                <a:spcPct val="115000"/>
              </a:lnSpc>
              <a:spcBef>
                <a:spcPts val="0"/>
              </a:spcBef>
              <a:spcAft>
                <a:spcPts val="0"/>
              </a:spcAft>
              <a:buNone/>
            </a:pPr>
            <a:endParaRPr>
              <a:solidFill>
                <a:schemeClr val="lt1"/>
              </a:solidFill>
            </a:endParaRPr>
          </a:p>
          <a:p>
            <a:pPr marL="0" lvl="0" indent="0" algn="l" rtl="0">
              <a:lnSpc>
                <a:spcPct val="115000"/>
              </a:lnSpc>
              <a:spcBef>
                <a:spcPts val="0"/>
              </a:spcBef>
              <a:spcAft>
                <a:spcPts val="0"/>
              </a:spcAft>
              <a:buNone/>
            </a:pPr>
            <a:r>
              <a:rPr lang="en">
                <a:solidFill>
                  <a:schemeClr val="lt1"/>
                </a:solidFill>
              </a:rPr>
              <a:t>&lt;div id="flip"&gt;Click to slide down panel&lt;/div&gt;</a:t>
            </a:r>
            <a:endParaRPr>
              <a:solidFill>
                <a:schemeClr val="lt1"/>
              </a:solidFill>
            </a:endParaRPr>
          </a:p>
          <a:p>
            <a:pPr marL="0" lvl="0" indent="0" algn="l" rtl="0">
              <a:lnSpc>
                <a:spcPct val="115000"/>
              </a:lnSpc>
              <a:spcBef>
                <a:spcPts val="0"/>
              </a:spcBef>
              <a:spcAft>
                <a:spcPts val="0"/>
              </a:spcAft>
              <a:buNone/>
            </a:pPr>
            <a:r>
              <a:rPr lang="en">
                <a:solidFill>
                  <a:schemeClr val="lt1"/>
                </a:solidFill>
              </a:rPr>
              <a:t>&lt;div id="panel"&gt;Hello world!&lt;/div&gt;</a:t>
            </a:r>
            <a:endParaRPr>
              <a:solidFill>
                <a:schemeClr val="lt1"/>
              </a:solidFill>
            </a:endParaRPr>
          </a:p>
          <a:p>
            <a:pPr marL="0" lvl="0" indent="0" algn="l" rtl="0">
              <a:lnSpc>
                <a:spcPct val="115000"/>
              </a:lnSpc>
              <a:spcBef>
                <a:spcPts val="0"/>
              </a:spcBef>
              <a:spcAft>
                <a:spcPts val="0"/>
              </a:spcAft>
              <a:buNone/>
            </a:pPr>
            <a:endParaRPr>
              <a:solidFill>
                <a:schemeClr val="lt1"/>
              </a:solidFill>
            </a:endParaRPr>
          </a:p>
          <a:p>
            <a:pPr marL="0" lvl="0" indent="0" algn="l" rtl="0">
              <a:lnSpc>
                <a:spcPct val="115000"/>
              </a:lnSpc>
              <a:spcBef>
                <a:spcPts val="0"/>
              </a:spcBef>
              <a:spcAft>
                <a:spcPts val="0"/>
              </a:spcAft>
              <a:buNone/>
            </a:pPr>
            <a:r>
              <a:rPr lang="en">
                <a:solidFill>
                  <a:schemeClr val="lt1"/>
                </a:solidFill>
              </a:rPr>
              <a:t>----------------------------------------------------------------</a:t>
            </a:r>
            <a:endParaRPr>
              <a:solidFill>
                <a:schemeClr val="lt1"/>
              </a:solidFill>
            </a:endParaRPr>
          </a:p>
          <a:p>
            <a:pPr marL="0" lvl="0" indent="0" algn="l" rtl="0">
              <a:lnSpc>
                <a:spcPct val="115000"/>
              </a:lnSpc>
              <a:spcBef>
                <a:spcPts val="0"/>
              </a:spcBef>
              <a:spcAft>
                <a:spcPts val="0"/>
              </a:spcAft>
              <a:buNone/>
            </a:pPr>
            <a:endParaRPr>
              <a:solidFill>
                <a:schemeClr val="lt1"/>
              </a:solidFill>
            </a:endParaRPr>
          </a:p>
          <a:p>
            <a:pPr marL="0" lvl="0" indent="0" algn="l" rtl="0">
              <a:spcBef>
                <a:spcPts val="0"/>
              </a:spcBef>
              <a:spcAft>
                <a:spcPts val="0"/>
              </a:spcAft>
              <a:buNone/>
            </a:pPr>
            <a:r>
              <a:rPr lang="en">
                <a:solidFill>
                  <a:schemeClr val="lt1"/>
                </a:solidFill>
              </a:rPr>
              <a:t>&lt;div style="background:#98bf21;height:100px;</a:t>
            </a:r>
            <a:endParaRPr>
              <a:solidFill>
                <a:schemeClr val="lt1"/>
              </a:solidFill>
            </a:endParaRPr>
          </a:p>
          <a:p>
            <a:pPr marL="0" lvl="0" indent="0" algn="l" rtl="0">
              <a:spcBef>
                <a:spcPts val="0"/>
              </a:spcBef>
              <a:spcAft>
                <a:spcPts val="0"/>
              </a:spcAft>
              <a:buNone/>
            </a:pPr>
            <a:r>
              <a:rPr lang="en">
                <a:solidFill>
                  <a:schemeClr val="lt1"/>
                </a:solidFill>
              </a:rPr>
              <a:t>width:100px;position:absolute;"&gt;&lt;/div&gt;</a:t>
            </a:r>
            <a:endParaRPr>
              <a:solidFill>
                <a:schemeClr val="lt1"/>
              </a:solidFill>
            </a:endParaRPr>
          </a:p>
        </p:txBody>
      </p:sp>
      <p:sp>
        <p:nvSpPr>
          <p:cNvPr id="394" name="Google Shape;394;p51"/>
          <p:cNvSpPr txBox="1"/>
          <p:nvPr/>
        </p:nvSpPr>
        <p:spPr>
          <a:xfrm>
            <a:off x="5707950" y="782250"/>
            <a:ext cx="29682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lt1"/>
                </a:solidFill>
                <a:latin typeface="Proxima Nova"/>
                <a:ea typeface="Proxima Nova"/>
                <a:cs typeface="Proxima Nova"/>
                <a:sym typeface="Proxima Nova"/>
              </a:rPr>
              <a:t>$("#hide").click(function(){</a:t>
            </a:r>
            <a:endParaRPr>
              <a:solidFill>
                <a:schemeClr val="lt1"/>
              </a:solidFill>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r>
              <a:rPr lang="en">
                <a:solidFill>
                  <a:schemeClr val="lt1"/>
                </a:solidFill>
                <a:latin typeface="Proxima Nova"/>
                <a:ea typeface="Proxima Nova"/>
                <a:cs typeface="Proxima Nova"/>
                <a:sym typeface="Proxima Nova"/>
              </a:rPr>
              <a:t>    $("p").hide();</a:t>
            </a:r>
            <a:endParaRPr>
              <a:solidFill>
                <a:schemeClr val="lt1"/>
              </a:solidFill>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r>
              <a:rPr lang="en">
                <a:solidFill>
                  <a:schemeClr val="lt1"/>
                </a:solidFill>
                <a:latin typeface="Proxima Nova"/>
                <a:ea typeface="Proxima Nova"/>
                <a:cs typeface="Proxima Nova"/>
                <a:sym typeface="Proxima Nova"/>
              </a:rPr>
              <a:t>  });</a:t>
            </a:r>
            <a:endParaRPr>
              <a:solidFill>
                <a:schemeClr val="lt1"/>
              </a:solidFill>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r>
              <a:rPr lang="en">
                <a:solidFill>
                  <a:schemeClr val="lt1"/>
                </a:solidFill>
                <a:latin typeface="Proxima Nova"/>
                <a:ea typeface="Proxima Nova"/>
                <a:cs typeface="Proxima Nova"/>
                <a:sym typeface="Proxima Nova"/>
              </a:rPr>
              <a:t>  $("#show").click(function(){</a:t>
            </a:r>
            <a:endParaRPr>
              <a:solidFill>
                <a:schemeClr val="lt1"/>
              </a:solidFill>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r>
              <a:rPr lang="en">
                <a:solidFill>
                  <a:schemeClr val="lt1"/>
                </a:solidFill>
                <a:latin typeface="Proxima Nova"/>
                <a:ea typeface="Proxima Nova"/>
                <a:cs typeface="Proxima Nova"/>
                <a:sym typeface="Proxima Nova"/>
              </a:rPr>
              <a:t>    $("p").show();</a:t>
            </a:r>
            <a:endParaRPr>
              <a:solidFill>
                <a:schemeClr val="lt1"/>
              </a:solidFill>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r>
              <a:rPr lang="en">
                <a:solidFill>
                  <a:schemeClr val="lt1"/>
                </a:solidFill>
                <a:latin typeface="Proxima Nova"/>
                <a:ea typeface="Proxima Nova"/>
                <a:cs typeface="Proxima Nova"/>
                <a:sym typeface="Proxima Nova"/>
              </a:rPr>
              <a:t>  });</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p:txBody>
      </p:sp>
      <p:sp>
        <p:nvSpPr>
          <p:cNvPr id="395" name="Google Shape;395;p51"/>
          <p:cNvSpPr txBox="1"/>
          <p:nvPr/>
        </p:nvSpPr>
        <p:spPr>
          <a:xfrm>
            <a:off x="5707950" y="2377000"/>
            <a:ext cx="29682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lt1"/>
                </a:solidFill>
                <a:latin typeface="Proxima Nova"/>
                <a:ea typeface="Proxima Nova"/>
                <a:cs typeface="Proxima Nova"/>
                <a:sym typeface="Proxima Nova"/>
              </a:rPr>
              <a:t>$("#flip").click(function(){</a:t>
            </a:r>
            <a:endParaRPr>
              <a:solidFill>
                <a:schemeClr val="lt1"/>
              </a:solidFill>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r>
              <a:rPr lang="en">
                <a:solidFill>
                  <a:schemeClr val="lt1"/>
                </a:solidFill>
                <a:latin typeface="Proxima Nova"/>
                <a:ea typeface="Proxima Nova"/>
                <a:cs typeface="Proxima Nova"/>
                <a:sym typeface="Proxima Nova"/>
              </a:rPr>
              <a:t>    $("#panel").slideDown("slow");</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en">
                <a:solidFill>
                  <a:schemeClr val="lt1"/>
                </a:solidFill>
                <a:latin typeface="Proxima Nova"/>
                <a:ea typeface="Proxima Nova"/>
                <a:cs typeface="Proxima Nova"/>
                <a:sym typeface="Proxima Nova"/>
              </a:rPr>
              <a:t>  });</a:t>
            </a:r>
            <a:endParaRPr>
              <a:solidFill>
                <a:schemeClr val="lt1"/>
              </a:solidFill>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p:txBody>
      </p:sp>
      <p:sp>
        <p:nvSpPr>
          <p:cNvPr id="396" name="Google Shape;396;p51"/>
          <p:cNvSpPr txBox="1"/>
          <p:nvPr/>
        </p:nvSpPr>
        <p:spPr>
          <a:xfrm>
            <a:off x="5707950" y="3450425"/>
            <a:ext cx="29682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Proxima Nova"/>
                <a:ea typeface="Proxima Nova"/>
                <a:cs typeface="Proxima Nova"/>
                <a:sym typeface="Proxima Nova"/>
              </a:rPr>
              <a:t>$("button").click(function(){</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en">
                <a:solidFill>
                  <a:schemeClr val="lt1"/>
                </a:solidFill>
                <a:latin typeface="Proxima Nova"/>
                <a:ea typeface="Proxima Nova"/>
                <a:cs typeface="Proxima Nova"/>
                <a:sym typeface="Proxima Nova"/>
              </a:rPr>
              <a:t>    $("div").animate({</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en">
                <a:solidFill>
                  <a:schemeClr val="lt1"/>
                </a:solidFill>
                <a:latin typeface="Proxima Nova"/>
                <a:ea typeface="Proxima Nova"/>
                <a:cs typeface="Proxima Nova"/>
                <a:sym typeface="Proxima Nova"/>
              </a:rPr>
              <a:t>      left: '250px',</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en">
                <a:solidFill>
                  <a:schemeClr val="lt1"/>
                </a:solidFill>
                <a:latin typeface="Proxima Nova"/>
                <a:ea typeface="Proxima Nova"/>
                <a:cs typeface="Proxima Nova"/>
                <a:sym typeface="Proxima Nova"/>
              </a:rPr>
              <a:t>      opacity: '0.5',</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en">
                <a:solidFill>
                  <a:schemeClr val="lt1"/>
                </a:solidFill>
                <a:latin typeface="Proxima Nova"/>
                <a:ea typeface="Proxima Nova"/>
                <a:cs typeface="Proxima Nova"/>
                <a:sym typeface="Proxima Nova"/>
              </a:rPr>
              <a:t>      height: '150px',</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en">
                <a:solidFill>
                  <a:schemeClr val="lt1"/>
                </a:solidFill>
                <a:latin typeface="Proxima Nova"/>
                <a:ea typeface="Proxima Nova"/>
                <a:cs typeface="Proxima Nova"/>
                <a:sym typeface="Proxima Nova"/>
              </a:rPr>
              <a:t>      width: '150px'</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en">
                <a:solidFill>
                  <a:schemeClr val="lt1"/>
                </a:solidFill>
                <a:latin typeface="Proxima Nova"/>
                <a:ea typeface="Proxima Nova"/>
                <a:cs typeface="Proxima Nova"/>
                <a:sym typeface="Proxima Nova"/>
              </a:rPr>
              <a:t>    });</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en">
                <a:solidFill>
                  <a:schemeClr val="lt1"/>
                </a:solidFill>
                <a:latin typeface="Proxima Nova"/>
                <a:ea typeface="Proxima Nova"/>
                <a:cs typeface="Proxima Nova"/>
                <a:sym typeface="Proxima Nova"/>
              </a:rPr>
              <a:t>  });</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91"/>
        <p:cNvGrpSpPr/>
        <p:nvPr/>
      </p:nvGrpSpPr>
      <p:grpSpPr>
        <a:xfrm>
          <a:off x="0" y="0"/>
          <a:ext cx="0" cy="0"/>
          <a:chOff x="0" y="0"/>
          <a:chExt cx="0" cy="0"/>
        </a:xfrm>
      </p:grpSpPr>
      <p:sp>
        <p:nvSpPr>
          <p:cNvPr id="392" name="Google Shape;392;p51"/>
          <p:cNvSpPr txBox="1">
            <a:spLocks noGrp="1"/>
          </p:cNvSpPr>
          <p:nvPr>
            <p:ph type="title" idx="4294967295"/>
          </p:nvPr>
        </p:nvSpPr>
        <p:spPr>
          <a:xfrm>
            <a:off x="1048350" y="1726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dirty="0" smtClean="0"/>
              <a:t>Ví dụ</a:t>
            </a:r>
            <a:endParaRPr dirty="0">
              <a:solidFill>
                <a:srgbClr val="FFFFFF"/>
              </a:solidFill>
              <a:latin typeface="Proxima Nova Semibold"/>
              <a:ea typeface="Proxima Nova Semibold"/>
              <a:cs typeface="Proxima Nova Semibold"/>
              <a:sym typeface="Proxima Nova Semibold"/>
            </a:endParaRPr>
          </a:p>
        </p:txBody>
      </p:sp>
      <p:sp>
        <p:nvSpPr>
          <p:cNvPr id="7" name="Google Shape;393;p51"/>
          <p:cNvSpPr txBox="1"/>
          <p:nvPr/>
        </p:nvSpPr>
        <p:spPr>
          <a:xfrm>
            <a:off x="467850" y="782250"/>
            <a:ext cx="8208300" cy="241447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chemeClr val="lt1"/>
                </a:solidFill>
              </a:rPr>
              <a:t>Các ví dụ về hiệu ứng</a:t>
            </a:r>
            <a:r>
              <a:rPr lang="en" dirty="0" smtClean="0">
                <a:solidFill>
                  <a:schemeClr val="lt1"/>
                </a:solidFill>
              </a:rPr>
              <a:t>:</a:t>
            </a:r>
          </a:p>
          <a:p>
            <a:pPr lvl="0">
              <a:lnSpc>
                <a:spcPct val="115000"/>
              </a:lnSpc>
            </a:pPr>
            <a:r>
              <a:rPr lang="en-US" dirty="0">
                <a:solidFill>
                  <a:schemeClr val="lt1"/>
                </a:solidFill>
                <a:hlinkClick r:id="rId3"/>
              </a:rPr>
              <a:t>https://js-h1a71b.stackblitz.io</a:t>
            </a:r>
            <a:endParaRPr dirty="0">
              <a:solidFill>
                <a:schemeClr val="lt1"/>
              </a:solidFill>
            </a:endParaRPr>
          </a:p>
          <a:p>
            <a:pPr marL="0" lvl="0" indent="0" algn="l" rtl="0">
              <a:lnSpc>
                <a:spcPct val="115000"/>
              </a:lnSpc>
              <a:spcBef>
                <a:spcPts val="0"/>
              </a:spcBef>
              <a:spcAft>
                <a:spcPts val="0"/>
              </a:spcAft>
              <a:buNone/>
            </a:pPr>
            <a:r>
              <a:rPr lang="en" dirty="0" smtClean="0">
                <a:solidFill>
                  <a:schemeClr val="lt1"/>
                </a:solidFill>
              </a:rPr>
              <a:t>---------------------------------------------------------------</a:t>
            </a:r>
            <a:endParaRPr dirty="0">
              <a:solidFill>
                <a:schemeClr val="lt1"/>
              </a:solidFill>
            </a:endParaRPr>
          </a:p>
          <a:p>
            <a:pPr marL="0" lvl="0" indent="0" algn="l" rtl="0">
              <a:lnSpc>
                <a:spcPct val="115000"/>
              </a:lnSpc>
              <a:spcBef>
                <a:spcPts val="0"/>
              </a:spcBef>
              <a:spcAft>
                <a:spcPts val="0"/>
              </a:spcAft>
              <a:buNone/>
            </a:pPr>
            <a:endParaRPr dirty="0">
              <a:solidFill>
                <a:schemeClr val="lt1"/>
              </a:solidFill>
            </a:endParaRPr>
          </a:p>
          <a:p>
            <a:pPr marL="0" lvl="0" indent="0" algn="l" rtl="0">
              <a:lnSpc>
                <a:spcPct val="115000"/>
              </a:lnSpc>
              <a:spcBef>
                <a:spcPts val="0"/>
              </a:spcBef>
              <a:spcAft>
                <a:spcPts val="0"/>
              </a:spcAft>
              <a:buNone/>
            </a:pPr>
            <a:r>
              <a:rPr lang="en-US" dirty="0" err="1" smtClean="0">
                <a:solidFill>
                  <a:schemeClr val="lt1"/>
                </a:solidFill>
              </a:rPr>
              <a:t>Ví</a:t>
            </a:r>
            <a:r>
              <a:rPr lang="en-US" dirty="0" smtClean="0">
                <a:solidFill>
                  <a:schemeClr val="lt1"/>
                </a:solidFill>
              </a:rPr>
              <a:t> </a:t>
            </a:r>
            <a:r>
              <a:rPr lang="en-US" dirty="0" err="1" smtClean="0">
                <a:solidFill>
                  <a:schemeClr val="lt1"/>
                </a:solidFill>
              </a:rPr>
              <a:t>dụ</a:t>
            </a:r>
            <a:r>
              <a:rPr lang="en-US" dirty="0" smtClean="0">
                <a:solidFill>
                  <a:schemeClr val="lt1"/>
                </a:solidFill>
              </a:rPr>
              <a:t> </a:t>
            </a:r>
            <a:r>
              <a:rPr lang="en-US" dirty="0" err="1" smtClean="0">
                <a:solidFill>
                  <a:schemeClr val="lt1"/>
                </a:solidFill>
              </a:rPr>
              <a:t>về</a:t>
            </a:r>
            <a:r>
              <a:rPr lang="en-US" dirty="0" smtClean="0">
                <a:solidFill>
                  <a:schemeClr val="lt1"/>
                </a:solidFill>
              </a:rPr>
              <a:t> Selector:</a:t>
            </a:r>
          </a:p>
          <a:p>
            <a:pPr lvl="0">
              <a:lnSpc>
                <a:spcPct val="115000"/>
              </a:lnSpc>
            </a:pPr>
            <a:r>
              <a:rPr lang="en-US" dirty="0">
                <a:solidFill>
                  <a:schemeClr val="lt1"/>
                </a:solidFill>
                <a:hlinkClick r:id="rId4"/>
              </a:rPr>
              <a:t>https://js-g9rsj4.stackblitz.io</a:t>
            </a:r>
            <a:endParaRPr dirty="0">
              <a:solidFill>
                <a:schemeClr val="lt1"/>
              </a:solidFill>
            </a:endParaRPr>
          </a:p>
          <a:p>
            <a:pPr marL="0" lvl="0" indent="0" algn="l" rtl="0">
              <a:lnSpc>
                <a:spcPct val="115000"/>
              </a:lnSpc>
              <a:spcBef>
                <a:spcPts val="0"/>
              </a:spcBef>
              <a:spcAft>
                <a:spcPts val="0"/>
              </a:spcAft>
              <a:buNone/>
            </a:pPr>
            <a:r>
              <a:rPr lang="en" dirty="0">
                <a:solidFill>
                  <a:schemeClr val="lt1"/>
                </a:solidFill>
              </a:rPr>
              <a:t>----------------------------------------------------------------</a:t>
            </a:r>
            <a:endParaRPr dirty="0">
              <a:solidFill>
                <a:schemeClr val="lt1"/>
              </a:solidFill>
            </a:endParaRPr>
          </a:p>
          <a:p>
            <a:pPr marL="0" lvl="0" indent="0" algn="l" rtl="0">
              <a:lnSpc>
                <a:spcPct val="115000"/>
              </a:lnSpc>
              <a:spcBef>
                <a:spcPts val="0"/>
              </a:spcBef>
              <a:spcAft>
                <a:spcPts val="0"/>
              </a:spcAft>
              <a:buNone/>
            </a:pPr>
            <a:r>
              <a:rPr lang="en-US" dirty="0" err="1" smtClean="0">
                <a:solidFill>
                  <a:schemeClr val="lt1"/>
                </a:solidFill>
              </a:rPr>
              <a:t>Ví</a:t>
            </a:r>
            <a:r>
              <a:rPr lang="en-US" dirty="0" smtClean="0">
                <a:solidFill>
                  <a:schemeClr val="lt1"/>
                </a:solidFill>
              </a:rPr>
              <a:t> </a:t>
            </a:r>
            <a:r>
              <a:rPr lang="en-US" dirty="0" err="1" smtClean="0">
                <a:solidFill>
                  <a:schemeClr val="lt1"/>
                </a:solidFill>
              </a:rPr>
              <a:t>dụ</a:t>
            </a:r>
            <a:r>
              <a:rPr lang="en-US" dirty="0" smtClean="0">
                <a:solidFill>
                  <a:schemeClr val="lt1"/>
                </a:solidFill>
              </a:rPr>
              <a:t> </a:t>
            </a:r>
            <a:r>
              <a:rPr lang="en-US" dirty="0" err="1" smtClean="0">
                <a:solidFill>
                  <a:schemeClr val="lt1"/>
                </a:solidFill>
              </a:rPr>
              <a:t>về</a:t>
            </a:r>
            <a:r>
              <a:rPr lang="en-US" dirty="0" smtClean="0">
                <a:solidFill>
                  <a:schemeClr val="lt1"/>
                </a:solidFill>
              </a:rPr>
              <a:t> Parent/Parents:</a:t>
            </a:r>
          </a:p>
          <a:p>
            <a:pPr lvl="0">
              <a:lnSpc>
                <a:spcPct val="115000"/>
              </a:lnSpc>
            </a:pPr>
            <a:r>
              <a:rPr lang="en-US" dirty="0">
                <a:solidFill>
                  <a:schemeClr val="lt1"/>
                </a:solidFill>
                <a:hlinkClick r:id="rId5"/>
              </a:rPr>
              <a:t>https://js-2huy7d.stackblitz.io</a:t>
            </a:r>
            <a:endParaRPr dirty="0">
              <a:solidFill>
                <a:schemeClr val="lt1"/>
              </a:solidFill>
            </a:endParaRPr>
          </a:p>
        </p:txBody>
      </p:sp>
    </p:spTree>
    <p:extLst>
      <p:ext uri="{BB962C8B-B14F-4D97-AF65-F5344CB8AC3E}">
        <p14:creationId xmlns:p14="http://schemas.microsoft.com/office/powerpoint/2010/main" val="22895939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1"/>
          <p:cNvSpPr txBox="1">
            <a:spLocks noGrp="1"/>
          </p:cNvSpPr>
          <p:nvPr>
            <p:ph type="title" idx="4294967295"/>
          </p:nvPr>
        </p:nvSpPr>
        <p:spPr>
          <a:xfrm>
            <a:off x="1048350" y="1726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t>Hiệu ứng</a:t>
            </a:r>
            <a:endParaRPr>
              <a:solidFill>
                <a:srgbClr val="FFFFFF"/>
              </a:solidFill>
              <a:latin typeface="Proxima Nova Semibold"/>
              <a:ea typeface="Proxima Nova Semibold"/>
              <a:cs typeface="Proxima Nova Semibold"/>
              <a:sym typeface="Proxima Nova Semibold"/>
            </a:endParaRPr>
          </a:p>
        </p:txBody>
      </p:sp>
      <p:sp>
        <p:nvSpPr>
          <p:cNvPr id="393" name="Google Shape;393;p51"/>
          <p:cNvSpPr txBox="1"/>
          <p:nvPr/>
        </p:nvSpPr>
        <p:spPr>
          <a:xfrm>
            <a:off x="467850" y="782250"/>
            <a:ext cx="8208300" cy="3589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chemeClr val="lt1"/>
                </a:solidFill>
              </a:rPr>
              <a:t>Các ví dụ về hiệu ứng:</a:t>
            </a:r>
            <a:endParaRPr dirty="0">
              <a:solidFill>
                <a:schemeClr val="lt1"/>
              </a:solidFill>
            </a:endParaRPr>
          </a:p>
          <a:p>
            <a:pPr marL="0" lvl="0" indent="0" algn="l" rtl="0">
              <a:lnSpc>
                <a:spcPct val="115000"/>
              </a:lnSpc>
              <a:spcBef>
                <a:spcPts val="0"/>
              </a:spcBef>
              <a:spcAft>
                <a:spcPts val="0"/>
              </a:spcAft>
              <a:buNone/>
            </a:pPr>
            <a:r>
              <a:rPr lang="en" dirty="0">
                <a:solidFill>
                  <a:schemeClr val="lt1"/>
                </a:solidFill>
              </a:rPr>
              <a:t>&lt;p&gt;If you click on the "Hide" button, I will disappear.&lt;/p&gt;</a:t>
            </a:r>
            <a:endParaRPr dirty="0">
              <a:solidFill>
                <a:schemeClr val="lt1"/>
              </a:solidFill>
            </a:endParaRPr>
          </a:p>
          <a:p>
            <a:pPr marL="0" lvl="0" indent="0" algn="l" rtl="0">
              <a:lnSpc>
                <a:spcPct val="115000"/>
              </a:lnSpc>
              <a:spcBef>
                <a:spcPts val="0"/>
              </a:spcBef>
              <a:spcAft>
                <a:spcPts val="0"/>
              </a:spcAft>
              <a:buNone/>
            </a:pPr>
            <a:r>
              <a:rPr lang="en" dirty="0">
                <a:solidFill>
                  <a:schemeClr val="lt1"/>
                </a:solidFill>
              </a:rPr>
              <a:t>&lt;button id="hide"&gt;Hide&lt;/button&gt;</a:t>
            </a:r>
            <a:endParaRPr dirty="0">
              <a:solidFill>
                <a:schemeClr val="lt1"/>
              </a:solidFill>
            </a:endParaRPr>
          </a:p>
          <a:p>
            <a:pPr marL="0" lvl="0" indent="0" algn="l" rtl="0">
              <a:lnSpc>
                <a:spcPct val="115000"/>
              </a:lnSpc>
              <a:spcBef>
                <a:spcPts val="0"/>
              </a:spcBef>
              <a:spcAft>
                <a:spcPts val="0"/>
              </a:spcAft>
              <a:buNone/>
            </a:pPr>
            <a:r>
              <a:rPr lang="en" dirty="0">
                <a:solidFill>
                  <a:schemeClr val="lt1"/>
                </a:solidFill>
              </a:rPr>
              <a:t>&lt;button id="show"&gt;Show&lt;/button&gt;</a:t>
            </a:r>
            <a:endParaRPr dirty="0">
              <a:solidFill>
                <a:schemeClr val="lt1"/>
              </a:solidFill>
            </a:endParaRPr>
          </a:p>
          <a:p>
            <a:pPr marL="0" lvl="0" indent="0" algn="l" rtl="0">
              <a:lnSpc>
                <a:spcPct val="115000"/>
              </a:lnSpc>
              <a:spcBef>
                <a:spcPts val="0"/>
              </a:spcBef>
              <a:spcAft>
                <a:spcPts val="0"/>
              </a:spcAft>
              <a:buNone/>
            </a:pPr>
            <a:endParaRPr dirty="0">
              <a:solidFill>
                <a:schemeClr val="lt1"/>
              </a:solidFill>
            </a:endParaRPr>
          </a:p>
          <a:p>
            <a:pPr marL="0" lvl="0" indent="0" algn="l" rtl="0">
              <a:lnSpc>
                <a:spcPct val="115000"/>
              </a:lnSpc>
              <a:spcBef>
                <a:spcPts val="0"/>
              </a:spcBef>
              <a:spcAft>
                <a:spcPts val="0"/>
              </a:spcAft>
              <a:buNone/>
            </a:pPr>
            <a:r>
              <a:rPr lang="en" dirty="0">
                <a:solidFill>
                  <a:schemeClr val="lt1"/>
                </a:solidFill>
              </a:rPr>
              <a:t>---------------------------------------------------------------</a:t>
            </a:r>
            <a:endParaRPr dirty="0">
              <a:solidFill>
                <a:schemeClr val="lt1"/>
              </a:solidFill>
            </a:endParaRPr>
          </a:p>
          <a:p>
            <a:pPr marL="0" lvl="0" indent="0" algn="l" rtl="0">
              <a:lnSpc>
                <a:spcPct val="115000"/>
              </a:lnSpc>
              <a:spcBef>
                <a:spcPts val="0"/>
              </a:spcBef>
              <a:spcAft>
                <a:spcPts val="0"/>
              </a:spcAft>
              <a:buNone/>
            </a:pPr>
            <a:endParaRPr dirty="0">
              <a:solidFill>
                <a:schemeClr val="lt1"/>
              </a:solidFill>
            </a:endParaRPr>
          </a:p>
          <a:p>
            <a:pPr marL="0" lvl="0" indent="0" algn="l" rtl="0">
              <a:lnSpc>
                <a:spcPct val="115000"/>
              </a:lnSpc>
              <a:spcBef>
                <a:spcPts val="0"/>
              </a:spcBef>
              <a:spcAft>
                <a:spcPts val="0"/>
              </a:spcAft>
              <a:buNone/>
            </a:pPr>
            <a:r>
              <a:rPr lang="en" dirty="0">
                <a:solidFill>
                  <a:schemeClr val="lt1"/>
                </a:solidFill>
              </a:rPr>
              <a:t>&lt;div id="flip"&gt;Click to slide down panel&lt;/div&gt;</a:t>
            </a:r>
            <a:endParaRPr dirty="0">
              <a:solidFill>
                <a:schemeClr val="lt1"/>
              </a:solidFill>
            </a:endParaRPr>
          </a:p>
          <a:p>
            <a:pPr marL="0" lvl="0" indent="0" algn="l" rtl="0">
              <a:lnSpc>
                <a:spcPct val="115000"/>
              </a:lnSpc>
              <a:spcBef>
                <a:spcPts val="0"/>
              </a:spcBef>
              <a:spcAft>
                <a:spcPts val="0"/>
              </a:spcAft>
              <a:buNone/>
            </a:pPr>
            <a:r>
              <a:rPr lang="en" dirty="0">
                <a:solidFill>
                  <a:schemeClr val="lt1"/>
                </a:solidFill>
              </a:rPr>
              <a:t>&lt;div id="panel"&gt;Hello world!&lt;/div&gt;</a:t>
            </a:r>
            <a:endParaRPr dirty="0">
              <a:solidFill>
                <a:schemeClr val="lt1"/>
              </a:solidFill>
            </a:endParaRPr>
          </a:p>
          <a:p>
            <a:pPr marL="0" lvl="0" indent="0" algn="l" rtl="0">
              <a:lnSpc>
                <a:spcPct val="115000"/>
              </a:lnSpc>
              <a:spcBef>
                <a:spcPts val="0"/>
              </a:spcBef>
              <a:spcAft>
                <a:spcPts val="0"/>
              </a:spcAft>
              <a:buNone/>
            </a:pPr>
            <a:endParaRPr dirty="0">
              <a:solidFill>
                <a:schemeClr val="lt1"/>
              </a:solidFill>
            </a:endParaRPr>
          </a:p>
          <a:p>
            <a:pPr marL="0" lvl="0" indent="0" algn="l" rtl="0">
              <a:lnSpc>
                <a:spcPct val="115000"/>
              </a:lnSpc>
              <a:spcBef>
                <a:spcPts val="0"/>
              </a:spcBef>
              <a:spcAft>
                <a:spcPts val="0"/>
              </a:spcAft>
              <a:buNone/>
            </a:pPr>
            <a:r>
              <a:rPr lang="en" dirty="0">
                <a:solidFill>
                  <a:schemeClr val="lt1"/>
                </a:solidFill>
              </a:rPr>
              <a:t>----------------------------------------------------------------</a:t>
            </a:r>
            <a:endParaRPr dirty="0">
              <a:solidFill>
                <a:schemeClr val="lt1"/>
              </a:solidFill>
            </a:endParaRPr>
          </a:p>
          <a:p>
            <a:pPr marL="0" lvl="0" indent="0" algn="l" rtl="0">
              <a:lnSpc>
                <a:spcPct val="115000"/>
              </a:lnSpc>
              <a:spcBef>
                <a:spcPts val="0"/>
              </a:spcBef>
              <a:spcAft>
                <a:spcPts val="0"/>
              </a:spcAft>
              <a:buNone/>
            </a:pPr>
            <a:endParaRPr dirty="0">
              <a:solidFill>
                <a:schemeClr val="lt1"/>
              </a:solidFill>
            </a:endParaRPr>
          </a:p>
          <a:p>
            <a:pPr marL="0" lvl="0" indent="0" algn="l" rtl="0">
              <a:spcBef>
                <a:spcPts val="0"/>
              </a:spcBef>
              <a:spcAft>
                <a:spcPts val="0"/>
              </a:spcAft>
              <a:buNone/>
            </a:pPr>
            <a:r>
              <a:rPr lang="en" dirty="0">
                <a:solidFill>
                  <a:schemeClr val="lt1"/>
                </a:solidFill>
              </a:rPr>
              <a:t>&lt;div style="background:#98bf21;height:100px;</a:t>
            </a:r>
            <a:endParaRPr dirty="0">
              <a:solidFill>
                <a:schemeClr val="lt1"/>
              </a:solidFill>
            </a:endParaRPr>
          </a:p>
          <a:p>
            <a:pPr marL="0" lvl="0" indent="0" algn="l" rtl="0">
              <a:spcBef>
                <a:spcPts val="0"/>
              </a:spcBef>
              <a:spcAft>
                <a:spcPts val="0"/>
              </a:spcAft>
              <a:buNone/>
            </a:pPr>
            <a:r>
              <a:rPr lang="en" dirty="0">
                <a:solidFill>
                  <a:schemeClr val="lt1"/>
                </a:solidFill>
              </a:rPr>
              <a:t>width:100px;position:absolute;"&gt;&lt;/div&gt;</a:t>
            </a:r>
            <a:endParaRPr dirty="0">
              <a:solidFill>
                <a:schemeClr val="lt1"/>
              </a:solidFill>
            </a:endParaRPr>
          </a:p>
        </p:txBody>
      </p:sp>
      <p:sp>
        <p:nvSpPr>
          <p:cNvPr id="394" name="Google Shape;394;p51"/>
          <p:cNvSpPr txBox="1"/>
          <p:nvPr/>
        </p:nvSpPr>
        <p:spPr>
          <a:xfrm>
            <a:off x="5707950" y="782250"/>
            <a:ext cx="29682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lt1"/>
                </a:solidFill>
                <a:latin typeface="Proxima Nova"/>
                <a:ea typeface="Proxima Nova"/>
                <a:cs typeface="Proxima Nova"/>
                <a:sym typeface="Proxima Nova"/>
              </a:rPr>
              <a:t>$("#hide").click(function(){</a:t>
            </a:r>
            <a:endParaRPr>
              <a:solidFill>
                <a:schemeClr val="lt1"/>
              </a:solidFill>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r>
              <a:rPr lang="en">
                <a:solidFill>
                  <a:schemeClr val="lt1"/>
                </a:solidFill>
                <a:latin typeface="Proxima Nova"/>
                <a:ea typeface="Proxima Nova"/>
                <a:cs typeface="Proxima Nova"/>
                <a:sym typeface="Proxima Nova"/>
              </a:rPr>
              <a:t>    $("p").hide();</a:t>
            </a:r>
            <a:endParaRPr>
              <a:solidFill>
                <a:schemeClr val="lt1"/>
              </a:solidFill>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r>
              <a:rPr lang="en">
                <a:solidFill>
                  <a:schemeClr val="lt1"/>
                </a:solidFill>
                <a:latin typeface="Proxima Nova"/>
                <a:ea typeface="Proxima Nova"/>
                <a:cs typeface="Proxima Nova"/>
                <a:sym typeface="Proxima Nova"/>
              </a:rPr>
              <a:t>  });</a:t>
            </a:r>
            <a:endParaRPr>
              <a:solidFill>
                <a:schemeClr val="lt1"/>
              </a:solidFill>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r>
              <a:rPr lang="en">
                <a:solidFill>
                  <a:schemeClr val="lt1"/>
                </a:solidFill>
                <a:latin typeface="Proxima Nova"/>
                <a:ea typeface="Proxima Nova"/>
                <a:cs typeface="Proxima Nova"/>
                <a:sym typeface="Proxima Nova"/>
              </a:rPr>
              <a:t>  $("#show").click(function(){</a:t>
            </a:r>
            <a:endParaRPr>
              <a:solidFill>
                <a:schemeClr val="lt1"/>
              </a:solidFill>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r>
              <a:rPr lang="en">
                <a:solidFill>
                  <a:schemeClr val="lt1"/>
                </a:solidFill>
                <a:latin typeface="Proxima Nova"/>
                <a:ea typeface="Proxima Nova"/>
                <a:cs typeface="Proxima Nova"/>
                <a:sym typeface="Proxima Nova"/>
              </a:rPr>
              <a:t>    $("p").show();</a:t>
            </a:r>
            <a:endParaRPr>
              <a:solidFill>
                <a:schemeClr val="lt1"/>
              </a:solidFill>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r>
              <a:rPr lang="en">
                <a:solidFill>
                  <a:schemeClr val="lt1"/>
                </a:solidFill>
                <a:latin typeface="Proxima Nova"/>
                <a:ea typeface="Proxima Nova"/>
                <a:cs typeface="Proxima Nova"/>
                <a:sym typeface="Proxima Nova"/>
              </a:rPr>
              <a:t>  });</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p:txBody>
      </p:sp>
      <p:sp>
        <p:nvSpPr>
          <p:cNvPr id="395" name="Google Shape;395;p51"/>
          <p:cNvSpPr txBox="1"/>
          <p:nvPr/>
        </p:nvSpPr>
        <p:spPr>
          <a:xfrm>
            <a:off x="5707950" y="2377000"/>
            <a:ext cx="29682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lt1"/>
                </a:solidFill>
                <a:latin typeface="Proxima Nova"/>
                <a:ea typeface="Proxima Nova"/>
                <a:cs typeface="Proxima Nova"/>
                <a:sym typeface="Proxima Nova"/>
              </a:rPr>
              <a:t>$("#flip").click(function(){</a:t>
            </a:r>
            <a:endParaRPr>
              <a:solidFill>
                <a:schemeClr val="lt1"/>
              </a:solidFill>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r>
              <a:rPr lang="en">
                <a:solidFill>
                  <a:schemeClr val="lt1"/>
                </a:solidFill>
                <a:latin typeface="Proxima Nova"/>
                <a:ea typeface="Proxima Nova"/>
                <a:cs typeface="Proxima Nova"/>
                <a:sym typeface="Proxima Nova"/>
              </a:rPr>
              <a:t>    $("#panel").slideDown("slow");</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en">
                <a:solidFill>
                  <a:schemeClr val="lt1"/>
                </a:solidFill>
                <a:latin typeface="Proxima Nova"/>
                <a:ea typeface="Proxima Nova"/>
                <a:cs typeface="Proxima Nova"/>
                <a:sym typeface="Proxima Nova"/>
              </a:rPr>
              <a:t>  });</a:t>
            </a:r>
            <a:endParaRPr>
              <a:solidFill>
                <a:schemeClr val="lt1"/>
              </a:solidFill>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p:txBody>
      </p:sp>
      <p:sp>
        <p:nvSpPr>
          <p:cNvPr id="396" name="Google Shape;396;p51"/>
          <p:cNvSpPr txBox="1"/>
          <p:nvPr/>
        </p:nvSpPr>
        <p:spPr>
          <a:xfrm>
            <a:off x="5707950" y="3450425"/>
            <a:ext cx="29682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Proxima Nova"/>
                <a:ea typeface="Proxima Nova"/>
                <a:cs typeface="Proxima Nova"/>
                <a:sym typeface="Proxima Nova"/>
              </a:rPr>
              <a:t>$("button").click(function(){</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en">
                <a:solidFill>
                  <a:schemeClr val="lt1"/>
                </a:solidFill>
                <a:latin typeface="Proxima Nova"/>
                <a:ea typeface="Proxima Nova"/>
                <a:cs typeface="Proxima Nova"/>
                <a:sym typeface="Proxima Nova"/>
              </a:rPr>
              <a:t>    $("div").animate({</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en">
                <a:solidFill>
                  <a:schemeClr val="lt1"/>
                </a:solidFill>
                <a:latin typeface="Proxima Nova"/>
                <a:ea typeface="Proxima Nova"/>
                <a:cs typeface="Proxima Nova"/>
                <a:sym typeface="Proxima Nova"/>
              </a:rPr>
              <a:t>      left: '250px',</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en">
                <a:solidFill>
                  <a:schemeClr val="lt1"/>
                </a:solidFill>
                <a:latin typeface="Proxima Nova"/>
                <a:ea typeface="Proxima Nova"/>
                <a:cs typeface="Proxima Nova"/>
                <a:sym typeface="Proxima Nova"/>
              </a:rPr>
              <a:t>      opacity: '0.5',</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en">
                <a:solidFill>
                  <a:schemeClr val="lt1"/>
                </a:solidFill>
                <a:latin typeface="Proxima Nova"/>
                <a:ea typeface="Proxima Nova"/>
                <a:cs typeface="Proxima Nova"/>
                <a:sym typeface="Proxima Nova"/>
              </a:rPr>
              <a:t>      height: '150px',</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en">
                <a:solidFill>
                  <a:schemeClr val="lt1"/>
                </a:solidFill>
                <a:latin typeface="Proxima Nova"/>
                <a:ea typeface="Proxima Nova"/>
                <a:cs typeface="Proxima Nova"/>
                <a:sym typeface="Proxima Nova"/>
              </a:rPr>
              <a:t>      width: '150px'</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en">
                <a:solidFill>
                  <a:schemeClr val="lt1"/>
                </a:solidFill>
                <a:latin typeface="Proxima Nova"/>
                <a:ea typeface="Proxima Nova"/>
                <a:cs typeface="Proxima Nova"/>
                <a:sym typeface="Proxima Nova"/>
              </a:rPr>
              <a:t>    });</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en">
                <a:solidFill>
                  <a:schemeClr val="lt1"/>
                </a:solidFill>
                <a:latin typeface="Proxima Nova"/>
                <a:ea typeface="Proxima Nova"/>
                <a:cs typeface="Proxima Nova"/>
                <a:sym typeface="Proxima Nova"/>
              </a:rPr>
              <a:t>  });</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p:txBody>
      </p:sp>
    </p:spTree>
    <p:extLst>
      <p:ext uri="{BB962C8B-B14F-4D97-AF65-F5344CB8AC3E}">
        <p14:creationId xmlns:p14="http://schemas.microsoft.com/office/powerpoint/2010/main" val="2556901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2"/>
          <p:cNvSpPr txBox="1">
            <a:spLocks noGrp="1"/>
          </p:cNvSpPr>
          <p:nvPr>
            <p:ph type="title" idx="2"/>
          </p:nvPr>
        </p:nvSpPr>
        <p:spPr>
          <a:xfrm>
            <a:off x="1056100" y="1739050"/>
            <a:ext cx="2595000" cy="168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57" name="Google Shape;257;p32"/>
          <p:cNvSpPr txBox="1">
            <a:spLocks noGrp="1"/>
          </p:cNvSpPr>
          <p:nvPr>
            <p:ph type="title"/>
          </p:nvPr>
        </p:nvSpPr>
        <p:spPr>
          <a:xfrm>
            <a:off x="4576375" y="1810000"/>
            <a:ext cx="3363300" cy="1303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Giới thiệu </a:t>
            </a:r>
            <a:endParaRPr/>
          </a:p>
          <a:p>
            <a:pPr marL="0" lvl="0" indent="0" algn="r" rtl="0">
              <a:spcBef>
                <a:spcPts val="0"/>
              </a:spcBef>
              <a:spcAft>
                <a:spcPts val="0"/>
              </a:spcAft>
              <a:buNone/>
            </a:pPr>
            <a:r>
              <a:rPr lang="en"/>
              <a:t>jQuery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61"/>
        <p:cNvGrpSpPr/>
        <p:nvPr/>
      </p:nvGrpSpPr>
      <p:grpSpPr>
        <a:xfrm>
          <a:off x="0" y="0"/>
          <a:ext cx="0" cy="0"/>
          <a:chOff x="0" y="0"/>
          <a:chExt cx="0" cy="0"/>
        </a:xfrm>
      </p:grpSpPr>
      <p:sp>
        <p:nvSpPr>
          <p:cNvPr id="262" name="Google Shape;262;p33"/>
          <p:cNvSpPr txBox="1">
            <a:spLocks noGrp="1"/>
          </p:cNvSpPr>
          <p:nvPr>
            <p:ph type="title" idx="4294967295"/>
          </p:nvPr>
        </p:nvSpPr>
        <p:spPr>
          <a:xfrm>
            <a:off x="1048350" y="536975"/>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t>Giới thiệu</a:t>
            </a:r>
            <a:endParaRPr>
              <a:solidFill>
                <a:srgbClr val="FFFFFF"/>
              </a:solidFill>
              <a:latin typeface="Proxima Nova Semibold"/>
              <a:ea typeface="Proxima Nova Semibold"/>
              <a:cs typeface="Proxima Nova Semibold"/>
              <a:sym typeface="Proxima Nova Semibold"/>
            </a:endParaRPr>
          </a:p>
        </p:txBody>
      </p:sp>
      <p:sp>
        <p:nvSpPr>
          <p:cNvPr id="263" name="Google Shape;263;p33"/>
          <p:cNvSpPr txBox="1">
            <a:spLocks noGrp="1"/>
          </p:cNvSpPr>
          <p:nvPr>
            <p:ph type="body" idx="4294967295"/>
          </p:nvPr>
        </p:nvSpPr>
        <p:spPr>
          <a:xfrm>
            <a:off x="606300" y="1332025"/>
            <a:ext cx="7931400"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a:solidFill>
                  <a:schemeClr val="lt1"/>
                </a:solidFill>
                <a:latin typeface="Arial"/>
                <a:ea typeface="Arial"/>
                <a:cs typeface="Arial"/>
                <a:sym typeface="Arial"/>
              </a:rPr>
              <a:t>JQuery</a:t>
            </a:r>
            <a:r>
              <a:rPr lang="en" sz="1400">
                <a:solidFill>
                  <a:schemeClr val="lt1"/>
                </a:solidFill>
                <a:latin typeface="Arial"/>
                <a:ea typeface="Arial"/>
                <a:cs typeface="Arial"/>
                <a:sym typeface="Arial"/>
              </a:rPr>
              <a:t> là thư viện </a:t>
            </a:r>
            <a:r>
              <a:rPr lang="en" sz="1400" b="1">
                <a:solidFill>
                  <a:schemeClr val="lt1"/>
                </a:solidFill>
                <a:latin typeface="Arial"/>
                <a:ea typeface="Arial"/>
                <a:cs typeface="Arial"/>
                <a:sym typeface="Arial"/>
              </a:rPr>
              <a:t>mã nguồn mở</a:t>
            </a:r>
            <a:r>
              <a:rPr lang="en" sz="1400">
                <a:solidFill>
                  <a:schemeClr val="lt1"/>
                </a:solidFill>
                <a:latin typeface="Arial"/>
                <a:ea typeface="Arial"/>
                <a:cs typeface="Arial"/>
                <a:sym typeface="Arial"/>
              </a:rPr>
              <a:t> được viết từ </a:t>
            </a:r>
            <a:r>
              <a:rPr lang="en" sz="1400" b="1">
                <a:solidFill>
                  <a:schemeClr val="lt1"/>
                </a:solidFill>
                <a:latin typeface="Arial"/>
                <a:ea typeface="Arial"/>
                <a:cs typeface="Arial"/>
                <a:sym typeface="Arial"/>
              </a:rPr>
              <a:t>JavaScript</a:t>
            </a:r>
            <a:r>
              <a:rPr lang="en" sz="1400">
                <a:solidFill>
                  <a:schemeClr val="lt1"/>
                </a:solidFill>
                <a:latin typeface="Arial"/>
                <a:ea typeface="Arial"/>
                <a:cs typeface="Arial"/>
                <a:sym typeface="Arial"/>
              </a:rPr>
              <a:t>, đơn giản hóa việc </a:t>
            </a:r>
            <a:r>
              <a:rPr lang="en" sz="1400" b="1">
                <a:solidFill>
                  <a:schemeClr val="lt1"/>
                </a:solidFill>
                <a:latin typeface="Arial"/>
                <a:ea typeface="Arial"/>
                <a:cs typeface="Arial"/>
                <a:sym typeface="Arial"/>
              </a:rPr>
              <a:t>duyệt tài liệu HTML, xử lý sự kiện, hoạt ảnh</a:t>
            </a:r>
            <a:r>
              <a:rPr lang="en" sz="1400">
                <a:solidFill>
                  <a:schemeClr val="lt1"/>
                </a:solidFill>
                <a:latin typeface="Arial"/>
                <a:ea typeface="Arial"/>
                <a:cs typeface="Arial"/>
                <a:sym typeface="Arial"/>
              </a:rPr>
              <a:t> và tương tác </a:t>
            </a:r>
            <a:r>
              <a:rPr lang="en" sz="1400" b="1">
                <a:solidFill>
                  <a:schemeClr val="lt1"/>
                </a:solidFill>
                <a:latin typeface="Arial"/>
                <a:ea typeface="Arial"/>
                <a:cs typeface="Arial"/>
                <a:sym typeface="Arial"/>
              </a:rPr>
              <a:t>Ajax</a:t>
            </a:r>
            <a:r>
              <a:rPr lang="en" sz="1400">
                <a:solidFill>
                  <a:schemeClr val="lt1"/>
                </a:solidFill>
                <a:latin typeface="Arial"/>
                <a:ea typeface="Arial"/>
                <a:cs typeface="Arial"/>
                <a:sym typeface="Arial"/>
              </a:rPr>
              <a:t> để phát triển web nhanh chóng.</a:t>
            </a:r>
            <a:endParaRPr sz="1400">
              <a:solidFill>
                <a:schemeClr val="lt1"/>
              </a:solidFill>
              <a:latin typeface="Arial"/>
              <a:ea typeface="Arial"/>
              <a:cs typeface="Arial"/>
              <a:sym typeface="Arial"/>
            </a:endParaRPr>
          </a:p>
          <a:p>
            <a:pPr marL="0" lvl="0" indent="0" algn="l" rtl="0">
              <a:spcBef>
                <a:spcPts val="0"/>
              </a:spcBef>
              <a:spcAft>
                <a:spcPts val="0"/>
              </a:spcAft>
              <a:buNone/>
            </a:pPr>
            <a:endParaRPr sz="1400">
              <a:solidFill>
                <a:schemeClr val="lt1"/>
              </a:solidFill>
              <a:latin typeface="Montserrat"/>
              <a:ea typeface="Montserrat"/>
              <a:cs typeface="Montserrat"/>
              <a:sym typeface="Montserrat"/>
            </a:endParaRPr>
          </a:p>
        </p:txBody>
      </p:sp>
      <p:sp>
        <p:nvSpPr>
          <p:cNvPr id="264" name="Google Shape;264;p33"/>
          <p:cNvSpPr txBox="1">
            <a:spLocks noGrp="1"/>
          </p:cNvSpPr>
          <p:nvPr>
            <p:ph type="body" idx="4294967295"/>
          </p:nvPr>
        </p:nvSpPr>
        <p:spPr>
          <a:xfrm>
            <a:off x="606300" y="2273725"/>
            <a:ext cx="7931400" cy="1905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b="1" dirty="0">
                <a:solidFill>
                  <a:schemeClr val="lt1"/>
                </a:solidFill>
                <a:latin typeface="Arial"/>
                <a:ea typeface="Arial"/>
                <a:cs typeface="Arial"/>
                <a:sym typeface="Arial"/>
              </a:rPr>
              <a:t>Cài đặt:</a:t>
            </a:r>
            <a:endParaRPr sz="1400" b="1" dirty="0">
              <a:solidFill>
                <a:schemeClr val="lt1"/>
              </a:solidFill>
              <a:latin typeface="Arial"/>
              <a:ea typeface="Arial"/>
              <a:cs typeface="Arial"/>
              <a:sym typeface="Arial"/>
            </a:endParaRPr>
          </a:p>
          <a:p>
            <a:pPr marL="0" lvl="0" indent="0">
              <a:lnSpc>
                <a:spcPct val="150000"/>
              </a:lnSpc>
              <a:buNone/>
            </a:pPr>
            <a:r>
              <a:rPr lang="en" sz="1400" dirty="0">
                <a:solidFill>
                  <a:schemeClr val="lt1"/>
                </a:solidFill>
                <a:latin typeface="Arial"/>
                <a:ea typeface="Arial"/>
                <a:cs typeface="Arial"/>
                <a:sym typeface="Arial"/>
              </a:rPr>
              <a:t>Cách 1</a:t>
            </a:r>
            <a:r>
              <a:rPr lang="en" sz="1400" dirty="0" smtClean="0">
                <a:solidFill>
                  <a:schemeClr val="lt1"/>
                </a:solidFill>
                <a:latin typeface="Arial"/>
                <a:ea typeface="Arial"/>
                <a:cs typeface="Arial"/>
                <a:sym typeface="Arial"/>
              </a:rPr>
              <a:t>: </a:t>
            </a:r>
            <a:r>
              <a:rPr lang="vi-VN" sz="1400" dirty="0">
                <a:solidFill>
                  <a:schemeClr val="lt1"/>
                </a:solidFill>
                <a:latin typeface="Arial"/>
                <a:ea typeface="Arial"/>
                <a:cs typeface="Arial"/>
                <a:sym typeface="Arial"/>
              </a:rPr>
              <a:t>Khai báo ở &lt;head&gt;&lt;/head&gt; và sử dụng thư viện online</a:t>
            </a:r>
          </a:p>
          <a:p>
            <a:pPr marL="0" indent="0">
              <a:lnSpc>
                <a:spcPct val="150000"/>
              </a:lnSpc>
              <a:buNone/>
            </a:pPr>
            <a:r>
              <a:rPr lang="en" sz="1400" dirty="0" smtClean="0">
                <a:solidFill>
                  <a:schemeClr val="lt1"/>
                </a:solidFill>
                <a:latin typeface="Arial"/>
                <a:ea typeface="Arial"/>
                <a:cs typeface="Arial"/>
                <a:sym typeface="Arial"/>
              </a:rPr>
              <a:t>Cách </a:t>
            </a:r>
            <a:r>
              <a:rPr lang="en" sz="1400" dirty="0">
                <a:solidFill>
                  <a:schemeClr val="lt1"/>
                </a:solidFill>
                <a:latin typeface="Arial"/>
                <a:ea typeface="Arial"/>
                <a:cs typeface="Arial"/>
                <a:sym typeface="Arial"/>
              </a:rPr>
              <a:t>2: </a:t>
            </a:r>
            <a:r>
              <a:rPr lang="vi-VN" sz="1400" dirty="0">
                <a:solidFill>
                  <a:schemeClr val="lt1"/>
                </a:solidFill>
                <a:latin typeface="Arial"/>
                <a:ea typeface="Arial"/>
                <a:cs typeface="Arial"/>
                <a:sym typeface="Arial"/>
              </a:rPr>
              <a:t>Tải thư viện và sử dụng local, import vào </a:t>
            </a:r>
            <a:r>
              <a:rPr lang="vi-VN" sz="1400" dirty="0" smtClean="0">
                <a:solidFill>
                  <a:schemeClr val="lt1"/>
                </a:solidFill>
                <a:latin typeface="Arial"/>
                <a:ea typeface="Arial"/>
                <a:cs typeface="Arial"/>
                <a:sym typeface="Arial"/>
              </a:rPr>
              <a:t>HTML</a:t>
            </a:r>
            <a:endParaRPr lang="en" sz="1400" dirty="0" smtClean="0">
              <a:solidFill>
                <a:schemeClr val="lt1"/>
              </a:solidFill>
              <a:latin typeface="Arial"/>
              <a:ea typeface="Arial"/>
              <a:cs typeface="Arial"/>
              <a:sym typeface="Arial"/>
            </a:endParaRPr>
          </a:p>
          <a:p>
            <a:pPr marL="457200" lvl="0" indent="0" algn="l" rtl="0">
              <a:lnSpc>
                <a:spcPct val="150000"/>
              </a:lnSpc>
              <a:spcBef>
                <a:spcPts val="0"/>
              </a:spcBef>
              <a:spcAft>
                <a:spcPts val="0"/>
              </a:spcAft>
              <a:buNone/>
            </a:pPr>
            <a:r>
              <a:rPr lang="en" sz="1300" dirty="0" smtClean="0">
                <a:solidFill>
                  <a:schemeClr val="lt1"/>
                </a:solidFill>
                <a:latin typeface="Arial"/>
                <a:ea typeface="Arial"/>
                <a:cs typeface="Arial"/>
                <a:sym typeface="Arial"/>
              </a:rPr>
              <a:t>&lt;script </a:t>
            </a:r>
            <a:r>
              <a:rPr lang="en" sz="1300" dirty="0">
                <a:solidFill>
                  <a:schemeClr val="lt1"/>
                </a:solidFill>
                <a:latin typeface="Arial"/>
                <a:ea typeface="Arial"/>
                <a:cs typeface="Arial"/>
                <a:sym typeface="Arial"/>
              </a:rPr>
              <a:t>src="//code.jquery.com/jquery-1.10.2.js"&gt;&lt;/script&gt;</a:t>
            </a:r>
            <a:br>
              <a:rPr lang="en" sz="1300" dirty="0">
                <a:solidFill>
                  <a:schemeClr val="lt1"/>
                </a:solidFill>
                <a:latin typeface="Arial"/>
                <a:ea typeface="Arial"/>
                <a:cs typeface="Arial"/>
                <a:sym typeface="Arial"/>
              </a:rPr>
            </a:br>
            <a:r>
              <a:rPr lang="en" sz="1300" dirty="0">
                <a:solidFill>
                  <a:schemeClr val="lt1"/>
                </a:solidFill>
                <a:latin typeface="Arial"/>
                <a:ea typeface="Arial"/>
                <a:cs typeface="Arial"/>
                <a:sym typeface="Arial"/>
              </a:rPr>
              <a:t>&lt;script src="//code.jquery.com/ui/1.11.4/jquery-ui.js"&gt;</a:t>
            </a:r>
            <a:br>
              <a:rPr lang="en" sz="1300" dirty="0">
                <a:solidFill>
                  <a:schemeClr val="lt1"/>
                </a:solidFill>
                <a:latin typeface="Arial"/>
                <a:ea typeface="Arial"/>
                <a:cs typeface="Arial"/>
                <a:sym typeface="Arial"/>
              </a:rPr>
            </a:br>
            <a:r>
              <a:rPr lang="en" sz="1300" dirty="0">
                <a:solidFill>
                  <a:schemeClr val="lt1"/>
                </a:solidFill>
                <a:latin typeface="Arial"/>
                <a:ea typeface="Arial"/>
                <a:cs typeface="Arial"/>
                <a:sym typeface="Arial"/>
              </a:rPr>
              <a:t>&lt;/script&gt;</a:t>
            </a:r>
            <a:endParaRPr sz="1600" dirty="0">
              <a:solidFill>
                <a:schemeClr val="lt1"/>
              </a:solidFill>
              <a:latin typeface="Arial"/>
              <a:ea typeface="Arial"/>
              <a:cs typeface="Arial"/>
              <a:sym typeface="Arial"/>
            </a:endParaRPr>
          </a:p>
          <a:p>
            <a:pPr marL="0" lvl="0" indent="0" algn="l" rtl="0">
              <a:spcBef>
                <a:spcPts val="0"/>
              </a:spcBef>
              <a:spcAft>
                <a:spcPts val="0"/>
              </a:spcAft>
              <a:buNone/>
            </a:pPr>
            <a:endParaRPr sz="1400" dirty="0">
              <a:solidFill>
                <a:schemeClr val="lt1"/>
              </a:solidFill>
              <a:latin typeface="Montserrat"/>
              <a:ea typeface="Montserrat"/>
              <a:cs typeface="Montserrat"/>
              <a:sym typeface="Montserrat"/>
            </a:endParaRPr>
          </a:p>
          <a:p>
            <a:pPr marL="0" lvl="0" indent="0" algn="l" rtl="0">
              <a:spcBef>
                <a:spcPts val="0"/>
              </a:spcBef>
              <a:spcAft>
                <a:spcPts val="0"/>
              </a:spcAft>
              <a:buNone/>
            </a:pPr>
            <a:endParaRPr sz="1400" dirty="0">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68"/>
        <p:cNvGrpSpPr/>
        <p:nvPr/>
      </p:nvGrpSpPr>
      <p:grpSpPr>
        <a:xfrm>
          <a:off x="0" y="0"/>
          <a:ext cx="0" cy="0"/>
          <a:chOff x="0" y="0"/>
          <a:chExt cx="0" cy="0"/>
        </a:xfrm>
      </p:grpSpPr>
      <p:sp>
        <p:nvSpPr>
          <p:cNvPr id="269" name="Google Shape;269;p34"/>
          <p:cNvSpPr txBox="1">
            <a:spLocks noGrp="1"/>
          </p:cNvSpPr>
          <p:nvPr>
            <p:ph type="title" idx="4294967295"/>
          </p:nvPr>
        </p:nvSpPr>
        <p:spPr>
          <a:xfrm>
            <a:off x="1048350" y="1726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t>Selector</a:t>
            </a:r>
            <a:endParaRPr>
              <a:solidFill>
                <a:srgbClr val="FFFFFF"/>
              </a:solidFill>
              <a:latin typeface="Proxima Nova Semibold"/>
              <a:ea typeface="Proxima Nova Semibold"/>
              <a:cs typeface="Proxima Nova Semibold"/>
              <a:sym typeface="Proxima Nova Semibold"/>
            </a:endParaRPr>
          </a:p>
        </p:txBody>
      </p:sp>
      <p:sp>
        <p:nvSpPr>
          <p:cNvPr id="270" name="Google Shape;270;p34"/>
          <p:cNvSpPr txBox="1">
            <a:spLocks noGrp="1"/>
          </p:cNvSpPr>
          <p:nvPr>
            <p:ph type="body" idx="4294967295"/>
          </p:nvPr>
        </p:nvSpPr>
        <p:spPr>
          <a:xfrm>
            <a:off x="606300" y="881950"/>
            <a:ext cx="7931400" cy="243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lt1"/>
                </a:solidFill>
                <a:latin typeface="Arial"/>
                <a:ea typeface="Arial"/>
                <a:cs typeface="Arial"/>
                <a:sym typeface="Arial"/>
              </a:rPr>
              <a:t>Jquery selectors là thành phần quan trọng của thư viện Jquery. Giúp chọn và thao tác HTML element, làm việc với DOM.</a:t>
            </a:r>
            <a:endParaRPr sz="1400">
              <a:solidFill>
                <a:schemeClr val="lt1"/>
              </a:solidFill>
              <a:latin typeface="Arial"/>
              <a:ea typeface="Arial"/>
              <a:cs typeface="Arial"/>
              <a:sym typeface="Arial"/>
            </a:endParaRPr>
          </a:p>
          <a:p>
            <a:pPr marL="0" lvl="0" indent="0" algn="l" rtl="0">
              <a:spcBef>
                <a:spcPts val="0"/>
              </a:spcBef>
              <a:spcAft>
                <a:spcPts val="0"/>
              </a:spcAft>
              <a:buNone/>
            </a:pPr>
            <a:endParaRPr sz="1400">
              <a:solidFill>
                <a:schemeClr val="lt1"/>
              </a:solidFill>
              <a:latin typeface="Arial"/>
              <a:ea typeface="Arial"/>
              <a:cs typeface="Arial"/>
              <a:sym typeface="Arial"/>
            </a:endParaRPr>
          </a:p>
          <a:p>
            <a:pPr marL="0" lvl="0" indent="0" algn="l" rtl="0">
              <a:spcBef>
                <a:spcPts val="0"/>
              </a:spcBef>
              <a:spcAft>
                <a:spcPts val="0"/>
              </a:spcAft>
              <a:buNone/>
            </a:pPr>
            <a:r>
              <a:rPr lang="en" sz="1400">
                <a:solidFill>
                  <a:schemeClr val="lt1"/>
                </a:solidFill>
                <a:latin typeface="Arial"/>
                <a:ea typeface="Arial"/>
                <a:cs typeface="Arial"/>
                <a:sym typeface="Arial"/>
              </a:rPr>
              <a:t>Cú pháp: sử dụng dấu </a:t>
            </a:r>
            <a:r>
              <a:rPr lang="en" sz="1400" b="1">
                <a:solidFill>
                  <a:schemeClr val="lt1"/>
                </a:solidFill>
                <a:latin typeface="Arial"/>
                <a:ea typeface="Arial"/>
                <a:cs typeface="Arial"/>
                <a:sym typeface="Arial"/>
              </a:rPr>
              <a:t>$</a:t>
            </a:r>
            <a:r>
              <a:rPr lang="en" sz="1400">
                <a:solidFill>
                  <a:schemeClr val="lt1"/>
                </a:solidFill>
                <a:latin typeface="Arial"/>
                <a:ea typeface="Arial"/>
                <a:cs typeface="Arial"/>
                <a:sym typeface="Arial"/>
              </a:rPr>
              <a:t> cùng với </a:t>
            </a:r>
            <a:r>
              <a:rPr lang="en" sz="1400" b="1">
                <a:solidFill>
                  <a:schemeClr val="lt1"/>
                </a:solidFill>
                <a:latin typeface="Arial"/>
                <a:ea typeface="Arial"/>
                <a:cs typeface="Arial"/>
                <a:sym typeface="Arial"/>
              </a:rPr>
              <a:t>tên thẻ được chọn</a:t>
            </a:r>
            <a:r>
              <a:rPr lang="en" sz="1400">
                <a:solidFill>
                  <a:schemeClr val="lt1"/>
                </a:solidFill>
                <a:latin typeface="Arial"/>
                <a:ea typeface="Arial"/>
                <a:cs typeface="Arial"/>
                <a:sym typeface="Arial"/>
              </a:rPr>
              <a:t>. </a:t>
            </a:r>
            <a:endParaRPr sz="1400">
              <a:solidFill>
                <a:schemeClr val="lt1"/>
              </a:solidFill>
              <a:latin typeface="Arial"/>
              <a:ea typeface="Arial"/>
              <a:cs typeface="Arial"/>
              <a:sym typeface="Arial"/>
            </a:endParaRPr>
          </a:p>
          <a:p>
            <a:pPr marL="0" lvl="0" indent="0" algn="l" rtl="0">
              <a:spcBef>
                <a:spcPts val="0"/>
              </a:spcBef>
              <a:spcAft>
                <a:spcPts val="0"/>
              </a:spcAft>
              <a:buNone/>
            </a:pPr>
            <a:r>
              <a:rPr lang="en" sz="1400">
                <a:solidFill>
                  <a:schemeClr val="lt1"/>
                </a:solidFill>
                <a:latin typeface="Arial"/>
                <a:ea typeface="Arial"/>
                <a:cs typeface="Arial"/>
                <a:sym typeface="Arial"/>
              </a:rPr>
              <a:t>VD: $(“p”) để chọn tất cả thẻ &lt;p&gt;&lt;/p&gt;</a:t>
            </a:r>
            <a:endParaRPr sz="1400">
              <a:solidFill>
                <a:schemeClr val="lt1"/>
              </a:solidFill>
              <a:latin typeface="Arial"/>
              <a:ea typeface="Arial"/>
              <a:cs typeface="Arial"/>
              <a:sym typeface="Arial"/>
            </a:endParaRPr>
          </a:p>
          <a:p>
            <a:pPr marL="0" lvl="0" indent="0" algn="l" rtl="0">
              <a:spcBef>
                <a:spcPts val="0"/>
              </a:spcBef>
              <a:spcAft>
                <a:spcPts val="0"/>
              </a:spcAft>
              <a:buNone/>
            </a:pPr>
            <a:endParaRPr sz="1400">
              <a:solidFill>
                <a:schemeClr val="lt1"/>
              </a:solidFill>
              <a:latin typeface="Montserrat"/>
              <a:ea typeface="Montserrat"/>
              <a:cs typeface="Montserrat"/>
              <a:sym typeface="Montserrat"/>
            </a:endParaRPr>
          </a:p>
          <a:p>
            <a:pPr marL="0" lvl="0" indent="0" algn="l" rtl="0">
              <a:spcBef>
                <a:spcPts val="0"/>
              </a:spcBef>
              <a:spcAft>
                <a:spcPts val="0"/>
              </a:spcAft>
              <a:buNone/>
            </a:pPr>
            <a:r>
              <a:rPr lang="en" sz="1400">
                <a:solidFill>
                  <a:schemeClr val="lt1"/>
                </a:solidFill>
                <a:latin typeface="Arial"/>
                <a:ea typeface="Arial"/>
                <a:cs typeface="Arial"/>
                <a:sym typeface="Arial"/>
              </a:rPr>
              <a:t>Tương tự như sử dụng CSS, jQuery có thể áp dụng cho một lúc nhiều thành phần, nhiều tổ hợp khác nhau. VD: $(“p, div”)</a:t>
            </a:r>
            <a:endParaRPr sz="1400">
              <a:solidFill>
                <a:schemeClr val="lt1"/>
              </a:solidFill>
              <a:latin typeface="Arial"/>
              <a:ea typeface="Arial"/>
              <a:cs typeface="Arial"/>
              <a:sym typeface="Arial"/>
            </a:endParaRPr>
          </a:p>
          <a:p>
            <a:pPr marL="0" lvl="0" indent="0" algn="l" rtl="0">
              <a:spcBef>
                <a:spcPts val="0"/>
              </a:spcBef>
              <a:spcAft>
                <a:spcPts val="0"/>
              </a:spcAft>
              <a:buNone/>
            </a:pPr>
            <a:r>
              <a:rPr lang="en" sz="1400">
                <a:solidFill>
                  <a:schemeClr val="lt1"/>
                </a:solidFill>
                <a:latin typeface="Arial"/>
                <a:ea typeface="Arial"/>
                <a:cs typeface="Arial"/>
                <a:sym typeface="Arial"/>
              </a:rPr>
              <a:t>Ngoài ra còn có thể chọn thành phần bằng cách sử dụng ID hoặc Class của thẻ tương ứng.</a:t>
            </a:r>
            <a:endParaRPr sz="1400">
              <a:solidFill>
                <a:schemeClr val="lt1"/>
              </a:solidFill>
              <a:latin typeface="Arial"/>
              <a:ea typeface="Arial"/>
              <a:cs typeface="Arial"/>
              <a:sym typeface="Arial"/>
            </a:endParaRPr>
          </a:p>
          <a:p>
            <a:pPr marL="0" lvl="0" indent="0" algn="l" rtl="0">
              <a:spcBef>
                <a:spcPts val="0"/>
              </a:spcBef>
              <a:spcAft>
                <a:spcPts val="0"/>
              </a:spcAft>
              <a:buNone/>
            </a:pPr>
            <a:endParaRPr sz="1400">
              <a:solidFill>
                <a:schemeClr val="lt1"/>
              </a:solidFill>
              <a:latin typeface="Montserrat"/>
              <a:ea typeface="Montserrat"/>
              <a:cs typeface="Montserrat"/>
              <a:sym typeface="Montserrat"/>
            </a:endParaRPr>
          </a:p>
          <a:p>
            <a:pPr marL="0" lvl="0" indent="0" algn="l" rtl="0">
              <a:spcBef>
                <a:spcPts val="0"/>
              </a:spcBef>
              <a:spcAft>
                <a:spcPts val="0"/>
              </a:spcAft>
              <a:buNone/>
            </a:pPr>
            <a:endParaRPr sz="14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400">
              <a:solidFill>
                <a:schemeClr val="lt1"/>
              </a:solidFill>
              <a:latin typeface="Montserrat"/>
              <a:ea typeface="Montserrat"/>
              <a:cs typeface="Montserrat"/>
              <a:sym typeface="Montserrat"/>
            </a:endParaRPr>
          </a:p>
        </p:txBody>
      </p:sp>
      <p:pic>
        <p:nvPicPr>
          <p:cNvPr id="271" name="Google Shape;271;p34"/>
          <p:cNvPicPr preferRelativeResize="0"/>
          <p:nvPr/>
        </p:nvPicPr>
        <p:blipFill>
          <a:blip r:embed="rId3">
            <a:alphaModFix/>
          </a:blip>
          <a:stretch>
            <a:fillRect/>
          </a:stretch>
        </p:blipFill>
        <p:spPr>
          <a:xfrm>
            <a:off x="398875" y="3737775"/>
            <a:ext cx="4283849" cy="1183075"/>
          </a:xfrm>
          <a:prstGeom prst="rect">
            <a:avLst/>
          </a:prstGeom>
          <a:noFill/>
          <a:ln>
            <a:noFill/>
          </a:ln>
        </p:spPr>
      </p:pic>
      <p:sp>
        <p:nvSpPr>
          <p:cNvPr id="272" name="Google Shape;272;p34"/>
          <p:cNvSpPr txBox="1"/>
          <p:nvPr/>
        </p:nvSpPr>
        <p:spPr>
          <a:xfrm>
            <a:off x="1746650" y="3337575"/>
            <a:ext cx="112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Proxima Nova"/>
                <a:ea typeface="Proxima Nova"/>
                <a:cs typeface="Proxima Nova"/>
                <a:sym typeface="Proxima Nova"/>
              </a:rPr>
              <a:t>Javascript</a:t>
            </a:r>
            <a:endParaRPr>
              <a:solidFill>
                <a:schemeClr val="lt1"/>
              </a:solidFill>
              <a:latin typeface="Proxima Nova"/>
              <a:ea typeface="Proxima Nova"/>
              <a:cs typeface="Proxima Nova"/>
              <a:sym typeface="Proxima Nova"/>
            </a:endParaRPr>
          </a:p>
        </p:txBody>
      </p:sp>
      <p:sp>
        <p:nvSpPr>
          <p:cNvPr id="273" name="Google Shape;273;p34"/>
          <p:cNvSpPr txBox="1"/>
          <p:nvPr/>
        </p:nvSpPr>
        <p:spPr>
          <a:xfrm>
            <a:off x="6485350" y="3337575"/>
            <a:ext cx="80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Proxima Nova"/>
                <a:ea typeface="Proxima Nova"/>
                <a:cs typeface="Proxima Nova"/>
                <a:sym typeface="Proxima Nova"/>
              </a:rPr>
              <a:t>Jquery</a:t>
            </a:r>
            <a:endParaRPr>
              <a:solidFill>
                <a:schemeClr val="lt1"/>
              </a:solidFill>
              <a:latin typeface="Proxima Nova"/>
              <a:ea typeface="Proxima Nova"/>
              <a:cs typeface="Proxima Nova"/>
              <a:sym typeface="Proxima Nova"/>
            </a:endParaRPr>
          </a:p>
        </p:txBody>
      </p:sp>
      <p:pic>
        <p:nvPicPr>
          <p:cNvPr id="274" name="Google Shape;274;p34"/>
          <p:cNvPicPr preferRelativeResize="0"/>
          <p:nvPr/>
        </p:nvPicPr>
        <p:blipFill>
          <a:blip r:embed="rId4">
            <a:alphaModFix/>
          </a:blip>
          <a:stretch>
            <a:fillRect/>
          </a:stretch>
        </p:blipFill>
        <p:spPr>
          <a:xfrm>
            <a:off x="4995849" y="3737775"/>
            <a:ext cx="3372675" cy="110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78"/>
        <p:cNvGrpSpPr/>
        <p:nvPr/>
      </p:nvGrpSpPr>
      <p:grpSpPr>
        <a:xfrm>
          <a:off x="0" y="0"/>
          <a:ext cx="0" cy="0"/>
          <a:chOff x="0" y="0"/>
          <a:chExt cx="0" cy="0"/>
        </a:xfrm>
      </p:grpSpPr>
      <p:sp>
        <p:nvSpPr>
          <p:cNvPr id="279" name="Google Shape;279;p35"/>
          <p:cNvSpPr txBox="1">
            <a:spLocks noGrp="1"/>
          </p:cNvSpPr>
          <p:nvPr>
            <p:ph type="title" idx="4294967295"/>
          </p:nvPr>
        </p:nvSpPr>
        <p:spPr>
          <a:xfrm>
            <a:off x="1048350" y="1726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t>Traversing DOM jQuery</a:t>
            </a:r>
            <a:endParaRPr>
              <a:solidFill>
                <a:srgbClr val="FFFFFF"/>
              </a:solidFill>
              <a:latin typeface="Proxima Nova Semibold"/>
              <a:ea typeface="Proxima Nova Semibold"/>
              <a:cs typeface="Proxima Nova Semibold"/>
              <a:sym typeface="Proxima Nova Semibold"/>
            </a:endParaRPr>
          </a:p>
        </p:txBody>
      </p:sp>
      <p:sp>
        <p:nvSpPr>
          <p:cNvPr id="280" name="Google Shape;280;p35"/>
          <p:cNvSpPr txBox="1">
            <a:spLocks noGrp="1"/>
          </p:cNvSpPr>
          <p:nvPr>
            <p:ph type="body" idx="4294967295"/>
          </p:nvPr>
        </p:nvSpPr>
        <p:spPr>
          <a:xfrm>
            <a:off x="606300" y="881950"/>
            <a:ext cx="7931400" cy="7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lt1"/>
                </a:solidFill>
                <a:latin typeface="Arial"/>
                <a:ea typeface="Arial"/>
                <a:cs typeface="Arial"/>
                <a:sym typeface="Arial"/>
              </a:rPr>
              <a:t>Jquery traversing có nghĩa là duyệt qua DOM di chuyển lên xuống, ngang trong cây phân cấp để lựa chọn phần tử HTML dựa trên mối quan hệ của chúng với các phần tử khác.</a:t>
            </a:r>
            <a:endParaRPr sz="1400">
              <a:solidFill>
                <a:schemeClr val="lt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400">
              <a:solidFill>
                <a:schemeClr val="lt1"/>
              </a:solidFill>
              <a:latin typeface="Arial"/>
              <a:ea typeface="Arial"/>
              <a:cs typeface="Arial"/>
              <a:sym typeface="Arial"/>
            </a:endParaRPr>
          </a:p>
          <a:p>
            <a:pPr marL="0" lvl="0" indent="0" algn="l" rtl="0">
              <a:spcBef>
                <a:spcPts val="0"/>
              </a:spcBef>
              <a:spcAft>
                <a:spcPts val="0"/>
              </a:spcAft>
              <a:buNone/>
            </a:pPr>
            <a:endParaRPr sz="1050">
              <a:solidFill>
                <a:schemeClr val="dk1"/>
              </a:solidFill>
              <a:highlight>
                <a:srgbClr val="FFFFFF"/>
              </a:highlight>
              <a:latin typeface="Arial"/>
              <a:ea typeface="Arial"/>
              <a:cs typeface="Arial"/>
              <a:sym typeface="Arial"/>
            </a:endParaRPr>
          </a:p>
          <a:p>
            <a:pPr marL="0" lvl="0" indent="0" algn="l" rtl="0">
              <a:spcBef>
                <a:spcPts val="0"/>
              </a:spcBef>
              <a:spcAft>
                <a:spcPts val="0"/>
              </a:spcAft>
              <a:buNone/>
            </a:pPr>
            <a:endParaRPr sz="1400">
              <a:solidFill>
                <a:schemeClr val="lt1"/>
              </a:solidFill>
              <a:latin typeface="Montserrat"/>
              <a:ea typeface="Montserrat"/>
              <a:cs typeface="Montserrat"/>
              <a:sym typeface="Montserrat"/>
            </a:endParaRPr>
          </a:p>
          <a:p>
            <a:pPr marL="0" lvl="0" indent="0" algn="l" rtl="0">
              <a:spcBef>
                <a:spcPts val="0"/>
              </a:spcBef>
              <a:spcAft>
                <a:spcPts val="0"/>
              </a:spcAft>
              <a:buNone/>
            </a:pPr>
            <a:endParaRPr sz="14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400">
              <a:solidFill>
                <a:schemeClr val="lt1"/>
              </a:solidFill>
              <a:latin typeface="Montserrat"/>
              <a:ea typeface="Montserrat"/>
              <a:cs typeface="Montserrat"/>
              <a:sym typeface="Montserrat"/>
            </a:endParaRPr>
          </a:p>
        </p:txBody>
      </p:sp>
      <p:pic>
        <p:nvPicPr>
          <p:cNvPr id="281" name="Google Shape;281;p35"/>
          <p:cNvPicPr preferRelativeResize="0"/>
          <p:nvPr/>
        </p:nvPicPr>
        <p:blipFill>
          <a:blip r:embed="rId3">
            <a:alphaModFix/>
          </a:blip>
          <a:stretch>
            <a:fillRect/>
          </a:stretch>
        </p:blipFill>
        <p:spPr>
          <a:xfrm>
            <a:off x="997150" y="2009900"/>
            <a:ext cx="7149699" cy="2566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85"/>
        <p:cNvGrpSpPr/>
        <p:nvPr/>
      </p:nvGrpSpPr>
      <p:grpSpPr>
        <a:xfrm>
          <a:off x="0" y="0"/>
          <a:ext cx="0" cy="0"/>
          <a:chOff x="0" y="0"/>
          <a:chExt cx="0" cy="0"/>
        </a:xfrm>
      </p:grpSpPr>
      <p:sp>
        <p:nvSpPr>
          <p:cNvPr id="286" name="Google Shape;286;p36"/>
          <p:cNvSpPr txBox="1">
            <a:spLocks noGrp="1"/>
          </p:cNvSpPr>
          <p:nvPr>
            <p:ph type="title" idx="4294967295"/>
          </p:nvPr>
        </p:nvSpPr>
        <p:spPr>
          <a:xfrm>
            <a:off x="1048350" y="1726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t>Traversing DOM jQuery</a:t>
            </a:r>
            <a:endParaRPr>
              <a:solidFill>
                <a:srgbClr val="FFFFFF"/>
              </a:solidFill>
              <a:latin typeface="Proxima Nova Semibold"/>
              <a:ea typeface="Proxima Nova Semibold"/>
              <a:cs typeface="Proxima Nova Semibold"/>
              <a:sym typeface="Proxima Nova Semibold"/>
            </a:endParaRPr>
          </a:p>
        </p:txBody>
      </p:sp>
      <p:sp>
        <p:nvSpPr>
          <p:cNvPr id="287" name="Google Shape;287;p36"/>
          <p:cNvSpPr txBox="1">
            <a:spLocks noGrp="1"/>
          </p:cNvSpPr>
          <p:nvPr>
            <p:ph type="body" idx="4294967295"/>
          </p:nvPr>
        </p:nvSpPr>
        <p:spPr>
          <a:xfrm>
            <a:off x="606300" y="881950"/>
            <a:ext cx="7931400" cy="10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lt1"/>
                </a:solidFill>
                <a:latin typeface="Arial"/>
                <a:ea typeface="Arial"/>
                <a:cs typeface="Arial"/>
                <a:sym typeface="Arial"/>
              </a:rPr>
              <a:t>Traversing Descendants (Duyệt xuống cấp thấp hơn)</a:t>
            </a:r>
            <a:endParaRPr sz="1400" b="1">
              <a:solidFill>
                <a:schemeClr val="lt1"/>
              </a:solidFill>
              <a:latin typeface="Arial"/>
              <a:ea typeface="Arial"/>
              <a:cs typeface="Arial"/>
              <a:sym typeface="Arial"/>
            </a:endParaRPr>
          </a:p>
          <a:p>
            <a:pPr marL="457200" lvl="0" indent="-317500" algn="l" rtl="0">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children() - duyệt xuống 1 cấp trong DOM</a:t>
            </a:r>
            <a:endParaRPr sz="1400">
              <a:solidFill>
                <a:schemeClr val="lt1"/>
              </a:solidFill>
              <a:latin typeface="Arial"/>
              <a:ea typeface="Arial"/>
              <a:cs typeface="Arial"/>
              <a:sym typeface="Arial"/>
            </a:endParaRPr>
          </a:p>
          <a:p>
            <a:pPr marL="457200" lvl="0" indent="-317500" algn="l" rtl="0">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find() - duyệt xuống cấp cuối cùng trong DOM</a:t>
            </a:r>
            <a:endParaRPr sz="1400">
              <a:solidFill>
                <a:schemeClr val="lt1"/>
              </a:solidFill>
              <a:latin typeface="Arial"/>
              <a:ea typeface="Arial"/>
              <a:cs typeface="Arial"/>
              <a:sym typeface="Arial"/>
            </a:endParaRPr>
          </a:p>
          <a:p>
            <a:pPr marL="0" lvl="0" indent="0" algn="l" rtl="0">
              <a:spcBef>
                <a:spcPts val="0"/>
              </a:spcBef>
              <a:spcAft>
                <a:spcPts val="0"/>
              </a:spcAft>
              <a:buNone/>
            </a:pPr>
            <a:endParaRPr sz="1400">
              <a:solidFill>
                <a:schemeClr val="lt1"/>
              </a:solidFill>
              <a:latin typeface="Arial"/>
              <a:ea typeface="Arial"/>
              <a:cs typeface="Arial"/>
              <a:sym typeface="Arial"/>
            </a:endParaRPr>
          </a:p>
          <a:p>
            <a:pPr marL="0" lvl="0" indent="0" algn="l" rtl="0">
              <a:spcBef>
                <a:spcPts val="0"/>
              </a:spcBef>
              <a:spcAft>
                <a:spcPts val="0"/>
              </a:spcAft>
              <a:buNone/>
            </a:pPr>
            <a:endParaRPr sz="1050">
              <a:solidFill>
                <a:schemeClr val="dk1"/>
              </a:solidFill>
              <a:highlight>
                <a:srgbClr val="FFFFFF"/>
              </a:highlight>
              <a:latin typeface="Arial"/>
              <a:ea typeface="Arial"/>
              <a:cs typeface="Arial"/>
              <a:sym typeface="Arial"/>
            </a:endParaRPr>
          </a:p>
          <a:p>
            <a:pPr marL="0" lvl="0" indent="0" algn="l" rtl="0">
              <a:spcBef>
                <a:spcPts val="0"/>
              </a:spcBef>
              <a:spcAft>
                <a:spcPts val="0"/>
              </a:spcAft>
              <a:buNone/>
            </a:pPr>
            <a:endParaRPr sz="1400">
              <a:solidFill>
                <a:schemeClr val="lt1"/>
              </a:solidFill>
              <a:latin typeface="Montserrat"/>
              <a:ea typeface="Montserrat"/>
              <a:cs typeface="Montserrat"/>
              <a:sym typeface="Montserrat"/>
            </a:endParaRPr>
          </a:p>
          <a:p>
            <a:pPr marL="0" lvl="0" indent="0" algn="l" rtl="0">
              <a:spcBef>
                <a:spcPts val="0"/>
              </a:spcBef>
              <a:spcAft>
                <a:spcPts val="0"/>
              </a:spcAft>
              <a:buNone/>
            </a:pPr>
            <a:endParaRPr sz="14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400">
              <a:solidFill>
                <a:schemeClr val="lt1"/>
              </a:solidFill>
              <a:latin typeface="Montserrat"/>
              <a:ea typeface="Montserrat"/>
              <a:cs typeface="Montserrat"/>
              <a:sym typeface="Montserrat"/>
            </a:endParaRPr>
          </a:p>
        </p:txBody>
      </p:sp>
      <p:pic>
        <p:nvPicPr>
          <p:cNvPr id="288" name="Google Shape;288;p36"/>
          <p:cNvPicPr preferRelativeResize="0"/>
          <p:nvPr/>
        </p:nvPicPr>
        <p:blipFill>
          <a:blip r:embed="rId3">
            <a:alphaModFix/>
          </a:blip>
          <a:stretch>
            <a:fillRect/>
          </a:stretch>
        </p:blipFill>
        <p:spPr>
          <a:xfrm>
            <a:off x="1329175" y="1939450"/>
            <a:ext cx="6485660" cy="289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92"/>
        <p:cNvGrpSpPr/>
        <p:nvPr/>
      </p:nvGrpSpPr>
      <p:grpSpPr>
        <a:xfrm>
          <a:off x="0" y="0"/>
          <a:ext cx="0" cy="0"/>
          <a:chOff x="0" y="0"/>
          <a:chExt cx="0" cy="0"/>
        </a:xfrm>
      </p:grpSpPr>
      <p:sp>
        <p:nvSpPr>
          <p:cNvPr id="293" name="Google Shape;293;p37"/>
          <p:cNvSpPr txBox="1">
            <a:spLocks noGrp="1"/>
          </p:cNvSpPr>
          <p:nvPr>
            <p:ph type="title" idx="4294967295"/>
          </p:nvPr>
        </p:nvSpPr>
        <p:spPr>
          <a:xfrm>
            <a:off x="1048350" y="1726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t>Traversing DOM Jquery</a:t>
            </a:r>
            <a:endParaRPr>
              <a:solidFill>
                <a:srgbClr val="FFFFFF"/>
              </a:solidFill>
              <a:latin typeface="Proxima Nova Semibold"/>
              <a:ea typeface="Proxima Nova Semibold"/>
              <a:cs typeface="Proxima Nova Semibold"/>
              <a:sym typeface="Proxima Nova Semibold"/>
            </a:endParaRPr>
          </a:p>
        </p:txBody>
      </p:sp>
      <p:sp>
        <p:nvSpPr>
          <p:cNvPr id="294" name="Google Shape;294;p37"/>
          <p:cNvSpPr txBox="1">
            <a:spLocks noGrp="1"/>
          </p:cNvSpPr>
          <p:nvPr>
            <p:ph type="body" idx="4294967295"/>
          </p:nvPr>
        </p:nvSpPr>
        <p:spPr>
          <a:xfrm>
            <a:off x="606300" y="881950"/>
            <a:ext cx="7931400" cy="10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lt1"/>
                </a:solidFill>
                <a:latin typeface="Arial"/>
                <a:ea typeface="Arial"/>
                <a:cs typeface="Arial"/>
                <a:sym typeface="Arial"/>
              </a:rPr>
              <a:t>Traversing Ancestors (Duyệt lên cấp cao hơn)</a:t>
            </a:r>
            <a:endParaRPr sz="1400" b="1">
              <a:solidFill>
                <a:schemeClr val="lt1"/>
              </a:solidFill>
              <a:latin typeface="Arial"/>
              <a:ea typeface="Arial"/>
              <a:cs typeface="Arial"/>
              <a:sym typeface="Arial"/>
            </a:endParaRPr>
          </a:p>
          <a:p>
            <a:pPr marL="457200" lvl="0" indent="-317500" algn="l" rtl="0">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parent() - trả về cha trực tiếp của nó</a:t>
            </a:r>
            <a:endParaRPr sz="1400">
              <a:solidFill>
                <a:schemeClr val="lt1"/>
              </a:solidFill>
              <a:latin typeface="Arial"/>
              <a:ea typeface="Arial"/>
              <a:cs typeface="Arial"/>
              <a:sym typeface="Arial"/>
            </a:endParaRPr>
          </a:p>
          <a:p>
            <a:pPr marL="457200" lvl="0" indent="-317500" algn="l" rtl="0">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parents() - trả về tất cả cấp cao hơn trong nhánh (tổ tiên)</a:t>
            </a:r>
            <a:endParaRPr sz="1400">
              <a:solidFill>
                <a:schemeClr val="lt1"/>
              </a:solidFill>
              <a:latin typeface="Arial"/>
              <a:ea typeface="Arial"/>
              <a:cs typeface="Arial"/>
              <a:sym typeface="Arial"/>
            </a:endParaRPr>
          </a:p>
          <a:p>
            <a:pPr marL="457200" lvl="0" indent="-317500" algn="l" rtl="0">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parentsUntil() - trả về tất cả tổ tiên của nó cho đến ...</a:t>
            </a:r>
            <a:endParaRPr sz="1400">
              <a:solidFill>
                <a:schemeClr val="lt1"/>
              </a:solidFill>
              <a:latin typeface="Arial"/>
              <a:ea typeface="Arial"/>
              <a:cs typeface="Arial"/>
              <a:sym typeface="Arial"/>
            </a:endParaRPr>
          </a:p>
          <a:p>
            <a:pPr marL="0" lvl="0" indent="0" algn="l" rtl="0">
              <a:spcBef>
                <a:spcPts val="0"/>
              </a:spcBef>
              <a:spcAft>
                <a:spcPts val="0"/>
              </a:spcAft>
              <a:buNone/>
            </a:pPr>
            <a:endParaRPr sz="1400">
              <a:solidFill>
                <a:schemeClr val="lt1"/>
              </a:solidFill>
              <a:latin typeface="Arial"/>
              <a:ea typeface="Arial"/>
              <a:cs typeface="Arial"/>
              <a:sym typeface="Arial"/>
            </a:endParaRPr>
          </a:p>
          <a:p>
            <a:pPr marL="0" lvl="0" indent="0" algn="l" rtl="0">
              <a:spcBef>
                <a:spcPts val="0"/>
              </a:spcBef>
              <a:spcAft>
                <a:spcPts val="0"/>
              </a:spcAft>
              <a:buNone/>
            </a:pPr>
            <a:endParaRPr sz="1400">
              <a:solidFill>
                <a:schemeClr val="lt1"/>
              </a:solidFill>
              <a:latin typeface="Arial"/>
              <a:ea typeface="Arial"/>
              <a:cs typeface="Arial"/>
              <a:sym typeface="Arial"/>
            </a:endParaRPr>
          </a:p>
          <a:p>
            <a:pPr marL="0" lvl="0" indent="0" algn="l" rtl="0">
              <a:spcBef>
                <a:spcPts val="0"/>
              </a:spcBef>
              <a:spcAft>
                <a:spcPts val="0"/>
              </a:spcAft>
              <a:buNone/>
            </a:pPr>
            <a:endParaRPr sz="1050">
              <a:solidFill>
                <a:schemeClr val="dk1"/>
              </a:solidFill>
              <a:highlight>
                <a:srgbClr val="FFFFFF"/>
              </a:highlight>
              <a:latin typeface="Arial"/>
              <a:ea typeface="Arial"/>
              <a:cs typeface="Arial"/>
              <a:sym typeface="Arial"/>
            </a:endParaRPr>
          </a:p>
          <a:p>
            <a:pPr marL="0" lvl="0" indent="0" algn="l" rtl="0">
              <a:spcBef>
                <a:spcPts val="0"/>
              </a:spcBef>
              <a:spcAft>
                <a:spcPts val="0"/>
              </a:spcAft>
              <a:buNone/>
            </a:pPr>
            <a:endParaRPr sz="1400">
              <a:solidFill>
                <a:schemeClr val="lt1"/>
              </a:solidFill>
              <a:latin typeface="Montserrat"/>
              <a:ea typeface="Montserrat"/>
              <a:cs typeface="Montserrat"/>
              <a:sym typeface="Montserrat"/>
            </a:endParaRPr>
          </a:p>
          <a:p>
            <a:pPr marL="0" lvl="0" indent="0" algn="l" rtl="0">
              <a:spcBef>
                <a:spcPts val="0"/>
              </a:spcBef>
              <a:spcAft>
                <a:spcPts val="0"/>
              </a:spcAft>
              <a:buNone/>
            </a:pPr>
            <a:endParaRPr sz="14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400">
              <a:solidFill>
                <a:schemeClr val="lt1"/>
              </a:solidFill>
              <a:latin typeface="Montserrat"/>
              <a:ea typeface="Montserrat"/>
              <a:cs typeface="Montserrat"/>
              <a:sym typeface="Montserrat"/>
            </a:endParaRPr>
          </a:p>
        </p:txBody>
      </p:sp>
      <p:pic>
        <p:nvPicPr>
          <p:cNvPr id="295" name="Google Shape;295;p37"/>
          <p:cNvPicPr preferRelativeResize="0"/>
          <p:nvPr/>
        </p:nvPicPr>
        <p:blipFill>
          <a:blip r:embed="rId3">
            <a:alphaModFix/>
          </a:blip>
          <a:stretch>
            <a:fillRect/>
          </a:stretch>
        </p:blipFill>
        <p:spPr>
          <a:xfrm>
            <a:off x="1329175" y="2102075"/>
            <a:ext cx="6485660" cy="289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99"/>
        <p:cNvGrpSpPr/>
        <p:nvPr/>
      </p:nvGrpSpPr>
      <p:grpSpPr>
        <a:xfrm>
          <a:off x="0" y="0"/>
          <a:ext cx="0" cy="0"/>
          <a:chOff x="0" y="0"/>
          <a:chExt cx="0" cy="0"/>
        </a:xfrm>
      </p:grpSpPr>
      <p:sp>
        <p:nvSpPr>
          <p:cNvPr id="300" name="Google Shape;300;p38"/>
          <p:cNvSpPr txBox="1">
            <a:spLocks noGrp="1"/>
          </p:cNvSpPr>
          <p:nvPr>
            <p:ph type="title" idx="4294967295"/>
          </p:nvPr>
        </p:nvSpPr>
        <p:spPr>
          <a:xfrm>
            <a:off x="1048350" y="1726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t>Traversing DOM jQuery</a:t>
            </a:r>
            <a:endParaRPr>
              <a:solidFill>
                <a:srgbClr val="FFFFFF"/>
              </a:solidFill>
              <a:latin typeface="Proxima Nova Semibold"/>
              <a:ea typeface="Proxima Nova Semibold"/>
              <a:cs typeface="Proxima Nova Semibold"/>
              <a:sym typeface="Proxima Nova Semibold"/>
            </a:endParaRPr>
          </a:p>
        </p:txBody>
      </p:sp>
      <p:sp>
        <p:nvSpPr>
          <p:cNvPr id="301" name="Google Shape;301;p38"/>
          <p:cNvSpPr txBox="1">
            <a:spLocks noGrp="1"/>
          </p:cNvSpPr>
          <p:nvPr>
            <p:ph type="body" idx="4294967295"/>
          </p:nvPr>
        </p:nvSpPr>
        <p:spPr>
          <a:xfrm>
            <a:off x="606300" y="881950"/>
            <a:ext cx="5040900" cy="151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lt1"/>
                </a:solidFill>
                <a:latin typeface="Arial"/>
                <a:ea typeface="Arial"/>
                <a:cs typeface="Arial"/>
                <a:sym typeface="Arial"/>
              </a:rPr>
              <a:t>Traversing Siblings (Duyệt cấp ngang hàng)</a:t>
            </a:r>
            <a:endParaRPr sz="1400" b="1">
              <a:solidFill>
                <a:schemeClr val="lt1"/>
              </a:solidFill>
              <a:latin typeface="Arial"/>
              <a:ea typeface="Arial"/>
              <a:cs typeface="Arial"/>
              <a:sym typeface="Arial"/>
            </a:endParaRPr>
          </a:p>
          <a:p>
            <a:pPr marL="457200" lvl="0" indent="-317500" algn="l" rtl="0">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siblings() - trả về tất cả anh chị em của nó</a:t>
            </a:r>
            <a:endParaRPr sz="1400">
              <a:solidFill>
                <a:schemeClr val="lt1"/>
              </a:solidFill>
              <a:latin typeface="Arial"/>
              <a:ea typeface="Arial"/>
              <a:cs typeface="Arial"/>
              <a:sym typeface="Arial"/>
            </a:endParaRPr>
          </a:p>
          <a:p>
            <a:pPr marL="457200" lvl="0" indent="-317500" algn="l" rtl="0">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next() - trả về 1 element kế tiếp theo nó</a:t>
            </a:r>
            <a:endParaRPr sz="1400">
              <a:solidFill>
                <a:schemeClr val="lt1"/>
              </a:solidFill>
              <a:latin typeface="Arial"/>
              <a:ea typeface="Arial"/>
              <a:cs typeface="Arial"/>
              <a:sym typeface="Arial"/>
            </a:endParaRPr>
          </a:p>
          <a:p>
            <a:pPr marL="457200" lvl="0" indent="-317500" algn="l" rtl="0">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nextAll() - trả về tất cả element kế tiếp nó</a:t>
            </a:r>
            <a:endParaRPr sz="1400">
              <a:solidFill>
                <a:schemeClr val="lt1"/>
              </a:solidFill>
              <a:latin typeface="Arial"/>
              <a:ea typeface="Arial"/>
              <a:cs typeface="Arial"/>
              <a:sym typeface="Arial"/>
            </a:endParaRPr>
          </a:p>
          <a:p>
            <a:pPr marL="457200" lvl="0" indent="-317500" algn="l" rtl="0">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nextUntil() - trả về tất cả element kế tiếp nó cho đến</a:t>
            </a:r>
            <a:endParaRPr sz="1400">
              <a:solidFill>
                <a:schemeClr val="lt1"/>
              </a:solidFill>
              <a:latin typeface="Arial"/>
              <a:ea typeface="Arial"/>
              <a:cs typeface="Arial"/>
              <a:sym typeface="Arial"/>
            </a:endParaRPr>
          </a:p>
          <a:p>
            <a:pPr marL="457200" lvl="0" indent="0" algn="l" rtl="0">
              <a:spcBef>
                <a:spcPts val="0"/>
              </a:spcBef>
              <a:spcAft>
                <a:spcPts val="0"/>
              </a:spcAft>
              <a:buNone/>
            </a:pPr>
            <a:endParaRPr sz="1400">
              <a:solidFill>
                <a:schemeClr val="lt1"/>
              </a:solidFill>
              <a:latin typeface="Arial"/>
              <a:ea typeface="Arial"/>
              <a:cs typeface="Arial"/>
              <a:sym typeface="Arial"/>
            </a:endParaRPr>
          </a:p>
          <a:p>
            <a:pPr marL="0" lvl="0" indent="0" algn="l" rtl="0">
              <a:spcBef>
                <a:spcPts val="0"/>
              </a:spcBef>
              <a:spcAft>
                <a:spcPts val="0"/>
              </a:spcAft>
              <a:buNone/>
            </a:pPr>
            <a:endParaRPr sz="1400">
              <a:solidFill>
                <a:schemeClr val="lt1"/>
              </a:solidFill>
              <a:latin typeface="Arial"/>
              <a:ea typeface="Arial"/>
              <a:cs typeface="Arial"/>
              <a:sym typeface="Arial"/>
            </a:endParaRPr>
          </a:p>
          <a:p>
            <a:pPr marL="0" lvl="0" indent="0" algn="l" rtl="0">
              <a:spcBef>
                <a:spcPts val="0"/>
              </a:spcBef>
              <a:spcAft>
                <a:spcPts val="0"/>
              </a:spcAft>
              <a:buNone/>
            </a:pPr>
            <a:endParaRPr sz="1400">
              <a:solidFill>
                <a:schemeClr val="lt1"/>
              </a:solidFill>
              <a:latin typeface="Arial"/>
              <a:ea typeface="Arial"/>
              <a:cs typeface="Arial"/>
              <a:sym typeface="Arial"/>
            </a:endParaRPr>
          </a:p>
          <a:p>
            <a:pPr marL="0" lvl="0" indent="0" algn="l" rtl="0">
              <a:spcBef>
                <a:spcPts val="0"/>
              </a:spcBef>
              <a:spcAft>
                <a:spcPts val="0"/>
              </a:spcAft>
              <a:buNone/>
            </a:pPr>
            <a:endParaRPr sz="1050">
              <a:solidFill>
                <a:schemeClr val="dk1"/>
              </a:solidFill>
              <a:highlight>
                <a:srgbClr val="FFFFFF"/>
              </a:highlight>
              <a:latin typeface="Arial"/>
              <a:ea typeface="Arial"/>
              <a:cs typeface="Arial"/>
              <a:sym typeface="Arial"/>
            </a:endParaRPr>
          </a:p>
          <a:p>
            <a:pPr marL="0" lvl="0" indent="0" algn="l" rtl="0">
              <a:spcBef>
                <a:spcPts val="0"/>
              </a:spcBef>
              <a:spcAft>
                <a:spcPts val="0"/>
              </a:spcAft>
              <a:buNone/>
            </a:pPr>
            <a:endParaRPr sz="1400">
              <a:solidFill>
                <a:schemeClr val="lt1"/>
              </a:solidFill>
              <a:latin typeface="Montserrat"/>
              <a:ea typeface="Montserrat"/>
              <a:cs typeface="Montserrat"/>
              <a:sym typeface="Montserrat"/>
            </a:endParaRPr>
          </a:p>
          <a:p>
            <a:pPr marL="0" lvl="0" indent="0" algn="l" rtl="0">
              <a:spcBef>
                <a:spcPts val="0"/>
              </a:spcBef>
              <a:spcAft>
                <a:spcPts val="0"/>
              </a:spcAft>
              <a:buNone/>
            </a:pPr>
            <a:endParaRPr sz="14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400">
              <a:solidFill>
                <a:schemeClr val="lt1"/>
              </a:solidFill>
              <a:latin typeface="Montserrat"/>
              <a:ea typeface="Montserrat"/>
              <a:cs typeface="Montserrat"/>
              <a:sym typeface="Montserrat"/>
            </a:endParaRPr>
          </a:p>
        </p:txBody>
      </p:sp>
      <p:sp>
        <p:nvSpPr>
          <p:cNvPr id="302" name="Google Shape;302;p38"/>
          <p:cNvSpPr txBox="1"/>
          <p:nvPr/>
        </p:nvSpPr>
        <p:spPr>
          <a:xfrm>
            <a:off x="5647150" y="1039425"/>
            <a:ext cx="4907700" cy="11436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lt1"/>
              </a:buClr>
              <a:buSzPts val="1400"/>
              <a:buFont typeface="Arial"/>
              <a:buChar char="-"/>
            </a:pPr>
            <a:r>
              <a:rPr lang="en">
                <a:solidFill>
                  <a:schemeClr val="lt1"/>
                </a:solidFill>
              </a:rPr>
              <a:t>prev()</a:t>
            </a:r>
            <a:endParaRPr>
              <a:solidFill>
                <a:schemeClr val="lt1"/>
              </a:solidFill>
            </a:endParaRPr>
          </a:p>
          <a:p>
            <a:pPr marL="457200" lvl="0" indent="-317500" algn="l" rtl="0">
              <a:lnSpc>
                <a:spcPct val="115000"/>
              </a:lnSpc>
              <a:spcBef>
                <a:spcPts val="0"/>
              </a:spcBef>
              <a:spcAft>
                <a:spcPts val="0"/>
              </a:spcAft>
              <a:buClr>
                <a:schemeClr val="lt1"/>
              </a:buClr>
              <a:buSzPts val="1400"/>
              <a:buFont typeface="Arial"/>
              <a:buChar char="-"/>
            </a:pPr>
            <a:r>
              <a:rPr lang="en">
                <a:solidFill>
                  <a:schemeClr val="lt1"/>
                </a:solidFill>
              </a:rPr>
              <a:t>prevAll()</a:t>
            </a:r>
            <a:endParaRPr>
              <a:solidFill>
                <a:schemeClr val="lt1"/>
              </a:solidFill>
            </a:endParaRPr>
          </a:p>
          <a:p>
            <a:pPr marL="457200" lvl="0" indent="-317500" algn="l" rtl="0">
              <a:lnSpc>
                <a:spcPct val="115000"/>
              </a:lnSpc>
              <a:spcBef>
                <a:spcPts val="0"/>
              </a:spcBef>
              <a:spcAft>
                <a:spcPts val="0"/>
              </a:spcAft>
              <a:buClr>
                <a:schemeClr val="lt1"/>
              </a:buClr>
              <a:buSzPts val="1400"/>
              <a:buFont typeface="Arial"/>
              <a:buChar char="-"/>
            </a:pPr>
            <a:r>
              <a:rPr lang="en">
                <a:solidFill>
                  <a:schemeClr val="lt1"/>
                </a:solidFill>
              </a:rPr>
              <a:t>prevUntil()</a:t>
            </a:r>
            <a:endParaRPr>
              <a:solidFill>
                <a:schemeClr val="lt1"/>
              </a:solidFill>
            </a:endParaRPr>
          </a:p>
          <a:p>
            <a:pPr marL="0" lvl="0" indent="0" algn="l" rtl="0">
              <a:spcBef>
                <a:spcPts val="0"/>
              </a:spcBef>
              <a:spcAft>
                <a:spcPts val="0"/>
              </a:spcAft>
              <a:buNone/>
            </a:pPr>
            <a:endParaRPr>
              <a:latin typeface="Proxima Nova"/>
              <a:ea typeface="Proxima Nova"/>
              <a:cs typeface="Proxima Nova"/>
              <a:sym typeface="Proxima Nova"/>
            </a:endParaRPr>
          </a:p>
        </p:txBody>
      </p:sp>
      <p:pic>
        <p:nvPicPr>
          <p:cNvPr id="303" name="Google Shape;303;p38"/>
          <p:cNvPicPr preferRelativeResize="0"/>
          <p:nvPr/>
        </p:nvPicPr>
        <p:blipFill>
          <a:blip r:embed="rId3">
            <a:alphaModFix/>
          </a:blip>
          <a:stretch>
            <a:fillRect/>
          </a:stretch>
        </p:blipFill>
        <p:spPr>
          <a:xfrm>
            <a:off x="2043326" y="2485975"/>
            <a:ext cx="5057351" cy="2584700"/>
          </a:xfrm>
          <a:prstGeom prst="rect">
            <a:avLst/>
          </a:prstGeom>
          <a:noFill/>
          <a:ln>
            <a:noFill/>
          </a:ln>
        </p:spPr>
      </p:pic>
    </p:spTree>
  </p:cSld>
  <p:clrMapOvr>
    <a:masterClrMapping/>
  </p:clrMapOvr>
</p:sld>
</file>

<file path=ppt/theme/theme1.xml><?xml version="1.0" encoding="utf-8"?>
<a:theme xmlns:a="http://schemas.openxmlformats.org/drawingml/2006/main" name="Livine Meeting by Slidesgo">
  <a:themeElements>
    <a:clrScheme name="Simple Light">
      <a:dk1>
        <a:srgbClr val="000000"/>
      </a:dk1>
      <a:lt1>
        <a:srgbClr val="FFFFFF"/>
      </a:lt1>
      <a:dk2>
        <a:srgbClr val="595959"/>
      </a:dk2>
      <a:lt2>
        <a:srgbClr val="EEEEEE"/>
      </a:lt2>
      <a:accent1>
        <a:srgbClr val="27316F"/>
      </a:accent1>
      <a:accent2>
        <a:srgbClr val="75C4C0"/>
      </a:accent2>
      <a:accent3>
        <a:srgbClr val="FFC800"/>
      </a:accent3>
      <a:accent4>
        <a:srgbClr val="595959"/>
      </a:accent4>
      <a:accent5>
        <a:srgbClr val="C2C2C2"/>
      </a:accent5>
      <a:accent6>
        <a:srgbClr val="F2F2F2"/>
      </a:accent6>
      <a:hlink>
        <a:srgbClr val="75C4C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1875</Words>
  <Application>Microsoft Office PowerPoint</Application>
  <PresentationFormat>On-screen Show (16:9)</PresentationFormat>
  <Paragraphs>334</Paragraphs>
  <Slides>24</Slides>
  <Notes>24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Proxima Nova Semibold</vt:lpstr>
      <vt:lpstr>Consolas</vt:lpstr>
      <vt:lpstr>Arial</vt:lpstr>
      <vt:lpstr>Montserrat</vt:lpstr>
      <vt:lpstr>Arvo</vt:lpstr>
      <vt:lpstr>Proxima Nova</vt:lpstr>
      <vt:lpstr>Livine Meeting by Slidesgo</vt:lpstr>
      <vt:lpstr>SlidesGo Final Pages</vt:lpstr>
      <vt:lpstr>Giới thiệu  jQuery</vt:lpstr>
      <vt:lpstr>Nội dung chính</vt:lpstr>
      <vt:lpstr>01</vt:lpstr>
      <vt:lpstr>Giới thiệu</vt:lpstr>
      <vt:lpstr>Selector</vt:lpstr>
      <vt:lpstr>Traversing DOM jQuery</vt:lpstr>
      <vt:lpstr>Traversing DOM jQuery</vt:lpstr>
      <vt:lpstr>Traversing DOM Jquery</vt:lpstr>
      <vt:lpstr>Traversing DOM jQuery</vt:lpstr>
      <vt:lpstr>02</vt:lpstr>
      <vt:lpstr>Một số hàm phổ biến</vt:lpstr>
      <vt:lpstr>Một số hàm phổ biến</vt:lpstr>
      <vt:lpstr>Một số hàm phổ biến</vt:lpstr>
      <vt:lpstr>Một số hàm phổ biến</vt:lpstr>
      <vt:lpstr>Một số hàm phổ biến</vt:lpstr>
      <vt:lpstr>Một số hàm phổ biến</vt:lpstr>
      <vt:lpstr>Một số hàm phổ biến</vt:lpstr>
      <vt:lpstr>03</vt:lpstr>
      <vt:lpstr>Sự kiện (Event)</vt:lpstr>
      <vt:lpstr>Sự kiện (Event)</vt:lpstr>
      <vt:lpstr>Hiệu ứng</vt:lpstr>
      <vt:lpstr>Hiệu ứng</vt:lpstr>
      <vt:lpstr>Ví dụ</vt:lpstr>
      <vt:lpstr>Hiệu ứng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jQuery</dc:title>
  <dc:creator>Luxury</dc:creator>
  <cp:lastModifiedBy>Luxury</cp:lastModifiedBy>
  <cp:revision>5</cp:revision>
  <dcterms:modified xsi:type="dcterms:W3CDTF">2021-10-21T10:16:58Z</dcterms:modified>
</cp:coreProperties>
</file>