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70" r:id="rId4"/>
    <p:sldId id="271" r:id="rId5"/>
    <p:sldId id="260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>
        <p:scale>
          <a:sx n="66" d="100"/>
          <a:sy n="66" d="100"/>
        </p:scale>
        <p:origin x="8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1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41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9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75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5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02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8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0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7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2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34FA-4BB8-F245-9BA7-C594BD90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0028" y="2158284"/>
            <a:ext cx="8637073" cy="2541431"/>
          </a:xfrm>
        </p:spPr>
        <p:txBody>
          <a:bodyPr/>
          <a:lstStyle/>
          <a:p>
            <a:r>
              <a:rPr lang="en-US" dirty="0" smtClean="0"/>
              <a:t>Capstone </a:t>
            </a: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491C-57BD-894B-93C8-C56FDE846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9215" y="1013076"/>
            <a:ext cx="9057886" cy="2415923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Segmenting and Clustering </a:t>
            </a:r>
          </a:p>
          <a:p>
            <a:pPr algn="r"/>
            <a:r>
              <a:rPr lang="en-US" sz="4000" b="1" i="1" dirty="0">
                <a:solidFill>
                  <a:srgbClr val="FF0000"/>
                </a:solidFill>
              </a:rPr>
              <a:t>Affordable Rental Project </a:t>
            </a:r>
            <a:endParaRPr lang="en-US" sz="4000" b="1" i="1" dirty="0" smtClean="0">
              <a:solidFill>
                <a:srgbClr val="FF0000"/>
              </a:solidFill>
            </a:endParaRPr>
          </a:p>
          <a:p>
            <a:pPr algn="r"/>
            <a:r>
              <a:rPr lang="en-US" sz="4000" dirty="0" smtClean="0"/>
              <a:t>in San Francisco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64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66AF-AD94-E340-9421-8526D076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9C34-94D8-0A4B-A967-6460429C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731" y="600759"/>
            <a:ext cx="7281619" cy="5656479"/>
          </a:xfrm>
        </p:spPr>
        <p:txBody>
          <a:bodyPr anchor="ctr">
            <a:normAutofit/>
          </a:bodyPr>
          <a:lstStyle/>
          <a:p>
            <a:r>
              <a:rPr lang="en-US" dirty="0"/>
              <a:t>1 - Introduction: Business Problem</a:t>
            </a:r>
          </a:p>
          <a:p>
            <a:r>
              <a:rPr lang="en-US" dirty="0"/>
              <a:t>2 - Data  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       2.1 - Source of Data     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	2.2 - Download and Explore 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Dataset</a:t>
            </a:r>
            <a:endParaRPr lang="en-US" sz="1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 txBox="1">
            <a:spLocks/>
          </p:cNvSpPr>
          <p:nvPr/>
        </p:nvSpPr>
        <p:spPr>
          <a:xfrm>
            <a:off x="1543220" y="647528"/>
            <a:ext cx="3621208" cy="2198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Introduction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Business </a:t>
            </a:r>
            <a:b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130126" y="255860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 assume that your boss request you to have a business trip at San Francisco for 3 month with a limited budget. </a:t>
            </a:r>
          </a:p>
          <a:p>
            <a:r>
              <a:rPr lang="en-US" dirty="0" smtClean="0"/>
              <a:t>There would be a thousand rental house in San Francisco is waiting for you. There for your have a look to the listed affordable rental house published by Mayor's Office of Housing and Community Development Affordable Rental. </a:t>
            </a:r>
          </a:p>
          <a:p>
            <a:r>
              <a:rPr lang="en-US" dirty="0" smtClean="0"/>
              <a:t>You need to choose the right one which have an affordable payment and nearest the living facility that make you save more money from transportation and movement times.</a:t>
            </a:r>
          </a:p>
          <a:p>
            <a:r>
              <a:rPr lang="en-US" dirty="0" smtClean="0"/>
              <a:t>In this project, I will try to find a category of optimal affordable rental projects with better living facilities. This report will be targeted to individuals who want to travel to San Francisco for business or holiday with a limit budget.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 txBox="1">
            <a:spLocks/>
          </p:cNvSpPr>
          <p:nvPr/>
        </p:nvSpPr>
        <p:spPr>
          <a:xfrm>
            <a:off x="1543220" y="647528"/>
            <a:ext cx="3621208" cy="2198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2. Data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2.1 Source of Data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130126" y="255860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the business problem, factors that will influence visitor to choose are: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    Number of existing facilities around each project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    Type of existing facilities around each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Following data sources will be needed to generate the proper decision: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    Basic </a:t>
            </a:r>
            <a:r>
              <a:rPr lang="en-US" dirty="0" smtClean="0"/>
              <a:t>information (</a:t>
            </a:r>
            <a:r>
              <a:rPr lang="en-US" dirty="0"/>
              <a:t>project name/location/ Year Affordability Began ) of all the affordable </a:t>
            </a:r>
            <a:r>
              <a:rPr lang="en-US" dirty="0" smtClean="0"/>
              <a:t>rental </a:t>
            </a:r>
            <a:r>
              <a:rPr lang="en-US" dirty="0"/>
              <a:t>programs, which can be get from open data website of San Francisco GOV (https://data.sfgov.org/)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    Number of existing facilities and their type and location in every neighborhood will be obtained using Foursquare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2.2 Download and Explore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9EDA-A330-1A4C-AD09-61824E6E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 include some </a:t>
            </a:r>
            <a:r>
              <a:rPr lang="en-US" dirty="0" err="1" smtClean="0"/>
              <a:t>NaN</a:t>
            </a:r>
            <a:r>
              <a:rPr lang="en-US" dirty="0" smtClean="0"/>
              <a:t> value in Longitude and Latitude, we need to drop the rows which not </a:t>
            </a:r>
            <a:r>
              <a:rPr lang="en-US" dirty="0"/>
              <a:t>clear </a:t>
            </a:r>
            <a:r>
              <a:rPr lang="en-US" dirty="0" smtClean="0"/>
              <a:t>Longitude and Latitude</a:t>
            </a:r>
          </a:p>
          <a:p>
            <a:r>
              <a:rPr lang="en-US" dirty="0" smtClean="0"/>
              <a:t>The house too old include many risk and low quality so we only choose the rental house which have constructed year after 2005</a:t>
            </a:r>
          </a:p>
          <a:p>
            <a:r>
              <a:rPr lang="en-US" dirty="0" smtClean="0"/>
              <a:t>Below is basic </a:t>
            </a:r>
            <a:r>
              <a:rPr lang="en-US" dirty="0"/>
              <a:t>information data of </a:t>
            </a:r>
            <a:r>
              <a:rPr lang="en-US" dirty="0" smtClean="0"/>
              <a:t>Rental Project and Visualization using Folium to help use easy to observe the distribute on the San Francisco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2.2 Download and Explore Dataset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2" y="1905000"/>
            <a:ext cx="9601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7" y="0"/>
            <a:ext cx="1210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342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Capstone Project</vt:lpstr>
      <vt:lpstr>Content Page</vt:lpstr>
      <vt:lpstr>PowerPoint Presentation</vt:lpstr>
      <vt:lpstr>PowerPoint Presentation</vt:lpstr>
      <vt:lpstr>2. Data 2.2 Download and Explore Dataset</vt:lpstr>
      <vt:lpstr>2. Data 2.2 Download and Explore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Suki Zuo</dc:creator>
  <cp:lastModifiedBy>ASUS</cp:lastModifiedBy>
  <cp:revision>9</cp:revision>
  <dcterms:created xsi:type="dcterms:W3CDTF">2019-02-19T09:43:13Z</dcterms:created>
  <dcterms:modified xsi:type="dcterms:W3CDTF">2019-03-14T15:52:50Z</dcterms:modified>
</cp:coreProperties>
</file>