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298" r:id="rId15"/>
    <p:sldId id="305" r:id="rId16"/>
    <p:sldId id="306" r:id="rId17"/>
    <p:sldId id="270" r:id="rId18"/>
  </p:sldIdLst>
  <p:sldSz cx="9144000" cy="5143500" type="screen16x9"/>
  <p:notesSz cx="6858000" cy="9144000"/>
  <p:embeddedFontLst>
    <p:embeddedFont>
      <p:font typeface="Quicksand" panose="02020500000000000000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2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7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32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99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2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8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36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bowders/john-wicks-confirmed-onscreen-kil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849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Data Science and Computer Programming Final Project: 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b="1" dirty="0" smtClean="0"/>
              <a:t>John Wick’s Kills Data</a:t>
            </a:r>
            <a:endParaRPr sz="2800" b="1" dirty="0"/>
          </a:p>
        </p:txBody>
      </p:sp>
      <p:sp>
        <p:nvSpPr>
          <p:cNvPr id="3" name="Google Shape;71;p12"/>
          <p:cNvSpPr txBox="1">
            <a:spLocks/>
          </p:cNvSpPr>
          <p:nvPr/>
        </p:nvSpPr>
        <p:spPr>
          <a:xfrm>
            <a:off x="1319175" y="2960883"/>
            <a:ext cx="6680400" cy="84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1800" dirty="0" smtClean="0"/>
              <a:t>By: </a:t>
            </a:r>
            <a:r>
              <a:rPr lang="zh-TW" altLang="en-US" sz="1800" dirty="0" smtClean="0"/>
              <a:t>李美娉 </a:t>
            </a:r>
            <a:r>
              <a:rPr lang="en-US" altLang="zh-TW" sz="1800" dirty="0" smtClean="0"/>
              <a:t>40747049s &amp; </a:t>
            </a:r>
            <a:r>
              <a:rPr lang="zh-TW" altLang="en-US" sz="1800" dirty="0" smtClean="0"/>
              <a:t>許</a:t>
            </a:r>
            <a:r>
              <a:rPr lang="zh-TW" altLang="en-US" sz="1800" dirty="0"/>
              <a:t>鳳芹 </a:t>
            </a:r>
            <a:r>
              <a:rPr lang="en-US" altLang="zh-TW" sz="1800" dirty="0"/>
              <a:t>40947063s</a:t>
            </a:r>
            <a:endParaRPr lang="en-US" altLang="zh-TW" sz="1800" dirty="0" smtClean="0"/>
          </a:p>
          <a:p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956229"/>
            <a:ext cx="4958164" cy="37730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403892" y="2956560"/>
            <a:ext cx="3266783" cy="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70675" y="1699260"/>
            <a:ext cx="1752985" cy="1638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3660" y="1329903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Quicksand" panose="02020500000000000000" charset="0"/>
              </a:rPr>
              <a:t>#of weapon used</a:t>
            </a:r>
            <a:endParaRPr lang="zh-TW" altLang="en-US" dirty="0">
              <a:solidFill>
                <a:schemeClr val="bg1"/>
              </a:solidFill>
              <a:latin typeface="Quicksand" panose="020205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1759269"/>
            <a:ext cx="1935480" cy="2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956229"/>
            <a:ext cx="4958164" cy="37730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441992" y="3680460"/>
            <a:ext cx="3183347" cy="312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25339" y="3878581"/>
            <a:ext cx="1774817" cy="1142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4984" y="4099465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Quicksand" panose="02020500000000000000" charset="0"/>
              </a:rPr>
              <a:t>#of weapon used each movie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Quicksand" panose="02020500000000000000" charset="0"/>
              </a:rPr>
              <a:t>(not part of objective)</a:t>
            </a:r>
            <a:endParaRPr lang="zh-TW" altLang="en-US" dirty="0">
              <a:solidFill>
                <a:schemeClr val="bg1"/>
              </a:solidFill>
              <a:latin typeface="Quicksand" panose="02020500000000000000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10" y="731519"/>
            <a:ext cx="1861547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956229"/>
            <a:ext cx="4958164" cy="37730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396272" y="4081571"/>
            <a:ext cx="4455888" cy="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5852160" y="3811394"/>
            <a:ext cx="427104" cy="5940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79264" y="3657505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Quicksand" panose="02020500000000000000" charset="0"/>
              </a:rPr>
              <a:t>Who are the target/victims?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16" y="2217163"/>
            <a:ext cx="2072256" cy="12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 graphs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11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/>
            <a:r>
              <a:rPr lang="en-US" dirty="0"/>
              <a:t>How many kills are in each movie?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96" y="1196172"/>
            <a:ext cx="6279904" cy="32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/>
            <a:r>
              <a:rPr lang="en-US" dirty="0"/>
              <a:t>What is the most used weapon?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83" y="986089"/>
            <a:ext cx="6403657" cy="34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/>
            <a:r>
              <a:rPr lang="en-US" dirty="0"/>
              <a:t>Who are the target/victims?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03" y="1165860"/>
            <a:ext cx="5221698" cy="32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1"/>
                </a:solidFill>
              </a:rPr>
              <a:t>Thank you!</a:t>
            </a:r>
            <a:endParaRPr sz="6000" b="1" dirty="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Table of Content</a:t>
            </a:r>
            <a:endParaRPr sz="2400" dirty="0"/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1115291"/>
            <a:ext cx="7521300" cy="317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Data source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Objectives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Code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Result</a:t>
            </a:r>
            <a:endParaRPr sz="2000" dirty="0">
              <a:solidFill>
                <a:schemeClr val="bg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Source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Where do we get the data from?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Data Source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 smtClean="0"/>
              <a:t>The data is about the list of kills that the character John Wick made from the three movies: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400" dirty="0" smtClean="0"/>
              <a:t>John Wick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400" dirty="0" smtClean="0"/>
              <a:t>John Wick: Chapter 2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400" dirty="0" smtClean="0"/>
              <a:t>John Wick Chapter 3: Parabellum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2000" dirty="0"/>
          </a:p>
          <a:p>
            <a:pPr marL="342900" indent="-342900"/>
            <a:r>
              <a:rPr lang="en-US" sz="2000" dirty="0"/>
              <a:t>Link 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www.kaggle.com/datasets/zbowders/john-wicks-confirmed-onscreen-kills</a:t>
            </a:r>
            <a:endParaRPr lang="en-US" sz="2000" dirty="0"/>
          </a:p>
          <a:p>
            <a:pPr marL="342900" indent="-342900"/>
            <a:endParaRPr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are the questions that we want answered?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7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Objectives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000" dirty="0" smtClean="0"/>
              <a:t>How many kills are in each movie?</a:t>
            </a:r>
          </a:p>
          <a:p>
            <a:pPr marL="342900" indent="-342900"/>
            <a:r>
              <a:rPr lang="en-US" sz="2000" dirty="0" smtClean="0"/>
              <a:t>What is the most used weapon?</a:t>
            </a:r>
          </a:p>
          <a:p>
            <a:pPr marL="342900" indent="-342900"/>
            <a:r>
              <a:rPr lang="en-US" sz="2000" dirty="0" smtClean="0"/>
              <a:t>Who are the target/victims?</a:t>
            </a:r>
            <a:endParaRPr sz="20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8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python code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956229"/>
            <a:ext cx="4958164" cy="37730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404277" y="1920240"/>
            <a:ext cx="2032343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36620" y="1234440"/>
            <a:ext cx="3352800" cy="800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420" y="108055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Quicksand" panose="02020500000000000000" charset="0"/>
              </a:rPr>
              <a:t>Read csv</a:t>
            </a:r>
            <a:endParaRPr lang="zh-TW" altLang="en-US" dirty="0">
              <a:solidFill>
                <a:schemeClr val="bg1"/>
              </a:solidFill>
              <a:latin typeface="Quicksan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956229"/>
            <a:ext cx="4958164" cy="377304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1419517" y="2217420"/>
            <a:ext cx="3266783" cy="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01281" y="1767840"/>
            <a:ext cx="1874779" cy="762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1041" y="1537751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Quicksand" panose="02020500000000000000" charset="0"/>
              </a:rPr>
              <a:t># of kills each movie</a:t>
            </a:r>
            <a:endParaRPr lang="zh-TW" altLang="en-US" dirty="0">
              <a:solidFill>
                <a:schemeClr val="bg1"/>
              </a:solidFill>
              <a:latin typeface="Quicksand" panose="02020500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32" y="205524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190</Words>
  <Application>Microsoft Office PowerPoint</Application>
  <PresentationFormat>On-screen Show (16:9)</PresentationFormat>
  <Paragraphs>61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新細明體</vt:lpstr>
      <vt:lpstr>Arial</vt:lpstr>
      <vt:lpstr>Quicksand</vt:lpstr>
      <vt:lpstr>Eleanor template</vt:lpstr>
      <vt:lpstr>Data Science and Computer Programming Final Project:  John Wick’s Kills Data</vt:lpstr>
      <vt:lpstr>Table of Content</vt:lpstr>
      <vt:lpstr>Data Source</vt:lpstr>
      <vt:lpstr>Data Source</vt:lpstr>
      <vt:lpstr>Objectives</vt:lpstr>
      <vt:lpstr>Objectives</vt:lpstr>
      <vt:lpstr>Code</vt:lpstr>
      <vt:lpstr>Code</vt:lpstr>
      <vt:lpstr>Code</vt:lpstr>
      <vt:lpstr>Code</vt:lpstr>
      <vt:lpstr>Code</vt:lpstr>
      <vt:lpstr>Code</vt:lpstr>
      <vt:lpstr>Result</vt:lpstr>
      <vt:lpstr>How many kills are in each movie?</vt:lpstr>
      <vt:lpstr>What is the most used weapon?</vt:lpstr>
      <vt:lpstr>Who are the target/victims?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Computer Programming Final Project:  John Wick’s Kills</dc:title>
  <dc:creator>Nathania Josephine;Michelle Sharleen Wijaya</dc:creator>
  <cp:lastModifiedBy>Nathania Josephine</cp:lastModifiedBy>
  <cp:revision>20</cp:revision>
  <dcterms:modified xsi:type="dcterms:W3CDTF">2022-06-06T14:16:58Z</dcterms:modified>
</cp:coreProperties>
</file>