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71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6" autoAdjust="0"/>
    <p:restoredTop sz="83968" autoAdjust="0"/>
  </p:normalViewPr>
  <p:slideViewPr>
    <p:cSldViewPr snapToGrid="0">
      <p:cViewPr>
        <p:scale>
          <a:sx n="75" d="100"/>
          <a:sy n="75" d="100"/>
        </p:scale>
        <p:origin x="-1776" y="-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7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DA5BB69-4433-4F1D-B4AD-3F351862C0A6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2017-06-02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7E4DE1BD-5A3B-48A0-BBB4-135AE1DF5DD1}" type="datetime1">
              <a:rPr lang="ko-KR" altLang="en-US" smtClean="0"/>
              <a:pPr algn="r"/>
              <a:t>2017-06-02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 smtClean="0"/>
              <a:t>마스터 텍스트 스타일 편집</a:t>
            </a:r>
          </a:p>
          <a:p>
            <a:pPr lvl="1" rtl="0"/>
            <a:r>
              <a:rPr lang="ko-KR" altLang="en-US" dirty="0" smtClean="0"/>
              <a:t>둘째 수준</a:t>
            </a:r>
          </a:p>
          <a:p>
            <a:pPr lvl="2" rtl="0"/>
            <a:r>
              <a:rPr lang="ko-KR" altLang="en-US" dirty="0" smtClean="0"/>
              <a:t>셋째 수준</a:t>
            </a:r>
          </a:p>
          <a:p>
            <a:pPr lvl="3" rtl="0"/>
            <a:r>
              <a:rPr lang="ko-KR" altLang="en-US" dirty="0" smtClean="0"/>
              <a:t>넷째 수준</a:t>
            </a:r>
          </a:p>
          <a:p>
            <a:pPr lvl="4" rtl="0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935E2820-AFE1-45FA-949E-17BDB534E1DC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935E2820-AFE1-45FA-949E-17BDB534E1DC}" type="slidenum">
              <a:rPr lang="en-US" smtClean="0"/>
              <a:pPr algn="r" rtl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1B42F-A404-4DC0-B9DF-8ADEB4A9E247}" type="datetime1">
              <a:rPr lang="ko-KR" altLang="en-US" smtClean="0"/>
              <a:pPr/>
              <a:t>2017-06-02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998845-2222-48BE-AE07-8BAD69799613}" type="datetime1">
              <a:rPr lang="ko-KR" altLang="en-US" smtClean="0"/>
              <a:pPr/>
              <a:t>2017-06-02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 rtlCol="0"/>
          <a:lstStyle/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E7CBD-C498-432D-8286-CC40D06EB781}" type="datetime1">
              <a:rPr lang="ko-KR" altLang="en-US" smtClean="0"/>
              <a:pPr/>
              <a:t>2017-06-02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3BEC92-84C6-4586-BE4B-5D24E1BDAF96}" type="datetime1">
              <a:rPr lang="ko-KR" altLang="en-US" smtClean="0"/>
              <a:pPr/>
              <a:t>2017-06-02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rtlCol="0" anchor="b">
            <a:normAutofit/>
          </a:bodyPr>
          <a:lstStyle>
            <a:lvl1pPr algn="l" rtl="0">
              <a:defRPr sz="520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6B57C3-0B05-44ED-BB13-CC9F3C0E4227}" type="datetime1">
              <a:rPr lang="ko-KR" altLang="en-US" smtClean="0"/>
              <a:pPr/>
              <a:t>2017-06-02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DDBE33-0718-4FDC-ADDC-455716E5C86C}" type="datetime1">
              <a:rPr lang="ko-KR" altLang="en-US" smtClean="0"/>
              <a:pPr/>
              <a:t>2017-06-02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9DAE56-7DFF-4C69-921A-B2DA641CB7AC}" type="datetime1">
              <a:rPr lang="ko-KR" altLang="en-US" smtClean="0"/>
              <a:pPr/>
              <a:t>2017-06-02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C5FFE8-7428-4F8C-99EA-F8938669F3AC}" type="datetime1">
              <a:rPr lang="ko-KR" altLang="en-US" smtClean="0"/>
              <a:pPr/>
              <a:t>2017-06-02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D020B4-EE84-4824-9D18-097E003DB33D}" type="datetime1">
              <a:rPr lang="ko-KR" altLang="en-US" smtClean="0"/>
              <a:pPr/>
              <a:t>2017-06-02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DAE899-EF60-4368-827B-9EACCD7692B5}" type="datetime1">
              <a:rPr lang="ko-KR" altLang="en-US" smtClean="0"/>
              <a:pPr/>
              <a:t>2017-06-02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 hasCustomPrompt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dirty="0" smtClean="0"/>
              <a:t>그림을 추가하려면 아이콘을 클릭하세요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92B5A5-A5CC-498F-BC7C-C4B8C041FFC1}" type="datetime1">
              <a:rPr lang="ko-KR" altLang="en-US" smtClean="0"/>
              <a:pPr/>
              <a:t>2017-06-02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DBFFB2-86D9-4B8F-A59A-553A60B94BBE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463D116-37D5-439C-8D68-B60CAC89AA25}" type="datetime1">
              <a:rPr lang="ko-KR" altLang="en-US" smtClean="0"/>
              <a:pPr/>
              <a:t>2017-06-02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 b="1">
                <a:solidFill>
                  <a:srgbClr val="AB3C1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DBFFB2-86D9-4B8F-A59A-553A60B94BB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uponk.esy.es/singo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신곡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업무 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메뉴얼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2665413" y="3286604"/>
            <a:ext cx="7091361" cy="838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400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- </a:t>
            </a:r>
            <a:r>
              <a:rPr lang="ko-KR" altLang="en-US" sz="4400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문서용 </a:t>
            </a:r>
            <a:r>
              <a:rPr lang="en-US" altLang="ko-KR" sz="4400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- </a:t>
            </a:r>
            <a:endParaRPr lang="ko-KR" altLang="en-US" sz="4400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회의 진행 방식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별도의 공지가 존재하지 않을 경우 일반적으로 매주 금요일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11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시에 진행됩니다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각자의 결과물을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제출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&amp;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설명하는 시간입니다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 (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다음주 이관가능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</a:t>
            </a:r>
          </a:p>
          <a:p>
            <a:pPr marL="45720" indent="0" rtl="0">
              <a:buNone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	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(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결과가 미미하거나 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없을경우에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사전에 고지해주시면 됩니다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.)</a:t>
            </a:r>
            <a:endParaRPr lang="ko-KR" altLang="en-US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당일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10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시까지 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사전고지없이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불참시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불이익이 있을 예정이오니 참석해주시기 바랍니다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회의가 끝마친 후에는 꼭 신곡 웹 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포털에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결과물을 업로드 해주시기 바랍니다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  <a:p>
            <a:pPr marL="45720" indent="0" rtl="0">
              <a:buNone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	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	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  <a:hlinkClick r:id="rId3"/>
              </a:rPr>
              <a:t>http://couponk.esy.es/singok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marL="45720" indent="0" rtl="0">
              <a:buNone/>
            </a:pP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팀내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규율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무단 회의 불참이 연속될 경우 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총괄자와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다른 실무자들의 회의 후 퇴출 될 수 있습니다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신입 팀원의 경우 초기 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한달간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규율을 어길 시 좀 더 불이익이 있을 예정입니다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신입 팀원의 경우 첫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주간은 매뉴얼을 읽어주시고 팀 내부에 대해서 파악해 주시기 바랍니다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 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marL="45720" indent="0" rtl="0">
              <a:buNone/>
            </a:pP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 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그리고 그 뒤에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주간은 무조건 결과물을 내 주셔야 합니다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  <a:p>
            <a:pPr marL="45720" indent="0" rtl="0">
              <a:buNone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이 사항은 사전공지를 해두어도 총괄자의 판단에 따라 무단 회의 불참이 될 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marL="45720" indent="0" rtl="0">
              <a:buNone/>
            </a:pP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  수 있으니 명심해 주시기 바랍니다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8946111"/>
      </p:ext>
    </p:extLst>
  </p:cSld>
  <p:clrMapOvr>
    <a:masterClrMapping/>
  </p:clrMapOvr>
</p:sld>
</file>

<file path=ppt/theme/theme1.xml><?xml version="1.0" encoding="utf-8"?>
<a:theme xmlns:a="http://schemas.openxmlformats.org/drawingml/2006/main" name="tf03461883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9532253_TF03461883.potx" id="{175ED3FE-ECB1-4314-8B06-C6F4F1FE134C}" vid="{51EF8096-EA32-4CC3-B14A-45F48ECE2982}"/>
    </a:ext>
  </a:extLst>
</a:theme>
</file>

<file path=ppt/theme/theme2.xml><?xml version="1.0" encoding="utf-8"?>
<a:theme xmlns:a="http://schemas.openxmlformats.org/drawingml/2006/main" name="Office 테마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tf03461883</Template>
  <TotalTime>115</TotalTime>
  <Words>112</Words>
  <Application>Microsoft Office PowerPoint</Application>
  <PresentationFormat>사용자 지정</PresentationFormat>
  <Paragraphs>19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tf03461883</vt:lpstr>
      <vt:lpstr>신곡 업무 메뉴얼</vt:lpstr>
      <vt:lpstr>회의 진행 방식</vt:lpstr>
      <vt:lpstr>팀내 규율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신곡 업무 메뉴얼</dc:title>
  <dc:creator>구농공</dc:creator>
  <cp:lastModifiedBy>구농공</cp:lastModifiedBy>
  <cp:revision>6</cp:revision>
  <dcterms:created xsi:type="dcterms:W3CDTF">2017-06-02T11:06:45Z</dcterms:created>
  <dcterms:modified xsi:type="dcterms:W3CDTF">2017-06-02T13:01:53Z</dcterms:modified>
</cp:coreProperties>
</file>