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9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CD5F4-8829-4EE1-914A-98C18169CF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73AA3-1B74-4A3C-A7E9-7051AF28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30A274-97B3-48FE-BF80-1ED98CDFB21A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544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0EA-049A-407B-84F4-D401E4679E3B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E91-7AA3-4235-A578-07CF0ACD6CFE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B4CF-6F61-442A-AB0D-CD6C33655DE6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6F8E-B478-4208-AC5A-144247A71F01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7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76D0-36E5-4D92-B2D3-CA5B30EC621E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9E9F-F993-4749-B8BA-EE7FD6723912}" type="datetime1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B183-EB4F-4A89-BB1B-E530F5EEDFA3}" type="datetime1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06C9-0A37-46DF-A4C4-17A15E84FE05}" type="datetime1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7424-A16A-4B97-8A08-DA41381AEDA4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A55-85FF-42DF-B84F-A0652BAE86BE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23A4EC-A67F-461C-89F2-889419BB074D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App Bán Trà Sửa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FFC841-31B4-41B7-B253-F8ED49B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b="1" dirty="0"/>
              <a:t>BÁO CÁO CUỐI KÌ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AU" sz="4800" b="1" dirty="0" err="1"/>
              <a:t>Đề</a:t>
            </a:r>
            <a:r>
              <a:rPr lang="en-AU" sz="4800" b="1" dirty="0"/>
              <a:t> </a:t>
            </a:r>
            <a:r>
              <a:rPr lang="en-AU" sz="4800" b="1" dirty="0" err="1"/>
              <a:t>Tài</a:t>
            </a:r>
            <a:r>
              <a:rPr lang="en-AU" sz="4800" b="1" dirty="0"/>
              <a:t>: XÂY DỰNG APP BÁN TRÀ SỮA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 err="1"/>
              <a:t>GVHD:TS.Nguyễn</a:t>
            </a:r>
            <a:r>
              <a:rPr lang="en-AU" b="1" dirty="0"/>
              <a:t> </a:t>
            </a:r>
            <a:r>
              <a:rPr lang="en-AU" b="1" dirty="0" err="1"/>
              <a:t>Thành</a:t>
            </a:r>
            <a:r>
              <a:rPr lang="en-AU" b="1" dirty="0"/>
              <a:t> </a:t>
            </a:r>
            <a:r>
              <a:rPr lang="en-AU" b="1" dirty="0" err="1"/>
              <a:t>Sơn</a:t>
            </a:r>
            <a:endParaRPr lang="en-US" dirty="0"/>
          </a:p>
          <a:p>
            <a:r>
              <a:rPr lang="en-AU" b="1" dirty="0"/>
              <a:t>                        </a:t>
            </a:r>
            <a:r>
              <a:rPr lang="en-AU" b="1" dirty="0" err="1"/>
              <a:t>Nhóm</a:t>
            </a:r>
            <a:r>
              <a:rPr lang="en-AU" b="1" dirty="0"/>
              <a:t>:</a:t>
            </a:r>
            <a:endParaRPr lang="en-US" dirty="0"/>
          </a:p>
          <a:p>
            <a:r>
              <a:rPr lang="en-AU" b="1" dirty="0"/>
              <a:t>1. </a:t>
            </a:r>
            <a:r>
              <a:rPr lang="en-AU" b="1" dirty="0" err="1"/>
              <a:t>Hoàng</a:t>
            </a:r>
            <a:r>
              <a:rPr lang="en-AU" b="1" dirty="0"/>
              <a:t> </a:t>
            </a:r>
            <a:r>
              <a:rPr lang="en-AU" b="1" dirty="0" err="1"/>
              <a:t>Phong</a:t>
            </a:r>
            <a:r>
              <a:rPr lang="en-AU" b="1" dirty="0"/>
              <a:t> Sang - 16110439</a:t>
            </a:r>
            <a:endParaRPr lang="en-US" dirty="0"/>
          </a:p>
          <a:p>
            <a:r>
              <a:rPr lang="en-AU" b="1" dirty="0"/>
              <a:t>2. </a:t>
            </a:r>
            <a:r>
              <a:rPr lang="en-AU" b="1" dirty="0" err="1"/>
              <a:t>Liên</a:t>
            </a:r>
            <a:r>
              <a:rPr lang="en-AU" b="1" dirty="0"/>
              <a:t> Minh </a:t>
            </a:r>
            <a:r>
              <a:rPr lang="en-AU" b="1" dirty="0" err="1"/>
              <a:t>Quang</a:t>
            </a:r>
            <a:r>
              <a:rPr lang="en-AU" b="1" dirty="0"/>
              <a:t> - 16110427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AU" b="1" dirty="0" err="1"/>
              <a:t>Tổ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lớp</a:t>
            </a:r>
            <a:r>
              <a:rPr lang="en-AU" b="1" dirty="0"/>
              <a:t> </a:t>
            </a:r>
            <a:r>
              <a:rPr lang="en-AU" b="1" dirty="0" err="1"/>
              <a:t>trong</a:t>
            </a:r>
            <a:r>
              <a:rPr lang="en-AU" b="1" dirty="0"/>
              <a:t> </a:t>
            </a:r>
            <a:r>
              <a:rPr lang="en-AU" b="1" dirty="0" err="1"/>
              <a:t>chương</a:t>
            </a:r>
            <a:r>
              <a:rPr lang="en-AU" b="1" dirty="0"/>
              <a:t> </a:t>
            </a:r>
            <a:r>
              <a:rPr lang="en-AU" b="1" dirty="0" err="1" smtClean="0"/>
              <a:t>trình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b="1" dirty="0"/>
              <a:t>GUI </a:t>
            </a:r>
            <a:r>
              <a:rPr lang="en-AU" dirty="0"/>
              <a:t>Layer: </a:t>
            </a:r>
            <a:r>
              <a:rPr lang="en-AU" dirty="0" err="1"/>
              <a:t>đây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thành</a:t>
            </a:r>
            <a:r>
              <a:rPr lang="en-AU" dirty="0"/>
              <a:t> </a:t>
            </a:r>
            <a:r>
              <a:rPr lang="en-AU" dirty="0" err="1"/>
              <a:t>phần</a:t>
            </a:r>
            <a:r>
              <a:rPr lang="en-AU" dirty="0"/>
              <a:t> </a:t>
            </a:r>
            <a:r>
              <a:rPr lang="en-AU" dirty="0" err="1"/>
              <a:t>hiển</a:t>
            </a:r>
            <a:r>
              <a:rPr lang="en-AU" dirty="0"/>
              <a:t> </a:t>
            </a:r>
            <a:r>
              <a:rPr lang="en-AU" dirty="0" err="1"/>
              <a:t>thị</a:t>
            </a:r>
            <a:r>
              <a:rPr lang="en-AU" dirty="0"/>
              <a:t> </a:t>
            </a:r>
            <a:r>
              <a:rPr lang="en-AU" dirty="0" err="1"/>
              <a:t>giao</a:t>
            </a:r>
            <a:r>
              <a:rPr lang="en-AU" dirty="0"/>
              <a:t> </a:t>
            </a:r>
            <a:r>
              <a:rPr lang="en-AU" dirty="0" err="1"/>
              <a:t>diện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cho</a:t>
            </a:r>
            <a:r>
              <a:rPr lang="en-AU" dirty="0"/>
              <a:t> </a:t>
            </a:r>
            <a:r>
              <a:rPr lang="en-AU" dirty="0" err="1"/>
              <a:t>người</a:t>
            </a:r>
            <a:r>
              <a:rPr lang="en-AU" dirty="0"/>
              <a:t> </a:t>
            </a:r>
            <a:r>
              <a:rPr lang="en-AU" dirty="0" err="1"/>
              <a:t>dùng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.</a:t>
            </a:r>
            <a:endParaRPr lang="en-US" dirty="0"/>
          </a:p>
          <a:p>
            <a:pPr lvl="0"/>
            <a:r>
              <a:rPr lang="en-AU" b="1" dirty="0"/>
              <a:t>Business (BUS)</a:t>
            </a:r>
            <a:r>
              <a:rPr lang="en-AU" dirty="0"/>
              <a:t> Layer:  </a:t>
            </a:r>
            <a:r>
              <a:rPr lang="en-AU" dirty="0" err="1"/>
              <a:t>đây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lớp</a:t>
            </a:r>
            <a:r>
              <a:rPr lang="en-AU" dirty="0"/>
              <a:t> </a:t>
            </a:r>
            <a:r>
              <a:rPr lang="en-AU" dirty="0" err="1"/>
              <a:t>xác</a:t>
            </a:r>
            <a:r>
              <a:rPr lang="en-AU" dirty="0"/>
              <a:t> </a:t>
            </a:r>
            <a:r>
              <a:rPr lang="en-AU" dirty="0" err="1"/>
              <a:t>nhận</a:t>
            </a:r>
            <a:r>
              <a:rPr lang="en-AU" dirty="0"/>
              <a:t> </a:t>
            </a:r>
            <a:r>
              <a:rPr lang="en-AU" dirty="0" err="1"/>
              <a:t>yêu</a:t>
            </a:r>
            <a:r>
              <a:rPr lang="en-AU" dirty="0"/>
              <a:t> </a:t>
            </a:r>
            <a:r>
              <a:rPr lang="en-AU" dirty="0" err="1"/>
              <a:t>cầu</a:t>
            </a:r>
            <a:r>
              <a:rPr lang="en-AU" dirty="0"/>
              <a:t> </a:t>
            </a:r>
            <a:r>
              <a:rPr lang="en-AU" dirty="0" err="1"/>
              <a:t>từ</a:t>
            </a:r>
            <a:r>
              <a:rPr lang="en-AU" dirty="0"/>
              <a:t> </a:t>
            </a:r>
            <a:r>
              <a:rPr lang="en-AU" dirty="0" err="1"/>
              <a:t>lớp</a:t>
            </a:r>
            <a:r>
              <a:rPr lang="en-AU" dirty="0"/>
              <a:t> GUI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truy</a:t>
            </a:r>
            <a:r>
              <a:rPr lang="en-AU" dirty="0"/>
              <a:t> </a:t>
            </a:r>
            <a:r>
              <a:rPr lang="en-AU" dirty="0" err="1"/>
              <a:t>xuất</a:t>
            </a:r>
            <a:r>
              <a:rPr lang="en-AU" dirty="0"/>
              <a:t>  </a:t>
            </a:r>
            <a:r>
              <a:rPr lang="en-AU" dirty="0" err="1"/>
              <a:t>lên</a:t>
            </a:r>
            <a:r>
              <a:rPr lang="en-AU" dirty="0"/>
              <a:t> </a:t>
            </a:r>
            <a:r>
              <a:rPr lang="en-AU" dirty="0" err="1"/>
              <a:t>lớp</a:t>
            </a:r>
            <a:r>
              <a:rPr lang="en-AU" dirty="0"/>
              <a:t> Data </a:t>
            </a:r>
            <a:r>
              <a:rPr lang="en-AU" dirty="0" err="1"/>
              <a:t>để</a:t>
            </a:r>
            <a:r>
              <a:rPr lang="en-AU" dirty="0"/>
              <a:t> </a:t>
            </a:r>
            <a:r>
              <a:rPr lang="en-AU" dirty="0" err="1"/>
              <a:t>lấy</a:t>
            </a:r>
            <a:r>
              <a:rPr lang="en-AU" dirty="0"/>
              <a:t> </a:t>
            </a:r>
            <a:r>
              <a:rPr lang="en-AU" dirty="0" err="1"/>
              <a:t>thông</a:t>
            </a:r>
            <a:r>
              <a:rPr lang="en-AU" dirty="0"/>
              <a:t> tin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trả</a:t>
            </a:r>
            <a:r>
              <a:rPr lang="en-AU" dirty="0"/>
              <a:t> </a:t>
            </a:r>
            <a:r>
              <a:rPr lang="en-AU" dirty="0" err="1"/>
              <a:t>về</a:t>
            </a:r>
            <a:r>
              <a:rPr lang="en-AU" dirty="0"/>
              <a:t> GUI</a:t>
            </a:r>
            <a:endParaRPr lang="en-US" dirty="0"/>
          </a:p>
          <a:p>
            <a:pPr lvl="0"/>
            <a:r>
              <a:rPr lang="en-AU" b="1" dirty="0"/>
              <a:t>Data Access</a:t>
            </a:r>
            <a:r>
              <a:rPr lang="en-AU" dirty="0"/>
              <a:t> Layer: </a:t>
            </a:r>
            <a:r>
              <a:rPr lang="en-AU" dirty="0" err="1"/>
              <a:t>lớp</a:t>
            </a:r>
            <a:r>
              <a:rPr lang="en-AU" dirty="0"/>
              <a:t> </a:t>
            </a:r>
            <a:r>
              <a:rPr lang="en-AU" dirty="0" err="1"/>
              <a:t>này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lớp</a:t>
            </a:r>
            <a:r>
              <a:rPr lang="en-AU" dirty="0"/>
              <a:t> </a:t>
            </a:r>
            <a:r>
              <a:rPr lang="en-AU" dirty="0" err="1"/>
              <a:t>để</a:t>
            </a:r>
            <a:r>
              <a:rPr lang="en-AU" dirty="0"/>
              <a:t> </a:t>
            </a:r>
            <a:r>
              <a:rPr lang="en-AU" dirty="0" err="1"/>
              <a:t>truy</a:t>
            </a:r>
            <a:r>
              <a:rPr lang="en-AU" dirty="0"/>
              <a:t> </a:t>
            </a:r>
            <a:r>
              <a:rPr lang="en-AU" dirty="0" err="1"/>
              <a:t>suất</a:t>
            </a:r>
            <a:r>
              <a:rPr lang="en-AU" dirty="0"/>
              <a:t> </a:t>
            </a:r>
            <a:r>
              <a:rPr lang="en-AU" dirty="0" err="1"/>
              <a:t>với</a:t>
            </a:r>
            <a:r>
              <a:rPr lang="en-AU" dirty="0"/>
              <a:t> CSDL, </a:t>
            </a:r>
            <a:r>
              <a:rPr lang="en-AU" dirty="0" err="1"/>
              <a:t>Chỉ</a:t>
            </a:r>
            <a:r>
              <a:rPr lang="en-AU" dirty="0"/>
              <a:t> </a:t>
            </a:r>
            <a:r>
              <a:rPr lang="en-AU" dirty="0" err="1"/>
              <a:t>duy</a:t>
            </a:r>
            <a:r>
              <a:rPr lang="en-AU" dirty="0"/>
              <a:t> </a:t>
            </a:r>
            <a:r>
              <a:rPr lang="en-AU" dirty="0" err="1"/>
              <a:t>nhất</a:t>
            </a:r>
            <a:r>
              <a:rPr lang="en-AU" dirty="0"/>
              <a:t> </a:t>
            </a:r>
            <a:r>
              <a:rPr lang="en-AU" dirty="0" err="1"/>
              <a:t>lớp</a:t>
            </a:r>
            <a:r>
              <a:rPr lang="en-AU" dirty="0"/>
              <a:t> </a:t>
            </a:r>
            <a:r>
              <a:rPr lang="en-AU" dirty="0" err="1"/>
              <a:t>này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làm</a:t>
            </a:r>
            <a:r>
              <a:rPr lang="en-AU" dirty="0"/>
              <a:t> </a:t>
            </a:r>
            <a:r>
              <a:rPr lang="en-AU" dirty="0" err="1"/>
              <a:t>việc</a:t>
            </a:r>
            <a:r>
              <a:rPr lang="en-AU" dirty="0"/>
              <a:t> </a:t>
            </a:r>
            <a:r>
              <a:rPr lang="en-AU" dirty="0" err="1"/>
              <a:t>với</a:t>
            </a:r>
            <a:r>
              <a:rPr lang="en-AU" dirty="0"/>
              <a:t> database.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3"/>
            </a:pPr>
            <a:r>
              <a:rPr lang="en-AU" b="1" dirty="0" err="1"/>
              <a:t>Tạo</a:t>
            </a:r>
            <a:r>
              <a:rPr lang="en-AU" b="1" dirty="0"/>
              <a:t> </a:t>
            </a:r>
            <a:r>
              <a:rPr lang="en-AU" b="1" dirty="0" err="1"/>
              <a:t>Cơ</a:t>
            </a:r>
            <a:r>
              <a:rPr lang="en-AU" b="1" dirty="0"/>
              <a:t> </a:t>
            </a:r>
            <a:r>
              <a:rPr lang="en-AU" b="1" dirty="0" err="1"/>
              <a:t>sở</a:t>
            </a:r>
            <a:r>
              <a:rPr lang="en-AU" b="1" dirty="0"/>
              <a:t> </a:t>
            </a:r>
            <a:r>
              <a:rPr lang="en-AU" b="1" dirty="0" err="1"/>
              <a:t>dữ</a:t>
            </a:r>
            <a:r>
              <a:rPr lang="en-AU" b="1" dirty="0"/>
              <a:t> </a:t>
            </a:r>
            <a:r>
              <a:rPr lang="en-AU" b="1" dirty="0" err="1"/>
              <a:t>liệu</a:t>
            </a:r>
            <a:r>
              <a:rPr lang="en-AU" b="1" dirty="0"/>
              <a:t>  </a:t>
            </a:r>
            <a:r>
              <a:rPr lang="en-AU" b="1" dirty="0" err="1"/>
              <a:t>và</a:t>
            </a:r>
            <a:r>
              <a:rPr lang="en-AU" b="1" dirty="0"/>
              <a:t> </a:t>
            </a:r>
            <a:r>
              <a:rPr lang="en-AU" b="1" dirty="0" err="1"/>
              <a:t>Ràng</a:t>
            </a:r>
            <a:r>
              <a:rPr lang="en-AU" b="1" dirty="0"/>
              <a:t> </a:t>
            </a:r>
            <a:r>
              <a:rPr lang="en-AU" b="1" dirty="0" err="1"/>
              <a:t>buộc</a:t>
            </a:r>
            <a:r>
              <a:rPr lang="en-AU" b="1" dirty="0"/>
              <a:t>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ERD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View: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i="1" dirty="0"/>
              <a:t>View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hiển</a:t>
            </a:r>
            <a:r>
              <a:rPr lang="en-AU" b="1" i="1" dirty="0"/>
              <a:t> </a:t>
            </a:r>
            <a:r>
              <a:rPr lang="en-AU" b="1" i="1" dirty="0" err="1"/>
              <a:t>thị</a:t>
            </a:r>
            <a:r>
              <a:rPr lang="en-AU" b="1" i="1" dirty="0"/>
              <a:t> </a:t>
            </a:r>
            <a:r>
              <a:rPr lang="en-AU" b="1" i="1" dirty="0" err="1"/>
              <a:t>tên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 smtClean="0"/>
              <a:t>phẩm</a:t>
            </a:r>
            <a:endParaRPr lang="en-AU" b="1" i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i="1" dirty="0" smtClean="0"/>
              <a:t>View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hiển</a:t>
            </a:r>
            <a:r>
              <a:rPr lang="en-AU" b="1" i="1" dirty="0"/>
              <a:t> </a:t>
            </a:r>
            <a:r>
              <a:rPr lang="en-AU" b="1" i="1" dirty="0" err="1"/>
              <a:t>thị</a:t>
            </a:r>
            <a:r>
              <a:rPr lang="en-AU" b="1" i="1" dirty="0"/>
              <a:t>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r>
              <a:rPr lang="en-AU" b="1" i="1" dirty="0" err="1"/>
              <a:t>của</a:t>
            </a:r>
            <a:r>
              <a:rPr lang="en-AU" b="1" i="1" dirty="0"/>
              <a:t> </a:t>
            </a:r>
            <a:r>
              <a:rPr lang="en-AU" b="1" i="1" dirty="0" err="1"/>
              <a:t>từng</a:t>
            </a:r>
            <a:r>
              <a:rPr lang="en-AU" b="1" i="1" dirty="0"/>
              <a:t> </a:t>
            </a:r>
            <a:r>
              <a:rPr lang="en-AU" b="1" i="1" dirty="0" err="1" smtClean="0"/>
              <a:t>bàn</a:t>
            </a:r>
            <a:endParaRPr lang="en-AU" b="1" i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i="1" dirty="0" smtClean="0"/>
              <a:t>View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hiển</a:t>
            </a:r>
            <a:r>
              <a:rPr lang="en-AU" b="1" i="1" dirty="0"/>
              <a:t> </a:t>
            </a:r>
            <a:r>
              <a:rPr lang="en-AU" b="1" i="1" dirty="0" err="1"/>
              <a:t>thị</a:t>
            </a:r>
            <a:r>
              <a:rPr lang="en-AU" b="1" i="1" dirty="0"/>
              <a:t> </a:t>
            </a:r>
            <a:r>
              <a:rPr lang="en-AU" b="1" i="1" dirty="0" err="1"/>
              <a:t>tổng</a:t>
            </a:r>
            <a:r>
              <a:rPr lang="en-AU" b="1" i="1" dirty="0"/>
              <a:t> </a:t>
            </a:r>
            <a:r>
              <a:rPr lang="en-AU" b="1" i="1" dirty="0" err="1" smtClean="0"/>
              <a:t>tiền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Procedure: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endParaRPr lang="en-US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 smtClean="0"/>
              <a:t>khoản</a:t>
            </a:r>
            <a:endParaRPr lang="en-AU" b="1" i="1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/>
              <a:t>khoản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/>
              <a:t>khoản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Procedure: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endParaRPr lang="en-US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Procedure: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i="1" dirty="0" smtClean="0"/>
              <a:t>Procedure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r>
              <a:rPr lang="en-AU" b="1" i="1" dirty="0" err="1"/>
              <a:t>và</a:t>
            </a:r>
            <a:r>
              <a:rPr lang="en-AU" b="1" i="1" dirty="0"/>
              <a:t> </a:t>
            </a:r>
            <a:r>
              <a:rPr lang="en-AU" b="1" i="1" dirty="0" err="1"/>
              <a:t>tự</a:t>
            </a:r>
            <a:r>
              <a:rPr lang="en-AU" b="1" i="1" dirty="0"/>
              <a:t> </a:t>
            </a:r>
            <a:r>
              <a:rPr lang="en-AU" b="1" i="1" dirty="0" err="1"/>
              <a:t>cập</a:t>
            </a:r>
            <a:r>
              <a:rPr lang="en-AU" b="1" i="1" dirty="0"/>
              <a:t> </a:t>
            </a:r>
            <a:r>
              <a:rPr lang="en-AU" b="1" i="1" dirty="0" err="1"/>
              <a:t>nhật</a:t>
            </a:r>
            <a:r>
              <a:rPr lang="en-AU" b="1" i="1" dirty="0"/>
              <a:t> </a:t>
            </a:r>
            <a:r>
              <a:rPr lang="en-AU" b="1" i="1" dirty="0" err="1"/>
              <a:t>số</a:t>
            </a:r>
            <a:r>
              <a:rPr lang="en-AU" b="1" i="1" dirty="0"/>
              <a:t> </a:t>
            </a:r>
            <a:r>
              <a:rPr lang="en-AU" b="1" i="1" dirty="0" err="1"/>
              <a:t>lượng</a:t>
            </a:r>
            <a:r>
              <a:rPr lang="en-AU" b="1" i="1" dirty="0"/>
              <a:t> </a:t>
            </a:r>
            <a:r>
              <a:rPr lang="en-AU" b="1" i="1" dirty="0" err="1"/>
              <a:t>hiện</a:t>
            </a:r>
            <a:r>
              <a:rPr lang="en-AU" b="1" i="1" dirty="0"/>
              <a:t> </a:t>
            </a:r>
            <a:r>
              <a:rPr lang="en-AU" b="1" i="1" dirty="0" err="1" smtClean="0"/>
              <a:t>hành</a:t>
            </a:r>
            <a:endParaRPr lang="en-AU" b="1" i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i="1" dirty="0"/>
              <a:t>Procedure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insert </a:t>
            </a:r>
            <a:r>
              <a:rPr lang="en-AU" b="1" i="1" dirty="0" err="1"/>
              <a:t>dữ</a:t>
            </a:r>
            <a:r>
              <a:rPr lang="en-AU" b="1" i="1" dirty="0"/>
              <a:t> </a:t>
            </a:r>
            <a:r>
              <a:rPr lang="en-AU" b="1" i="1" dirty="0" err="1"/>
              <a:t>liệu</a:t>
            </a:r>
            <a:r>
              <a:rPr lang="en-AU" b="1" i="1" dirty="0"/>
              <a:t> </a:t>
            </a:r>
            <a:r>
              <a:rPr lang="en-AU" b="1" i="1" dirty="0" err="1"/>
              <a:t>vào</a:t>
            </a:r>
            <a:r>
              <a:rPr lang="en-AU" b="1" i="1" dirty="0"/>
              <a:t> </a:t>
            </a:r>
            <a:r>
              <a:rPr lang="en-AU" b="1" i="1" dirty="0" err="1"/>
              <a:t>bảng</a:t>
            </a:r>
            <a:r>
              <a:rPr lang="en-AU" b="1" i="1" dirty="0"/>
              <a:t>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r>
              <a:rPr lang="en-AU" b="1" i="1" dirty="0" err="1"/>
              <a:t>và</a:t>
            </a:r>
            <a:r>
              <a:rPr lang="en-AU" b="1" i="1" dirty="0"/>
              <a:t> </a:t>
            </a:r>
            <a:r>
              <a:rPr lang="en-AU" b="1" i="1" dirty="0" err="1"/>
              <a:t>tiền</a:t>
            </a:r>
            <a:r>
              <a:rPr lang="en-AU" b="1" i="1" dirty="0"/>
              <a:t> </a:t>
            </a:r>
            <a:r>
              <a:rPr lang="en-AU" b="1" i="1" dirty="0" err="1"/>
              <a:t>tự</a:t>
            </a:r>
            <a:r>
              <a:rPr lang="en-AU" b="1" i="1" dirty="0"/>
              <a:t> </a:t>
            </a:r>
            <a:r>
              <a:rPr lang="en-AU" b="1" i="1" dirty="0" err="1" smtClean="0"/>
              <a:t>tính</a:t>
            </a:r>
            <a:endParaRPr lang="en-AU" b="1" i="1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insert </a:t>
            </a:r>
            <a:r>
              <a:rPr lang="en-AU" b="1" i="1" dirty="0" err="1"/>
              <a:t>dữ</a:t>
            </a:r>
            <a:r>
              <a:rPr lang="en-AU" b="1" i="1" dirty="0"/>
              <a:t> </a:t>
            </a:r>
            <a:r>
              <a:rPr lang="en-AU" b="1" i="1" dirty="0" err="1"/>
              <a:t>liệu</a:t>
            </a:r>
            <a:r>
              <a:rPr lang="en-AU" b="1" i="1" dirty="0"/>
              <a:t> </a:t>
            </a:r>
            <a:r>
              <a:rPr lang="en-AU" b="1" i="1" dirty="0" err="1"/>
              <a:t>vào</a:t>
            </a:r>
            <a:r>
              <a:rPr lang="en-AU" b="1" i="1" dirty="0"/>
              <a:t> </a:t>
            </a:r>
            <a:r>
              <a:rPr lang="en-AU" b="1" i="1" dirty="0" err="1"/>
              <a:t>bản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AU" b="1" i="1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insert </a:t>
            </a:r>
            <a:r>
              <a:rPr lang="en-AU" b="1" i="1" dirty="0" err="1"/>
              <a:t>dữ</a:t>
            </a:r>
            <a:r>
              <a:rPr lang="en-AU" b="1" i="1" dirty="0"/>
              <a:t> </a:t>
            </a:r>
            <a:r>
              <a:rPr lang="en-AU" b="1" i="1" dirty="0" err="1"/>
              <a:t>liệu</a:t>
            </a:r>
            <a:r>
              <a:rPr lang="en-AU" b="1" i="1" dirty="0"/>
              <a:t> </a:t>
            </a:r>
            <a:r>
              <a:rPr lang="en-AU" b="1" i="1" dirty="0" err="1"/>
              <a:t>vào</a:t>
            </a:r>
            <a:r>
              <a:rPr lang="en-AU" b="1" i="1" dirty="0"/>
              <a:t> </a:t>
            </a:r>
            <a:r>
              <a:rPr lang="en-AU" b="1" i="1" dirty="0" err="1"/>
              <a:t>bảng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 smtClean="0"/>
              <a:t>phẩm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Procedure: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endParaRPr lang="en-US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Procedure: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endParaRPr lang="en-US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tự</a:t>
            </a:r>
            <a:r>
              <a:rPr lang="en-AU" b="1" i="1" dirty="0"/>
              <a:t> sinh </a:t>
            </a:r>
            <a:r>
              <a:rPr lang="en-AU" b="1" i="1" dirty="0" err="1"/>
              <a:t>mã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 smtClean="0"/>
              <a:t>đơn</a:t>
            </a:r>
            <a:endParaRPr lang="en-AU" b="1" i="1" dirty="0" smtClean="0"/>
          </a:p>
          <a:p>
            <a:pPr lvl="1"/>
            <a:r>
              <a:rPr lang="en-AU" b="1" i="1" dirty="0" smtClean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thêm</a:t>
            </a:r>
            <a:r>
              <a:rPr lang="en-AU" b="1" i="1" dirty="0"/>
              <a:t>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sửa</a:t>
            </a:r>
            <a:r>
              <a:rPr lang="en-AU" b="1" i="1" dirty="0"/>
              <a:t> 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Procedure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nhiệm</a:t>
            </a:r>
            <a:r>
              <a:rPr lang="en-AU" b="1" i="1" dirty="0"/>
              <a:t> </a:t>
            </a:r>
            <a:r>
              <a:rPr lang="en-AU" b="1" i="1" dirty="0" err="1"/>
              <a:t>vụ</a:t>
            </a:r>
            <a:r>
              <a:rPr lang="en-AU" b="1" i="1" dirty="0"/>
              <a:t> </a:t>
            </a:r>
            <a:r>
              <a:rPr lang="en-AU" b="1" i="1" dirty="0" err="1"/>
              <a:t>xóa</a:t>
            </a:r>
            <a:r>
              <a:rPr lang="en-AU" b="1" i="1" dirty="0"/>
              <a:t> 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dirty="0" smtClean="0"/>
              <a:t>Function: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kiểm</a:t>
            </a:r>
            <a:r>
              <a:rPr lang="en-AU" b="1" i="1" dirty="0"/>
              <a:t> </a:t>
            </a:r>
            <a:r>
              <a:rPr lang="en-AU" b="1" i="1" dirty="0" err="1"/>
              <a:t>tra</a:t>
            </a:r>
            <a:r>
              <a:rPr lang="en-AU" b="1" i="1" dirty="0"/>
              <a:t> </a:t>
            </a:r>
            <a:r>
              <a:rPr lang="en-AU" b="1" i="1" dirty="0" err="1"/>
              <a:t>đăng</a:t>
            </a:r>
            <a:r>
              <a:rPr lang="en-AU" b="1" i="1" dirty="0"/>
              <a:t> </a:t>
            </a:r>
            <a:r>
              <a:rPr lang="en-AU" b="1" i="1" dirty="0" err="1" smtClean="0"/>
              <a:t>nhập</a:t>
            </a:r>
            <a:r>
              <a:rPr lang="en-AU" dirty="0"/>
              <a:t> </a:t>
            </a:r>
            <a:endParaRPr lang="en-US" sz="2400" dirty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hiển</a:t>
            </a:r>
            <a:r>
              <a:rPr lang="en-AU" b="1" i="1" dirty="0"/>
              <a:t> </a:t>
            </a:r>
            <a:r>
              <a:rPr lang="en-AU" b="1" i="1" dirty="0" err="1"/>
              <a:t>thị</a:t>
            </a:r>
            <a:r>
              <a:rPr lang="en-AU" b="1" i="1" dirty="0"/>
              <a:t> </a:t>
            </a:r>
            <a:r>
              <a:rPr lang="en-AU" b="1" i="1" dirty="0" err="1"/>
              <a:t>bản</a:t>
            </a:r>
            <a:r>
              <a:rPr lang="en-AU" b="1" i="1" dirty="0"/>
              <a:t> </a:t>
            </a:r>
            <a:r>
              <a:rPr lang="en-AU" b="1" i="1" dirty="0" err="1"/>
              <a:t>hoa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r>
              <a:rPr lang="en-AU" b="1" i="1" dirty="0"/>
              <a:t> </a:t>
            </a:r>
            <a:r>
              <a:rPr lang="en-AU" b="1" i="1" dirty="0" err="1"/>
              <a:t>khi</a:t>
            </a:r>
            <a:r>
              <a:rPr lang="en-AU" b="1" i="1" dirty="0"/>
              <a:t> </a:t>
            </a:r>
            <a:r>
              <a:rPr lang="en-AU" b="1" i="1" dirty="0" err="1"/>
              <a:t>truyền</a:t>
            </a:r>
            <a:r>
              <a:rPr lang="en-AU" b="1" i="1" dirty="0"/>
              <a:t> </a:t>
            </a:r>
            <a:r>
              <a:rPr lang="en-AU" b="1" i="1" dirty="0" err="1"/>
              <a:t>mã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 smtClean="0"/>
              <a:t>đơn</a:t>
            </a:r>
            <a:endParaRPr lang="en-AU" b="1" i="1" dirty="0" smtClean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món</a:t>
            </a:r>
            <a:r>
              <a:rPr lang="en-AU" b="1" i="1" dirty="0"/>
              <a:t> </a:t>
            </a:r>
            <a:r>
              <a:rPr lang="en-AU" b="1" i="1" dirty="0" err="1"/>
              <a:t>theo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endParaRPr lang="en-US" dirty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/>
              <a:t>khoản</a:t>
            </a:r>
            <a:r>
              <a:rPr lang="en-AU" b="1" i="1" dirty="0"/>
              <a:t> </a:t>
            </a:r>
            <a:endParaRPr lang="en-US" dirty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endParaRPr lang="en-US" dirty="0"/>
          </a:p>
          <a:p>
            <a:pPr lvl="1"/>
            <a:r>
              <a:rPr lang="en-AU" b="1" i="1" dirty="0"/>
              <a:t>Function </a:t>
            </a:r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 smtClean="0"/>
              <a:t>viên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dirty="0" smtClean="0"/>
              <a:t>Function: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1"/>
            <a:r>
              <a:rPr lang="en-AU" b="1" i="1" dirty="0" err="1" smtClean="0"/>
              <a:t>lấy</a:t>
            </a:r>
            <a:r>
              <a:rPr lang="en-AU" b="1" i="1" dirty="0" smtClean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endParaRPr lang="en-US" dirty="0"/>
          </a:p>
          <a:p>
            <a:pPr lvl="1"/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endParaRPr lang="en-US" dirty="0"/>
          </a:p>
          <a:p>
            <a:pPr lvl="1"/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endParaRPr lang="en-US" dirty="0"/>
          </a:p>
          <a:p>
            <a:pPr lvl="1"/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danh</a:t>
            </a:r>
            <a:r>
              <a:rPr lang="en-AU" b="1" i="1" dirty="0"/>
              <a:t> </a:t>
            </a:r>
            <a:r>
              <a:rPr lang="en-AU" b="1" i="1" dirty="0" err="1"/>
              <a:t>sách</a:t>
            </a:r>
            <a:r>
              <a:rPr lang="en-AU" b="1" i="1" dirty="0"/>
              <a:t>  chi </a:t>
            </a:r>
            <a:r>
              <a:rPr lang="en-AU" b="1" i="1" dirty="0" err="1"/>
              <a:t>tiết</a:t>
            </a:r>
            <a:r>
              <a:rPr lang="en-AU" b="1" i="1" dirty="0"/>
              <a:t> </a:t>
            </a:r>
            <a:r>
              <a:rPr lang="en-AU" b="1" i="1" dirty="0" err="1"/>
              <a:t>hóa</a:t>
            </a:r>
            <a:r>
              <a:rPr lang="en-AU" b="1" i="1" dirty="0"/>
              <a:t> </a:t>
            </a:r>
            <a:r>
              <a:rPr lang="en-AU" b="1" i="1" dirty="0" err="1"/>
              <a:t>đơn</a:t>
            </a:r>
            <a:endParaRPr lang="en-US" dirty="0"/>
          </a:p>
          <a:p>
            <a:pPr lvl="1"/>
            <a:r>
              <a:rPr lang="en-AU" b="1" i="1" dirty="0" err="1"/>
              <a:t>lấy</a:t>
            </a:r>
            <a:r>
              <a:rPr lang="en-AU" b="1" i="1" dirty="0"/>
              <a:t> </a:t>
            </a:r>
            <a:r>
              <a:rPr lang="en-AU" b="1" i="1" dirty="0" err="1"/>
              <a:t>thông</a:t>
            </a:r>
            <a:r>
              <a:rPr lang="en-AU" b="1" i="1" dirty="0"/>
              <a:t> tin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/>
              <a:t>khoản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AU" b="1" dirty="0" err="1" smtClean="0"/>
              <a:t>Lý</a:t>
            </a:r>
            <a:r>
              <a:rPr lang="en-AU" b="1" dirty="0" smtClean="0"/>
              <a:t> do </a:t>
            </a:r>
            <a:r>
              <a:rPr lang="en-AU" b="1" dirty="0" err="1" smtClean="0"/>
              <a:t>chọn</a:t>
            </a:r>
            <a:r>
              <a:rPr lang="en-AU" b="1" dirty="0" smtClean="0"/>
              <a:t> </a:t>
            </a:r>
            <a:r>
              <a:rPr lang="en-AU" b="1" dirty="0" err="1" smtClean="0"/>
              <a:t>đề</a:t>
            </a:r>
            <a:r>
              <a:rPr lang="en-AU" b="1" dirty="0" smtClean="0"/>
              <a:t> </a:t>
            </a:r>
            <a:r>
              <a:rPr lang="en-AU" b="1" dirty="0" err="1" smtClean="0"/>
              <a:t>tài</a:t>
            </a:r>
            <a:r>
              <a:rPr lang="en-AU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AU" b="1" i="1" dirty="0" err="1"/>
              <a:t>Sự</a:t>
            </a:r>
            <a:r>
              <a:rPr lang="en-AU" b="1" i="1" dirty="0"/>
              <a:t> </a:t>
            </a:r>
            <a:r>
              <a:rPr lang="en-AU" b="1" i="1" dirty="0" err="1"/>
              <a:t>phát</a:t>
            </a:r>
            <a:r>
              <a:rPr lang="en-AU" b="1" i="1" dirty="0"/>
              <a:t> </a:t>
            </a:r>
            <a:r>
              <a:rPr lang="en-AU" b="1" i="1" dirty="0" err="1"/>
              <a:t>triển</a:t>
            </a:r>
            <a:r>
              <a:rPr lang="en-AU" b="1" i="1" dirty="0"/>
              <a:t> </a:t>
            </a:r>
            <a:r>
              <a:rPr lang="en-AU" b="1" i="1" dirty="0" err="1"/>
              <a:t>của</a:t>
            </a:r>
            <a:r>
              <a:rPr lang="en-AU" b="1" i="1" dirty="0"/>
              <a:t> </a:t>
            </a:r>
            <a:r>
              <a:rPr lang="en-AU" b="1" i="1" dirty="0" err="1"/>
              <a:t>thị</a:t>
            </a:r>
            <a:r>
              <a:rPr lang="en-AU" b="1" i="1" dirty="0"/>
              <a:t> </a:t>
            </a:r>
            <a:r>
              <a:rPr lang="en-AU" b="1" i="1" dirty="0" err="1"/>
              <a:t>trường</a:t>
            </a:r>
            <a:r>
              <a:rPr lang="en-AU" b="1" i="1" dirty="0"/>
              <a:t> </a:t>
            </a:r>
            <a:r>
              <a:rPr lang="en-AU" b="1" i="1" dirty="0" err="1"/>
              <a:t>trà</a:t>
            </a:r>
            <a:r>
              <a:rPr lang="en-AU" b="1" i="1" dirty="0"/>
              <a:t> </a:t>
            </a:r>
            <a:r>
              <a:rPr lang="en-AU" b="1" i="1" dirty="0" err="1" smtClean="0"/>
              <a:t>sữa</a:t>
            </a:r>
            <a:r>
              <a:rPr lang="en-AU" b="1" i="1" dirty="0" smtClean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err="1"/>
              <a:t>Thị</a:t>
            </a:r>
            <a:r>
              <a:rPr lang="en-AU" dirty="0"/>
              <a:t> </a:t>
            </a:r>
            <a:r>
              <a:rPr lang="en-AU" dirty="0" err="1"/>
              <a:t>trường</a:t>
            </a:r>
            <a:r>
              <a:rPr lang="en-AU" dirty="0"/>
              <a:t> </a:t>
            </a:r>
            <a:r>
              <a:rPr lang="en-AU" dirty="0" err="1"/>
              <a:t>trà</a:t>
            </a:r>
            <a:r>
              <a:rPr lang="en-AU" dirty="0"/>
              <a:t> </a:t>
            </a:r>
            <a:r>
              <a:rPr lang="en-AU" dirty="0" err="1"/>
              <a:t>sữa</a:t>
            </a:r>
            <a:r>
              <a:rPr lang="en-AU" dirty="0"/>
              <a:t> </a:t>
            </a:r>
            <a:r>
              <a:rPr lang="en-AU" dirty="0" err="1"/>
              <a:t>đang</a:t>
            </a:r>
            <a:r>
              <a:rPr lang="en-AU" dirty="0"/>
              <a:t> </a:t>
            </a:r>
            <a:r>
              <a:rPr lang="en-AU" dirty="0" err="1"/>
              <a:t>trở</a:t>
            </a:r>
            <a:r>
              <a:rPr lang="en-AU" dirty="0"/>
              <a:t> </a:t>
            </a:r>
            <a:r>
              <a:rPr lang="en-AU" dirty="0" err="1"/>
              <a:t>nên</a:t>
            </a:r>
            <a:r>
              <a:rPr lang="en-AU" dirty="0"/>
              <a:t> </a:t>
            </a:r>
            <a:r>
              <a:rPr lang="en-AU" dirty="0" err="1"/>
              <a:t>nóng</a:t>
            </a:r>
            <a:r>
              <a:rPr lang="en-AU" dirty="0"/>
              <a:t> </a:t>
            </a:r>
            <a:r>
              <a:rPr lang="en-AU" dirty="0" err="1"/>
              <a:t>hơn</a:t>
            </a:r>
            <a:r>
              <a:rPr lang="en-AU" dirty="0"/>
              <a:t> </a:t>
            </a:r>
            <a:r>
              <a:rPr lang="en-AU" dirty="0" err="1"/>
              <a:t>bao</a:t>
            </a:r>
            <a:r>
              <a:rPr lang="en-AU" dirty="0"/>
              <a:t> </a:t>
            </a:r>
            <a:r>
              <a:rPr lang="en-AU" dirty="0" err="1"/>
              <a:t>giờ</a:t>
            </a:r>
            <a:r>
              <a:rPr lang="en-AU" dirty="0"/>
              <a:t> </a:t>
            </a:r>
            <a:r>
              <a:rPr lang="en-AU" dirty="0" err="1"/>
              <a:t>hết</a:t>
            </a:r>
            <a:r>
              <a:rPr lang="en-AU" dirty="0"/>
              <a:t> </a:t>
            </a:r>
            <a:endParaRPr lang="en-A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/>
              <a:t>“</a:t>
            </a:r>
            <a:r>
              <a:rPr lang="en-AU" dirty="0" err="1"/>
              <a:t>mỏ</a:t>
            </a:r>
            <a:r>
              <a:rPr lang="en-AU" dirty="0"/>
              <a:t> </a:t>
            </a:r>
            <a:r>
              <a:rPr lang="en-AU" dirty="0" err="1"/>
              <a:t>vàng</a:t>
            </a:r>
            <a:r>
              <a:rPr lang="en-AU" dirty="0"/>
              <a:t>” </a:t>
            </a:r>
            <a:r>
              <a:rPr lang="en-AU" dirty="0" err="1"/>
              <a:t>để</a:t>
            </a:r>
            <a:r>
              <a:rPr lang="en-AU" dirty="0"/>
              <a:t> </a:t>
            </a:r>
            <a:r>
              <a:rPr lang="en-AU" dirty="0" err="1"/>
              <a:t>kinh</a:t>
            </a:r>
            <a:r>
              <a:rPr lang="en-AU" dirty="0"/>
              <a:t> </a:t>
            </a:r>
            <a:r>
              <a:rPr lang="en-AU" dirty="0" err="1"/>
              <a:t>doanh</a:t>
            </a:r>
            <a:r>
              <a:rPr lang="en-AU" b="1" i="1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 smtClean="0"/>
              <a:t>CHƯƠNG 1 : GIỚI THIỆU CHUNG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4"/>
            </a:pP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các</a:t>
            </a:r>
            <a:r>
              <a:rPr lang="en-AU" b="1" dirty="0"/>
              <a:t> </a:t>
            </a:r>
            <a:r>
              <a:rPr lang="en-AU" b="1" dirty="0" err="1"/>
              <a:t>chức</a:t>
            </a:r>
            <a:r>
              <a:rPr lang="en-AU" b="1" dirty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dirty="0" smtClean="0"/>
              <a:t>Trigger: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Trigger</a:t>
            </a:r>
          </a:p>
          <a:p>
            <a:pPr lvl="1"/>
            <a:r>
              <a:rPr lang="en-AU" b="1" i="1" dirty="0"/>
              <a:t>trigger </a:t>
            </a:r>
            <a:r>
              <a:rPr lang="en-AU" b="1" i="1" dirty="0" err="1"/>
              <a:t>kiểm</a:t>
            </a:r>
            <a:r>
              <a:rPr lang="en-AU" b="1" i="1" dirty="0"/>
              <a:t> </a:t>
            </a:r>
            <a:r>
              <a:rPr lang="en-AU" b="1" i="1" dirty="0" err="1"/>
              <a:t>tra</a:t>
            </a:r>
            <a:r>
              <a:rPr lang="en-AU" b="1" i="1" dirty="0"/>
              <a:t> </a:t>
            </a:r>
            <a:r>
              <a:rPr lang="en-AU" b="1" i="1" dirty="0" err="1"/>
              <a:t>tài</a:t>
            </a:r>
            <a:r>
              <a:rPr lang="en-AU" b="1" i="1" dirty="0"/>
              <a:t> </a:t>
            </a:r>
            <a:r>
              <a:rPr lang="en-AU" b="1" i="1" dirty="0" err="1"/>
              <a:t>khoản</a:t>
            </a:r>
            <a:r>
              <a:rPr lang="en-AU" b="1" i="1" dirty="0"/>
              <a:t> </a:t>
            </a:r>
            <a:r>
              <a:rPr lang="en-AU" b="1" i="1" dirty="0" err="1"/>
              <a:t>trùng</a:t>
            </a:r>
            <a:endParaRPr lang="en-US" dirty="0"/>
          </a:p>
          <a:p>
            <a:pPr lvl="1"/>
            <a:r>
              <a:rPr lang="en-AU" b="1" i="1" dirty="0"/>
              <a:t>trigger </a:t>
            </a:r>
            <a:r>
              <a:rPr lang="en-AU" b="1" i="1" dirty="0" err="1"/>
              <a:t>cập</a:t>
            </a:r>
            <a:r>
              <a:rPr lang="en-AU" b="1" i="1" dirty="0"/>
              <a:t> </a:t>
            </a:r>
            <a:r>
              <a:rPr lang="en-AU" b="1" i="1" dirty="0" err="1"/>
              <a:t>nhật</a:t>
            </a:r>
            <a:r>
              <a:rPr lang="en-AU" b="1" i="1" dirty="0"/>
              <a:t> </a:t>
            </a:r>
            <a:r>
              <a:rPr lang="en-AU" b="1" i="1" dirty="0" err="1"/>
              <a:t>lại</a:t>
            </a:r>
            <a:r>
              <a:rPr lang="en-AU" b="1" i="1" dirty="0"/>
              <a:t> </a:t>
            </a:r>
            <a:r>
              <a:rPr lang="en-AU" b="1" i="1" dirty="0" err="1"/>
              <a:t>số</a:t>
            </a:r>
            <a:r>
              <a:rPr lang="en-AU" b="1" i="1" dirty="0"/>
              <a:t> </a:t>
            </a:r>
            <a:r>
              <a:rPr lang="en-AU" b="1" i="1" dirty="0" err="1"/>
              <a:t>lượng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r>
              <a:rPr lang="en-AU" b="1" i="1" dirty="0" err="1"/>
              <a:t>trong</a:t>
            </a:r>
            <a:r>
              <a:rPr lang="en-AU" b="1" i="1" dirty="0"/>
              <a:t> table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r>
              <a:rPr lang="en-AU" b="1" i="1" dirty="0" err="1"/>
              <a:t>sau</a:t>
            </a:r>
            <a:r>
              <a:rPr lang="en-AU" b="1" i="1" dirty="0"/>
              <a:t> </a:t>
            </a:r>
            <a:r>
              <a:rPr lang="en-AU" b="1" i="1" dirty="0" err="1"/>
              <a:t>khi</a:t>
            </a:r>
            <a:r>
              <a:rPr lang="en-AU" b="1" i="1" dirty="0"/>
              <a:t> </a:t>
            </a:r>
            <a:r>
              <a:rPr lang="en-AU" b="1" i="1" dirty="0" err="1"/>
              <a:t>mua</a:t>
            </a:r>
            <a:r>
              <a:rPr lang="en-AU" b="1" i="1" dirty="0"/>
              <a:t> </a:t>
            </a:r>
            <a:r>
              <a:rPr lang="en-AU" b="1" i="1" dirty="0" err="1"/>
              <a:t>hàng</a:t>
            </a:r>
            <a:r>
              <a:rPr lang="en-AU" b="1" i="1" dirty="0"/>
              <a:t> </a:t>
            </a:r>
            <a:r>
              <a:rPr lang="en-AU" b="1" i="1" dirty="0" err="1"/>
              <a:t>hoặc</a:t>
            </a:r>
            <a:r>
              <a:rPr lang="en-AU" b="1" i="1" dirty="0"/>
              <a:t> </a:t>
            </a:r>
            <a:r>
              <a:rPr lang="en-AU" b="1" i="1" dirty="0" err="1"/>
              <a:t>cập</a:t>
            </a:r>
            <a:r>
              <a:rPr lang="en-AU" b="1" i="1" dirty="0"/>
              <a:t> </a:t>
            </a:r>
            <a:r>
              <a:rPr lang="en-AU" b="1" i="1" dirty="0" err="1" smtClean="0"/>
              <a:t>nhật</a:t>
            </a:r>
            <a:endParaRPr lang="en-AU" b="1" i="1" dirty="0" smtClean="0"/>
          </a:p>
          <a:p>
            <a:pPr lvl="1"/>
            <a:r>
              <a:rPr lang="en-AU" b="1" i="1" dirty="0"/>
              <a:t>trigger </a:t>
            </a:r>
            <a:r>
              <a:rPr lang="en-AU" b="1" i="1" dirty="0" err="1"/>
              <a:t>cập</a:t>
            </a:r>
            <a:r>
              <a:rPr lang="en-AU" b="1" i="1" dirty="0"/>
              <a:t> </a:t>
            </a:r>
            <a:r>
              <a:rPr lang="en-AU" b="1" i="1" dirty="0" err="1"/>
              <a:t>nhật</a:t>
            </a:r>
            <a:r>
              <a:rPr lang="en-AU" b="1" i="1" dirty="0"/>
              <a:t> </a:t>
            </a:r>
            <a:r>
              <a:rPr lang="en-AU" b="1" i="1" dirty="0" err="1"/>
              <a:t>lại</a:t>
            </a:r>
            <a:r>
              <a:rPr lang="en-AU" b="1" i="1" dirty="0"/>
              <a:t> </a:t>
            </a:r>
            <a:r>
              <a:rPr lang="en-AU" b="1" i="1" dirty="0" err="1"/>
              <a:t>số</a:t>
            </a:r>
            <a:r>
              <a:rPr lang="en-AU" b="1" i="1" dirty="0"/>
              <a:t> </a:t>
            </a:r>
            <a:r>
              <a:rPr lang="en-AU" b="1" i="1" dirty="0" err="1"/>
              <a:t>lượng</a:t>
            </a:r>
            <a:r>
              <a:rPr lang="en-AU" b="1" i="1" dirty="0"/>
              <a:t>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r>
              <a:rPr lang="en-AU" b="1" i="1" dirty="0" err="1"/>
              <a:t>trong</a:t>
            </a:r>
            <a:r>
              <a:rPr lang="en-AU" b="1" i="1" dirty="0"/>
              <a:t> table </a:t>
            </a:r>
            <a:r>
              <a:rPr lang="en-AU" b="1" i="1" dirty="0" err="1"/>
              <a:t>sản</a:t>
            </a:r>
            <a:r>
              <a:rPr lang="en-AU" b="1" i="1" dirty="0"/>
              <a:t> </a:t>
            </a:r>
            <a:r>
              <a:rPr lang="en-AU" b="1" i="1" dirty="0" err="1"/>
              <a:t>phẩm</a:t>
            </a:r>
            <a:r>
              <a:rPr lang="en-AU" b="1" i="1" dirty="0"/>
              <a:t> </a:t>
            </a:r>
            <a:r>
              <a:rPr lang="en-AU" b="1" i="1" dirty="0" err="1"/>
              <a:t>sau</a:t>
            </a:r>
            <a:r>
              <a:rPr lang="en-AU" b="1" i="1" dirty="0"/>
              <a:t> </a:t>
            </a:r>
            <a:r>
              <a:rPr lang="en-AU" b="1" i="1" dirty="0" err="1"/>
              <a:t>khi</a:t>
            </a:r>
            <a:r>
              <a:rPr lang="en-AU" b="1" i="1" dirty="0"/>
              <a:t> </a:t>
            </a:r>
            <a:r>
              <a:rPr lang="en-AU" b="1" i="1" dirty="0" err="1"/>
              <a:t>mua</a:t>
            </a:r>
            <a:r>
              <a:rPr lang="en-AU" b="1" i="1" dirty="0"/>
              <a:t> </a:t>
            </a:r>
            <a:r>
              <a:rPr lang="en-AU" b="1" i="1" dirty="0" err="1"/>
              <a:t>hàng</a:t>
            </a:r>
            <a:r>
              <a:rPr lang="en-AU" b="1" i="1" dirty="0"/>
              <a:t> </a:t>
            </a:r>
            <a:r>
              <a:rPr lang="en-AU" b="1" i="1" dirty="0" err="1"/>
              <a:t>hoặc</a:t>
            </a:r>
            <a:r>
              <a:rPr lang="en-AU" b="1" i="1" dirty="0"/>
              <a:t> </a:t>
            </a:r>
            <a:r>
              <a:rPr lang="en-AU" b="1" i="1" dirty="0" err="1"/>
              <a:t>cập</a:t>
            </a:r>
            <a:r>
              <a:rPr lang="en-AU" b="1" i="1" dirty="0"/>
              <a:t> </a:t>
            </a:r>
            <a:r>
              <a:rPr lang="en-AU" b="1" i="1" dirty="0" err="1"/>
              <a:t>nhật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5"/>
            </a:pPr>
            <a:r>
              <a:rPr lang="en-AU" b="1" dirty="0" err="1" smtClean="0"/>
              <a:t>Kết</a:t>
            </a:r>
            <a:r>
              <a:rPr lang="en-AU" b="1" dirty="0" smtClean="0"/>
              <a:t> </a:t>
            </a:r>
            <a:r>
              <a:rPr lang="en-AU" b="1" dirty="0" err="1" smtClean="0"/>
              <a:t>nối</a:t>
            </a:r>
            <a:r>
              <a:rPr lang="en-AU" b="1" dirty="0" smtClean="0"/>
              <a:t>, </a:t>
            </a:r>
            <a:r>
              <a:rPr lang="en-AU" b="1" dirty="0" err="1" smtClean="0"/>
              <a:t>phân</a:t>
            </a:r>
            <a:r>
              <a:rPr lang="en-AU" b="1" dirty="0" smtClean="0"/>
              <a:t> </a:t>
            </a:r>
            <a:r>
              <a:rPr lang="en-AU" b="1" dirty="0" err="1" smtClean="0"/>
              <a:t>quyền</a:t>
            </a:r>
            <a:r>
              <a:rPr lang="en-AU" b="1" dirty="0" smtClean="0"/>
              <a:t> </a:t>
            </a:r>
            <a:r>
              <a:rPr lang="en-AU" b="1" dirty="0" err="1" smtClean="0"/>
              <a:t>và</a:t>
            </a:r>
            <a:r>
              <a:rPr lang="en-AU" b="1" dirty="0" smtClean="0"/>
              <a:t> </a:t>
            </a:r>
            <a:r>
              <a:rPr lang="en-AU" b="1" dirty="0" err="1" smtClean="0"/>
              <a:t>bảo</a:t>
            </a:r>
            <a:r>
              <a:rPr lang="en-AU" b="1" dirty="0" smtClean="0"/>
              <a:t> </a:t>
            </a:r>
            <a:r>
              <a:rPr lang="en-AU" b="1" dirty="0" err="1" smtClean="0"/>
              <a:t>mật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AU" b="1" i="1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b="1" i="1" dirty="0" err="1"/>
              <a:t>Kết</a:t>
            </a:r>
            <a:r>
              <a:rPr lang="en-AU" b="1" i="1" dirty="0"/>
              <a:t> </a:t>
            </a:r>
            <a:r>
              <a:rPr lang="en-AU" b="1" i="1" dirty="0" err="1"/>
              <a:t>nối</a:t>
            </a:r>
            <a:r>
              <a:rPr lang="en-AU" b="1" i="1" dirty="0"/>
              <a:t> </a:t>
            </a:r>
            <a:r>
              <a:rPr lang="en-AU" b="1" i="1" dirty="0" err="1"/>
              <a:t>giữa</a:t>
            </a:r>
            <a:r>
              <a:rPr lang="en-AU" b="1" i="1" dirty="0"/>
              <a:t> client </a:t>
            </a:r>
            <a:r>
              <a:rPr lang="en-AU" b="1" i="1" dirty="0" err="1"/>
              <a:t>và</a:t>
            </a:r>
            <a:r>
              <a:rPr lang="en-AU" b="1" i="1" dirty="0"/>
              <a:t> server </a:t>
            </a:r>
            <a:r>
              <a:rPr lang="en-AU" b="1" i="1" dirty="0" err="1"/>
              <a:t>thông</a:t>
            </a:r>
            <a:r>
              <a:rPr lang="en-AU" b="1" i="1" dirty="0"/>
              <a:t> qua internet </a:t>
            </a:r>
            <a:r>
              <a:rPr lang="en-AU" b="1" i="1" dirty="0" err="1"/>
              <a:t>bằng</a:t>
            </a:r>
            <a:r>
              <a:rPr lang="en-AU" b="1" i="1" dirty="0"/>
              <a:t> </a:t>
            </a:r>
            <a:r>
              <a:rPr lang="en-AU" b="1" i="1" dirty="0" err="1"/>
              <a:t>cách</a:t>
            </a:r>
            <a:r>
              <a:rPr lang="en-AU" b="1" i="1" dirty="0"/>
              <a:t> </a:t>
            </a:r>
            <a:r>
              <a:rPr lang="en-AU" b="1" i="1" dirty="0" err="1"/>
              <a:t>cấu</a:t>
            </a:r>
            <a:r>
              <a:rPr lang="en-AU" b="1" i="1" dirty="0"/>
              <a:t> </a:t>
            </a:r>
            <a:r>
              <a:rPr lang="en-AU" b="1" i="1" dirty="0" err="1"/>
              <a:t>hình</a:t>
            </a:r>
            <a:r>
              <a:rPr lang="en-AU" b="1" i="1" dirty="0"/>
              <a:t> server </a:t>
            </a:r>
            <a:r>
              <a:rPr lang="en-AU" b="1" i="1" dirty="0" err="1"/>
              <a:t>để</a:t>
            </a:r>
            <a:r>
              <a:rPr lang="en-AU" b="1" i="1" dirty="0"/>
              <a:t> </a:t>
            </a:r>
            <a:r>
              <a:rPr lang="en-AU" b="1" i="1" dirty="0" err="1"/>
              <a:t>cho</a:t>
            </a:r>
            <a:r>
              <a:rPr lang="en-AU" b="1" i="1" dirty="0"/>
              <a:t> </a:t>
            </a:r>
            <a:r>
              <a:rPr lang="en-AU" b="1" i="1" dirty="0" err="1"/>
              <a:t>phép</a:t>
            </a:r>
            <a:r>
              <a:rPr lang="en-AU" b="1" i="1" dirty="0"/>
              <a:t> </a:t>
            </a:r>
            <a:r>
              <a:rPr lang="en-AU" b="1" i="1" dirty="0" err="1"/>
              <a:t>các</a:t>
            </a:r>
            <a:r>
              <a:rPr lang="en-AU" b="1" i="1" dirty="0"/>
              <a:t> </a:t>
            </a:r>
            <a:r>
              <a:rPr lang="en-AU" b="1" i="1" dirty="0" err="1"/>
              <a:t>kết</a:t>
            </a:r>
            <a:r>
              <a:rPr lang="en-AU" b="1" i="1" dirty="0"/>
              <a:t> </a:t>
            </a:r>
            <a:r>
              <a:rPr lang="en-AU" b="1" i="1" dirty="0" err="1"/>
              <a:t>nối</a:t>
            </a:r>
            <a:r>
              <a:rPr lang="en-AU" b="1" i="1" dirty="0"/>
              <a:t> </a:t>
            </a:r>
            <a:r>
              <a:rPr lang="en-AU" b="1" i="1" dirty="0" err="1"/>
              <a:t>từ</a:t>
            </a:r>
            <a:r>
              <a:rPr lang="en-AU" b="1" i="1" dirty="0"/>
              <a:t> </a:t>
            </a:r>
            <a:r>
              <a:rPr lang="en-AU" b="1" i="1" dirty="0" err="1"/>
              <a:t>xa</a:t>
            </a:r>
            <a:r>
              <a:rPr lang="en-AU" b="1" i="1" dirty="0"/>
              <a:t> </a:t>
            </a:r>
            <a:r>
              <a:rPr lang="en-AU" b="1" i="1" dirty="0" err="1"/>
              <a:t>và</a:t>
            </a:r>
            <a:r>
              <a:rPr lang="en-AU" b="1" i="1" dirty="0"/>
              <a:t> ở </a:t>
            </a:r>
            <a:r>
              <a:rPr lang="en-AU" b="1" i="1" dirty="0" err="1"/>
              <a:t>máy</a:t>
            </a:r>
            <a:r>
              <a:rPr lang="en-AU" b="1" i="1" dirty="0"/>
              <a:t> client </a:t>
            </a:r>
            <a:r>
              <a:rPr lang="en-AU" b="1" i="1" dirty="0" err="1"/>
              <a:t>thì</a:t>
            </a:r>
            <a:r>
              <a:rPr lang="en-AU" b="1" i="1" dirty="0"/>
              <a:t> </a:t>
            </a:r>
            <a:r>
              <a:rPr lang="en-AU" b="1" i="1" dirty="0" err="1"/>
              <a:t>cần</a:t>
            </a:r>
            <a:r>
              <a:rPr lang="en-AU" b="1" i="1" dirty="0"/>
              <a:t> </a:t>
            </a:r>
            <a:r>
              <a:rPr lang="en-AU" b="1" i="1" dirty="0" err="1"/>
              <a:t>biết</a:t>
            </a:r>
            <a:r>
              <a:rPr lang="en-AU" b="1" i="1" dirty="0"/>
              <a:t> </a:t>
            </a:r>
            <a:r>
              <a:rPr lang="en-AU" b="1" i="1" dirty="0" err="1"/>
              <a:t>được</a:t>
            </a:r>
            <a:r>
              <a:rPr lang="en-AU" b="1" i="1" dirty="0"/>
              <a:t> </a:t>
            </a:r>
            <a:r>
              <a:rPr lang="en-AU" b="1" i="1" dirty="0" err="1"/>
              <a:t>tên</a:t>
            </a:r>
            <a:r>
              <a:rPr lang="en-AU" b="1" i="1" dirty="0"/>
              <a:t> Database </a:t>
            </a:r>
            <a:r>
              <a:rPr lang="en-AU" b="1" i="1" dirty="0" err="1"/>
              <a:t>và</a:t>
            </a:r>
            <a:r>
              <a:rPr lang="en-AU" b="1" i="1" dirty="0"/>
              <a:t> </a:t>
            </a:r>
            <a:r>
              <a:rPr lang="en-AU" b="1" i="1" dirty="0" err="1"/>
              <a:t>địa</a:t>
            </a:r>
            <a:r>
              <a:rPr lang="en-AU" b="1" i="1" dirty="0"/>
              <a:t> </a:t>
            </a:r>
            <a:r>
              <a:rPr lang="en-AU" b="1" i="1" dirty="0" err="1"/>
              <a:t>chỉ</a:t>
            </a:r>
            <a:r>
              <a:rPr lang="en-AU" b="1" i="1" dirty="0"/>
              <a:t> IP </a:t>
            </a:r>
            <a:r>
              <a:rPr lang="en-AU" b="1" i="1" dirty="0" err="1"/>
              <a:t>của</a:t>
            </a:r>
            <a:r>
              <a:rPr lang="en-AU" b="1" i="1" dirty="0"/>
              <a:t> </a:t>
            </a:r>
            <a:r>
              <a:rPr lang="en-AU" b="1" i="1" dirty="0" err="1"/>
              <a:t>máy</a:t>
            </a:r>
            <a:r>
              <a:rPr lang="en-AU" b="1" i="1" dirty="0"/>
              <a:t> </a:t>
            </a:r>
            <a:r>
              <a:rPr lang="en-AU" b="1" i="1" dirty="0" err="1"/>
              <a:t>chủ</a:t>
            </a:r>
            <a:r>
              <a:rPr lang="en-AU" b="1" i="1" dirty="0"/>
              <a:t> </a:t>
            </a:r>
            <a:r>
              <a:rPr lang="en-AU" b="1" i="1" dirty="0" err="1"/>
              <a:t>cần</a:t>
            </a:r>
            <a:r>
              <a:rPr lang="en-AU" b="1" i="1" dirty="0"/>
              <a:t> </a:t>
            </a:r>
            <a:r>
              <a:rPr lang="en-AU" b="1" i="1" dirty="0" err="1"/>
              <a:t>kết</a:t>
            </a:r>
            <a:r>
              <a:rPr lang="en-AU" b="1" i="1" dirty="0"/>
              <a:t> </a:t>
            </a:r>
            <a:r>
              <a:rPr lang="en-AU" b="1" i="1" dirty="0" err="1"/>
              <a:t>nối</a:t>
            </a:r>
            <a:r>
              <a:rPr lang="en-AU" b="1" i="1" dirty="0"/>
              <a:t> </a:t>
            </a:r>
            <a:r>
              <a:rPr lang="en-AU" b="1" i="1" dirty="0" err="1"/>
              <a:t>tời</a:t>
            </a:r>
            <a:r>
              <a:rPr lang="en-AU" b="1" i="1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b="1" i="1" dirty="0" err="1"/>
              <a:t>Phân</a:t>
            </a:r>
            <a:r>
              <a:rPr lang="en-AU" b="1" i="1" dirty="0"/>
              <a:t> </a:t>
            </a:r>
            <a:r>
              <a:rPr lang="en-AU" b="1" i="1" dirty="0" err="1"/>
              <a:t>quyền</a:t>
            </a:r>
            <a:r>
              <a:rPr lang="en-AU" b="1" i="1" dirty="0"/>
              <a:t>: </a:t>
            </a:r>
            <a:r>
              <a:rPr lang="en-AU" b="1" i="1" dirty="0" err="1"/>
              <a:t>Các</a:t>
            </a:r>
            <a:r>
              <a:rPr lang="en-AU" b="1" i="1" dirty="0"/>
              <a:t> user </a:t>
            </a:r>
            <a:r>
              <a:rPr lang="en-AU" b="1" i="1" dirty="0" err="1"/>
              <a:t>khi</a:t>
            </a:r>
            <a:r>
              <a:rPr lang="en-AU" b="1" i="1" dirty="0"/>
              <a:t> </a:t>
            </a:r>
            <a:r>
              <a:rPr lang="en-AU" b="1" i="1" dirty="0" err="1"/>
              <a:t>được</a:t>
            </a:r>
            <a:r>
              <a:rPr lang="en-AU" b="1" i="1" dirty="0"/>
              <a:t> </a:t>
            </a:r>
            <a:r>
              <a:rPr lang="en-AU" b="1" i="1" dirty="0" err="1"/>
              <a:t>tạo</a:t>
            </a:r>
            <a:r>
              <a:rPr lang="en-AU" b="1" i="1" dirty="0"/>
              <a:t> </a:t>
            </a:r>
            <a:r>
              <a:rPr lang="en-AU" b="1" i="1" dirty="0" err="1"/>
              <a:t>trong</a:t>
            </a:r>
            <a:r>
              <a:rPr lang="en-AU" b="1" i="1" dirty="0"/>
              <a:t> Database </a:t>
            </a:r>
            <a:r>
              <a:rPr lang="en-AU" b="1" i="1" dirty="0" err="1"/>
              <a:t>sẽ</a:t>
            </a:r>
            <a:r>
              <a:rPr lang="en-AU" b="1" i="1" dirty="0"/>
              <a:t> </a:t>
            </a:r>
            <a:r>
              <a:rPr lang="en-AU" b="1" i="1" dirty="0" err="1"/>
              <a:t>được</a:t>
            </a:r>
            <a:r>
              <a:rPr lang="en-AU" b="1" i="1" dirty="0"/>
              <a:t> </a:t>
            </a:r>
            <a:r>
              <a:rPr lang="en-AU" b="1" i="1" dirty="0" err="1"/>
              <a:t>gán</a:t>
            </a:r>
            <a:r>
              <a:rPr lang="en-AU" b="1" i="1" dirty="0"/>
              <a:t> </a:t>
            </a:r>
            <a:r>
              <a:rPr lang="en-AU" b="1" i="1" dirty="0" err="1"/>
              <a:t>cho</a:t>
            </a:r>
            <a:r>
              <a:rPr lang="en-AU" b="1" i="1" dirty="0"/>
              <a:t> </a:t>
            </a:r>
            <a:r>
              <a:rPr lang="en-AU" b="1" i="1" dirty="0" err="1"/>
              <a:t>các</a:t>
            </a:r>
            <a:r>
              <a:rPr lang="en-AU" b="1" i="1" dirty="0"/>
              <a:t> </a:t>
            </a:r>
            <a:r>
              <a:rPr lang="en-AU" b="1" i="1" dirty="0" err="1"/>
              <a:t>quyền</a:t>
            </a:r>
            <a:r>
              <a:rPr lang="en-AU" b="1" i="1" dirty="0"/>
              <a:t> </a:t>
            </a:r>
            <a:r>
              <a:rPr lang="en-AU" b="1" i="1" dirty="0" err="1"/>
              <a:t>xác</a:t>
            </a:r>
            <a:r>
              <a:rPr lang="en-AU" b="1" i="1" dirty="0"/>
              <a:t> </a:t>
            </a:r>
            <a:r>
              <a:rPr lang="en-AU" b="1" i="1" dirty="0" err="1"/>
              <a:t>định</a:t>
            </a:r>
            <a:r>
              <a:rPr lang="en-AU" b="1" i="1" dirty="0"/>
              <a:t> </a:t>
            </a:r>
            <a:r>
              <a:rPr lang="en-AU" b="1" i="1" dirty="0" err="1"/>
              <a:t>trước</a:t>
            </a:r>
            <a:r>
              <a:rPr lang="en-AU" b="1" i="1" dirty="0"/>
              <a:t> </a:t>
            </a:r>
            <a:r>
              <a:rPr lang="en-AU" b="1" i="1" dirty="0" err="1"/>
              <a:t>tùy</a:t>
            </a:r>
            <a:r>
              <a:rPr lang="en-AU" b="1" i="1" dirty="0"/>
              <a:t> </a:t>
            </a:r>
            <a:r>
              <a:rPr lang="en-AU" b="1" i="1" dirty="0" err="1"/>
              <a:t>thuộc</a:t>
            </a:r>
            <a:r>
              <a:rPr lang="en-AU" b="1" i="1" dirty="0"/>
              <a:t> </a:t>
            </a:r>
            <a:r>
              <a:rPr lang="en-AU" b="1" i="1" dirty="0" err="1"/>
              <a:t>vào</a:t>
            </a:r>
            <a:r>
              <a:rPr lang="en-AU" b="1" i="1" dirty="0"/>
              <a:t> </a:t>
            </a:r>
            <a:r>
              <a:rPr lang="en-AU" b="1" i="1" dirty="0" err="1"/>
              <a:t>loại</a:t>
            </a:r>
            <a:r>
              <a:rPr lang="en-AU" b="1" i="1" dirty="0"/>
              <a:t> </a:t>
            </a:r>
            <a:r>
              <a:rPr lang="en-AU" b="1" i="1" dirty="0" err="1"/>
              <a:t>của</a:t>
            </a:r>
            <a:r>
              <a:rPr lang="en-AU" b="1" i="1" dirty="0"/>
              <a:t> </a:t>
            </a:r>
            <a:r>
              <a:rPr lang="en-AU" b="1" i="1" dirty="0" err="1"/>
              <a:t>nhân</a:t>
            </a:r>
            <a:r>
              <a:rPr lang="en-AU" b="1" i="1" dirty="0"/>
              <a:t> </a:t>
            </a:r>
            <a:r>
              <a:rPr lang="en-AU" b="1" i="1" dirty="0" err="1"/>
              <a:t>viên</a:t>
            </a:r>
            <a:r>
              <a:rPr lang="en-AU" b="1" i="1" dirty="0"/>
              <a:t> </a:t>
            </a:r>
            <a:r>
              <a:rPr lang="en-AU" b="1" i="1" dirty="0" err="1"/>
              <a:t>và</a:t>
            </a:r>
            <a:r>
              <a:rPr lang="en-AU" b="1" i="1" dirty="0"/>
              <a:t> user </a:t>
            </a:r>
            <a:r>
              <a:rPr lang="en-AU" b="1" i="1" dirty="0" err="1"/>
              <a:t>có</a:t>
            </a:r>
            <a:r>
              <a:rPr lang="en-AU" b="1" i="1" dirty="0"/>
              <a:t> </a:t>
            </a:r>
            <a:r>
              <a:rPr lang="en-AU" b="1" i="1" dirty="0" err="1"/>
              <a:t>liên</a:t>
            </a:r>
            <a:r>
              <a:rPr lang="en-AU" b="1" i="1" dirty="0"/>
              <a:t> </a:t>
            </a:r>
            <a:r>
              <a:rPr lang="en-AU" b="1" i="1" dirty="0" err="1"/>
              <a:t>kết</a:t>
            </a:r>
            <a:r>
              <a:rPr lang="en-AU" b="1" i="1" dirty="0"/>
              <a:t> </a:t>
            </a:r>
            <a:r>
              <a:rPr lang="en-AU" b="1" i="1" dirty="0" err="1"/>
              <a:t>đến</a:t>
            </a:r>
            <a:r>
              <a:rPr lang="en-AU" b="1" i="1" dirty="0" smtClean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b="1" i="1" dirty="0" err="1" smtClean="0"/>
              <a:t>Bảo</a:t>
            </a:r>
            <a:r>
              <a:rPr lang="en-AU" b="1" i="1" dirty="0" smtClean="0"/>
              <a:t> </a:t>
            </a:r>
            <a:r>
              <a:rPr lang="en-AU" b="1" i="1" dirty="0" err="1" smtClean="0"/>
              <a:t>mật</a:t>
            </a:r>
            <a:r>
              <a:rPr lang="en-AU" b="1" i="1" dirty="0" smtClean="0"/>
              <a:t>: </a:t>
            </a:r>
            <a:r>
              <a:rPr lang="en-AU" b="1" i="1" dirty="0" err="1" smtClean="0"/>
              <a:t>Mỗi</a:t>
            </a:r>
            <a:r>
              <a:rPr lang="en-AU" b="1" i="1" dirty="0" smtClean="0"/>
              <a:t> </a:t>
            </a:r>
            <a:r>
              <a:rPr lang="en-AU" b="1" i="1" dirty="0" err="1" smtClean="0"/>
              <a:t>nhân</a:t>
            </a:r>
            <a:r>
              <a:rPr lang="en-AU" b="1" i="1" dirty="0" smtClean="0"/>
              <a:t> </a:t>
            </a:r>
            <a:r>
              <a:rPr lang="en-AU" b="1" i="1" dirty="0" err="1" smtClean="0"/>
              <a:t>viên</a:t>
            </a:r>
            <a:r>
              <a:rPr lang="en-AU" b="1" i="1" dirty="0"/>
              <a:t> </a:t>
            </a:r>
            <a:r>
              <a:rPr lang="en-AU" b="1" i="1" dirty="0" err="1" smtClean="0"/>
              <a:t>sẽ</a:t>
            </a:r>
            <a:r>
              <a:rPr lang="en-AU" b="1" i="1" dirty="0" smtClean="0"/>
              <a:t> </a:t>
            </a:r>
            <a:r>
              <a:rPr lang="en-AU" b="1" i="1" dirty="0" err="1" smtClean="0"/>
              <a:t>chỉ</a:t>
            </a:r>
            <a:r>
              <a:rPr lang="en-AU" b="1" i="1" dirty="0" smtClean="0"/>
              <a:t> </a:t>
            </a:r>
            <a:r>
              <a:rPr lang="en-AU" b="1" i="1" dirty="0" err="1" smtClean="0"/>
              <a:t>tạo</a:t>
            </a:r>
            <a:r>
              <a:rPr lang="en-AU" b="1" i="1" dirty="0" smtClean="0"/>
              <a:t> </a:t>
            </a:r>
            <a:r>
              <a:rPr lang="en-AU" b="1" i="1" dirty="0" err="1" smtClean="0"/>
              <a:t>được</a:t>
            </a:r>
            <a:r>
              <a:rPr lang="en-AU" b="1" i="1" dirty="0" smtClean="0"/>
              <a:t> </a:t>
            </a:r>
            <a:r>
              <a:rPr lang="en-AU" b="1" i="1" dirty="0" err="1" smtClean="0"/>
              <a:t>một</a:t>
            </a:r>
            <a:r>
              <a:rPr lang="en-AU" b="1" i="1" dirty="0" smtClean="0"/>
              <a:t> login </a:t>
            </a:r>
            <a:r>
              <a:rPr lang="en-AU" b="1" i="1" dirty="0" err="1" smtClean="0"/>
              <a:t>trong</a:t>
            </a:r>
            <a:r>
              <a:rPr lang="en-AU" b="1" i="1" dirty="0" smtClean="0"/>
              <a:t> SQL server, </a:t>
            </a:r>
            <a:r>
              <a:rPr lang="en-AU" b="1" i="1" dirty="0" err="1" smtClean="0"/>
              <a:t>ứng</a:t>
            </a:r>
            <a:r>
              <a:rPr lang="en-AU" b="1" i="1" dirty="0" smtClean="0"/>
              <a:t> </a:t>
            </a:r>
            <a:r>
              <a:rPr lang="en-AU" b="1" i="1" dirty="0" err="1" smtClean="0"/>
              <a:t>với</a:t>
            </a:r>
            <a:r>
              <a:rPr lang="en-AU" b="1" i="1" dirty="0" smtClean="0"/>
              <a:t> </a:t>
            </a:r>
            <a:r>
              <a:rPr lang="en-AU" b="1" i="1" dirty="0" err="1" smtClean="0"/>
              <a:t>mỗi</a:t>
            </a:r>
            <a:r>
              <a:rPr lang="en-AU" b="1" i="1" dirty="0" smtClean="0"/>
              <a:t> login </a:t>
            </a:r>
            <a:r>
              <a:rPr lang="en-AU" b="1" i="1" dirty="0" err="1" smtClean="0"/>
              <a:t>đó</a:t>
            </a:r>
            <a:r>
              <a:rPr lang="en-AU" b="1" i="1" dirty="0" smtClean="0"/>
              <a:t> </a:t>
            </a:r>
            <a:r>
              <a:rPr lang="en-AU" b="1" i="1" dirty="0" err="1" smtClean="0"/>
              <a:t>chỉ</a:t>
            </a:r>
            <a:r>
              <a:rPr lang="en-AU" b="1" i="1" dirty="0" smtClean="0"/>
              <a:t>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1 user </a:t>
            </a:r>
            <a:r>
              <a:rPr lang="en-AU" b="1" i="1" dirty="0" err="1" smtClean="0"/>
              <a:t>trong</a:t>
            </a:r>
            <a:r>
              <a:rPr lang="en-AU" b="1" i="1" dirty="0" smtClean="0"/>
              <a:t> database. </a:t>
            </a:r>
            <a:r>
              <a:rPr lang="en-AU" b="1" i="1" dirty="0" err="1" smtClean="0"/>
              <a:t>Mỗi</a:t>
            </a:r>
            <a:r>
              <a:rPr lang="en-AU" b="1" i="1" dirty="0" smtClean="0"/>
              <a:t> user </a:t>
            </a:r>
            <a:r>
              <a:rPr lang="en-AU" b="1" i="1" dirty="0" err="1" smtClean="0"/>
              <a:t>đó</a:t>
            </a:r>
            <a:r>
              <a:rPr lang="en-AU" b="1" i="1" dirty="0" smtClean="0"/>
              <a:t> </a:t>
            </a:r>
            <a:r>
              <a:rPr lang="en-AU" b="1" i="1" dirty="0" err="1" smtClean="0"/>
              <a:t>sẽ</a:t>
            </a:r>
            <a:r>
              <a:rPr lang="en-AU" b="1" i="1" dirty="0" smtClean="0"/>
              <a:t> </a:t>
            </a:r>
            <a:r>
              <a:rPr lang="en-AU" b="1" i="1" dirty="0" err="1" smtClean="0"/>
              <a:t>được</a:t>
            </a:r>
            <a:r>
              <a:rPr lang="en-AU" b="1" i="1" dirty="0" smtClean="0"/>
              <a:t> </a:t>
            </a:r>
            <a:r>
              <a:rPr lang="en-AU" b="1" i="1" dirty="0" err="1" smtClean="0"/>
              <a:t>gán</a:t>
            </a:r>
            <a:r>
              <a:rPr lang="en-AU" b="1" i="1" dirty="0" smtClean="0"/>
              <a:t> </a:t>
            </a:r>
            <a:r>
              <a:rPr lang="en-AU" b="1" i="1" dirty="0" err="1" smtClean="0"/>
              <a:t>quyền</a:t>
            </a:r>
            <a:r>
              <a:rPr lang="en-AU" b="1" i="1" dirty="0" smtClean="0"/>
              <a:t> </a:t>
            </a:r>
            <a:r>
              <a:rPr lang="en-AU" b="1" i="1" dirty="0" err="1" smtClean="0"/>
              <a:t>phù</a:t>
            </a:r>
            <a:r>
              <a:rPr lang="en-AU" b="1" i="1" dirty="0" smtClean="0"/>
              <a:t> </a:t>
            </a:r>
            <a:r>
              <a:rPr lang="en-AU" b="1" i="1" dirty="0" err="1" smtClean="0"/>
              <a:t>hợp</a:t>
            </a:r>
            <a:r>
              <a:rPr lang="en-AU" b="1" i="1" dirty="0" smtClean="0"/>
              <a:t> </a:t>
            </a:r>
            <a:r>
              <a:rPr lang="en-AU" b="1" i="1" dirty="0" err="1" smtClean="0"/>
              <a:t>từ</a:t>
            </a:r>
            <a:r>
              <a:rPr lang="en-AU" b="1" i="1" dirty="0" smtClean="0"/>
              <a:t> </a:t>
            </a:r>
            <a:r>
              <a:rPr lang="en-AU" b="1" i="1" dirty="0" err="1" smtClean="0"/>
              <a:t>đó</a:t>
            </a:r>
            <a:r>
              <a:rPr lang="en-AU" b="1" i="1" dirty="0" smtClean="0"/>
              <a:t> </a:t>
            </a:r>
            <a:r>
              <a:rPr lang="en-AU" b="1" i="1" dirty="0" err="1" smtClean="0"/>
              <a:t>tránh</a:t>
            </a:r>
            <a:r>
              <a:rPr lang="en-AU" b="1" i="1" dirty="0" smtClean="0"/>
              <a:t> </a:t>
            </a:r>
            <a:r>
              <a:rPr lang="en-AU" b="1" i="1" dirty="0" err="1" smtClean="0"/>
              <a:t>được</a:t>
            </a:r>
            <a:r>
              <a:rPr lang="en-AU" b="1" i="1" dirty="0" smtClean="0"/>
              <a:t> </a:t>
            </a:r>
            <a:r>
              <a:rPr lang="en-AU" b="1" i="1" dirty="0" err="1" smtClean="0"/>
              <a:t>việc</a:t>
            </a:r>
            <a:r>
              <a:rPr lang="en-AU" b="1" i="1" dirty="0" smtClean="0"/>
              <a:t> </a:t>
            </a:r>
            <a:r>
              <a:rPr lang="en-AU" b="1" i="1" dirty="0" err="1" smtClean="0"/>
              <a:t>truy</a:t>
            </a:r>
            <a:r>
              <a:rPr lang="en-AU" b="1" i="1" dirty="0" smtClean="0"/>
              <a:t> </a:t>
            </a:r>
            <a:r>
              <a:rPr lang="en-AU" b="1" i="1" dirty="0" err="1" smtClean="0"/>
              <a:t>xuất</a:t>
            </a:r>
            <a:r>
              <a:rPr lang="en-AU" b="1" i="1" dirty="0" smtClean="0"/>
              <a:t> </a:t>
            </a:r>
            <a:r>
              <a:rPr lang="en-AU" b="1" i="1" dirty="0" err="1" smtClean="0"/>
              <a:t>hoặc</a:t>
            </a:r>
            <a:r>
              <a:rPr lang="en-AU" b="1" i="1" dirty="0" smtClean="0"/>
              <a:t> </a:t>
            </a:r>
            <a:r>
              <a:rPr lang="en-AU" b="1" i="1" dirty="0" err="1" smtClean="0"/>
              <a:t>chỉnh</a:t>
            </a:r>
            <a:r>
              <a:rPr lang="en-AU" b="1" i="1" dirty="0" smtClean="0"/>
              <a:t> </a:t>
            </a:r>
            <a:r>
              <a:rPr lang="en-AU" b="1" i="1" dirty="0" err="1" smtClean="0"/>
              <a:t>sửa</a:t>
            </a:r>
            <a:r>
              <a:rPr lang="en-AU" b="1" i="1" dirty="0" smtClean="0"/>
              <a:t> </a:t>
            </a:r>
            <a:r>
              <a:rPr lang="en-AU" b="1" i="1" dirty="0" err="1" smtClean="0"/>
              <a:t>dữ</a:t>
            </a:r>
            <a:r>
              <a:rPr lang="en-AU" b="1" i="1" dirty="0" smtClean="0"/>
              <a:t> </a:t>
            </a:r>
            <a:r>
              <a:rPr lang="en-AU" b="1" i="1" dirty="0" err="1" smtClean="0"/>
              <a:t>liệu</a:t>
            </a:r>
            <a:r>
              <a:rPr lang="en-AU" b="1" i="1" dirty="0" smtClean="0"/>
              <a:t> </a:t>
            </a:r>
            <a:r>
              <a:rPr lang="en-AU" b="1" i="1" dirty="0" err="1" smtClean="0"/>
              <a:t>không</a:t>
            </a:r>
            <a:r>
              <a:rPr lang="en-AU" b="1" i="1" dirty="0" smtClean="0"/>
              <a:t> </a:t>
            </a:r>
            <a:r>
              <a:rPr lang="en-AU" b="1" i="1" dirty="0" err="1" smtClean="0"/>
              <a:t>cho</a:t>
            </a:r>
            <a:r>
              <a:rPr lang="en-AU" b="1" i="1" dirty="0" smtClean="0"/>
              <a:t> </a:t>
            </a:r>
            <a:r>
              <a:rPr lang="en-AU" b="1" i="1" dirty="0" err="1" smtClean="0"/>
              <a:t>phép</a:t>
            </a:r>
            <a:r>
              <a:rPr lang="en-AU" b="1" i="1" dirty="0" smtClean="0"/>
              <a:t>. </a:t>
            </a:r>
            <a:r>
              <a:rPr lang="en-AU" b="1" i="1" dirty="0" err="1" smtClean="0"/>
              <a:t>Ngoài</a:t>
            </a:r>
            <a:r>
              <a:rPr lang="en-AU" b="1" i="1" dirty="0" smtClean="0"/>
              <a:t> </a:t>
            </a:r>
            <a:r>
              <a:rPr lang="en-AU" b="1" i="1" dirty="0" err="1" smtClean="0"/>
              <a:t>ra</a:t>
            </a:r>
            <a:r>
              <a:rPr lang="en-AU" b="1" i="1" dirty="0" smtClean="0"/>
              <a:t> </a:t>
            </a:r>
            <a:r>
              <a:rPr lang="en-AU" b="1" i="1" dirty="0" err="1" smtClean="0"/>
              <a:t>các</a:t>
            </a:r>
            <a:r>
              <a:rPr lang="en-AU" b="1" i="1" dirty="0" smtClean="0"/>
              <a:t> </a:t>
            </a:r>
            <a:r>
              <a:rPr lang="en-AU" b="1" i="1" dirty="0" err="1" smtClean="0"/>
              <a:t>hành</a:t>
            </a:r>
            <a:r>
              <a:rPr lang="en-AU" b="1" i="1" dirty="0" smtClean="0"/>
              <a:t> </a:t>
            </a:r>
            <a:r>
              <a:rPr lang="en-AU" b="1" i="1" dirty="0" err="1" smtClean="0"/>
              <a:t>động</a:t>
            </a:r>
            <a:r>
              <a:rPr lang="en-AU" b="1" i="1" dirty="0" smtClean="0"/>
              <a:t> </a:t>
            </a:r>
            <a:r>
              <a:rPr lang="en-AU" b="1" i="1" dirty="0" err="1" smtClean="0"/>
              <a:t>của</a:t>
            </a:r>
            <a:r>
              <a:rPr lang="en-AU" b="1" i="1" dirty="0" smtClean="0"/>
              <a:t> </a:t>
            </a:r>
            <a:r>
              <a:rPr lang="en-AU" b="1" i="1" dirty="0" err="1" smtClean="0"/>
              <a:t>ứng</a:t>
            </a:r>
            <a:r>
              <a:rPr lang="en-AU" b="1" i="1" dirty="0" smtClean="0"/>
              <a:t> </a:t>
            </a:r>
            <a:r>
              <a:rPr lang="en-AU" b="1" i="1" dirty="0" err="1" smtClean="0"/>
              <a:t>dụng</a:t>
            </a:r>
            <a:r>
              <a:rPr lang="en-AU" b="1" i="1" dirty="0" smtClean="0"/>
              <a:t> </a:t>
            </a:r>
            <a:r>
              <a:rPr lang="en-AU" b="1" i="1" dirty="0" err="1" smtClean="0"/>
              <a:t>mà</a:t>
            </a:r>
            <a:r>
              <a:rPr lang="en-AU" b="1" i="1" dirty="0" smtClean="0"/>
              <a:t> </a:t>
            </a:r>
            <a:r>
              <a:rPr lang="en-AU" b="1" i="1" dirty="0" err="1" smtClean="0"/>
              <a:t>thao</a:t>
            </a:r>
            <a:r>
              <a:rPr lang="en-AU" b="1" i="1" dirty="0" smtClean="0"/>
              <a:t> </a:t>
            </a:r>
            <a:r>
              <a:rPr lang="en-AU" b="1" i="1" dirty="0" err="1" smtClean="0"/>
              <a:t>tác</a:t>
            </a:r>
            <a:r>
              <a:rPr lang="en-AU" b="1" i="1" dirty="0" smtClean="0"/>
              <a:t> </a:t>
            </a:r>
            <a:r>
              <a:rPr lang="en-AU" b="1" i="1" dirty="0" err="1" smtClean="0"/>
              <a:t>lên</a:t>
            </a:r>
            <a:r>
              <a:rPr lang="en-AU" b="1" i="1" dirty="0" smtClean="0"/>
              <a:t> database </a:t>
            </a:r>
            <a:r>
              <a:rPr lang="en-AU" b="1" i="1" dirty="0" err="1" smtClean="0"/>
              <a:t>thì</a:t>
            </a:r>
            <a:r>
              <a:rPr lang="en-AU" b="1" i="1" dirty="0" smtClean="0"/>
              <a:t> </a:t>
            </a:r>
            <a:r>
              <a:rPr lang="en-AU" b="1" i="1" dirty="0" err="1" smtClean="0"/>
              <a:t>được</a:t>
            </a:r>
            <a:r>
              <a:rPr lang="en-AU" b="1" i="1" dirty="0" smtClean="0"/>
              <a:t> </a:t>
            </a:r>
            <a:r>
              <a:rPr lang="en-AU" b="1" i="1" dirty="0" err="1" smtClean="0"/>
              <a:t>thực</a:t>
            </a:r>
            <a:r>
              <a:rPr lang="en-AU" b="1" i="1" dirty="0" smtClean="0"/>
              <a:t> </a:t>
            </a:r>
            <a:r>
              <a:rPr lang="en-AU" b="1" i="1" dirty="0" err="1" smtClean="0"/>
              <a:t>hiện</a:t>
            </a:r>
            <a:r>
              <a:rPr lang="en-AU" b="1" i="1" dirty="0" smtClean="0"/>
              <a:t> </a:t>
            </a:r>
            <a:r>
              <a:rPr lang="en-AU" b="1" i="1" dirty="0" err="1" smtClean="0"/>
              <a:t>hoàn</a:t>
            </a:r>
            <a:r>
              <a:rPr lang="en-AU" b="1" i="1" dirty="0" smtClean="0"/>
              <a:t> </a:t>
            </a:r>
            <a:r>
              <a:rPr lang="en-AU" b="1" i="1" dirty="0" err="1" smtClean="0"/>
              <a:t>toàn</a:t>
            </a:r>
            <a:r>
              <a:rPr lang="en-AU" b="1" i="1" dirty="0" smtClean="0"/>
              <a:t> </a:t>
            </a:r>
            <a:r>
              <a:rPr lang="en-AU" b="1" i="1" dirty="0" err="1" smtClean="0"/>
              <a:t>thông</a:t>
            </a:r>
            <a:r>
              <a:rPr lang="en-AU" b="1" i="1" dirty="0" smtClean="0"/>
              <a:t> qua function </a:t>
            </a:r>
            <a:r>
              <a:rPr lang="en-AU" b="1" i="1" dirty="0" err="1" smtClean="0"/>
              <a:t>và</a:t>
            </a:r>
            <a:r>
              <a:rPr lang="en-AU" b="1" i="1" dirty="0" smtClean="0"/>
              <a:t> procedure </a:t>
            </a:r>
            <a:r>
              <a:rPr lang="en-AU" b="1" i="1" dirty="0" err="1" smtClean="0"/>
              <a:t>tránh</a:t>
            </a:r>
            <a:r>
              <a:rPr lang="en-AU" b="1" i="1" dirty="0" smtClean="0"/>
              <a:t> </a:t>
            </a:r>
            <a:r>
              <a:rPr lang="en-AU" b="1" i="1" dirty="0" err="1" smtClean="0"/>
              <a:t>được</a:t>
            </a:r>
            <a:r>
              <a:rPr lang="en-AU" b="1" i="1" dirty="0" smtClean="0"/>
              <a:t> SQL injection</a:t>
            </a:r>
            <a:endParaRPr lang="en-AU" b="1" i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AU" b="1" i="1" dirty="0" smtClean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/>
            </a:pPr>
            <a:r>
              <a:rPr lang="en-AU" b="1" dirty="0" err="1" smtClean="0"/>
              <a:t>Hạn</a:t>
            </a:r>
            <a:r>
              <a:rPr lang="en-AU" b="1" dirty="0" smtClean="0"/>
              <a:t> </a:t>
            </a:r>
            <a:r>
              <a:rPr lang="en-AU" b="1" dirty="0" err="1" smtClean="0"/>
              <a:t>chế</a:t>
            </a:r>
            <a:r>
              <a:rPr lang="en-AU" b="1" dirty="0" smtClean="0"/>
              <a:t>:</a:t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AU" b="1" i="1" dirty="0" err="1" smtClean="0"/>
              <a:t>Chưa</a:t>
            </a:r>
            <a:r>
              <a:rPr lang="en-AU" b="1" i="1" dirty="0" smtClean="0"/>
              <a:t> </a:t>
            </a:r>
            <a:r>
              <a:rPr lang="en-AU" b="1" i="1" dirty="0" err="1" smtClean="0"/>
              <a:t>có</a:t>
            </a:r>
            <a:r>
              <a:rPr lang="en-AU" b="1" i="1" dirty="0" smtClean="0"/>
              <a:t> </a:t>
            </a:r>
            <a:r>
              <a:rPr lang="en-AU" b="1" i="1" dirty="0" err="1" smtClean="0"/>
              <a:t>các</a:t>
            </a:r>
            <a:r>
              <a:rPr lang="en-AU" b="1" i="1" dirty="0" smtClean="0"/>
              <a:t> </a:t>
            </a:r>
            <a:r>
              <a:rPr lang="en-AU" b="1" i="1" dirty="0" err="1" smtClean="0"/>
              <a:t>chức</a:t>
            </a:r>
            <a:r>
              <a:rPr lang="en-AU" b="1" i="1" dirty="0" smtClean="0"/>
              <a:t> </a:t>
            </a:r>
            <a:r>
              <a:rPr lang="en-AU" b="1" i="1" dirty="0" err="1" smtClean="0"/>
              <a:t>năng</a:t>
            </a:r>
            <a:r>
              <a:rPr lang="en-AU" b="1" i="1" dirty="0" smtClean="0"/>
              <a:t> report, </a:t>
            </a:r>
            <a:r>
              <a:rPr lang="en-AU" b="1" i="1" dirty="0" err="1" smtClean="0"/>
              <a:t>thống</a:t>
            </a:r>
            <a:r>
              <a:rPr lang="en-AU" b="1" i="1" dirty="0" smtClean="0"/>
              <a:t> </a:t>
            </a:r>
            <a:r>
              <a:rPr lang="en-AU" b="1" i="1" dirty="0" err="1" smtClean="0"/>
              <a:t>kê</a:t>
            </a:r>
            <a:r>
              <a:rPr lang="en-AU" b="1" i="1" dirty="0" smtClean="0"/>
              <a:t>, </a:t>
            </a:r>
            <a:r>
              <a:rPr lang="en-AU" b="1" i="1" dirty="0" err="1" smtClean="0"/>
              <a:t>xuất</a:t>
            </a:r>
            <a:r>
              <a:rPr lang="en-AU" b="1" i="1" dirty="0" smtClean="0"/>
              <a:t> excel</a:t>
            </a:r>
            <a:endParaRPr lang="en-AU" b="1" i="1" dirty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4</a:t>
            </a:r>
            <a:r>
              <a:rPr lang="en-AU" b="1" dirty="0" smtClean="0"/>
              <a:t>: KẾT LUẬN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2"/>
            </a:pPr>
            <a:r>
              <a:rPr lang="en-AU" b="1" smtClean="0"/>
              <a:t>Hướng phát triển:</a:t>
            </a:r>
            <a:br>
              <a:rPr lang="en-AU" b="1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b="1" i="1" dirty="0" err="1" smtClean="0"/>
              <a:t>Áp</a:t>
            </a:r>
            <a:r>
              <a:rPr lang="en-AU" b="1" i="1" dirty="0" smtClean="0"/>
              <a:t> </a:t>
            </a:r>
            <a:r>
              <a:rPr lang="en-AU" b="1" i="1" dirty="0" err="1" smtClean="0"/>
              <a:t>dụng</a:t>
            </a:r>
            <a:r>
              <a:rPr lang="en-AU" b="1" i="1" dirty="0" smtClean="0"/>
              <a:t> </a:t>
            </a:r>
            <a:r>
              <a:rPr lang="en-AU" b="1" i="1" dirty="0" err="1" smtClean="0"/>
              <a:t>các</a:t>
            </a:r>
            <a:r>
              <a:rPr lang="en-AU" b="1" i="1" dirty="0" smtClean="0"/>
              <a:t> </a:t>
            </a:r>
            <a:r>
              <a:rPr lang="en-AU" b="1" i="1" dirty="0" err="1" smtClean="0"/>
              <a:t>kỹ</a:t>
            </a:r>
            <a:r>
              <a:rPr lang="en-AU" b="1" i="1" dirty="0" smtClean="0"/>
              <a:t> </a:t>
            </a:r>
            <a:r>
              <a:rPr lang="en-AU" b="1" i="1" dirty="0" err="1" smtClean="0"/>
              <a:t>thuật</a:t>
            </a:r>
            <a:r>
              <a:rPr lang="en-AU" b="1" i="1" dirty="0" smtClean="0"/>
              <a:t> </a:t>
            </a:r>
            <a:r>
              <a:rPr lang="en-AU" b="1" i="1" dirty="0" err="1" smtClean="0"/>
              <a:t>mới</a:t>
            </a:r>
            <a:r>
              <a:rPr lang="en-AU" b="1" i="1" dirty="0" smtClean="0"/>
              <a:t> </a:t>
            </a:r>
            <a:r>
              <a:rPr lang="en-AU" b="1" i="1" dirty="0" err="1" smtClean="0"/>
              <a:t>để</a:t>
            </a:r>
            <a:r>
              <a:rPr lang="en-AU" b="1" i="1" dirty="0" smtClean="0"/>
              <a:t> </a:t>
            </a:r>
            <a:r>
              <a:rPr lang="en-AU" b="1" i="1" dirty="0" err="1" smtClean="0"/>
              <a:t>tạo</a:t>
            </a:r>
            <a:r>
              <a:rPr lang="en-AU" b="1" i="1" dirty="0" smtClean="0"/>
              <a:t> </a:t>
            </a:r>
            <a:r>
              <a:rPr lang="en-AU" b="1" i="1" dirty="0" err="1" smtClean="0"/>
              <a:t>ra</a:t>
            </a:r>
            <a:r>
              <a:rPr lang="en-AU" b="1" i="1" dirty="0" smtClean="0"/>
              <a:t> </a:t>
            </a:r>
            <a:r>
              <a:rPr lang="en-AU" b="1" i="1" dirty="0" err="1" smtClean="0"/>
              <a:t>các</a:t>
            </a:r>
            <a:r>
              <a:rPr lang="en-AU" b="1" i="1" dirty="0" smtClean="0"/>
              <a:t> report, </a:t>
            </a:r>
            <a:r>
              <a:rPr lang="en-AU" b="1" i="1" dirty="0" err="1" smtClean="0"/>
              <a:t>thống</a:t>
            </a:r>
            <a:r>
              <a:rPr lang="en-AU" b="1" i="1" dirty="0" smtClean="0"/>
              <a:t> </a:t>
            </a:r>
            <a:r>
              <a:rPr lang="en-AU" b="1" i="1" dirty="0" err="1" smtClean="0"/>
              <a:t>kê</a:t>
            </a:r>
            <a:r>
              <a:rPr lang="en-AU" b="1" i="1" dirty="0" smtClean="0"/>
              <a:t>, excel </a:t>
            </a:r>
            <a:r>
              <a:rPr lang="en-AU" b="1" i="1" dirty="0" err="1" smtClean="0"/>
              <a:t>đẹp</a:t>
            </a:r>
            <a:r>
              <a:rPr lang="en-AU" b="1" i="1" dirty="0" smtClean="0"/>
              <a:t> </a:t>
            </a:r>
            <a:r>
              <a:rPr lang="en-AU" b="1" i="1" dirty="0" err="1" smtClean="0"/>
              <a:t>và</a:t>
            </a:r>
            <a:r>
              <a:rPr lang="en-AU" b="1" i="1" dirty="0" smtClean="0"/>
              <a:t> </a:t>
            </a:r>
            <a:r>
              <a:rPr lang="en-AU" b="1" i="1" dirty="0" err="1" smtClean="0"/>
              <a:t>thuận</a:t>
            </a:r>
            <a:r>
              <a:rPr lang="en-AU" b="1" i="1" dirty="0" smtClean="0"/>
              <a:t> </a:t>
            </a:r>
            <a:r>
              <a:rPr lang="en-AU" b="1" i="1" dirty="0" err="1" smtClean="0"/>
              <a:t>tiện</a:t>
            </a:r>
            <a:r>
              <a:rPr lang="en-AU" b="1" i="1" dirty="0" smtClean="0"/>
              <a:t> </a:t>
            </a:r>
            <a:r>
              <a:rPr lang="en-AU" b="1" i="1" dirty="0" err="1" smtClean="0"/>
              <a:t>hơn</a:t>
            </a:r>
            <a:endParaRPr lang="en-AU" b="1" i="1" dirty="0" smtClean="0"/>
          </a:p>
          <a:p>
            <a:pPr marL="457200" lvl="1" indent="0">
              <a:buNone/>
            </a:pPr>
            <a:r>
              <a:rPr lang="en-AU" b="1" i="1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4</a:t>
            </a:r>
            <a:r>
              <a:rPr lang="en-AU" b="1" dirty="0" smtClean="0"/>
              <a:t>: KẾT LUẬN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Thanks for watching!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AU" b="1" dirty="0" err="1" smtClean="0"/>
              <a:t>Lý</a:t>
            </a:r>
            <a:r>
              <a:rPr lang="en-AU" b="1" dirty="0" smtClean="0"/>
              <a:t> do </a:t>
            </a:r>
            <a:r>
              <a:rPr lang="en-AU" b="1" dirty="0" err="1" smtClean="0"/>
              <a:t>chọn</a:t>
            </a:r>
            <a:r>
              <a:rPr lang="en-AU" b="1" dirty="0" smtClean="0"/>
              <a:t> </a:t>
            </a:r>
            <a:r>
              <a:rPr lang="en-AU" b="1" dirty="0" err="1" smtClean="0"/>
              <a:t>đề</a:t>
            </a:r>
            <a:r>
              <a:rPr lang="en-AU" b="1" dirty="0" smtClean="0"/>
              <a:t> </a:t>
            </a:r>
            <a:r>
              <a:rPr lang="en-AU" b="1" dirty="0" err="1" smtClean="0"/>
              <a:t>tài</a:t>
            </a:r>
            <a:r>
              <a:rPr lang="en-AU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U" b="1" i="1" dirty="0" err="1" smtClean="0"/>
              <a:t>Lợi</a:t>
            </a:r>
            <a:r>
              <a:rPr lang="en-AU" b="1" i="1" dirty="0" smtClean="0"/>
              <a:t> </a:t>
            </a:r>
            <a:r>
              <a:rPr lang="en-AU" b="1" i="1" dirty="0" err="1"/>
              <a:t>ích</a:t>
            </a:r>
            <a:r>
              <a:rPr lang="en-AU" b="1" i="1" dirty="0"/>
              <a:t> </a:t>
            </a:r>
            <a:r>
              <a:rPr lang="en-AU" b="1" i="1" dirty="0" err="1"/>
              <a:t>của</a:t>
            </a:r>
            <a:r>
              <a:rPr lang="en-AU" b="1" i="1" dirty="0"/>
              <a:t> App </a:t>
            </a:r>
            <a:r>
              <a:rPr lang="en-AU" b="1" i="1" dirty="0" err="1"/>
              <a:t>bán</a:t>
            </a:r>
            <a:r>
              <a:rPr lang="en-AU" b="1" i="1" dirty="0"/>
              <a:t> </a:t>
            </a:r>
            <a:r>
              <a:rPr lang="en-AU" b="1" i="1" dirty="0" err="1"/>
              <a:t>trà</a:t>
            </a:r>
            <a:r>
              <a:rPr lang="en-AU" b="1" i="1" dirty="0"/>
              <a:t> </a:t>
            </a:r>
            <a:r>
              <a:rPr lang="en-AU" b="1" i="1" dirty="0" err="1"/>
              <a:t>sữa</a:t>
            </a:r>
            <a:r>
              <a:rPr lang="en-AU" b="1" i="1" dirty="0"/>
              <a:t> </a:t>
            </a:r>
            <a:r>
              <a:rPr lang="en-US" dirty="0" smtClean="0"/>
              <a:t>:</a:t>
            </a:r>
            <a:endParaRPr lang="en-AU" b="1" i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</a:t>
            </a:r>
            <a:r>
              <a:rPr lang="en-AU" dirty="0" err="1" smtClean="0"/>
              <a:t>Nhu</a:t>
            </a:r>
            <a:r>
              <a:rPr lang="en-AU" dirty="0" smtClean="0"/>
              <a:t> </a:t>
            </a:r>
            <a:r>
              <a:rPr lang="en-AU" dirty="0" err="1"/>
              <a:t>cầu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</a:t>
            </a:r>
            <a:r>
              <a:rPr lang="en-AU" dirty="0" err="1"/>
              <a:t>trà</a:t>
            </a:r>
            <a:r>
              <a:rPr lang="en-AU" dirty="0"/>
              <a:t> </a:t>
            </a:r>
            <a:r>
              <a:rPr lang="en-AU" dirty="0" err="1"/>
              <a:t>sữa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mọi</a:t>
            </a:r>
            <a:r>
              <a:rPr lang="en-AU" dirty="0"/>
              <a:t> </a:t>
            </a:r>
            <a:r>
              <a:rPr lang="en-AU" dirty="0" err="1"/>
              <a:t>người</a:t>
            </a:r>
            <a:r>
              <a:rPr lang="en-AU" dirty="0"/>
              <a:t> </a:t>
            </a:r>
            <a:r>
              <a:rPr lang="en-AU" dirty="0" err="1"/>
              <a:t>ngày</a:t>
            </a:r>
            <a:r>
              <a:rPr lang="en-AU" dirty="0"/>
              <a:t> </a:t>
            </a:r>
            <a:r>
              <a:rPr lang="en-AU" dirty="0" err="1"/>
              <a:t>càng</a:t>
            </a:r>
            <a:r>
              <a:rPr lang="en-AU" dirty="0"/>
              <a:t> </a:t>
            </a:r>
            <a:r>
              <a:rPr lang="en-AU" dirty="0" err="1" smtClean="0"/>
              <a:t>cao</a:t>
            </a:r>
            <a:r>
              <a:rPr lang="en-A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</a:t>
            </a:r>
            <a:r>
              <a:rPr lang="en-AU" dirty="0" err="1" smtClean="0"/>
              <a:t>Nhu</a:t>
            </a:r>
            <a:r>
              <a:rPr lang="en-AU" dirty="0" smtClean="0"/>
              <a:t> </a:t>
            </a:r>
            <a:r>
              <a:rPr lang="en-AU" dirty="0" err="1" smtClean="0"/>
              <a:t>cầu</a:t>
            </a:r>
            <a:r>
              <a:rPr lang="en-AU" dirty="0" smtClean="0"/>
              <a:t> </a:t>
            </a:r>
            <a:r>
              <a:rPr lang="en-AU" dirty="0" err="1" smtClean="0"/>
              <a:t>quản</a:t>
            </a:r>
            <a:r>
              <a:rPr lang="en-AU" dirty="0" smtClean="0"/>
              <a:t> </a:t>
            </a:r>
            <a:r>
              <a:rPr lang="en-AU" dirty="0" err="1" smtClean="0"/>
              <a:t>lý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cửa</a:t>
            </a:r>
            <a:r>
              <a:rPr lang="en-AU" dirty="0" smtClean="0"/>
              <a:t> hang tang </a:t>
            </a:r>
            <a:r>
              <a:rPr lang="en-AU" dirty="0" err="1" smtClean="0"/>
              <a:t>cao</a:t>
            </a:r>
            <a:r>
              <a:rPr lang="en-A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</a:t>
            </a:r>
            <a:r>
              <a:rPr lang="en-AU" dirty="0" err="1" smtClean="0"/>
              <a:t>Việc</a:t>
            </a:r>
            <a:r>
              <a:rPr lang="en-AU" dirty="0" smtClean="0"/>
              <a:t> </a:t>
            </a:r>
            <a:r>
              <a:rPr lang="en-AU" dirty="0" err="1"/>
              <a:t>làm</a:t>
            </a:r>
            <a:r>
              <a:rPr lang="en-AU" dirty="0"/>
              <a:t> app </a:t>
            </a:r>
            <a:r>
              <a:rPr lang="en-AU" dirty="0" err="1"/>
              <a:t>giúp</a:t>
            </a:r>
            <a:r>
              <a:rPr lang="en-AU" dirty="0"/>
              <a:t> </a:t>
            </a:r>
            <a:r>
              <a:rPr lang="en-AU" dirty="0" err="1"/>
              <a:t>cho</a:t>
            </a:r>
            <a:r>
              <a:rPr lang="en-AU" dirty="0"/>
              <a:t> </a:t>
            </a:r>
            <a:r>
              <a:rPr lang="en-AU" dirty="0" err="1"/>
              <a:t>sự</a:t>
            </a:r>
            <a:r>
              <a:rPr lang="en-AU" dirty="0"/>
              <a:t> </a:t>
            </a:r>
            <a:r>
              <a:rPr lang="en-AU" dirty="0" err="1"/>
              <a:t>kiểm</a:t>
            </a:r>
            <a:r>
              <a:rPr lang="en-AU" dirty="0"/>
              <a:t> </a:t>
            </a:r>
            <a:r>
              <a:rPr lang="en-AU" dirty="0" err="1"/>
              <a:t>soát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 </a:t>
            </a:r>
            <a:r>
              <a:rPr lang="en-AU" dirty="0" err="1"/>
              <a:t>mua</a:t>
            </a:r>
            <a:r>
              <a:rPr lang="en-AU" dirty="0"/>
              <a:t> </a:t>
            </a:r>
            <a:r>
              <a:rPr lang="en-AU" dirty="0" err="1"/>
              <a:t>bán</a:t>
            </a:r>
            <a:r>
              <a:rPr lang="en-AU" dirty="0"/>
              <a:t>, </a:t>
            </a:r>
            <a:r>
              <a:rPr lang="en-AU" dirty="0" err="1"/>
              <a:t>thông</a:t>
            </a:r>
            <a:r>
              <a:rPr lang="en-AU" dirty="0"/>
              <a:t> tin </a:t>
            </a:r>
            <a:r>
              <a:rPr lang="en-AU" dirty="0" err="1"/>
              <a:t>khách</a:t>
            </a:r>
            <a:r>
              <a:rPr lang="en-AU" dirty="0"/>
              <a:t> </a:t>
            </a:r>
            <a:r>
              <a:rPr lang="en-AU" dirty="0" err="1"/>
              <a:t>hàng</a:t>
            </a:r>
            <a:r>
              <a:rPr lang="en-AU" dirty="0"/>
              <a:t> </a:t>
            </a:r>
            <a:r>
              <a:rPr lang="en-AU" dirty="0" err="1"/>
              <a:t>trực</a:t>
            </a:r>
            <a:r>
              <a:rPr lang="en-AU" dirty="0"/>
              <a:t> </a:t>
            </a:r>
            <a:r>
              <a:rPr lang="en-AU" dirty="0" err="1"/>
              <a:t>quan</a:t>
            </a:r>
            <a:r>
              <a:rPr lang="en-AU" dirty="0"/>
              <a:t>, </a:t>
            </a:r>
            <a:r>
              <a:rPr lang="en-AU" dirty="0" err="1"/>
              <a:t>đơn</a:t>
            </a:r>
            <a:r>
              <a:rPr lang="en-AU" dirty="0"/>
              <a:t> </a:t>
            </a:r>
            <a:r>
              <a:rPr lang="en-AU" dirty="0" err="1"/>
              <a:t>giản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nhanh</a:t>
            </a:r>
            <a:r>
              <a:rPr lang="en-AU" dirty="0"/>
              <a:t> </a:t>
            </a:r>
            <a:r>
              <a:rPr lang="en-AU" dirty="0" err="1" smtClean="0"/>
              <a:t>chóng</a:t>
            </a:r>
            <a:r>
              <a:rPr lang="en-AU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 smtClean="0"/>
              <a:t>CHƯƠNG 1 : GIỚI THIỆU CHUNG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2"/>
            </a:pPr>
            <a:r>
              <a:rPr lang="en-AU" b="1" dirty="0" err="1" smtClean="0"/>
              <a:t>Mô</a:t>
            </a:r>
            <a:r>
              <a:rPr lang="en-AU" b="1" dirty="0" smtClean="0"/>
              <a:t> </a:t>
            </a:r>
            <a:r>
              <a:rPr lang="en-AU" b="1" dirty="0" err="1"/>
              <a:t>tả</a:t>
            </a:r>
            <a:r>
              <a:rPr lang="en-AU" b="1" dirty="0"/>
              <a:t> </a:t>
            </a:r>
            <a:r>
              <a:rPr lang="en-AU" b="1" dirty="0" err="1"/>
              <a:t>bài</a:t>
            </a:r>
            <a:r>
              <a:rPr lang="en-AU" b="1" dirty="0"/>
              <a:t> </a:t>
            </a:r>
            <a:r>
              <a:rPr lang="en-AU" b="1" dirty="0" err="1" smtClean="0"/>
              <a:t>toán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App 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nhiều</a:t>
            </a:r>
            <a:r>
              <a:rPr lang="en-AU" dirty="0"/>
              <a:t> </a:t>
            </a:r>
            <a:r>
              <a:rPr lang="en-AU" dirty="0" err="1"/>
              <a:t>sản</a:t>
            </a:r>
            <a:r>
              <a:rPr lang="en-AU" dirty="0"/>
              <a:t> </a:t>
            </a:r>
            <a:r>
              <a:rPr lang="en-AU" dirty="0" err="1"/>
              <a:t>phẩm</a:t>
            </a:r>
            <a:r>
              <a:rPr lang="en-AU" dirty="0"/>
              <a:t>, </a:t>
            </a:r>
            <a:r>
              <a:rPr lang="en-AU" dirty="0" err="1"/>
              <a:t>mỗi</a:t>
            </a:r>
            <a:r>
              <a:rPr lang="en-AU" dirty="0"/>
              <a:t> </a:t>
            </a:r>
            <a:r>
              <a:rPr lang="en-AU" dirty="0" err="1"/>
              <a:t>sản</a:t>
            </a:r>
            <a:r>
              <a:rPr lang="en-AU" dirty="0"/>
              <a:t> </a:t>
            </a:r>
            <a:r>
              <a:rPr lang="en-AU" dirty="0" err="1"/>
              <a:t>phẩm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mã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</a:t>
            </a:r>
            <a:r>
              <a:rPr lang="en-AU" dirty="0" err="1"/>
              <a:t>để</a:t>
            </a:r>
            <a:r>
              <a:rPr lang="en-AU" dirty="0"/>
              <a:t> </a:t>
            </a:r>
            <a:r>
              <a:rPr lang="en-AU" dirty="0" err="1"/>
              <a:t>phân</a:t>
            </a:r>
            <a:r>
              <a:rPr lang="en-AU" dirty="0"/>
              <a:t> </a:t>
            </a:r>
            <a:r>
              <a:rPr lang="en-AU" dirty="0" err="1"/>
              <a:t>biệt</a:t>
            </a:r>
            <a:r>
              <a:rPr lang="en-AU" dirty="0"/>
              <a:t>, </a:t>
            </a:r>
            <a:r>
              <a:rPr lang="en-AU" dirty="0" err="1"/>
              <a:t>tên</a:t>
            </a:r>
            <a:r>
              <a:rPr lang="en-AU" dirty="0"/>
              <a:t> </a:t>
            </a:r>
            <a:r>
              <a:rPr lang="en-AU" dirty="0" err="1"/>
              <a:t>sản</a:t>
            </a:r>
            <a:r>
              <a:rPr lang="en-AU" dirty="0"/>
              <a:t> </a:t>
            </a:r>
            <a:r>
              <a:rPr lang="en-AU" dirty="0" err="1"/>
              <a:t>phẩm</a:t>
            </a:r>
            <a:r>
              <a:rPr lang="en-AU" dirty="0"/>
              <a:t>, </a:t>
            </a:r>
            <a:r>
              <a:rPr lang="en-AU" dirty="0" err="1"/>
              <a:t>giá</a:t>
            </a:r>
            <a:r>
              <a:rPr lang="en-AU" dirty="0"/>
              <a:t>, </a:t>
            </a:r>
            <a:r>
              <a:rPr lang="en-AU" dirty="0" err="1"/>
              <a:t>hình</a:t>
            </a:r>
            <a:r>
              <a:rPr lang="en-AU" dirty="0"/>
              <a:t> </a:t>
            </a:r>
            <a:r>
              <a:rPr lang="en-AU" dirty="0" err="1"/>
              <a:t>ảnh</a:t>
            </a:r>
            <a:r>
              <a:rPr lang="en-AU" dirty="0"/>
              <a:t>, </a:t>
            </a:r>
            <a:r>
              <a:rPr lang="en-AU" dirty="0" err="1"/>
              <a:t>nhãn</a:t>
            </a:r>
            <a:r>
              <a:rPr lang="en-AU" dirty="0"/>
              <a:t> </a:t>
            </a:r>
            <a:r>
              <a:rPr lang="en-AU" dirty="0" err="1"/>
              <a:t>hiệu</a:t>
            </a:r>
            <a:r>
              <a:rPr lang="en-AU" dirty="0"/>
              <a:t> </a:t>
            </a:r>
            <a:r>
              <a:rPr lang="en-AU" dirty="0" err="1"/>
              <a:t>kích</a:t>
            </a:r>
            <a:r>
              <a:rPr lang="en-AU" dirty="0"/>
              <a:t> </a:t>
            </a:r>
            <a:r>
              <a:rPr lang="en-AU" dirty="0" err="1"/>
              <a:t>cỡ</a:t>
            </a:r>
            <a:r>
              <a:rPr lang="en-AU" dirty="0"/>
              <a:t>, </a:t>
            </a:r>
            <a:r>
              <a:rPr lang="en-AU" dirty="0" err="1"/>
              <a:t>số</a:t>
            </a:r>
            <a:r>
              <a:rPr lang="en-AU" dirty="0"/>
              <a:t> </a:t>
            </a:r>
            <a:r>
              <a:rPr lang="en-AU" dirty="0" err="1"/>
              <a:t>lượng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 smtClean="0"/>
              <a:t>tại</a:t>
            </a:r>
            <a:r>
              <a:rPr lang="en-A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</a:t>
            </a:r>
            <a:r>
              <a:rPr lang="en-AU" dirty="0" err="1" smtClean="0"/>
              <a:t>Mỗi</a:t>
            </a:r>
            <a:r>
              <a:rPr lang="en-AU" dirty="0" smtClean="0"/>
              <a:t> </a:t>
            </a:r>
            <a:r>
              <a:rPr lang="en-AU" dirty="0" err="1"/>
              <a:t>nhân</a:t>
            </a:r>
            <a:r>
              <a:rPr lang="en-AU" dirty="0"/>
              <a:t> </a:t>
            </a:r>
            <a:r>
              <a:rPr lang="en-AU" dirty="0" err="1"/>
              <a:t>viên</a:t>
            </a:r>
            <a:r>
              <a:rPr lang="en-AU" dirty="0"/>
              <a:t> ở </a:t>
            </a:r>
            <a:r>
              <a:rPr lang="en-AU" dirty="0" err="1"/>
              <a:t>cửa</a:t>
            </a:r>
            <a:r>
              <a:rPr lang="en-AU" dirty="0"/>
              <a:t> </a:t>
            </a:r>
            <a:r>
              <a:rPr lang="en-AU" dirty="0" err="1"/>
              <a:t>hàng</a:t>
            </a:r>
            <a:r>
              <a:rPr lang="en-AU" dirty="0"/>
              <a:t> </a:t>
            </a:r>
            <a:r>
              <a:rPr lang="en-AU" dirty="0" err="1"/>
              <a:t>sẽ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1 </a:t>
            </a:r>
            <a:r>
              <a:rPr lang="en-AU" dirty="0" err="1"/>
              <a:t>tài</a:t>
            </a:r>
            <a:r>
              <a:rPr lang="en-AU" dirty="0"/>
              <a:t> </a:t>
            </a:r>
            <a:r>
              <a:rPr lang="en-AU" dirty="0" err="1"/>
              <a:t>khoàn</a:t>
            </a:r>
            <a:r>
              <a:rPr lang="en-AU" dirty="0"/>
              <a:t> user </a:t>
            </a:r>
            <a:r>
              <a:rPr lang="en-AU" dirty="0" err="1"/>
              <a:t>với</a:t>
            </a:r>
            <a:r>
              <a:rPr lang="en-AU" dirty="0"/>
              <a:t> </a:t>
            </a:r>
            <a:r>
              <a:rPr lang="en-AU" dirty="0" err="1"/>
              <a:t>quyền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người</a:t>
            </a:r>
            <a:r>
              <a:rPr lang="en-AU" dirty="0"/>
              <a:t> </a:t>
            </a:r>
            <a:r>
              <a:rPr lang="en-AU" dirty="0" smtClean="0"/>
              <a:t>dung. </a:t>
            </a:r>
            <a:r>
              <a:rPr lang="en-AU" dirty="0" err="1" smtClean="0"/>
              <a:t>Bao</a:t>
            </a:r>
            <a:r>
              <a:rPr lang="en-AU" dirty="0" smtClean="0"/>
              <a:t> </a:t>
            </a:r>
            <a:r>
              <a:rPr lang="en-AU" dirty="0" err="1"/>
              <a:t>gồm</a:t>
            </a:r>
            <a:r>
              <a:rPr lang="en-AU" dirty="0"/>
              <a:t> </a:t>
            </a:r>
            <a:r>
              <a:rPr lang="en-AU" dirty="0" err="1"/>
              <a:t>mã</a:t>
            </a:r>
            <a:r>
              <a:rPr lang="en-AU" dirty="0"/>
              <a:t> </a:t>
            </a:r>
            <a:r>
              <a:rPr lang="en-AU" dirty="0" err="1"/>
              <a:t>nhân</a:t>
            </a:r>
            <a:r>
              <a:rPr lang="en-AU" dirty="0"/>
              <a:t> </a:t>
            </a:r>
            <a:r>
              <a:rPr lang="en-AU" dirty="0" err="1"/>
              <a:t>viên</a:t>
            </a:r>
            <a:r>
              <a:rPr lang="en-AU" dirty="0"/>
              <a:t> </a:t>
            </a:r>
            <a:r>
              <a:rPr lang="en-AU" dirty="0" err="1"/>
              <a:t>phục</a:t>
            </a:r>
            <a:r>
              <a:rPr lang="en-AU" dirty="0"/>
              <a:t> </a:t>
            </a:r>
            <a:r>
              <a:rPr lang="en-AU" dirty="0" err="1"/>
              <a:t>vụ</a:t>
            </a:r>
            <a:r>
              <a:rPr lang="en-AU" dirty="0"/>
              <a:t> </a:t>
            </a:r>
            <a:r>
              <a:rPr lang="en-AU" dirty="0" err="1"/>
              <a:t>tài</a:t>
            </a:r>
            <a:r>
              <a:rPr lang="en-AU" dirty="0"/>
              <a:t> </a:t>
            </a:r>
            <a:r>
              <a:rPr lang="en-AU" dirty="0" err="1"/>
              <a:t>khoản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mật</a:t>
            </a:r>
            <a:r>
              <a:rPr lang="en-AU" dirty="0"/>
              <a:t> </a:t>
            </a:r>
            <a:r>
              <a:rPr lang="en-AU" dirty="0" err="1"/>
              <a:t>khẩu</a:t>
            </a:r>
            <a:endParaRPr lang="en-A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</a:t>
            </a:r>
            <a:r>
              <a:rPr lang="en-AU" dirty="0" err="1" smtClean="0"/>
              <a:t>Lưu</a:t>
            </a:r>
            <a:r>
              <a:rPr lang="en-AU" dirty="0" smtClean="0"/>
              <a:t> </a:t>
            </a:r>
            <a:r>
              <a:rPr lang="en-AU" dirty="0" err="1"/>
              <a:t>trữ</a:t>
            </a:r>
            <a:r>
              <a:rPr lang="en-AU" dirty="0"/>
              <a:t> </a:t>
            </a:r>
            <a:r>
              <a:rPr lang="en-AU" dirty="0" err="1"/>
              <a:t>thông</a:t>
            </a:r>
            <a:r>
              <a:rPr lang="en-AU" dirty="0"/>
              <a:t> tin </a:t>
            </a:r>
            <a:r>
              <a:rPr lang="en-AU" dirty="0" err="1"/>
              <a:t>món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từng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hóa</a:t>
            </a:r>
            <a:r>
              <a:rPr lang="en-AU" dirty="0"/>
              <a:t> </a:t>
            </a:r>
            <a:r>
              <a:rPr lang="en-AU" dirty="0" err="1"/>
              <a:t>đơn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trạng</a:t>
            </a:r>
            <a:r>
              <a:rPr lang="en-AU" dirty="0"/>
              <a:t> </a:t>
            </a:r>
            <a:r>
              <a:rPr lang="en-AU" dirty="0" err="1"/>
              <a:t>thái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đang</a:t>
            </a:r>
            <a:r>
              <a:rPr lang="en-AU" dirty="0"/>
              <a:t> </a:t>
            </a:r>
            <a:r>
              <a:rPr lang="en-AU" dirty="0" err="1"/>
              <a:t>hoạt</a:t>
            </a:r>
            <a:r>
              <a:rPr lang="en-AU" dirty="0"/>
              <a:t> </a:t>
            </a:r>
            <a:r>
              <a:rPr lang="en-AU" dirty="0" err="1" smtClean="0"/>
              <a:t>động</a:t>
            </a:r>
            <a:r>
              <a:rPr lang="en-A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AU" dirty="0" smtClean="0"/>
              <a:t> Admin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quyền</a:t>
            </a:r>
            <a:r>
              <a:rPr lang="en-AU" dirty="0"/>
              <a:t> </a:t>
            </a:r>
            <a:r>
              <a:rPr lang="en-AU" dirty="0" err="1"/>
              <a:t>truy</a:t>
            </a:r>
            <a:r>
              <a:rPr lang="en-AU" dirty="0"/>
              <a:t> </a:t>
            </a:r>
            <a:r>
              <a:rPr lang="en-AU" dirty="0" err="1"/>
              <a:t>suất</a:t>
            </a:r>
            <a:r>
              <a:rPr lang="en-AU" dirty="0"/>
              <a:t> </a:t>
            </a:r>
            <a:r>
              <a:rPr lang="en-AU" dirty="0" err="1"/>
              <a:t>nhân</a:t>
            </a:r>
            <a:r>
              <a:rPr lang="en-AU" dirty="0"/>
              <a:t> </a:t>
            </a:r>
            <a:r>
              <a:rPr lang="en-AU" dirty="0" err="1"/>
              <a:t>viên</a:t>
            </a:r>
            <a:r>
              <a:rPr lang="en-AU" dirty="0"/>
              <a:t> </a:t>
            </a:r>
            <a:r>
              <a:rPr lang="en-AU" dirty="0" err="1"/>
              <a:t>quản</a:t>
            </a:r>
            <a:r>
              <a:rPr lang="en-AU" dirty="0"/>
              <a:t> </a:t>
            </a:r>
            <a:r>
              <a:rPr lang="en-AU" dirty="0" err="1"/>
              <a:t>lí</a:t>
            </a:r>
            <a:r>
              <a:rPr lang="en-AU" dirty="0"/>
              <a:t> </a:t>
            </a:r>
            <a:r>
              <a:rPr lang="en-AU" dirty="0" err="1"/>
              <a:t>doanh</a:t>
            </a:r>
            <a:r>
              <a:rPr lang="en-AU" dirty="0"/>
              <a:t> </a:t>
            </a:r>
            <a:r>
              <a:rPr lang="en-AU" dirty="0" err="1"/>
              <a:t>thu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tháng</a:t>
            </a:r>
            <a:r>
              <a:rPr lang="en-AU" dirty="0"/>
              <a:t> </a:t>
            </a:r>
            <a:r>
              <a:rPr lang="en-AU" dirty="0" err="1"/>
              <a:t>tuần</a:t>
            </a:r>
            <a:r>
              <a:rPr lang="en-AU" dirty="0"/>
              <a:t> </a:t>
            </a:r>
            <a:r>
              <a:rPr lang="en-AU" dirty="0" err="1"/>
              <a:t>ngày</a:t>
            </a:r>
            <a:r>
              <a:rPr lang="en-AU" dirty="0"/>
              <a:t>, </a:t>
            </a:r>
            <a:r>
              <a:rPr lang="en-AU" dirty="0" err="1"/>
              <a:t>thống</a:t>
            </a:r>
            <a:r>
              <a:rPr lang="en-AU" dirty="0"/>
              <a:t> </a:t>
            </a:r>
            <a:r>
              <a:rPr lang="en-AU" dirty="0" err="1"/>
              <a:t>kê</a:t>
            </a:r>
            <a:r>
              <a:rPr lang="en-AU" dirty="0"/>
              <a:t> </a:t>
            </a:r>
            <a:r>
              <a:rPr lang="en-AU" dirty="0" err="1"/>
              <a:t>xuất</a:t>
            </a:r>
            <a:r>
              <a:rPr lang="en-AU" dirty="0"/>
              <a:t> </a:t>
            </a:r>
            <a:r>
              <a:rPr lang="en-AU" dirty="0" err="1"/>
              <a:t>nhập</a:t>
            </a:r>
            <a:r>
              <a:rPr lang="en-AU" dirty="0"/>
              <a:t> </a:t>
            </a:r>
            <a:r>
              <a:rPr lang="en-AU" dirty="0" err="1"/>
              <a:t>hàng</a:t>
            </a:r>
            <a:r>
              <a:rPr lang="en-AU" dirty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 smtClean="0"/>
              <a:t>CHƯƠNG 1 : GIỚI THIỆU CHUNG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/>
            </a:pPr>
            <a:r>
              <a:rPr lang="en-AU" b="1" dirty="0" err="1" smtClean="0"/>
              <a:t>Thành</a:t>
            </a:r>
            <a:r>
              <a:rPr lang="en-AU" b="1" dirty="0" smtClean="0"/>
              <a:t> </a:t>
            </a:r>
            <a:r>
              <a:rPr lang="en-AU" b="1" dirty="0" err="1" smtClean="0"/>
              <a:t>phần</a:t>
            </a:r>
            <a:r>
              <a:rPr lang="en-AU" b="1" dirty="0" smtClean="0"/>
              <a:t> </a:t>
            </a:r>
            <a:r>
              <a:rPr lang="en-AU" b="1" dirty="0" err="1" smtClean="0"/>
              <a:t>dữ</a:t>
            </a:r>
            <a:r>
              <a:rPr lang="en-AU" b="1" dirty="0" smtClean="0"/>
              <a:t> </a:t>
            </a:r>
            <a:r>
              <a:rPr lang="en-AU" b="1" dirty="0" err="1" smtClean="0"/>
              <a:t>liệu</a:t>
            </a:r>
            <a:r>
              <a:rPr lang="en-AU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ERD: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2: PHÂN TÍCH VÀ THIẾT </a:t>
            </a:r>
            <a:r>
              <a:rPr lang="en-AU" b="1" dirty="0" smtClean="0"/>
              <a:t>KẾ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96983"/>
            <a:ext cx="1655618" cy="5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ERD: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  <p:bldP spid="4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228600"/>
            <a:ext cx="10082213" cy="662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3"/>
            <a:ext cx="1655618" cy="568036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ERD: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/>
            </a:pPr>
            <a:r>
              <a:rPr lang="en-AU" b="1" dirty="0" err="1" smtClean="0"/>
              <a:t>Thành</a:t>
            </a:r>
            <a:r>
              <a:rPr lang="en-AU" b="1" dirty="0" smtClean="0"/>
              <a:t> </a:t>
            </a:r>
            <a:r>
              <a:rPr lang="en-AU" b="1" dirty="0" err="1" smtClean="0"/>
              <a:t>phần</a:t>
            </a:r>
            <a:r>
              <a:rPr lang="en-AU" b="1" dirty="0" smtClean="0"/>
              <a:t> </a:t>
            </a:r>
            <a:r>
              <a:rPr lang="en-AU" b="1" dirty="0" err="1" smtClean="0"/>
              <a:t>dữ</a:t>
            </a:r>
            <a:r>
              <a:rPr lang="en-AU" b="1" dirty="0" smtClean="0"/>
              <a:t> </a:t>
            </a:r>
            <a:r>
              <a:rPr lang="en-AU" b="1" dirty="0" err="1" smtClean="0"/>
              <a:t>liệu</a:t>
            </a:r>
            <a:r>
              <a:rPr lang="en-AU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U" b="1" dirty="0" err="1"/>
              <a:t>Lược</a:t>
            </a:r>
            <a:r>
              <a:rPr lang="en-AU" b="1" dirty="0"/>
              <a:t> </a:t>
            </a:r>
            <a:r>
              <a:rPr lang="en-AU" b="1" dirty="0" err="1"/>
              <a:t>đồ</a:t>
            </a:r>
            <a:r>
              <a:rPr lang="en-AU" b="1" dirty="0"/>
              <a:t> </a:t>
            </a:r>
            <a:r>
              <a:rPr lang="en-AU" b="1" dirty="0" err="1"/>
              <a:t>quan</a:t>
            </a:r>
            <a:r>
              <a:rPr lang="en-AU" b="1" dirty="0"/>
              <a:t> </a:t>
            </a:r>
            <a:r>
              <a:rPr lang="en-AU" b="1" dirty="0" err="1" smtClean="0"/>
              <a:t>hệ</a:t>
            </a:r>
            <a:r>
              <a:rPr lang="en-US" dirty="0" smtClean="0"/>
              <a:t>:</a:t>
            </a:r>
          </a:p>
          <a:p>
            <a:pPr lvl="0"/>
            <a:r>
              <a:rPr lang="en-AU" dirty="0" err="1"/>
              <a:t>LoaiNhanVien</a:t>
            </a:r>
            <a:r>
              <a:rPr lang="en-AU" dirty="0"/>
              <a:t> (</a:t>
            </a:r>
            <a:r>
              <a:rPr lang="en-AU" u="sng" dirty="0" err="1"/>
              <a:t>Maloai</a:t>
            </a:r>
            <a:r>
              <a:rPr lang="en-AU" dirty="0" err="1"/>
              <a:t>,TenLoai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NhanVien</a:t>
            </a:r>
            <a:r>
              <a:rPr lang="en-AU" dirty="0"/>
              <a:t>(</a:t>
            </a:r>
            <a:r>
              <a:rPr lang="en-AU" u="sng" dirty="0" err="1"/>
              <a:t>MaNV</a:t>
            </a:r>
            <a:r>
              <a:rPr lang="en-AU" dirty="0"/>
              <a:t>, </a:t>
            </a:r>
            <a:r>
              <a:rPr lang="en-AU" dirty="0" err="1"/>
              <a:t>TenNV,CMND,NgaySinh,LoaiNV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HoaDon</a:t>
            </a:r>
            <a:r>
              <a:rPr lang="en-AU" dirty="0"/>
              <a:t>(</a:t>
            </a:r>
            <a:r>
              <a:rPr lang="en-AU" u="sng" dirty="0" err="1"/>
              <a:t>MaHD</a:t>
            </a:r>
            <a:r>
              <a:rPr lang="en-AU" dirty="0" err="1"/>
              <a:t>,</a:t>
            </a:r>
            <a:r>
              <a:rPr lang="en-AU" u="sng" dirty="0" err="1"/>
              <a:t>MaNVPV</a:t>
            </a:r>
            <a:r>
              <a:rPr lang="en-AU" dirty="0" err="1"/>
              <a:t>,Ngay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ChiTietHoaDon</a:t>
            </a:r>
            <a:r>
              <a:rPr lang="en-AU" dirty="0"/>
              <a:t>(</a:t>
            </a:r>
            <a:r>
              <a:rPr lang="en-AU" u="sng" dirty="0" err="1"/>
              <a:t>MaHoaDon</a:t>
            </a:r>
            <a:r>
              <a:rPr lang="en-AU" dirty="0" err="1"/>
              <a:t>,MaSP,SoLuongDat,GiaBan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SanPham</a:t>
            </a:r>
            <a:r>
              <a:rPr lang="en-AU" dirty="0"/>
              <a:t>(</a:t>
            </a:r>
            <a:r>
              <a:rPr lang="en-AU" u="sng" dirty="0" err="1"/>
              <a:t>MaSP</a:t>
            </a:r>
            <a:r>
              <a:rPr lang="en-AU" dirty="0" err="1"/>
              <a:t>,</a:t>
            </a:r>
            <a:r>
              <a:rPr lang="en-AU" u="sng" dirty="0" err="1"/>
              <a:t>MaLoai</a:t>
            </a:r>
            <a:r>
              <a:rPr lang="en-AU" dirty="0" err="1"/>
              <a:t>,TenSP,ChiTiet,GhiChu,SoLuong,Gia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LoaiSP</a:t>
            </a:r>
            <a:r>
              <a:rPr lang="en-AU" dirty="0"/>
              <a:t>(</a:t>
            </a:r>
            <a:r>
              <a:rPr lang="en-AU" u="sng" dirty="0" err="1"/>
              <a:t>MaLoai</a:t>
            </a:r>
            <a:r>
              <a:rPr lang="en-AU" dirty="0" err="1"/>
              <a:t>,TenLoai,ChiTiet</a:t>
            </a:r>
            <a:r>
              <a:rPr lang="en-AU" dirty="0"/>
              <a:t>)</a:t>
            </a:r>
            <a:endParaRPr lang="en-US" dirty="0"/>
          </a:p>
          <a:p>
            <a:pPr lvl="0"/>
            <a:r>
              <a:rPr lang="en-AU" dirty="0" err="1"/>
              <a:t>TaiKhoan</a:t>
            </a:r>
            <a:r>
              <a:rPr lang="en-AU" dirty="0"/>
              <a:t>(</a:t>
            </a:r>
            <a:r>
              <a:rPr lang="en-AU" u="sng" dirty="0" err="1"/>
              <a:t>MaNV</a:t>
            </a:r>
            <a:r>
              <a:rPr lang="en-AU" dirty="0" err="1"/>
              <a:t>,TenDN,MatKhau</a:t>
            </a:r>
            <a:r>
              <a:rPr lang="en-A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2: PHÂN TÍCH VÀ THIẾT </a:t>
            </a:r>
            <a:r>
              <a:rPr lang="en-AU" b="1" dirty="0" smtClean="0"/>
              <a:t>KẾ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8181107" cy="1330036"/>
          </a:xfrm>
        </p:spPr>
        <p:txBody>
          <a:bodyPr>
            <a:normAutofit/>
          </a:bodyPr>
          <a:lstStyle/>
          <a:p>
            <a:pPr marL="857250" lvl="0" indent="-857250">
              <a:buFont typeface="+mj-lt"/>
              <a:buAutoNum type="romanUcPeriod" startAt="2"/>
            </a:pPr>
            <a:r>
              <a:rPr lang="en-AU" b="1" dirty="0" err="1" smtClean="0"/>
              <a:t>Thành</a:t>
            </a:r>
            <a:r>
              <a:rPr lang="en-AU" b="1" dirty="0" smtClean="0"/>
              <a:t> </a:t>
            </a:r>
            <a:r>
              <a:rPr lang="en-AU" b="1" dirty="0" err="1" smtClean="0"/>
              <a:t>phần</a:t>
            </a:r>
            <a:r>
              <a:rPr lang="en-AU" b="1" dirty="0" smtClean="0"/>
              <a:t> </a:t>
            </a:r>
            <a:r>
              <a:rPr lang="en-AU" b="1" dirty="0" err="1" smtClean="0"/>
              <a:t>chức</a:t>
            </a:r>
            <a:r>
              <a:rPr lang="en-AU" b="1" dirty="0" smtClean="0"/>
              <a:t> </a:t>
            </a:r>
            <a:r>
              <a:rPr lang="en-AU" b="1" dirty="0" err="1" smtClean="0"/>
              <a:t>năng</a:t>
            </a:r>
            <a:r>
              <a:rPr lang="en-AU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quản</a:t>
            </a:r>
            <a:r>
              <a:rPr lang="en-AU" dirty="0"/>
              <a:t> </a:t>
            </a:r>
            <a:r>
              <a:rPr lang="en-AU" dirty="0" err="1"/>
              <a:t>lý</a:t>
            </a:r>
            <a:r>
              <a:rPr lang="en-AU" dirty="0"/>
              <a:t> </a:t>
            </a:r>
            <a:r>
              <a:rPr lang="en-AU" dirty="0" err="1"/>
              <a:t>sản</a:t>
            </a:r>
            <a:r>
              <a:rPr lang="en-AU" dirty="0"/>
              <a:t> </a:t>
            </a:r>
            <a:r>
              <a:rPr lang="en-AU" dirty="0" err="1" smtClean="0"/>
              <a:t>phẩm</a:t>
            </a:r>
            <a:r>
              <a:rPr lang="en-US" dirty="0" smtClean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quản</a:t>
            </a:r>
            <a:r>
              <a:rPr lang="en-AU" dirty="0"/>
              <a:t> </a:t>
            </a:r>
            <a:r>
              <a:rPr lang="en-AU" dirty="0" err="1"/>
              <a:t>lý</a:t>
            </a:r>
            <a:r>
              <a:rPr lang="en-AU" dirty="0"/>
              <a:t> </a:t>
            </a:r>
            <a:r>
              <a:rPr lang="en-AU" dirty="0" err="1"/>
              <a:t>sản</a:t>
            </a:r>
            <a:r>
              <a:rPr lang="en-AU" dirty="0"/>
              <a:t> </a:t>
            </a:r>
            <a:r>
              <a:rPr lang="en-AU" dirty="0" err="1"/>
              <a:t>phẩm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đặt</a:t>
            </a:r>
            <a:r>
              <a:rPr lang="en-AU" dirty="0"/>
              <a:t> </a:t>
            </a:r>
            <a:r>
              <a:rPr lang="en-AU" dirty="0" err="1"/>
              <a:t>hàng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quản</a:t>
            </a:r>
            <a:r>
              <a:rPr lang="en-AU" dirty="0"/>
              <a:t> </a:t>
            </a:r>
            <a:r>
              <a:rPr lang="en-AU" dirty="0" err="1"/>
              <a:t>lí</a:t>
            </a:r>
            <a:r>
              <a:rPr lang="en-AU" dirty="0"/>
              <a:t> </a:t>
            </a:r>
            <a:r>
              <a:rPr lang="en-AU" dirty="0" err="1"/>
              <a:t>đơn</a:t>
            </a:r>
            <a:r>
              <a:rPr lang="en-AU" dirty="0"/>
              <a:t> </a:t>
            </a:r>
            <a:r>
              <a:rPr lang="en-AU" dirty="0" err="1"/>
              <a:t>hàng</a:t>
            </a:r>
            <a:r>
              <a:rPr lang="en-AU" dirty="0"/>
              <a:t> </a:t>
            </a:r>
            <a:r>
              <a:rPr lang="en-AU" dirty="0" err="1"/>
              <a:t>bán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</a:t>
            </a:r>
            <a:r>
              <a:rPr lang="en-AU" dirty="0" err="1"/>
              <a:t>nhập</a:t>
            </a:r>
            <a:r>
              <a:rPr lang="en-AU" dirty="0"/>
              <a:t> </a:t>
            </a:r>
            <a:r>
              <a:rPr lang="en-AU" dirty="0" err="1"/>
              <a:t>hàng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2: PHÂN TÍCH VÀ THIẾT </a:t>
            </a:r>
            <a:r>
              <a:rPr lang="en-AU" b="1" dirty="0" smtClean="0"/>
              <a:t>KẾ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294"/>
            <a:ext cx="10245436" cy="1330036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en-AU" b="1" dirty="0" err="1"/>
              <a:t>Môi</a:t>
            </a:r>
            <a:r>
              <a:rPr lang="en-AU" b="1" dirty="0"/>
              <a:t> </a:t>
            </a:r>
            <a:r>
              <a:rPr lang="en-AU" b="1" dirty="0" err="1"/>
              <a:t>trường</a:t>
            </a:r>
            <a:r>
              <a:rPr lang="en-AU" b="1" dirty="0"/>
              <a:t> </a:t>
            </a:r>
            <a:r>
              <a:rPr lang="en-AU" b="1" dirty="0" err="1"/>
              <a:t>cài</a:t>
            </a:r>
            <a:r>
              <a:rPr lang="en-AU" b="1" dirty="0"/>
              <a:t> </a:t>
            </a:r>
            <a:r>
              <a:rPr lang="en-AU" b="1" dirty="0" err="1"/>
              <a:t>đặt</a:t>
            </a:r>
            <a:r>
              <a:rPr lang="en-AU" b="1" dirty="0"/>
              <a:t> </a:t>
            </a:r>
            <a:r>
              <a:rPr lang="en-AU" b="1" dirty="0" err="1"/>
              <a:t>và</a:t>
            </a:r>
            <a:r>
              <a:rPr lang="en-AU" b="1" dirty="0"/>
              <a:t> </a:t>
            </a:r>
            <a:r>
              <a:rPr lang="en-AU" b="1" dirty="0" err="1"/>
              <a:t>công</a:t>
            </a:r>
            <a:r>
              <a:rPr lang="en-AU" b="1" dirty="0"/>
              <a:t> </a:t>
            </a:r>
            <a:r>
              <a:rPr lang="en-AU" b="1" dirty="0" err="1"/>
              <a:t>nghệ</a:t>
            </a:r>
            <a:r>
              <a:rPr lang="en-AU" b="1" dirty="0"/>
              <a:t> </a:t>
            </a:r>
            <a:r>
              <a:rPr lang="en-AU" b="1" dirty="0" err="1"/>
              <a:t>sử</a:t>
            </a:r>
            <a:r>
              <a:rPr lang="en-AU" b="1" dirty="0"/>
              <a:t> </a:t>
            </a:r>
            <a:r>
              <a:rPr lang="en-AU" b="1" dirty="0" err="1"/>
              <a:t>dụng</a:t>
            </a:r>
            <a:r>
              <a:rPr lang="en-AU" b="1" dirty="0"/>
              <a:t> 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 </a:t>
            </a:r>
            <a:r>
              <a:rPr lang="en-AU" dirty="0"/>
              <a:t>.NET Framework </a:t>
            </a:r>
            <a:r>
              <a:rPr lang="en-AU" dirty="0" smtClean="0"/>
              <a:t>4.6.2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Visual </a:t>
            </a:r>
            <a:r>
              <a:rPr lang="en-AU" dirty="0"/>
              <a:t>Studio </a:t>
            </a:r>
            <a:r>
              <a:rPr lang="en-AU" dirty="0" smtClean="0"/>
              <a:t>2017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Microsoft SQL Server 2017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ADO.NET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8419" y="110837"/>
            <a:ext cx="10370126" cy="143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CHƯƠNG </a:t>
            </a:r>
            <a:r>
              <a:rPr lang="en-AU" b="1" dirty="0" smtClean="0"/>
              <a:t>3: CÀI ĐẶT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 Bán Trà Sửa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</TotalTime>
  <Words>1289</Words>
  <Application>Microsoft Office PowerPoint</Application>
  <PresentationFormat>Widescreen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BÁO CÁO CUỐI KÌ Đề Tài: XÂY DỰNG APP BÁN TRÀ SỮA </vt:lpstr>
      <vt:lpstr>Lý do chọn đề tài: </vt:lpstr>
      <vt:lpstr>Lý do chọn đề tài: </vt:lpstr>
      <vt:lpstr>Mô tả bài toán </vt:lpstr>
      <vt:lpstr>Thành phần dữ liệu: </vt:lpstr>
      <vt:lpstr>PowerPoint Presentation</vt:lpstr>
      <vt:lpstr>Thành phần dữ liệu: </vt:lpstr>
      <vt:lpstr>Thành phần chức năng: </vt:lpstr>
      <vt:lpstr>Môi trường cài đặt và công nghệ sử dụng  </vt:lpstr>
      <vt:lpstr>Tổ chức các lớp trong chương trình </vt:lpstr>
      <vt:lpstr>Tạo Cơ sở dữ liệu  và Ràng buộc:  </vt:lpstr>
      <vt:lpstr>Cài đặt các chức năng: </vt:lpstr>
      <vt:lpstr>Cài đặt các chức năng: </vt:lpstr>
      <vt:lpstr>Cài đặt các chức năng: </vt:lpstr>
      <vt:lpstr>Cài đặt các chức năng: </vt:lpstr>
      <vt:lpstr>Cài đặt các chức năng: </vt:lpstr>
      <vt:lpstr>Cài đặt các chức năng: </vt:lpstr>
      <vt:lpstr>Cài đặt các chức năng: </vt:lpstr>
      <vt:lpstr>Cài đặt các chức năng: </vt:lpstr>
      <vt:lpstr>Cài đặt các chức năng: </vt:lpstr>
      <vt:lpstr>Kết nối, phân quyền và bảo mật </vt:lpstr>
      <vt:lpstr>Hạn chế: </vt:lpstr>
      <vt:lpstr>Hướng phát triển: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Đề Tài: XÂY DỰNG APP BÁN TRÀ SỮA </dc:title>
  <dc:creator>TUANVU</dc:creator>
  <cp:lastModifiedBy>Quang Lien Minh</cp:lastModifiedBy>
  <cp:revision>21</cp:revision>
  <dcterms:created xsi:type="dcterms:W3CDTF">2018-11-13T12:30:48Z</dcterms:created>
  <dcterms:modified xsi:type="dcterms:W3CDTF">2018-11-13T15:51:49Z</dcterms:modified>
</cp:coreProperties>
</file>