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0" r:id="rId4"/>
    <p:sldId id="281" r:id="rId5"/>
    <p:sldId id="283" r:id="rId6"/>
    <p:sldId id="282" r:id="rId7"/>
    <p:sldId id="257" r:id="rId8"/>
    <p:sldId id="258" r:id="rId9"/>
    <p:sldId id="284" r:id="rId10"/>
    <p:sldId id="285" r:id="rId11"/>
    <p:sldId id="26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/>
    <p:restoredTop sz="77042"/>
  </p:normalViewPr>
  <p:slideViewPr>
    <p:cSldViewPr snapToGrid="0">
      <p:cViewPr varScale="1">
        <p:scale>
          <a:sx n="93" d="100"/>
          <a:sy n="93" d="100"/>
        </p:scale>
        <p:origin x="1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 and how 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</a:t>
            </a:r>
            <a:r>
              <a:rPr lang="en-US" sz="1200"/>
              <a:t>is difficult, but may </a:t>
            </a:r>
            <a:r>
              <a:rPr lang="en-US" sz="1200" dirty="0"/>
              <a:t>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7151A0-76B4-1D95-A6EF-923D1B12A3F1}"/>
              </a:ext>
            </a:extLst>
          </p:cNvPr>
          <p:cNvSpPr txBox="1">
            <a:spLocks/>
          </p:cNvSpPr>
          <p:nvPr/>
        </p:nvSpPr>
        <p:spPr>
          <a:xfrm>
            <a:off x="838200" y="640960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Dimakopoulou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Eranian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Koziris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Bambos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"Reliable and Efficient Performance Monitoring in Linux,”. 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SC 2016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HelveticaNeue Regular"/>
              </a:rPr>
              <a:t>Linux kernel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738</Words>
  <Application>Microsoft Macintosh PowerPoint</Application>
  <PresentationFormat>Widescreen</PresentationFormat>
  <Paragraphs>191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HelveticaNeue Regular</vt:lpstr>
      <vt:lpstr>Arial</vt:lpstr>
      <vt:lpstr>Calibri</vt:lpstr>
      <vt:lpstr>Calibri Light</vt:lpstr>
      <vt:lpstr>Consolas</vt:lpstr>
      <vt:lpstr>Office Theme</vt:lpstr>
      <vt:lpstr>The perf_event subsystem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76</cp:revision>
  <dcterms:created xsi:type="dcterms:W3CDTF">2023-04-02T21:04:45Z</dcterms:created>
  <dcterms:modified xsi:type="dcterms:W3CDTF">2023-04-04T00:39:00Z</dcterms:modified>
</cp:coreProperties>
</file>