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09"/>
  </p:normalViewPr>
  <p:slideViewPr>
    <p:cSldViewPr snapToGrid="0">
      <p:cViewPr varScale="1">
        <p:scale>
          <a:sx n="151" d="100"/>
          <a:sy n="15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must be time-shared on to counters</a:t>
            </a:r>
          </a:p>
          <a:p>
            <a:r>
              <a:rPr lang="en-US" dirty="0"/>
              <a:t>Motivates event scheduling</a:t>
            </a:r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of event groups is traversed</a:t>
            </a:r>
          </a:p>
          <a:p>
            <a:r>
              <a:rPr lang="en-US" dirty="0"/>
              <a:t>Failed group results in activation of counters, rest of groups wait for next iteration</a:t>
            </a:r>
          </a:p>
          <a:p>
            <a:r>
              <a:rPr lang="en-US" dirty="0"/>
              <a:t>Can lead to </a:t>
            </a:r>
            <a:r>
              <a:rPr lang="en-US" i="1" dirty="0"/>
              <a:t>event starvation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perf_event subsystem</vt:lpstr>
      <vt:lpstr>Multiplexing</vt:lpstr>
      <vt:lpstr>The Vanilla Event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6</cp:revision>
  <dcterms:created xsi:type="dcterms:W3CDTF">2023-04-02T21:04:45Z</dcterms:created>
  <dcterms:modified xsi:type="dcterms:W3CDTF">2023-04-02T23:13:11Z</dcterms:modified>
</cp:coreProperties>
</file>