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0" r:id="rId4"/>
    <p:sldId id="281" r:id="rId5"/>
    <p:sldId id="282" r:id="rId6"/>
    <p:sldId id="283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77008"/>
  </p:normalViewPr>
  <p:slideViewPr>
    <p:cSldViewPr snapToGrid="0">
      <p:cViewPr varScale="1">
        <p:scale>
          <a:sx n="122" d="100"/>
          <a:sy n="122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events are architecture dependent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of event groups is traversed</a:t>
            </a:r>
          </a:p>
          <a:p>
            <a:r>
              <a:rPr lang="en-US" dirty="0"/>
              <a:t>TODO: explain group attributes, event constraints</a:t>
            </a:r>
          </a:p>
          <a:p>
            <a:r>
              <a:rPr lang="en-US" dirty="0"/>
              <a:t>Failed group results in activation of counters, rest of groups wait for next iteration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Inefficient!!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407</Words>
  <Application>Microsoft Macintosh PowerPoint</Application>
  <PresentationFormat>Widescreen</PresentationFormat>
  <Paragraphs>89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The perf_event subsystem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Supported events are architecture dependent</vt:lpstr>
      <vt:lpstr>Multiplexing introduces extrapolation error into the subsystem</vt:lpstr>
      <vt:lpstr>The Event Scheduler Algorithm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41</cp:revision>
  <dcterms:created xsi:type="dcterms:W3CDTF">2023-04-02T21:04:45Z</dcterms:created>
  <dcterms:modified xsi:type="dcterms:W3CDTF">2023-04-03T23:54:52Z</dcterms:modified>
</cp:coreProperties>
</file>