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09"/>
  </p:normalViewPr>
  <p:slideViewPr>
    <p:cSldViewPr snapToGrid="0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AB-597D-DEDA-7019-B5F53E9F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BFA9A-F7FD-99C9-044F-6A91F4BC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A364-9156-6299-146A-B16E118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D447-F726-E52F-2DB9-2D2B9CA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EC27-03CB-DAD7-373E-4FC06E90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675-C8DD-80ED-3CD7-73AD719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126D-4966-6279-319A-D916E0AD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5DEB-B5B3-550A-F165-95FA255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A66A-0FDC-A297-F27C-4CE0123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0F28-B147-8951-5D8A-720D77D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1ABE2-6254-E1C5-69BA-06225EAA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9527-6E15-D329-4844-BC3502CA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C91C-ED2C-E650-778A-12CE186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9555-CD73-6749-3652-9A667663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D370-0990-BA9F-D456-DF5E849D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B60-1B37-F211-6C65-AE8873CD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B01E-129B-70C8-6C58-F86A0DF0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42D-C998-FFF9-BECB-F33D60E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3A91-53D8-250A-B274-673CDAB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527-F65E-93C4-4C9A-AB99E48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9DE-7007-A5CE-20BF-F380DEB2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FD64-B287-DACB-D589-011173A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B3E-3EDF-4660-3C36-915677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1C39-43C3-9C1C-B43C-F8EDFFE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BF70-634B-4D71-62BB-568E1C8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57A-5AD3-64B1-D443-13D5944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913A-2BE5-9D6F-C373-A078BB7B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C689-CCA3-DB66-D6F0-2E1B15ED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EF338-A9F6-D6E6-2AC8-2E0DFCF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713F-AAD2-18A0-F9F1-8B976FF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07B3-3D79-FA1A-70A2-75246729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820-8D32-C4B6-3342-72CF6E6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9F4F-7E1B-A1D4-A197-DCB664D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CEC3-2E38-59FD-77E2-0274C7FB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3FAA-F056-3B4D-167C-AA34847C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AE13-3855-483E-0BBE-85B6CE15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8354-FB20-2E92-EC05-9AEC862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AB5B-4821-3604-8E1F-7D47EFF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EFE8-34AD-5A25-1608-2680A669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49A-3320-3633-DF0A-9CE357B6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C930-82E4-E246-C18B-029DAF0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9CD2-06C5-6F4C-733A-3C6CB9A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0F84-45AF-EFF4-B080-B2207F75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7A7A-284D-67F5-585D-E195AF5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F909-8DE9-0676-AC12-C725423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73F9-F82C-534A-7CA4-CCBEA35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C59-1866-883C-E58C-2C1EE003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92C2-752A-9822-B4C3-5083061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DA1F-048C-DD6B-9617-85D6FCDB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5FF5-EC15-EBF6-BCA5-D240741B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C37C-3B6C-68BB-F875-BBE96D4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2017-357E-BD36-C46A-69593C4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647-BA70-B384-120E-CF52954F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6A50-EF4F-9F62-5718-BDDECEE2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B9FA-CC79-B29C-0E69-65E5055B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C41D-DE48-6748-936E-3F358E8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17C7-B8AE-52CE-6F9E-4DFE2C2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F5EC2-C4FE-EED7-A0E2-BC9401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C844-5742-0ADA-7A56-FB310C1D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2228-863B-F041-24AE-155A70CF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6EF2-8BCE-8B3A-1D73-1D3F4033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1A90-37D6-C690-2E89-C350618E3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2AC-6114-9AFE-10EB-8A0FF4D71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2ED-D081-0408-3870-0AD1EC3BA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4DAD-7969-1849-3382-36D77052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5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Lien</dc:creator>
  <cp:lastModifiedBy>Zhu, Lien</cp:lastModifiedBy>
  <cp:revision>1</cp:revision>
  <dcterms:created xsi:type="dcterms:W3CDTF">2023-04-02T21:04:45Z</dcterms:created>
  <dcterms:modified xsi:type="dcterms:W3CDTF">2023-04-02T21:05:03Z</dcterms:modified>
</cp:coreProperties>
</file>