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609"/>
  </p:normalViewPr>
  <p:slideViewPr>
    <p:cSldViewPr snapToGrid="0">
      <p:cViewPr varScale="1">
        <p:scale>
          <a:sx n="151" d="100"/>
          <a:sy n="15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must be time-shared on to counters</a:t>
            </a:r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89275"/>
            <a:ext cx="6248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of event groups is traversed</a:t>
            </a:r>
          </a:p>
          <a:p>
            <a:r>
              <a:rPr lang="en-US" dirty="0"/>
              <a:t>TODO: explain group attributes, event constraints</a:t>
            </a:r>
          </a:p>
          <a:p>
            <a:r>
              <a:rPr lang="en-US" dirty="0"/>
              <a:t>Failed group results in activation of counters, rest of groups wait for next iteration</a:t>
            </a:r>
          </a:p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r>
              <a:rPr lang="en-US" dirty="0"/>
              <a:t>Can lead to </a:t>
            </a:r>
            <a:r>
              <a:rPr lang="en-US" i="1" dirty="0"/>
              <a:t>event starvation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FEEC-68B3-6B83-4C3B-88B1EDAD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07A4-0075-C96E-01A9-C1564B83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module to print a lot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>
                <a:cs typeface="Consolas" panose="020B0609020204030204" pitchFamily="49" charset="0"/>
              </a:rPr>
              <a:t> time recordings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see some variance at the timer level</a:t>
            </a:r>
          </a:p>
        </p:txBody>
      </p:sp>
    </p:spTree>
    <p:extLst>
      <p:ext uri="{BB962C8B-B14F-4D97-AF65-F5344CB8AC3E}">
        <p14:creationId xmlns:p14="http://schemas.microsoft.com/office/powerpoint/2010/main" val="209311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The perf_event subsystem</vt:lpstr>
      <vt:lpstr>Multiplexing</vt:lpstr>
      <vt:lpstr>The Vanilla Event Scheduler</vt:lpstr>
      <vt:lpstr>hrtimer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11</cp:revision>
  <dcterms:created xsi:type="dcterms:W3CDTF">2023-04-02T21:04:45Z</dcterms:created>
  <dcterms:modified xsi:type="dcterms:W3CDTF">2023-04-02T23:50:34Z</dcterms:modified>
</cp:coreProperties>
</file>