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AF483687-A25F-4006-8F9B-89E8EF8A6996}">
          <p14:sldIdLst>
            <p14:sldId id="256"/>
            <p14:sldId id="257"/>
          </p14:sldIdLst>
        </p14:section>
        <p14:section name="无标题节" id="{393744CD-0968-4A9A-9473-B9DA9465E76A}">
          <p14:sldIdLst>
            <p14:sldId id="258"/>
            <p14:sldId id="25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516" y="13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C784C7-F223-4D04-A2F4-000CA21AEE98}" type="datetimeFigureOut">
              <a:rPr lang="zh-CN" altLang="en-US" smtClean="0"/>
              <a:t>2018/1/13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CB7793-AB19-4D5C-A3F6-0F2D68E136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54517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CB7793-AB19-4D5C-A3F6-0F2D68E1366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03922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900592" y="3933056"/>
            <a:ext cx="216024" cy="576064"/>
          </a:xfrm>
        </p:spPr>
        <p:txBody>
          <a:bodyPr>
            <a:normAutofit fontScale="90000"/>
          </a:bodyPr>
          <a:lstStyle/>
          <a:p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 flipH="1">
            <a:off x="10620672" y="4165476"/>
            <a:ext cx="72008" cy="360040"/>
          </a:xfrm>
        </p:spPr>
        <p:txBody>
          <a:bodyPr>
            <a:normAutofit fontScale="70000" lnSpcReduction="20000"/>
          </a:bodyPr>
          <a:lstStyle/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87" y="23349"/>
            <a:ext cx="3909841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139952" y="116632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部门</a:t>
            </a:r>
            <a:r>
              <a:rPr lang="zh-CN" altLang="en-US" dirty="0" smtClean="0"/>
              <a:t>里面有</a:t>
            </a:r>
            <a:r>
              <a:rPr lang="en-US" altLang="zh-CN" dirty="0" smtClean="0"/>
              <a:t>value</a:t>
            </a:r>
            <a:r>
              <a:rPr lang="zh-CN" altLang="en-US" dirty="0" smtClean="0"/>
              <a:t>值</a:t>
            </a:r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412776"/>
            <a:ext cx="3711622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211960" y="1412776"/>
            <a:ext cx="2016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2.</a:t>
            </a:r>
            <a:r>
              <a:rPr lang="zh-CN" altLang="en-US" dirty="0" smtClean="0"/>
              <a:t>添加</a:t>
            </a:r>
            <a:r>
              <a:rPr lang="zh-CN" altLang="en-US" dirty="0" smtClean="0"/>
              <a:t>员工成功后，提示信息有误</a:t>
            </a:r>
            <a:endParaRPr lang="zh-CN" alt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70" y="2708921"/>
            <a:ext cx="3780656" cy="17374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923928" y="2708920"/>
            <a:ext cx="2448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3.</a:t>
            </a:r>
            <a:r>
              <a:rPr lang="zh-CN" altLang="en-US" dirty="0" smtClean="0"/>
              <a:t>合同管理</a:t>
            </a:r>
            <a:r>
              <a:rPr lang="zh-CN" altLang="en-US" dirty="0" smtClean="0"/>
              <a:t>的学生显示问题</a:t>
            </a:r>
            <a:endParaRPr lang="zh-CN" altLang="en-US" dirty="0"/>
          </a:p>
        </p:txBody>
      </p:sp>
      <p:pic>
        <p:nvPicPr>
          <p:cNvPr id="1030" name="Picture 6" descr="D:\Documents\WXWork\1688851620363758\Cache\Image\2018-01\企业微信截图_15157576081377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16" y="4005065"/>
            <a:ext cx="3816424" cy="10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923928" y="4077072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4.</a:t>
            </a:r>
            <a:r>
              <a:rPr lang="zh-CN" altLang="en-US" dirty="0" smtClean="0"/>
              <a:t>数量</a:t>
            </a:r>
            <a:r>
              <a:rPr lang="zh-CN" altLang="en-US" dirty="0" smtClean="0"/>
              <a:t>不对</a:t>
            </a:r>
            <a:endParaRPr lang="zh-CN" altLang="en-US" dirty="0"/>
          </a:p>
        </p:txBody>
      </p:sp>
      <p:pic>
        <p:nvPicPr>
          <p:cNvPr id="1032" name="Picture 8" descr="D:\Documents\WXWork\1688851620363758\Cache\Image\2018-01\企业微信截图_15157578973166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5157190"/>
            <a:ext cx="7776864" cy="1690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867840" y="5157190"/>
            <a:ext cx="2360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5.</a:t>
            </a:r>
            <a:r>
              <a:rPr lang="zh-CN" altLang="en-US" dirty="0" smtClean="0"/>
              <a:t>加</a:t>
            </a:r>
            <a:r>
              <a:rPr lang="zh-CN" altLang="en-US" dirty="0"/>
              <a:t>上线上线下</a:t>
            </a:r>
          </a:p>
        </p:txBody>
      </p:sp>
    </p:spTree>
    <p:extLst>
      <p:ext uri="{BB962C8B-B14F-4D97-AF65-F5344CB8AC3E}">
        <p14:creationId xmlns:p14="http://schemas.microsoft.com/office/powerpoint/2010/main" val="2664786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flipV="1">
            <a:off x="9468544" y="404664"/>
            <a:ext cx="288032" cy="288032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.</a:t>
            </a:r>
            <a:endParaRPr lang="zh-CN" altLang="en-US" dirty="0"/>
          </a:p>
        </p:txBody>
      </p:sp>
      <p:pic>
        <p:nvPicPr>
          <p:cNvPr id="2050" name="Picture 2" descr="D:\Documents\WXWork\1688851620363758\Cache\Image\2018-01\企业微信截图_1515758270768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099991" cy="16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563888" y="116632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6.</a:t>
            </a:r>
            <a:r>
              <a:rPr lang="zh-CN" altLang="en-US" dirty="0" smtClean="0"/>
              <a:t>班级</a:t>
            </a:r>
            <a:r>
              <a:rPr lang="zh-CN" altLang="en-US" dirty="0"/>
              <a:t>合同关系没有值</a:t>
            </a:r>
          </a:p>
        </p:txBody>
      </p:sp>
      <p:pic>
        <p:nvPicPr>
          <p:cNvPr id="2052" name="Picture 4" descr="D:\Documents\WXWork\1688851620363758\Cache\Image\2018-01\企业微信截图_15157585462434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28800"/>
            <a:ext cx="3133725" cy="2270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275856" y="1844824"/>
            <a:ext cx="2664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7.</a:t>
            </a:r>
            <a:r>
              <a:rPr lang="zh-CN" altLang="en-US" dirty="0" smtClean="0"/>
              <a:t>点击</a:t>
            </a:r>
            <a:r>
              <a:rPr lang="zh-CN" altLang="en-US" dirty="0"/>
              <a:t>确认保存要打印</a:t>
            </a:r>
            <a:r>
              <a:rPr lang="en-US" altLang="zh-CN" dirty="0"/>
              <a:t>message</a:t>
            </a:r>
            <a:r>
              <a:rPr lang="zh-CN" altLang="en-US" dirty="0"/>
              <a:t>的值</a:t>
            </a:r>
          </a:p>
        </p:txBody>
      </p:sp>
      <p:pic>
        <p:nvPicPr>
          <p:cNvPr id="2054" name="Picture 6" descr="D:\Documents\WXWork\1688851620363758\Cache\Image\2018-01\企业微信截图_15157587003480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78" y="3429001"/>
            <a:ext cx="3067447" cy="1433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133725" y="3451743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8.</a:t>
            </a:r>
            <a:r>
              <a:rPr lang="zh-CN" altLang="en-US" dirty="0" smtClean="0"/>
              <a:t>没有</a:t>
            </a:r>
            <a:r>
              <a:rPr lang="zh-CN" altLang="en-US" dirty="0"/>
              <a:t>赵老师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4831657"/>
            <a:ext cx="3133725" cy="2026344"/>
          </a:xfrm>
          <a:prstGeom prst="rect">
            <a:avLst/>
          </a:prstGeom>
        </p:spPr>
      </p:pic>
      <p:sp>
        <p:nvSpPr>
          <p:cNvPr id="10" name="副标题 2"/>
          <p:cNvSpPr txBox="1">
            <a:spLocks/>
          </p:cNvSpPr>
          <p:nvPr/>
        </p:nvSpPr>
        <p:spPr>
          <a:xfrm>
            <a:off x="3133725" y="4982528"/>
            <a:ext cx="5830763" cy="862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 dirty="0" smtClean="0"/>
              <a:t>9.</a:t>
            </a:r>
            <a:r>
              <a:rPr lang="zh-CN" altLang="en-US" sz="2000" dirty="0" smtClean="0"/>
              <a:t>此处无法保存数据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91811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.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80" y="-31253"/>
            <a:ext cx="3206848" cy="1193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204989" y="7268"/>
            <a:ext cx="2879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10.</a:t>
            </a:r>
            <a:r>
              <a:rPr lang="zh-CN" altLang="en-US" dirty="0" smtClean="0"/>
              <a:t>排课保存不成功</a:t>
            </a:r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5" y="1124744"/>
            <a:ext cx="3222873" cy="11887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228628" y="1138907"/>
            <a:ext cx="58282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11.</a:t>
            </a:r>
            <a:r>
              <a:rPr lang="zh-CN" altLang="en-US" dirty="0" smtClean="0"/>
              <a:t>新增</a:t>
            </a:r>
            <a:r>
              <a:rPr lang="zh-CN" altLang="en-US" dirty="0"/>
              <a:t>完课程之后跳转到管理页面，再点击新增课程，没有返回新增页面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80" y="2313533"/>
            <a:ext cx="3183210" cy="141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204990" y="2313533"/>
            <a:ext cx="5039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12.</a:t>
            </a:r>
            <a:r>
              <a:rPr lang="zh-CN" altLang="en-US" dirty="0" smtClean="0"/>
              <a:t>新增</a:t>
            </a:r>
            <a:r>
              <a:rPr lang="zh-CN" altLang="en-US" dirty="0"/>
              <a:t>合同不选择学生也可以新增成功</a:t>
            </a: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80" y="3740620"/>
            <a:ext cx="3183209" cy="13458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204990" y="3740620"/>
            <a:ext cx="5939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13.</a:t>
            </a:r>
            <a:r>
              <a:rPr lang="zh-CN" altLang="en-US" dirty="0" smtClean="0"/>
              <a:t>管理</a:t>
            </a:r>
            <a:r>
              <a:rPr lang="zh-CN" altLang="en-US" dirty="0"/>
              <a:t>班级关联合同的时候 保存不显示数据</a:t>
            </a: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80" y="5086448"/>
            <a:ext cx="3183209" cy="13805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3228628" y="5086448"/>
            <a:ext cx="50157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14.</a:t>
            </a:r>
            <a:r>
              <a:rPr lang="zh-CN" altLang="en-US" dirty="0" smtClean="0"/>
              <a:t>课程</a:t>
            </a:r>
            <a:r>
              <a:rPr lang="zh-CN" altLang="en-US" dirty="0"/>
              <a:t>管理中编辑课程，点击关系添加到这个页面，这个页面的数据无法编辑，只能新增删除</a:t>
            </a:r>
          </a:p>
        </p:txBody>
      </p:sp>
    </p:spTree>
    <p:extLst>
      <p:ext uri="{BB962C8B-B14F-4D97-AF65-F5344CB8AC3E}">
        <p14:creationId xmlns:p14="http://schemas.microsoft.com/office/powerpoint/2010/main" val="2766975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716"/>
            <a:ext cx="3382342" cy="13434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832" y="1340768"/>
            <a:ext cx="3412405" cy="12673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397373" y="116632"/>
            <a:ext cx="3622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15.</a:t>
            </a:r>
            <a:r>
              <a:rPr lang="zh-CN" altLang="en-US" dirty="0" smtClean="0"/>
              <a:t>排课功能周六勾选失灵问题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397373" y="1441540"/>
            <a:ext cx="3622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16.</a:t>
            </a:r>
            <a:r>
              <a:rPr lang="zh-CN" altLang="en-US" dirty="0" smtClean="0"/>
              <a:t>排课功能冲突样式问题</a:t>
            </a:r>
            <a:endParaRPr lang="zh-CN" alt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417" y="2609289"/>
            <a:ext cx="3381573" cy="1584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3397373" y="2612072"/>
            <a:ext cx="36228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17.</a:t>
            </a:r>
            <a:r>
              <a:rPr lang="zh-CN" altLang="en-US" dirty="0" smtClean="0"/>
              <a:t>排课功能确认保存后的弹框火狐，后台正常，谷歌异常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4125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498</TotalTime>
  <Words>178</Words>
  <Application>Microsoft Office PowerPoint</Application>
  <PresentationFormat>全屏显示(4:3)</PresentationFormat>
  <Paragraphs>20</Paragraphs>
  <Slides>4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Office 主题</vt:lpstr>
      <vt:lpstr>PowerPoint 演示文稿</vt:lpstr>
      <vt:lpstr>.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user</cp:lastModifiedBy>
  <cp:revision>13</cp:revision>
  <dcterms:created xsi:type="dcterms:W3CDTF">2018-01-12T10:54:44Z</dcterms:created>
  <dcterms:modified xsi:type="dcterms:W3CDTF">2018-01-13T07:46:24Z</dcterms:modified>
</cp:coreProperties>
</file>