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F483687-A25F-4006-8F9B-89E8EF8A6996}">
          <p14:sldIdLst>
            <p14:sldId id="256"/>
            <p14:sldId id="257"/>
          </p14:sldIdLst>
        </p14:section>
        <p14:section name="无标题节" id="{393744CD-0968-4A9A-9473-B9DA9465E76A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3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784C7-F223-4D04-A2F4-000CA21AEE98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B7793-AB19-4D5C-A3F6-0F2D68E13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5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7793-AB19-4D5C-A3F6-0F2D68E136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9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7" y="23349"/>
            <a:ext cx="3909841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39952" y="1166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部门里面有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00225"/>
            <a:ext cx="371162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141277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添加员工成功后，提示信息有误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0" y="2708921"/>
            <a:ext cx="3780656" cy="1737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23928" y="270892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合同管理的学生显示问题</a:t>
            </a:r>
            <a:endParaRPr lang="zh-CN" altLang="en-US" dirty="0"/>
          </a:p>
        </p:txBody>
      </p:sp>
      <p:pic>
        <p:nvPicPr>
          <p:cNvPr id="1030" name="Picture 6" descr="D:\Documents\WXWork\1688851620363758\Cache\Image\2018-01\企业微信截图_1515757608137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" y="4005065"/>
            <a:ext cx="3816424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23928" y="407707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数量不对</a:t>
            </a:r>
            <a:endParaRPr lang="zh-CN" altLang="en-US" dirty="0"/>
          </a:p>
        </p:txBody>
      </p:sp>
      <p:pic>
        <p:nvPicPr>
          <p:cNvPr id="1032" name="Picture 8" descr="D:\Documents\WXWork\1688851620363758\Cache\Image\2018-01\企业微信截图_1515757897316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57190"/>
            <a:ext cx="3711622" cy="169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67840" y="5157190"/>
            <a:ext cx="236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加</a:t>
            </a:r>
            <a:r>
              <a:rPr lang="zh-CN" altLang="en-US" dirty="0"/>
              <a:t>上线上线下</a:t>
            </a:r>
          </a:p>
        </p:txBody>
      </p:sp>
    </p:spTree>
    <p:extLst>
      <p:ext uri="{BB962C8B-B14F-4D97-AF65-F5344CB8AC3E}">
        <p14:creationId xmlns:p14="http://schemas.microsoft.com/office/powerpoint/2010/main" val="266478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ocuments\WXWork\1688851620363758\Cache\Image\2018-01\企业微信截图_1515758270768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99991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63888" y="1166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班级</a:t>
            </a:r>
            <a:r>
              <a:rPr lang="zh-CN" altLang="en-US" dirty="0"/>
              <a:t>合同关系没有值</a:t>
            </a:r>
          </a:p>
        </p:txBody>
      </p:sp>
      <p:pic>
        <p:nvPicPr>
          <p:cNvPr id="2052" name="Picture 4" descr="D:\Documents\WXWork\1688851620363758\Cache\Image\2018-01\企业微信截图_1515758546243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3133725" cy="227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5856" y="184482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点击</a:t>
            </a:r>
            <a:r>
              <a:rPr lang="zh-CN" altLang="en-US" dirty="0"/>
              <a:t>确认保存要打印</a:t>
            </a:r>
            <a:r>
              <a:rPr lang="en-US" altLang="zh-CN" dirty="0"/>
              <a:t>message</a:t>
            </a:r>
            <a:r>
              <a:rPr lang="zh-CN" altLang="en-US" dirty="0"/>
              <a:t>的值</a:t>
            </a:r>
          </a:p>
        </p:txBody>
      </p:sp>
      <p:pic>
        <p:nvPicPr>
          <p:cNvPr id="2054" name="Picture 6" descr="D:\Documents\WXWork\1688851620363758\Cache\Image\2018-01\企业微信截图_151575870034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" y="3429001"/>
            <a:ext cx="3067447" cy="14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3725" y="345174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没有</a:t>
            </a:r>
            <a:r>
              <a:rPr lang="zh-CN" altLang="en-US" dirty="0"/>
              <a:t>赵老师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831657"/>
            <a:ext cx="3133725" cy="2026344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3133725" y="4982528"/>
            <a:ext cx="5830763" cy="862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9.</a:t>
            </a:r>
            <a:r>
              <a:rPr lang="zh-CN" altLang="en-US" sz="2000" dirty="0" smtClean="0"/>
              <a:t>此处无法保存数据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181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" y="-31253"/>
            <a:ext cx="3206848" cy="119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4989" y="7268"/>
            <a:ext cx="287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10.</a:t>
            </a:r>
            <a:r>
              <a:rPr lang="zh-CN" altLang="en-US" dirty="0" smtClean="0"/>
              <a:t>排课保存不成功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" y="1124744"/>
            <a:ext cx="3222873" cy="118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28628" y="1138907"/>
            <a:ext cx="582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11.</a:t>
            </a:r>
            <a:r>
              <a:rPr lang="zh-CN" altLang="en-US" dirty="0" smtClean="0"/>
              <a:t>新增</a:t>
            </a:r>
            <a:r>
              <a:rPr lang="zh-CN" altLang="en-US" dirty="0"/>
              <a:t>完课程之后跳转到管理页面，再点击新增课程，没有返回新增页面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" y="2313533"/>
            <a:ext cx="3183210" cy="1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04990" y="2313533"/>
            <a:ext cx="503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12.</a:t>
            </a:r>
            <a:r>
              <a:rPr lang="zh-CN" altLang="en-US" dirty="0" smtClean="0"/>
              <a:t>新增</a:t>
            </a:r>
            <a:r>
              <a:rPr lang="zh-CN" altLang="en-US" dirty="0"/>
              <a:t>合同不选择学生也可以新增成功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" y="3740620"/>
            <a:ext cx="3183209" cy="134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04990" y="3740620"/>
            <a:ext cx="593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13.</a:t>
            </a:r>
            <a:r>
              <a:rPr lang="zh-CN" altLang="en-US" dirty="0" smtClean="0"/>
              <a:t>管理</a:t>
            </a:r>
            <a:r>
              <a:rPr lang="zh-CN" altLang="en-US" dirty="0"/>
              <a:t>班级关联合同的时候 保存不显示数据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" y="5086448"/>
            <a:ext cx="3206848" cy="138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28628" y="5086448"/>
            <a:ext cx="50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14.</a:t>
            </a:r>
            <a:r>
              <a:rPr lang="zh-CN" altLang="en-US" dirty="0" smtClean="0"/>
              <a:t>课程</a:t>
            </a:r>
            <a:r>
              <a:rPr lang="zh-CN" altLang="en-US" dirty="0"/>
              <a:t>管理中编辑课程，点击关系添加到这个页面，这个页面的数据无法编辑，只能新增删除</a:t>
            </a:r>
          </a:p>
        </p:txBody>
      </p:sp>
    </p:spTree>
    <p:extLst>
      <p:ext uri="{BB962C8B-B14F-4D97-AF65-F5344CB8AC3E}">
        <p14:creationId xmlns:p14="http://schemas.microsoft.com/office/powerpoint/2010/main" val="276697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16"/>
            <a:ext cx="3382342" cy="1343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832" y="1340768"/>
            <a:ext cx="3412405" cy="126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97373" y="116632"/>
            <a:ext cx="362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15.</a:t>
            </a:r>
            <a:r>
              <a:rPr lang="zh-CN" altLang="en-US" dirty="0" smtClean="0"/>
              <a:t>排课功能周六勾选失灵问题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97373" y="1441540"/>
            <a:ext cx="362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16.</a:t>
            </a:r>
            <a:r>
              <a:rPr lang="zh-CN" altLang="en-US" dirty="0" smtClean="0"/>
              <a:t>排课功能冲突样式问题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17" y="2609289"/>
            <a:ext cx="338157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397373" y="2612072"/>
            <a:ext cx="362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17.</a:t>
            </a:r>
            <a:r>
              <a:rPr lang="zh-CN" altLang="en-US" dirty="0" smtClean="0"/>
              <a:t>排课功能确认保存后的弹框火狐，后台正常，谷歌异常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1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177</Words>
  <Application>Microsoft Office PowerPoint</Application>
  <PresentationFormat>全屏显示(4:3)</PresentationFormat>
  <Paragraphs>19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16</cp:revision>
  <dcterms:created xsi:type="dcterms:W3CDTF">2018-01-12T10:54:44Z</dcterms:created>
  <dcterms:modified xsi:type="dcterms:W3CDTF">2018-01-13T10:19:42Z</dcterms:modified>
</cp:coreProperties>
</file>