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483687-A25F-4006-8F9B-89E8EF8A6996}">
          <p14:sldIdLst>
            <p14:sldId id="256"/>
            <p14:sldId id="257"/>
          </p14:sldIdLst>
        </p14:section>
        <p14:section name="无标题节" id="{393744CD-0968-4A9A-9473-B9DA9465E76A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84C7-F223-4D04-A2F4-000CA21AEE98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7793-AB19-4D5C-A3F6-0F2D68E13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51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B7793-AB19-4D5C-A3F6-0F2D68E13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9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70"/>
            <a:ext cx="3131840" cy="145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1840" y="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部门有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2" y="1412776"/>
            <a:ext cx="3030488" cy="123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318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编辑后，数据有异常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" y="2647949"/>
            <a:ext cx="3125019" cy="127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131840" y="264794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全校周课表，显示异常</a:t>
            </a:r>
            <a:endParaRPr lang="zh-CN" altLang="en-US" dirty="0"/>
          </a:p>
        </p:txBody>
      </p:sp>
      <p:pic>
        <p:nvPicPr>
          <p:cNvPr id="2053" name="Picture 5" descr="D:\Documents\WXWork\1688851620363758\Cache\Image\2018-01\企业微信截图_151584279041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" y="3947144"/>
            <a:ext cx="3060340" cy="10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67161" y="397208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/>
              <a:t>角色新增后页面无跳转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46" y="5013176"/>
            <a:ext cx="3082007" cy="1412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32856" y="501317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确认保存成功后，页面无跳转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148101" cy="1111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5736" y="1069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/>
              <a:t>确认保存成功后，页面无跳转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24744"/>
            <a:ext cx="2195736" cy="1286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7" y="11237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存在冲突的地方没有冲突提示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" y="2411126"/>
            <a:ext cx="2188095" cy="986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7" y="238974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/>
              <a:t>查看排课表格样式没有调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98879"/>
            <a:ext cx="2195736" cy="1309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5736" y="35010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调课页面样式冲突样式没有调整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8" y="4708187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en-US" altLang="zh-CN" dirty="0" smtClean="0"/>
              <a:t>.</a:t>
            </a:r>
            <a:r>
              <a:rPr lang="zh-CN" altLang="en-US" dirty="0"/>
              <a:t>点击确认保存，没有提示信息，也不跳转，不知道是否保存成功</a:t>
            </a:r>
            <a:endParaRPr lang="zh-CN" altLang="en-US" dirty="0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776" y="4708187"/>
            <a:ext cx="2218514" cy="1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97" y="-4402"/>
            <a:ext cx="2712690" cy="133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793" y="0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en-US" altLang="zh-CN" dirty="0" smtClean="0"/>
              <a:t>.</a:t>
            </a:r>
            <a:r>
              <a:rPr lang="zh-CN" altLang="en-US" dirty="0"/>
              <a:t>点击调课没反应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32298"/>
            <a:ext cx="2699793" cy="1448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4347" y="1332298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en-US" altLang="zh-CN" dirty="0" smtClean="0"/>
              <a:t>.</a:t>
            </a:r>
            <a:r>
              <a:rPr lang="zh-CN" altLang="en-US"/>
              <a:t>只有编辑权限的情况下，点删除没有反应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520" y="2780928"/>
            <a:ext cx="2808313" cy="1260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3" y="2780928"/>
            <a:ext cx="69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</a:t>
            </a:r>
            <a:r>
              <a:rPr lang="en-US" altLang="zh-CN" dirty="0" smtClean="0"/>
              <a:t>.</a:t>
            </a:r>
            <a:r>
              <a:rPr lang="zh-CN" altLang="en-US" dirty="0"/>
              <a:t>只有编辑权限的情况下，角色编辑，点击确认无反应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21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9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1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137</Words>
  <Application>Microsoft Office PowerPoint</Application>
  <PresentationFormat>全屏显示(4:3)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</cp:revision>
  <dcterms:created xsi:type="dcterms:W3CDTF">2018-01-12T10:54:44Z</dcterms:created>
  <dcterms:modified xsi:type="dcterms:W3CDTF">2018-01-14T02:08:44Z</dcterms:modified>
</cp:coreProperties>
</file>