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483687-A25F-4006-8F9B-89E8EF8A6996}">
          <p14:sldIdLst>
            <p14:sldId id="256"/>
            <p14:sldId id="257"/>
          </p14:sldIdLst>
        </p14:section>
        <p14:section name="无标题节" id="{393744CD-0968-4A9A-9473-B9DA9465E76A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84C7-F223-4D04-A2F4-000CA21AEE98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7793-AB19-4D5C-A3F6-0F2D68E13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5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7793-AB19-4D5C-A3F6-0F2D68E13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9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0592" y="3933056"/>
            <a:ext cx="216024" cy="57606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10620672" y="4165476"/>
            <a:ext cx="72008" cy="360040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" y="23349"/>
            <a:ext cx="390984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1166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部门</a:t>
            </a:r>
            <a:r>
              <a:rPr lang="zh-CN" altLang="en-US" dirty="0" smtClean="0"/>
              <a:t>里面有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376033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14127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添加</a:t>
            </a:r>
            <a:r>
              <a:rPr lang="zh-CN" altLang="en-US" dirty="0" smtClean="0"/>
              <a:t>员工成功后，提示信息有误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" y="2708920"/>
            <a:ext cx="3780656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27089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合同管理</a:t>
            </a:r>
            <a:r>
              <a:rPr lang="zh-CN" altLang="en-US" dirty="0" smtClean="0"/>
              <a:t>的学生显示问题</a:t>
            </a:r>
            <a:endParaRPr lang="zh-CN" altLang="en-US" dirty="0"/>
          </a:p>
        </p:txBody>
      </p:sp>
      <p:pic>
        <p:nvPicPr>
          <p:cNvPr id="1030" name="Picture 6" descr="D:\Documents\WXWork\1688851620363758\Cache\Image\2018-01\企业微信截图_151575760813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" y="4005065"/>
            <a:ext cx="381642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数量</a:t>
            </a:r>
            <a:r>
              <a:rPr lang="zh-CN" altLang="en-US" dirty="0" smtClean="0"/>
              <a:t>不对</a:t>
            </a:r>
            <a:endParaRPr lang="zh-CN" altLang="en-US" dirty="0"/>
          </a:p>
        </p:txBody>
      </p:sp>
      <p:pic>
        <p:nvPicPr>
          <p:cNvPr id="1032" name="Picture 8" descr="D:\Documents\WXWork\1688851620363758\Cache\Image\2018-01\企业微信截图_1515757897316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57190"/>
            <a:ext cx="3737275" cy="16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67840" y="5157190"/>
            <a:ext cx="23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加</a:t>
            </a:r>
            <a:r>
              <a:rPr lang="zh-CN" altLang="en-US" dirty="0"/>
              <a:t>上线上线下</a:t>
            </a:r>
          </a:p>
        </p:txBody>
      </p:sp>
    </p:spTree>
    <p:extLst>
      <p:ext uri="{BB962C8B-B14F-4D97-AF65-F5344CB8AC3E}">
        <p14:creationId xmlns:p14="http://schemas.microsoft.com/office/powerpoint/2010/main" val="26647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9468544" y="404664"/>
            <a:ext cx="288032" cy="288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2050" name="Picture 2" descr="D:\Documents\WXWork\1688851620363758\Cache\Image\2018-01\企业微信截图_151575827076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9991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班级</a:t>
            </a:r>
            <a:r>
              <a:rPr lang="zh-CN" altLang="en-US" dirty="0"/>
              <a:t>合同关系没有值</a:t>
            </a:r>
          </a:p>
        </p:txBody>
      </p:sp>
      <p:pic>
        <p:nvPicPr>
          <p:cNvPr id="2052" name="Picture 4" descr="D:\Documents\WXWork\1688851620363758\Cache\Image\2018-01\企业微信截图_151575854624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3133725" cy="227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18448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点击</a:t>
            </a:r>
            <a:r>
              <a:rPr lang="zh-CN" altLang="en-US" dirty="0"/>
              <a:t>确认保存要打印</a:t>
            </a:r>
            <a:r>
              <a:rPr lang="en-US" altLang="zh-CN" dirty="0"/>
              <a:t>message</a:t>
            </a:r>
            <a:r>
              <a:rPr lang="zh-CN" altLang="en-US" dirty="0"/>
              <a:t>的值</a:t>
            </a:r>
          </a:p>
        </p:txBody>
      </p:sp>
      <p:pic>
        <p:nvPicPr>
          <p:cNvPr id="2054" name="Picture 6" descr="D:\Documents\WXWork\1688851620363758\Cache\Image\2018-01\企业微信截图_151575870034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" y="3429001"/>
            <a:ext cx="3067447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5856" y="34290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没有</a:t>
            </a:r>
            <a:r>
              <a:rPr lang="zh-CN" altLang="en-US" dirty="0"/>
              <a:t>赵老师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31657"/>
            <a:ext cx="3133725" cy="2026344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3133725" y="4982528"/>
            <a:ext cx="5830763" cy="86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9.</a:t>
            </a:r>
            <a:r>
              <a:rPr lang="zh-CN" altLang="en-US" sz="2000" dirty="0" smtClean="0"/>
              <a:t>此处无法保存数据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8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8"/>
            <a:ext cx="3204989" cy="111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4989" y="7268"/>
            <a:ext cx="28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排课保存不成功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" y="1124744"/>
            <a:ext cx="3222873" cy="118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8628" y="1138907"/>
            <a:ext cx="58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新增</a:t>
            </a:r>
            <a:r>
              <a:rPr lang="zh-CN" altLang="en-US" dirty="0"/>
              <a:t>完课程之后跳转到管理页面，再点击新增课程，没有返回新增页面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2313533"/>
            <a:ext cx="3183210" cy="1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4990" y="2313533"/>
            <a:ext cx="50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 dirty="0" smtClean="0"/>
              <a:t>新增</a:t>
            </a:r>
            <a:r>
              <a:rPr lang="zh-CN" altLang="en-US" dirty="0"/>
              <a:t>合同不选择学生也可以新增成功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3740620"/>
            <a:ext cx="3183209" cy="134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4990" y="3740620"/>
            <a:ext cx="59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</a:t>
            </a:r>
            <a:r>
              <a:rPr lang="zh-CN" altLang="en-US" dirty="0" smtClean="0"/>
              <a:t>管理</a:t>
            </a:r>
            <a:r>
              <a:rPr lang="zh-CN" altLang="en-US" dirty="0"/>
              <a:t>班级关联合同的时候 保存不显示数据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5086448"/>
            <a:ext cx="3183209" cy="138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8628" y="5086448"/>
            <a:ext cx="50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</a:t>
            </a:r>
            <a:r>
              <a:rPr lang="zh-CN" altLang="en-US" dirty="0" smtClean="0"/>
              <a:t>课程</a:t>
            </a:r>
            <a:r>
              <a:rPr lang="zh-CN" altLang="en-US" dirty="0"/>
              <a:t>管理中编辑课程，点击关系添加到这个页面，这个页面的数据无法编辑，只能新增删除</a:t>
            </a:r>
          </a:p>
        </p:txBody>
      </p:sp>
    </p:spTree>
    <p:extLst>
      <p:ext uri="{BB962C8B-B14F-4D97-AF65-F5344CB8AC3E}">
        <p14:creationId xmlns:p14="http://schemas.microsoft.com/office/powerpoint/2010/main" val="276697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141</Words>
  <Application>Microsoft Office PowerPoint</Application>
  <PresentationFormat>全屏显示(4:3)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7</cp:revision>
  <dcterms:created xsi:type="dcterms:W3CDTF">2018-01-12T10:54:44Z</dcterms:created>
  <dcterms:modified xsi:type="dcterms:W3CDTF">2018-01-13T02:14:43Z</dcterms:modified>
</cp:coreProperties>
</file>