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D1277-343C-4435-8C29-583474518C49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23E28-BB48-4A91-B8A8-EE4908963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5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23E28-BB48-4A91-B8A8-EE49089635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8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9419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学员新增成功后的返回值有误 （后台数据问题） 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61"/>
            <a:ext cx="3995936" cy="97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670"/>
            <a:ext cx="3995936" cy="14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9575" y="101867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排课功能课程重复添加提示成功（后台数据问题）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8366" y="249165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教室新增无输入也可成功添加 （后台数据问题）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8366" y="357301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排课功能下，排课不成功提交，页面跳转问题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907" y="4574023"/>
            <a:ext cx="4041749" cy="1872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8842" y="457402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新增课程确认后，跳转的是当前页，应该跳转到管理课程页面</a:t>
            </a:r>
          </a:p>
        </p:txBody>
      </p:sp>
    </p:spTree>
    <p:extLst>
      <p:ext uri="{BB962C8B-B14F-4D97-AF65-F5344CB8AC3E}">
        <p14:creationId xmlns:p14="http://schemas.microsoft.com/office/powerpoint/2010/main" val="10269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844" y="0"/>
            <a:ext cx="3674831" cy="141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5896" y="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点击完成，跳转到新增课程页面，应该跳转到管理课程页面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5"/>
            <a:ext cx="3635896" cy="1456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8478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/>
              <a:t>授课老师权限，权限树没有全校进去课程【明天】的权限，但是【明天】按钮依然存在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924689"/>
            <a:ext cx="3635896" cy="18206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9713" y="294111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/>
              <a:t>班级排课编辑弹窗样式问题</a:t>
            </a:r>
            <a:endParaRPr lang="zh-CN" altLang="en-US" dirty="0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45324"/>
            <a:ext cx="3635897" cy="2112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9713" y="477080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调课页面样式问题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8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31"/>
            <a:ext cx="4320365" cy="1890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-90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en-US" altLang="zh-CN" dirty="0" smtClean="0"/>
              <a:t>.</a:t>
            </a:r>
            <a:r>
              <a:rPr lang="zh-CN" altLang="en-US" dirty="0"/>
              <a:t>排课表样式问题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148</Words>
  <Application>Microsoft Office PowerPoint</Application>
  <PresentationFormat>全屏显示(4:3)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26</cp:revision>
  <dcterms:created xsi:type="dcterms:W3CDTF">2018-01-14T03:27:18Z</dcterms:created>
  <dcterms:modified xsi:type="dcterms:W3CDTF">2018-01-17T02:22:40Z</dcterms:modified>
</cp:coreProperties>
</file>