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630"/>
            <a:ext cx="9144000" cy="1376045"/>
          </a:xfrm>
        </p:spPr>
        <p:txBody>
          <a:bodyPr>
            <a:normAutofit fontScale="90000"/>
          </a:bodyPr>
          <a:p>
            <a:r>
              <a:rPr lang="zh-CN" altLang="en-US"/>
              <a:t>1.1、新增渠道页面（QD_1a1.html）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1792605"/>
            <a:ext cx="7339965" cy="5217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630"/>
            <a:ext cx="9144000" cy="1376045"/>
          </a:xfrm>
        </p:spPr>
        <p:txBody>
          <a:bodyPr>
            <a:normAutofit fontScale="90000"/>
          </a:bodyPr>
          <a:p>
            <a:r>
              <a:rPr lang="zh-CN" altLang="en-US"/>
              <a:t>1.2、(新增完)添加渠道更新页面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775" y="1948815"/>
            <a:ext cx="5885815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630"/>
            <a:ext cx="9144000" cy="1376045"/>
          </a:xfrm>
        </p:spPr>
        <p:txBody>
          <a:bodyPr>
            <a:normAutofit fontScale="90000"/>
          </a:bodyPr>
          <a:p>
            <a:r>
              <a:rPr lang="zh-CN" altLang="en-US"/>
              <a:t>1.3、管理渠道页面+编辑页面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" y="2014855"/>
            <a:ext cx="10942955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630"/>
            <a:ext cx="9144000" cy="1376045"/>
          </a:xfrm>
        </p:spPr>
        <p:txBody>
          <a:bodyPr>
            <a:normAutofit fontScale="90000"/>
          </a:bodyPr>
          <a:p>
            <a:r>
              <a:rPr lang="zh-CN" altLang="en-US"/>
              <a:t>1.4、(独立的子页面)渠道跟进页面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210" y="1590675"/>
            <a:ext cx="9847580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630"/>
            <a:ext cx="9144000" cy="1376045"/>
          </a:xfrm>
        </p:spPr>
        <p:txBody>
          <a:bodyPr>
            <a:normAutofit/>
          </a:bodyPr>
          <a:p>
            <a:r>
              <a:rPr lang="zh-CN" altLang="en-US"/>
              <a:t>1.5、我的渠道页面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2503170"/>
            <a:ext cx="11276330" cy="4076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1.1、新增渠道页面（QD_1a1.html）</vt:lpstr>
      <vt:lpstr>1.1、新增渠道页面（QD_1a1.html）</vt:lpstr>
      <vt:lpstr>1.1、新增渠道页面（QD_1a1.html）</vt:lpstr>
      <vt:lpstr>1.1、新增渠道页面（QD_1a1.html）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平</cp:lastModifiedBy>
  <cp:revision>10</cp:revision>
  <dcterms:created xsi:type="dcterms:W3CDTF">2015-05-05T08:02:00Z</dcterms:created>
  <dcterms:modified xsi:type="dcterms:W3CDTF">2018-01-30T06:15:40Z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