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9" d="100"/>
          <a:sy n="69" d="100"/>
        </p:scale>
        <p:origin x="-1416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961"/>
            <a:ext cx="3635896" cy="1525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35896" y="41961"/>
            <a:ext cx="46805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角色新增，角色重复添加后返回信息值问题（后台数据问题） </a:t>
            </a:r>
            <a:r>
              <a:rPr lang="en-US" altLang="zh-CN" dirty="0" smtClean="0"/>
              <a:t>(</a:t>
            </a:r>
            <a:r>
              <a:rPr lang="zh-CN" altLang="zh-CN" dirty="0" smtClean="0">
                <a:solidFill>
                  <a:srgbClr val="FF0000"/>
                </a:solidFill>
              </a:rPr>
              <a:t>单单角色，其它都有重复提示</a:t>
            </a:r>
            <a:r>
              <a:rPr lang="en-US" altLang="zh-CN" dirty="0" smtClean="0"/>
              <a:t>)</a:t>
            </a:r>
            <a:endParaRPr lang="en-US" altLang="zh-CN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67765"/>
            <a:ext cx="3635896" cy="1861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619128" y="1567764"/>
            <a:ext cx="468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>
                <a:solidFill>
                  <a:srgbClr val="FF0000"/>
                </a:solidFill>
              </a:rPr>
              <a:t>学生课消统计</a:t>
            </a:r>
            <a:r>
              <a:rPr lang="zh-CN" altLang="en-US" dirty="0" smtClean="0"/>
              <a:t>，点击全部学生，返回的数据不是全部学生的数据 （后台数据问题） 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1"/>
            <a:ext cx="3635896" cy="1875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610388" y="3426369"/>
            <a:ext cx="46805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我的合同，我的班级，我的学员没有数据 （后台数据问题） </a:t>
            </a:r>
            <a:r>
              <a:rPr lang="en-US" altLang="zh-CN" dirty="0" smtClean="0"/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班主任关联班级，用户关联班主任，然后登陆才有值</a:t>
            </a:r>
            <a:r>
              <a:rPr lang="en-US" altLang="zh-CN" dirty="0" smtClean="0"/>
              <a:t>)</a:t>
            </a:r>
            <a:endParaRPr lang="en-US" altLang="zh-CN" dirty="0" smtClean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5" y="5307467"/>
            <a:ext cx="3599123" cy="1437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610388" y="5304078"/>
            <a:ext cx="46805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</a:t>
            </a:r>
            <a:r>
              <a:rPr lang="zh-CN" altLang="en-US" dirty="0" smtClean="0"/>
              <a:t>角色管理编辑后，数据传输异常（后台数据问题） （</a:t>
            </a:r>
            <a:r>
              <a:rPr lang="zh-CN" altLang="en-US" dirty="0" smtClean="0">
                <a:solidFill>
                  <a:srgbClr val="FF0000"/>
                </a:solidFill>
              </a:rPr>
              <a:t>角色新增，权限树不全选状态没有传送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3275856" cy="154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75857" y="0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5.</a:t>
            </a:r>
            <a:r>
              <a:rPr lang="zh-CN" altLang="en-US" dirty="0" smtClean="0"/>
              <a:t>计算按钮在火狐下的样式问题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43132"/>
            <a:ext cx="3275857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264738" y="1543132"/>
            <a:ext cx="46805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r>
              <a:rPr lang="en-US" altLang="zh-CN" dirty="0" smtClean="0"/>
              <a:t>.checkbox</a:t>
            </a:r>
            <a:r>
              <a:rPr lang="zh-CN" altLang="en-US" dirty="0"/>
              <a:t>单选</a:t>
            </a:r>
            <a:r>
              <a:rPr lang="zh-CN" altLang="en-US" dirty="0" smtClean="0"/>
              <a:t>框和显示值不一致问题</a:t>
            </a:r>
            <a:r>
              <a:rPr lang="en-US" altLang="zh-CN" dirty="0" smtClean="0"/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周一周六</a:t>
            </a:r>
            <a:r>
              <a:rPr lang="en-US" altLang="zh-CN" dirty="0" smtClean="0">
                <a:solidFill>
                  <a:srgbClr val="FF0000"/>
                </a:solidFill>
              </a:rPr>
              <a:t>checkbox</a:t>
            </a:r>
            <a:r>
              <a:rPr lang="zh-CN" altLang="en-US" dirty="0" smtClean="0">
                <a:solidFill>
                  <a:srgbClr val="FF0000"/>
                </a:solidFill>
              </a:rPr>
              <a:t>单选框不刷新下，会取不到勾选框值</a:t>
            </a:r>
            <a:r>
              <a:rPr lang="en-US" altLang="zh-CN" dirty="0" smtClean="0"/>
              <a:t>)checkbox </a:t>
            </a:r>
            <a:r>
              <a:rPr lang="zh-CN" altLang="zh-CN" dirty="0" smtClean="0"/>
              <a:t>取值方法</a:t>
            </a:r>
            <a:endParaRPr lang="zh-CN" altLang="zh-CN" dirty="0" smtClean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72038"/>
            <a:ext cx="3275857" cy="1874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255998" y="3272575"/>
            <a:ext cx="46805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7.</a:t>
            </a:r>
            <a:r>
              <a:rPr lang="zh-CN" altLang="en-US" smtClean="0"/>
              <a:t>数据字段显示不全问题</a:t>
            </a:r>
            <a:r>
              <a:rPr lang="en-US" altLang="zh-CN" smtClean="0"/>
              <a:t>(</a:t>
            </a:r>
            <a:r>
              <a:rPr lang="zh-CN" altLang="zh-CN" smtClean="0"/>
              <a:t>操作问题</a:t>
            </a:r>
            <a:r>
              <a:rPr lang="en-US" altLang="zh-CN" smtClean="0"/>
              <a:t>,</a:t>
            </a:r>
            <a:r>
              <a:rPr lang="zh-CN" altLang="zh-CN" smtClean="0"/>
              <a:t>不属于</a:t>
            </a:r>
            <a:r>
              <a:rPr lang="en-US" altLang="zh-CN" smtClean="0"/>
              <a:t>bug)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1049" y="4575334"/>
            <a:ext cx="7886700" cy="994172"/>
          </a:xfrm>
        </p:spPr>
        <p:txBody>
          <a:bodyPr/>
          <a:p>
            <a:r>
              <a:rPr lang="en-US" altLang="zh-CN" sz="1350"/>
              <a:t>8 </a:t>
            </a:r>
            <a:r>
              <a:rPr lang="zh-CN" altLang="en-US" sz="1350"/>
              <a:t>进入页面，默认显示所有数据的情况下，点击调课删除按钮页面没有问题，但是选定到某一日期，点击调课删除按钮，会报错。（</a:t>
            </a:r>
            <a:r>
              <a:rPr lang="zh-CN" altLang="en-US" sz="1350">
                <a:solidFill>
                  <a:srgbClr val="FF0000"/>
                </a:solidFill>
              </a:rPr>
              <a:t>选择没有选到数据</a:t>
            </a:r>
            <a:r>
              <a:rPr lang="zh-CN" altLang="en-US" sz="1350"/>
              <a:t>）</a:t>
            </a:r>
            <a:endParaRPr lang="zh-CN" altLang="en-US" sz="135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275898" y="951071"/>
            <a:ext cx="7391400" cy="326374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497229"/>
            <a:ext cx="7886700" cy="994172"/>
          </a:xfrm>
        </p:spPr>
        <p:txBody>
          <a:bodyPr/>
          <a:p>
            <a:r>
              <a:rPr lang="en-US" altLang="zh-CN" sz="1350"/>
              <a:t>9</a:t>
            </a:r>
            <a:r>
              <a:rPr lang="zh-CN" altLang="en-US" sz="1350"/>
              <a:t>全校周课表数据字段显示不完整（</a:t>
            </a:r>
            <a:r>
              <a:rPr lang="zh-CN" altLang="en-US" sz="1350">
                <a:solidFill>
                  <a:srgbClr val="FF0000"/>
                </a:solidFill>
              </a:rPr>
              <a:t>已解决</a:t>
            </a:r>
            <a:r>
              <a:rPr lang="zh-CN" altLang="en-US" sz="1350"/>
              <a:t>）</a:t>
            </a:r>
            <a:endParaRPr lang="zh-CN" altLang="en-US" sz="135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54894" y="1059656"/>
            <a:ext cx="7267099" cy="326374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5378" y="3864769"/>
            <a:ext cx="6533674" cy="511493"/>
          </a:xfrm>
        </p:spPr>
        <p:txBody>
          <a:bodyPr>
            <a:normAutofit fontScale="90000"/>
          </a:bodyPr>
          <a:p>
            <a:r>
              <a:rPr lang="en-US" altLang="zh-CN"/>
              <a:t>10</a:t>
            </a:r>
            <a:r>
              <a:rPr lang="zh-CN" altLang="en-US"/>
              <a:t>问题：管理班级要搜索框，关联按钮左调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17721" y="5195411"/>
            <a:ext cx="7784783" cy="528161"/>
          </a:xfrm>
        </p:spPr>
        <p:txBody>
          <a:bodyPr/>
          <a:p>
            <a:r>
              <a:rPr lang="zh-CN" altLang="en-US" sz="1350"/>
              <a:t>调课点击确认保存，无法保存提交</a:t>
            </a:r>
            <a:endParaRPr lang="zh-CN" altLang="en-US" sz="135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92003" y="-3791902"/>
            <a:ext cx="7859078" cy="398430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076" y="1460183"/>
            <a:ext cx="2264093" cy="16859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5378" y="3864769"/>
            <a:ext cx="6533674" cy="511493"/>
          </a:xfrm>
        </p:spPr>
        <p:txBody>
          <a:bodyPr>
            <a:normAutofit fontScale="90000"/>
          </a:bodyPr>
          <a:p>
            <a:r>
              <a:rPr lang="en-US" altLang="zh-CN"/>
              <a:t>11</a:t>
            </a:r>
            <a:r>
              <a:rPr lang="zh-CN" altLang="en-US"/>
              <a:t>问题：我的班级：添加关联按钮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17721" y="5195411"/>
            <a:ext cx="7784783" cy="528161"/>
          </a:xfrm>
        </p:spPr>
        <p:txBody>
          <a:bodyPr/>
          <a:p>
            <a:r>
              <a:rPr lang="zh-CN" altLang="en-US" sz="1350"/>
              <a:t>调课点击确认保存，无法保存提交</a:t>
            </a:r>
            <a:endParaRPr lang="zh-CN" altLang="en-US" sz="135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92003" y="-3791902"/>
            <a:ext cx="7859078" cy="398430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836" y="1060609"/>
            <a:ext cx="2871311" cy="19354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443</Words>
  <Application>WPS 演示</Application>
  <PresentationFormat>全屏显示(4:3)</PresentationFormat>
  <Paragraphs>26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8 进入页面，默认显示所有数据的情况下，点击调课删除按钮页面没有问题，但是选定到某一日期，点击调课删除按钮，会报错。（选择没有选到数据）</vt:lpstr>
      <vt:lpstr>9全校周课表数据字段显示不完整（已解决）</vt:lpstr>
      <vt:lpstr>10问题：管理班级要搜索框，关联按钮左调</vt:lpstr>
      <vt:lpstr>11问题：我的班级：添加关联按钮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平</cp:lastModifiedBy>
  <cp:revision>19</cp:revision>
  <dcterms:created xsi:type="dcterms:W3CDTF">2018-01-14T03:27:00Z</dcterms:created>
  <dcterms:modified xsi:type="dcterms:W3CDTF">2018-01-15T06:34:02Z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