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4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5936" y="9419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学员新增成功后的返回值有误 （后台数据问题） </a:t>
            </a:r>
            <a:endParaRPr lang="zh-CN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961"/>
            <a:ext cx="3995936" cy="976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8670"/>
            <a:ext cx="3995936" cy="14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89575" y="1018670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排课功能课程重复添加提示成功（后台数据问题） 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08366" y="2491658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教室新增无输入也可成功添加 （后台数据问题）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08366" y="3573016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排课功能下，排课不成功提交，页面跳转问题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907" y="4574023"/>
            <a:ext cx="4041749" cy="18722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18842" y="4574023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/>
              <a:t>新增课程确认后，跳转的是当前页，应该跳转到管理课程页面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96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844" y="0"/>
            <a:ext cx="3674831" cy="14164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35896" y="0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</a:t>
            </a:r>
            <a:r>
              <a:rPr lang="zh-CN" altLang="en-US" dirty="0"/>
              <a:t>点击完成，跳转到新增课程页面，应该跳转到管理课程页面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4785"/>
            <a:ext cx="3635896" cy="14563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35896" y="1484785"/>
            <a:ext cx="468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r>
              <a:rPr lang="en-US" altLang="zh-CN" dirty="0" smtClean="0"/>
              <a:t>.</a:t>
            </a:r>
            <a:r>
              <a:rPr lang="zh-CN" altLang="en-US" dirty="0"/>
              <a:t>授课老师权限，权限树没有全校进去课程【明天】的权限，但是【明天】按钮依然存在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809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124</Words>
  <Application>Microsoft Office PowerPoint</Application>
  <PresentationFormat>全屏显示(4:3)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19</cp:revision>
  <dcterms:created xsi:type="dcterms:W3CDTF">2018-01-14T03:27:18Z</dcterms:created>
  <dcterms:modified xsi:type="dcterms:W3CDTF">2018-01-17T02:07:53Z</dcterms:modified>
</cp:coreProperties>
</file>