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04"/>
    <p:restoredTop sz="50000"/>
  </p:normalViewPr>
  <p:slideViewPr>
    <p:cSldViewPr snapToGrid="0" snapToObjects="1">
      <p:cViewPr varScale="1">
        <p:scale>
          <a:sx n="53" d="100"/>
          <a:sy n="53" d="100"/>
        </p:scale>
        <p:origin x="1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9DEF1-BDDB-F845-9998-B6BA89D7AFA7}" type="datetimeFigureOut">
              <a:rPr kumimoji="1" lang="zh-CN" altLang="en-US" smtClean="0"/>
              <a:t>16/3/21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B046F-45FB-564C-BC32-89A8FB10C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38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046F-45FB-564C-BC32-89A8FB10CDB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73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046F-45FB-564C-BC32-89A8FB10CDB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50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0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2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98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19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99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1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8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82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0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4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97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25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79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34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word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95702" y="3244334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MX.docx</a:t>
            </a:r>
          </a:p>
        </p:txBody>
      </p:sp>
    </p:spTree>
    <p:extLst>
      <p:ext uri="{BB962C8B-B14F-4D97-AF65-F5344CB8AC3E}">
        <p14:creationId xmlns:p14="http://schemas.microsoft.com/office/powerpoint/2010/main" val="14313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Nslog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6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handsome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8</Words>
  <Application>Microsoft Macintosh PowerPoint</Application>
  <PresentationFormat>宽屏</PresentationFormat>
  <Paragraphs>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方正舒体</vt:lpstr>
      <vt:lpstr>宋体</vt:lpstr>
      <vt:lpstr>环保</vt:lpstr>
      <vt:lpstr>Hello</vt:lpstr>
      <vt:lpstr>word</vt:lpstr>
      <vt:lpstr>Nslog</vt:lpstr>
      <vt:lpstr>handsome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18841246632@163.com</dc:creator>
  <cp:lastModifiedBy>18841246632@163.com</cp:lastModifiedBy>
  <cp:revision>1</cp:revision>
  <dcterms:created xsi:type="dcterms:W3CDTF">2016-03-21T06:25:39Z</dcterms:created>
  <dcterms:modified xsi:type="dcterms:W3CDTF">2016-03-21T06:29:05Z</dcterms:modified>
</cp:coreProperties>
</file>