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10"/>
  </p:notesMasterIdLst>
  <p:sldIdLst>
    <p:sldId id="256" r:id="rId4"/>
    <p:sldId id="260" r:id="rId5"/>
    <p:sldId id="261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365" autoAdjust="0"/>
  </p:normalViewPr>
  <p:slideViewPr>
    <p:cSldViewPr snapToGrid="0">
      <p:cViewPr varScale="1">
        <p:scale>
          <a:sx n="60" d="100"/>
          <a:sy n="60" d="100"/>
        </p:scale>
        <p:origin x="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187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Segoe UI</vt:lpstr>
      <vt:lpstr>Segoe UI Light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63</cp:revision>
  <dcterms:created xsi:type="dcterms:W3CDTF">2015-05-31T04:40:56Z</dcterms:created>
  <dcterms:modified xsi:type="dcterms:W3CDTF">2015-06-14T17:23:33Z</dcterms:modified>
</cp:coreProperties>
</file>