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835" r:id="rId2"/>
    <p:sldMasterId id="2147483900" r:id="rId3"/>
  </p:sldMasterIdLst>
  <p:notesMasterIdLst>
    <p:notesMasterId r:id="rId13"/>
  </p:notesMasterIdLst>
  <p:sldIdLst>
    <p:sldId id="256" r:id="rId4"/>
    <p:sldId id="260" r:id="rId5"/>
    <p:sldId id="261" r:id="rId6"/>
    <p:sldId id="257" r:id="rId7"/>
    <p:sldId id="259" r:id="rId8"/>
    <p:sldId id="262" r:id="rId9"/>
    <p:sldId id="264" r:id="rId10"/>
    <p:sldId id="25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p Nguyen" initials="LN" lastIdx="1" clrIdx="0">
    <p:extLst>
      <p:ext uri="{19B8F6BF-5375-455C-9EA6-DF929625EA0E}">
        <p15:presenceInfo xmlns:p15="http://schemas.microsoft.com/office/powerpoint/2012/main" userId="06210ae9155881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>
        <p:scale>
          <a:sx n="75" d="100"/>
          <a:sy n="75" d="100"/>
        </p:scale>
        <p:origin x="1950" y="8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8AD7-58B5-48BE-B808-02C5C825B5D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C4F4-A931-4EDC-A8DD-700DC773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 talk</a:t>
            </a:r>
            <a:r>
              <a:rPr lang="en-US" baseline="0" dirty="0" smtClean="0"/>
              <a:t> something about the conceptual structure of an application to show to audiences the structure which is applied in almost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 indicate what aspects of an application are covered which types of test (Ex: Business Logic is covered by unit tests.)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9F-26FB-4A03-A315-BBB0380AC164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C112-DB57-4E9E-8ABD-FC949F9AD8AE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1E8E-3773-4208-9310-6439EC241707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6C87-CF81-4F33-AA09-070D5CBC9F24}" type="datetime1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32-2A7D-4E7D-B22E-039FC0C07C9C}" type="datetime1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5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2FA5-7C7C-4C35-BB65-BA1A0CE6FD68}" type="datetime1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8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D11-A985-49F3-A082-06E1C829C109}" type="datetime1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4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513B-AB8C-4CFB-B713-B080B16C734C}" type="datetime1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7B5-B293-45D2-956C-DE2CDFB7B933}" type="datetime1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E9C-E220-47EB-849C-8B82B2A30550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911-D971-404D-81D6-5C6E3EA30CF8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7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1C92-07B9-46B4-BA9B-A9F8DEDDD065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3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FE0C-1862-4D32-B353-473485FC5B8C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1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EF60-149A-4C77-9B4D-6B2738EE1A60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8280-61AF-4C1C-9E86-CB6F68529EB7}" type="datetime1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5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FFB-D7B0-4E90-BEDB-1D7E153C4824}" type="datetime1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6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8C16-585C-4AE9-8479-FDE6A8B38DEE}" type="datetime1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8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9D2-4942-414F-A3F4-EBED35448B8F}" type="datetime1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99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D1B6-D0FE-4204-8A01-54B687E5DD26}" type="datetime1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DD6E-AC17-4ACA-A92D-E10490C522DB}" type="datetime1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30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F3A-3DC3-46E1-9DA1-BE258D67F966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2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D4F7-2579-4CF8-BDFF-9A21010A8A2E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3B0C6D-E3BB-429A-AB5D-08885DC9FDF2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E3F87A-01F1-4F3F-8BAF-BABC1CBFDFDD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Lessons Learned From Agile Quality Assurance In Scrum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50" y="1823475"/>
            <a:ext cx="6273722" cy="4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29" y="1906341"/>
            <a:ext cx="9019995" cy="445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4289406" y="5490909"/>
            <a:ext cx="1452804" cy="124326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 (Files, Databases, …)</a:t>
            </a:r>
          </a:p>
        </p:txBody>
      </p:sp>
      <p:sp>
        <p:nvSpPr>
          <p:cNvPr id="9" name="Cloud 8"/>
          <p:cNvSpPr/>
          <p:nvPr/>
        </p:nvSpPr>
        <p:spPr>
          <a:xfrm>
            <a:off x="6217605" y="5500856"/>
            <a:ext cx="1984227" cy="124459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Services (Graph API, O365, …)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upload.wikimedia.org/wikipedia/commons/7/70/User_icon_BLACK-0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34" y="1694313"/>
            <a:ext cx="992149" cy="8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21"/>
          <p:cNvSpPr/>
          <p:nvPr/>
        </p:nvSpPr>
        <p:spPr>
          <a:xfrm>
            <a:off x="8349119" y="2179265"/>
            <a:ext cx="422933" cy="203326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0634" y="2508261"/>
            <a:ext cx="108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End-User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4917822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110045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5100" y="1216418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4</a:t>
            </a:fld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069060" y="1698459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69060" y="4429337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227698" y="4429336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69922" y="1698458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69060" y="3180816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086223" y="4244557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973605" y="2689931"/>
            <a:ext cx="199348" cy="342404"/>
            <a:chOff x="3205611" y="2674208"/>
            <a:chExt cx="199348" cy="326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Block Arc 48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V="1">
            <a:off x="6073279" y="2996036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983583" y="3935635"/>
            <a:ext cx="199348" cy="348831"/>
            <a:chOff x="3205611" y="2668086"/>
            <a:chExt cx="199348" cy="33235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Block Arc 52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7269951" y="4241150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167311" y="3935631"/>
            <a:ext cx="199348" cy="345426"/>
            <a:chOff x="3205611" y="2671330"/>
            <a:chExt cx="199348" cy="329114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Block Arc 5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8" name="Straight Arrow Connector 57"/>
          <p:cNvCxnSpPr>
            <a:stCxn id="40" idx="1"/>
          </p:cNvCxnSpPr>
          <p:nvPr/>
        </p:nvCxnSpPr>
        <p:spPr>
          <a:xfrm flipH="1">
            <a:off x="3679022" y="2194274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1"/>
          </p:cNvCxnSpPr>
          <p:nvPr/>
        </p:nvCxnSpPr>
        <p:spPr>
          <a:xfrm flipH="1" flipV="1">
            <a:off x="3698183" y="3557409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1" idx="1"/>
          </p:cNvCxnSpPr>
          <p:nvPr/>
        </p:nvCxnSpPr>
        <p:spPr>
          <a:xfrm flipH="1">
            <a:off x="3670048" y="4743229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993605" y="4361676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73819" y="1549166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189605" y="1987061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172952" y="1986506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90070" y="1649006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5</a:t>
            </a:fld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8869775" y="2803367"/>
            <a:ext cx="195397" cy="981183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/>
          <p:cNvSpPr/>
          <p:nvPr/>
        </p:nvSpPr>
        <p:spPr>
          <a:xfrm>
            <a:off x="8865791" y="4396823"/>
            <a:ext cx="199382" cy="693169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>
            <a:off x="8865790" y="5578498"/>
            <a:ext cx="214725" cy="629894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Alternate Process 79"/>
          <p:cNvSpPr/>
          <p:nvPr/>
        </p:nvSpPr>
        <p:spPr>
          <a:xfrm>
            <a:off x="9159451" y="3117831"/>
            <a:ext cx="1750286" cy="37397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</a:rPr>
              <a:t>GUI Unit </a:t>
            </a:r>
            <a:r>
              <a:rPr lang="en-US" dirty="0">
                <a:solidFill>
                  <a:schemeClr val="lt1"/>
                </a:solidFill>
              </a:rPr>
              <a:t>Tests</a:t>
            </a:r>
          </a:p>
        </p:txBody>
      </p:sp>
      <p:sp>
        <p:nvSpPr>
          <p:cNvPr id="81" name="Flowchart: Alternate Process 80"/>
          <p:cNvSpPr/>
          <p:nvPr/>
        </p:nvSpPr>
        <p:spPr>
          <a:xfrm>
            <a:off x="9159450" y="4518573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2" name="Flowchart: Alternate Process 81"/>
          <p:cNvSpPr/>
          <p:nvPr/>
        </p:nvSpPr>
        <p:spPr>
          <a:xfrm>
            <a:off x="9159450" y="5704328"/>
            <a:ext cx="1750287" cy="37823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Integration Test</a:t>
            </a:r>
          </a:p>
        </p:txBody>
      </p:sp>
      <p:sp>
        <p:nvSpPr>
          <p:cNvPr id="83" name="Left Brace 82"/>
          <p:cNvSpPr/>
          <p:nvPr/>
        </p:nvSpPr>
        <p:spPr>
          <a:xfrm>
            <a:off x="2680671" y="2852819"/>
            <a:ext cx="233520" cy="3426324"/>
          </a:xfrm>
          <a:prstGeom prst="lef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Alternate Process 83"/>
          <p:cNvSpPr/>
          <p:nvPr/>
        </p:nvSpPr>
        <p:spPr>
          <a:xfrm>
            <a:off x="836108" y="4368352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6" name="Right Brace 85"/>
          <p:cNvSpPr/>
          <p:nvPr/>
        </p:nvSpPr>
        <p:spPr>
          <a:xfrm rot="16200000">
            <a:off x="5516483" y="-670568"/>
            <a:ext cx="457032" cy="5575299"/>
          </a:xfrm>
          <a:prstGeom prst="rightBrace">
            <a:avLst>
              <a:gd name="adj1" fmla="val 8333"/>
              <a:gd name="adj2" fmla="val 49717"/>
            </a:avLst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Alternate Process 86"/>
          <p:cNvSpPr/>
          <p:nvPr/>
        </p:nvSpPr>
        <p:spPr>
          <a:xfrm>
            <a:off x="4869855" y="1369550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57349" y="2325103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321309" y="2807144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321309" y="5538022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479947" y="5538021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122171" y="2807143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321309" y="4289501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5338472" y="5353242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6225854" y="3798616"/>
            <a:ext cx="199348" cy="342404"/>
            <a:chOff x="3205611" y="2674208"/>
            <a:chExt cx="199348" cy="326236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Block Arc 9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V="1">
            <a:off x="6325528" y="4104721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235832" y="5044320"/>
            <a:ext cx="199348" cy="348831"/>
            <a:chOff x="3205611" y="2668086"/>
            <a:chExt cx="199348" cy="332358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Block Arc 100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7522200" y="5349835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19560" y="5044316"/>
            <a:ext cx="199348" cy="345426"/>
            <a:chOff x="3205611" y="2671330"/>
            <a:chExt cx="199348" cy="329114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Block Arc 104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6" name="Straight Arrow Connector 105"/>
          <p:cNvCxnSpPr>
            <a:stCxn id="89" idx="1"/>
          </p:cNvCxnSpPr>
          <p:nvPr/>
        </p:nvCxnSpPr>
        <p:spPr>
          <a:xfrm flipH="1">
            <a:off x="3931271" y="3302959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3" idx="1"/>
          </p:cNvCxnSpPr>
          <p:nvPr/>
        </p:nvCxnSpPr>
        <p:spPr>
          <a:xfrm flipH="1" flipV="1">
            <a:off x="3950432" y="4666094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9" idx="1"/>
          </p:cNvCxnSpPr>
          <p:nvPr/>
        </p:nvCxnSpPr>
        <p:spPr>
          <a:xfrm flipH="1">
            <a:off x="3922297" y="5851914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245854" y="5470361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026068" y="2657851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441854" y="3095746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425201" y="3095191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42319" y="2757691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8801" y="2044405"/>
            <a:ext cx="1962808" cy="3457030"/>
            <a:chOff x="1237592" y="1379455"/>
            <a:chExt cx="1805153" cy="3523621"/>
          </a:xfrm>
        </p:grpSpPr>
        <p:grpSp>
          <p:nvGrpSpPr>
            <p:cNvPr id="7" name="Group 6"/>
            <p:cNvGrpSpPr/>
            <p:nvPr/>
          </p:nvGrpSpPr>
          <p:grpSpPr>
            <a:xfrm>
              <a:off x="1237592" y="1379455"/>
              <a:ext cx="1805153" cy="3523621"/>
              <a:chOff x="3026979" y="1939159"/>
              <a:chExt cx="1749973" cy="359453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058510" y="1939159"/>
                <a:ext cx="1718442" cy="3594538"/>
              </a:xfrm>
              <a:prstGeom prst="roundRect">
                <a:avLst>
                  <a:gd name="adj" fmla="val 930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26979" y="1953650"/>
                <a:ext cx="1749973" cy="523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Cross-cutting 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Infrastructure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1383424" y="3143247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Logging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3129" y="3698939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Utilities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83424" y="2583654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Configuration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03129" y="4258532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Other Common Blocks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221007" y="4770428"/>
            <a:ext cx="6807698" cy="731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21007" y="3373875"/>
            <a:ext cx="6807697" cy="11765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9600" y="2044405"/>
            <a:ext cx="1095942" cy="34570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96626" y="5462767"/>
            <a:ext cx="7026175" cy="1273035"/>
            <a:chOff x="995549" y="5463463"/>
            <a:chExt cx="7166741" cy="1273035"/>
          </a:xfrm>
        </p:grpSpPr>
        <p:grpSp>
          <p:nvGrpSpPr>
            <p:cNvPr id="14" name="Group 13"/>
            <p:cNvGrpSpPr/>
            <p:nvPr/>
          </p:nvGrpSpPr>
          <p:grpSpPr>
            <a:xfrm>
              <a:off x="995549" y="5680576"/>
              <a:ext cx="1964050" cy="969316"/>
              <a:chOff x="3802813" y="5120639"/>
              <a:chExt cx="1964050" cy="969316"/>
            </a:xfrm>
          </p:grpSpPr>
          <p:sp>
            <p:nvSpPr>
              <p:cNvPr id="3" name="Flowchart: Magnetic Disk 2"/>
              <p:cNvSpPr/>
              <p:nvPr/>
            </p:nvSpPr>
            <p:spPr>
              <a:xfrm>
                <a:off x="4526520" y="5120639"/>
                <a:ext cx="483582" cy="507649"/>
              </a:xfrm>
              <a:prstGeom prst="flowChartMagneticDisk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02813" y="5628290"/>
                <a:ext cx="1964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(Cassandra,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MongoDb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799926" y="5741661"/>
              <a:ext cx="2018859" cy="908232"/>
              <a:chOff x="3707722" y="6072879"/>
              <a:chExt cx="2018859" cy="9082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707722" y="6519446"/>
                <a:ext cx="2018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32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4677319" y="5717979"/>
              <a:ext cx="1944522" cy="931913"/>
              <a:chOff x="5129736" y="6049197"/>
              <a:chExt cx="1944522" cy="931913"/>
            </a:xfrm>
          </p:grpSpPr>
          <p:pic>
            <p:nvPicPr>
              <p:cNvPr id="102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129736" y="6519445"/>
                <a:ext cx="1944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08363" y="5463463"/>
              <a:ext cx="1853927" cy="1187971"/>
              <a:chOff x="7737615" y="5498103"/>
              <a:chExt cx="1853927" cy="1187971"/>
            </a:xfrm>
          </p:grpSpPr>
          <p:pic>
            <p:nvPicPr>
              <p:cNvPr id="102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7737615" y="6224409"/>
                <a:ext cx="1853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1020416" y="5620553"/>
              <a:ext cx="6943894" cy="111594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87990" y="2044405"/>
            <a:ext cx="6838362" cy="1126190"/>
            <a:chOff x="2063346" y="1151859"/>
            <a:chExt cx="6838362" cy="1126190"/>
          </a:xfrm>
        </p:grpSpPr>
        <p:grpSp>
          <p:nvGrpSpPr>
            <p:cNvPr id="31" name="Group 30"/>
            <p:cNvGrpSpPr/>
            <p:nvPr/>
          </p:nvGrpSpPr>
          <p:grpSpPr>
            <a:xfrm>
              <a:off x="2063346" y="1151859"/>
              <a:ext cx="6838362" cy="1126190"/>
              <a:chOff x="2076994" y="742424"/>
              <a:chExt cx="6838362" cy="112619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076994" y="742424"/>
                <a:ext cx="6838362" cy="1126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5611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UI (MVC, Window Form,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53489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API (</a:t>
                </a:r>
                <a:r>
                  <a:rPr lang="en-US" sz="1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RESTful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API, WCF,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807435" y="1151859"/>
              <a:ext cx="1306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Presentation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35572" y="1718440"/>
            <a:ext cx="10421008" cy="5108028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35572" y="72639"/>
            <a:ext cx="10421008" cy="1554734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252163" y="72636"/>
            <a:ext cx="1426899" cy="1426900"/>
            <a:chOff x="1732491" y="103878"/>
            <a:chExt cx="1426899" cy="1426900"/>
          </a:xfrm>
        </p:grpSpPr>
        <p:pic>
          <p:nvPicPr>
            <p:cNvPr id="45" name="Picture 4" descr="http://iconshow.me/media/images/ui/Streamline-Icon/png/512/37-browser-streamline-window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491" y="103878"/>
              <a:ext cx="1426899" cy="142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915386" y="785012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35572" y="47236"/>
            <a:ext cx="1095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2585" y="1673778"/>
            <a:ext cx="1409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67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631077" y="4567228"/>
            <a:ext cx="6131923" cy="731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35572" y="5664698"/>
            <a:ext cx="10421008" cy="1077573"/>
            <a:chOff x="-800561" y="5463463"/>
            <a:chExt cx="11475630" cy="1194722"/>
          </a:xfrm>
        </p:grpSpPr>
        <p:grpSp>
          <p:nvGrpSpPr>
            <p:cNvPr id="17" name="Group 16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28" name="Flowchart: Magnetic Disk 27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24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22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-800561" y="5605009"/>
              <a:ext cx="11475630" cy="1053176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835572" y="1538485"/>
            <a:ext cx="10421008" cy="3850641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835572" y="46128"/>
            <a:ext cx="10421008" cy="1119341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35572" y="25865"/>
            <a:ext cx="1095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2631078" y="1885375"/>
            <a:ext cx="4094129" cy="643683"/>
          </a:xfrm>
          <a:prstGeom prst="roundRect">
            <a:avLst>
              <a:gd name="adj" fmla="val 24844"/>
            </a:avLst>
          </a:prstGeom>
          <a:effectLst>
            <a:glow>
              <a:schemeClr val="accent1"/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RESTful API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858000" y="1881879"/>
            <a:ext cx="1905000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860427" y="1861538"/>
            <a:ext cx="1962808" cy="3457030"/>
            <a:chOff x="8860427" y="2064738"/>
            <a:chExt cx="1962808" cy="3457030"/>
          </a:xfrm>
        </p:grpSpPr>
        <p:grpSp>
          <p:nvGrpSpPr>
            <p:cNvPr id="5" name="Group 4"/>
            <p:cNvGrpSpPr/>
            <p:nvPr/>
          </p:nvGrpSpPr>
          <p:grpSpPr>
            <a:xfrm>
              <a:off x="8860427" y="2064738"/>
              <a:ext cx="1962808" cy="3457030"/>
              <a:chOff x="1237592" y="1379455"/>
              <a:chExt cx="1805153" cy="352362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237592" y="1379455"/>
                <a:ext cx="1805153" cy="3523621"/>
                <a:chOff x="3026979" y="1939159"/>
                <a:chExt cx="1749973" cy="3594538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3058510" y="1939159"/>
                  <a:ext cx="1718442" cy="3594538"/>
                </a:xfrm>
                <a:prstGeom prst="roundRect">
                  <a:avLst>
                    <a:gd name="adj" fmla="val 9305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026979" y="1953650"/>
                  <a:ext cx="1749973" cy="523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Cross-cutting </a:t>
                  </a:r>
                  <a:r>
                    <a:rPr lang="en-US" sz="1600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Infrastructure</a:t>
                  </a:r>
                  <a:endParaRPr lang="en-US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" name="Rounded Rectangle 6"/>
              <p:cNvSpPr/>
              <p:nvPr/>
            </p:nvSpPr>
            <p:spPr>
              <a:xfrm>
                <a:off x="1383424" y="3143247"/>
                <a:ext cx="1548962" cy="50444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Logging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403129" y="3698939"/>
                <a:ext cx="1529257" cy="50054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Utilities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403129" y="4258532"/>
                <a:ext cx="1529257" cy="50054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Other Common Blocks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8" name="Rounded Rectangle 47"/>
            <p:cNvSpPr/>
            <p:nvPr/>
          </p:nvSpPr>
          <p:spPr>
            <a:xfrm>
              <a:off x="9018995" y="2700989"/>
              <a:ext cx="1684242" cy="49490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latin typeface="Segoe UI" panose="020B0502040204020203" pitchFamily="34" charset="0"/>
                  <a:cs typeface="Segoe UI" panose="020B0502040204020203" pitchFamily="34" charset="0"/>
                </a:rPr>
                <a:t>IoC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9161056" y="3030700"/>
            <a:ext cx="1252568" cy="4890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631077" y="2627454"/>
            <a:ext cx="6131923" cy="18556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08047" y="105635"/>
            <a:ext cx="1061107" cy="1029053"/>
            <a:chOff x="3503297" y="562835"/>
            <a:chExt cx="1061107" cy="1029053"/>
          </a:xfrm>
        </p:grpSpPr>
        <p:sp>
          <p:nvSpPr>
            <p:cNvPr id="94" name="TextBox 93"/>
            <p:cNvSpPr txBox="1"/>
            <p:nvPr/>
          </p:nvSpPr>
          <p:spPr>
            <a:xfrm>
              <a:off x="3503297" y="12533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40" name="Picture 16" descr="http://www.iconsplace.com/download/black-open-in-browser-25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968" y="562835"/>
              <a:ext cx="690497" cy="690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/>
          <p:cNvGrpSpPr/>
          <p:nvPr/>
        </p:nvGrpSpPr>
        <p:grpSpPr>
          <a:xfrm>
            <a:off x="4941534" y="105636"/>
            <a:ext cx="1821216" cy="1029052"/>
            <a:chOff x="5036784" y="562836"/>
            <a:chExt cx="1821216" cy="1029052"/>
          </a:xfrm>
        </p:grpSpPr>
        <p:sp>
          <p:nvSpPr>
            <p:cNvPr id="87" name="TextBox 86"/>
            <p:cNvSpPr txBox="1"/>
            <p:nvPr/>
          </p:nvSpPr>
          <p:spPr>
            <a:xfrm>
              <a:off x="5036784" y="1284111"/>
              <a:ext cx="1821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Service Consumers</a:t>
              </a:r>
              <a:endParaRPr lang="en-US" sz="1400" dirty="0"/>
            </a:p>
          </p:txBody>
        </p:sp>
        <p:pic>
          <p:nvPicPr>
            <p:cNvPr id="1042" name="Picture 18" descr="http://megaicons.net/static/img/icons_sizes/8/178/256/system-settings-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2318" y="562836"/>
              <a:ext cx="693203" cy="693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/>
          <p:cNvGrpSpPr/>
          <p:nvPr/>
        </p:nvGrpSpPr>
        <p:grpSpPr>
          <a:xfrm>
            <a:off x="6762750" y="157693"/>
            <a:ext cx="1821216" cy="961937"/>
            <a:chOff x="6858000" y="627593"/>
            <a:chExt cx="1821216" cy="961937"/>
          </a:xfrm>
        </p:grpSpPr>
        <p:sp>
          <p:nvSpPr>
            <p:cNvPr id="98" name="TextBox 97"/>
            <p:cNvSpPr txBox="1"/>
            <p:nvPr/>
          </p:nvSpPr>
          <p:spPr>
            <a:xfrm>
              <a:off x="6858000" y="1281753"/>
              <a:ext cx="1821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Users</a:t>
              </a:r>
              <a:endParaRPr lang="en-US" sz="1400" dirty="0"/>
            </a:p>
          </p:txBody>
        </p:sp>
        <p:pic>
          <p:nvPicPr>
            <p:cNvPr id="100" name="Picture 2" descr="http://upload.wikimedia.org/wikipedia/commons/7/70/User_icon_BLACK-01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7377" y="627593"/>
              <a:ext cx="777519" cy="690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Up-Down Arrow 94"/>
          <p:cNvSpPr/>
          <p:nvPr/>
        </p:nvSpPr>
        <p:spPr>
          <a:xfrm>
            <a:off x="3790950" y="1170430"/>
            <a:ext cx="226277" cy="363094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p-Down Arrow 104"/>
          <p:cNvSpPr/>
          <p:nvPr/>
        </p:nvSpPr>
        <p:spPr>
          <a:xfrm>
            <a:off x="5697398" y="1176191"/>
            <a:ext cx="226277" cy="363094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Up-Down Arrow 105"/>
          <p:cNvSpPr/>
          <p:nvPr/>
        </p:nvSpPr>
        <p:spPr>
          <a:xfrm>
            <a:off x="7560219" y="1176191"/>
            <a:ext cx="226277" cy="363094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Up-Down Arrow 106"/>
          <p:cNvSpPr/>
          <p:nvPr/>
        </p:nvSpPr>
        <p:spPr>
          <a:xfrm>
            <a:off x="3332879" y="5400601"/>
            <a:ext cx="226277" cy="363094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-Down Arrow 107"/>
          <p:cNvSpPr/>
          <p:nvPr/>
        </p:nvSpPr>
        <p:spPr>
          <a:xfrm>
            <a:off x="4915517" y="5412820"/>
            <a:ext cx="226277" cy="363094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Up-Down Arrow 108"/>
          <p:cNvSpPr/>
          <p:nvPr/>
        </p:nvSpPr>
        <p:spPr>
          <a:xfrm>
            <a:off x="6561268" y="5412755"/>
            <a:ext cx="226277" cy="363094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-Down Arrow 109"/>
          <p:cNvSpPr/>
          <p:nvPr/>
        </p:nvSpPr>
        <p:spPr>
          <a:xfrm>
            <a:off x="8003771" y="5413301"/>
            <a:ext cx="226277" cy="363094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-152347" y="-992723"/>
            <a:ext cx="5566848" cy="5446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  <a:endParaRPr lang="en-US" sz="16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037984" y="3233507"/>
            <a:ext cx="4442477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</a:t>
            </a:r>
            <a:r>
              <a:rPr lang="en-US" sz="16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Layer level N</a:t>
            </a:r>
            <a:endParaRPr lang="en-US" sz="16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5572" y="5759040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35571" y="1497584"/>
            <a:ext cx="127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1" name="Rounded Rectangle 60"/>
          <p:cNvSpPr/>
          <p:nvPr/>
        </p:nvSpPr>
        <p:spPr>
          <a:xfrm>
            <a:off x="4125176" y="3957013"/>
            <a:ext cx="4355285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Layer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1600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evel N</a:t>
            </a:r>
            <a:endParaRPr lang="en-US" sz="16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L-Shape 1"/>
          <p:cNvSpPr/>
          <p:nvPr/>
        </p:nvSpPr>
        <p:spPr>
          <a:xfrm rot="10800000" flipH="1">
            <a:off x="3086100" y="2514288"/>
            <a:ext cx="4661046" cy="1882252"/>
          </a:xfrm>
          <a:prstGeom prst="corner">
            <a:avLst>
              <a:gd name="adj1" fmla="val 3515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rlando2014.zonta.org/portals/0/images2014/Golden%20Z/iconmonstr-laptop-4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3" y="2288881"/>
            <a:ext cx="1583683" cy="15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w-designer.com/icon-image/7507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992" y="1727600"/>
            <a:ext cx="1585391" cy="15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teamed.io/images/tech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91" y="445142"/>
            <a:ext cx="1306945" cy="13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/>
          <p:cNvSpPr/>
          <p:nvPr/>
        </p:nvSpPr>
        <p:spPr>
          <a:xfrm>
            <a:off x="5565913" y="1323200"/>
            <a:ext cx="993914" cy="5963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053" y="1919549"/>
            <a:ext cx="20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 Repository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1078" y="3503232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1615" y="3687898"/>
            <a:ext cx="248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67189" y="5197791"/>
            <a:ext cx="684426" cy="1307839"/>
            <a:chOff x="467189" y="5197791"/>
            <a:chExt cx="684426" cy="1307839"/>
          </a:xfrm>
        </p:grpSpPr>
        <p:sp>
          <p:nvSpPr>
            <p:cNvPr id="11" name="Oval 10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8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55373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</TotalTime>
  <Words>339</Words>
  <Application>Microsoft Office PowerPoint</Application>
  <PresentationFormat>Widescreen</PresentationFormat>
  <Paragraphs>93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Calibri Light</vt:lpstr>
      <vt:lpstr>Segoe UI</vt:lpstr>
      <vt:lpstr>Segoe UI Light</vt:lpstr>
      <vt:lpstr>Wingdings 2</vt:lpstr>
      <vt:lpstr>HDOfficeLightV0</vt:lpstr>
      <vt:lpstr>1_HDOfficeLightV0</vt:lpstr>
      <vt:lpstr>2_HDOfficeLightV0</vt:lpstr>
      <vt:lpstr>Lessons Learned From Agile Quality Assurance In Scrum</vt:lpstr>
      <vt:lpstr>The conceptual structure of an application to software testing</vt:lpstr>
      <vt:lpstr>The conceptual structure of an application to 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Agile Quality Assurance In Scrum</dc:title>
  <dc:creator>Liep Nguyen</dc:creator>
  <cp:lastModifiedBy>Liep Nguyen</cp:lastModifiedBy>
  <cp:revision>98</cp:revision>
  <dcterms:created xsi:type="dcterms:W3CDTF">2015-05-31T04:40:56Z</dcterms:created>
  <dcterms:modified xsi:type="dcterms:W3CDTF">2015-06-19T11:34:49Z</dcterms:modified>
</cp:coreProperties>
</file>