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3980" r:id="rId4"/>
  </p:sldMasterIdLst>
  <p:notesMasterIdLst>
    <p:notesMasterId r:id="rId24"/>
  </p:notesMasterIdLst>
  <p:sldIdLst>
    <p:sldId id="256" r:id="rId5"/>
    <p:sldId id="265" r:id="rId6"/>
    <p:sldId id="267" r:id="rId7"/>
    <p:sldId id="275" r:id="rId8"/>
    <p:sldId id="272" r:id="rId9"/>
    <p:sldId id="270" r:id="rId10"/>
    <p:sldId id="274" r:id="rId11"/>
    <p:sldId id="273" r:id="rId12"/>
    <p:sldId id="260" r:id="rId13"/>
    <p:sldId id="261" r:id="rId14"/>
    <p:sldId id="257" r:id="rId15"/>
    <p:sldId id="259" r:id="rId16"/>
    <p:sldId id="262" r:id="rId17"/>
    <p:sldId id="264" r:id="rId18"/>
    <p:sldId id="266" r:id="rId19"/>
    <p:sldId id="268" r:id="rId20"/>
    <p:sldId id="269" r:id="rId21"/>
    <p:sldId id="27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9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0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5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6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0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6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0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6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4788" y="1704912"/>
            <a:ext cx="2849996" cy="2400300"/>
            <a:chOff x="885371" y="1397000"/>
            <a:chExt cx="2849996" cy="2400300"/>
          </a:xfrm>
        </p:grpSpPr>
        <p:sp>
          <p:nvSpPr>
            <p:cNvPr id="20" name="Rounded Rectangle 19"/>
            <p:cNvSpPr/>
            <p:nvPr/>
          </p:nvSpPr>
          <p:spPr>
            <a:xfrm>
              <a:off x="885371" y="1397000"/>
              <a:ext cx="2849996" cy="2400300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61142" y="1657974"/>
              <a:ext cx="1823441" cy="387866"/>
              <a:chOff x="1161142" y="1657974"/>
              <a:chExt cx="1823441" cy="38786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61142" y="1657974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31553" y="1661602"/>
                <a:ext cx="145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2300813" cy="387866"/>
              <a:chOff x="1161144" y="1393371"/>
              <a:chExt cx="2300813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193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 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2574225" cy="387866"/>
              <a:chOff x="1161143" y="1253928"/>
              <a:chExt cx="257422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6" y="1272462"/>
                <a:ext cx="22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Integration 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1823438" cy="387866"/>
              <a:chOff x="1161144" y="1531581"/>
              <a:chExt cx="1823438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145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60" name="Rounded Rectangle 159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58" name="Rounded Rectangle 15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Rounded Rectangle 155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-Down Arrow 166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Up-Down Arrow 167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Up-Down Arrow 168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5" idx="2"/>
            <a:endCxn id="134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65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89" name="Down Arrow 18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0" name="Straight Arrow Connector 189"/>
          <p:cNvCxnSpPr>
            <a:stCxn id="13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1" name="Straight Arrow Connector 190"/>
          <p:cNvCxnSpPr>
            <a:stCxn id="165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>
            <a:stCxn id="134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3" name="Down Arrow 192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Rounded Rectangular Callout 194"/>
          <p:cNvSpPr/>
          <p:nvPr/>
        </p:nvSpPr>
        <p:spPr>
          <a:xfrm>
            <a:off x="9029700" y="-67291"/>
            <a:ext cx="3273245" cy="1033175"/>
          </a:xfrm>
          <a:prstGeom prst="wedgeRoundRectCallout">
            <a:avLst>
              <a:gd name="adj1" fmla="val -54154"/>
              <a:gd name="adj2" fmla="val 18206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Simulate real user scenarios to test the entire application.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49" name="Group 48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60" name="Flowchart: Magnetic Disk 59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56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54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68" name="Group 6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3" name="Rounded Rectangle 72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Up-Down Arrow 7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8" idx="2"/>
            <a:endCxn id="4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46" idx="2"/>
            <a:endCxn id="7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93" name="Group 9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97" name="TextBox 9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00" name="TextBox 9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02" name="Down Arrow 10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4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7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stCxn id="4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Down Arrow 10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65269" y="-722086"/>
            <a:ext cx="11811000" cy="3378100"/>
          </a:xfrm>
          <a:prstGeom prst="mathMultiply">
            <a:avLst>
              <a:gd name="adj1" fmla="val 1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3" y="1972631"/>
            <a:ext cx="6308007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85650"/>
            <a:ext cx="5860473" cy="381135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139914" y="2714934"/>
            <a:ext cx="4763738" cy="2229093"/>
            <a:chOff x="7260590" y="2924678"/>
            <a:chExt cx="4763738" cy="22290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936" y="2924678"/>
              <a:ext cx="2239047" cy="18905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260590" y="4815217"/>
              <a:ext cx="476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Software </a:t>
              </a:r>
              <a:r>
                <a:rPr lang="en-US" sz="1600" i="1" dirty="0" smtClean="0"/>
                <a:t>components are covered by types of testing</a:t>
              </a:r>
              <a:endParaRPr lang="en-US" sz="1600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74193" y="5968273"/>
            <a:ext cx="977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Each component is covered by a type of testing individually</a:t>
            </a:r>
            <a:endParaRPr lang="en-US" sz="24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92061"/>
            <a:ext cx="335993" cy="3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conceptual structure of an application to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4402" y="3518155"/>
            <a:ext cx="828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Print" panose="02000600000000000000" pitchFamily="2" charset="0"/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ow do we test the entire application?</a:t>
            </a:r>
            <a:endParaRPr lang="en-US" sz="32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028" name="Picture 4" descr="http://images.clipartpanda.com/question-mark-icon-823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2900904"/>
            <a:ext cx="18192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3063311" y="2972661"/>
            <a:ext cx="381465" cy="179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829872" y="3003640"/>
            <a:ext cx="381465" cy="173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903486" y="3202061"/>
            <a:ext cx="249865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 System Testing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243135" y="4062164"/>
            <a:ext cx="222427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7907" y="4062164"/>
            <a:ext cx="234097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Integration </a:t>
            </a:r>
            <a:r>
              <a:rPr lang="en-US" sz="1600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60847" y="2327665"/>
            <a:ext cx="169803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System Testing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967908" y="3202060"/>
            <a:ext cx="2417902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Manual System Testing</a:t>
            </a:r>
            <a:endParaRPr lang="en-US" sz="1600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983460" y="1975656"/>
            <a:ext cx="395758" cy="2057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995484" y="2020684"/>
            <a:ext cx="395757" cy="1966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8086" y="2398728"/>
            <a:ext cx="5629890" cy="2850078"/>
            <a:chOff x="715755" y="3524294"/>
            <a:chExt cx="5629890" cy="28500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4013459" y="3524294"/>
              <a:ext cx="2332186" cy="805821"/>
            </a:xfrm>
            <a:prstGeom prst="wedgeRoundRectCallout">
              <a:avLst>
                <a:gd name="adj1" fmla="val -52409"/>
                <a:gd name="adj2" fmla="val -2154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Simulate real user scenarios to test the entire application.</a:t>
              </a:r>
              <a:endParaRPr lang="en-US" sz="1600" b="1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25124" y="2538035"/>
            <a:ext cx="4137736" cy="2690974"/>
            <a:chOff x="6860139" y="3157545"/>
            <a:chExt cx="4137736" cy="26909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39" y="3157545"/>
              <a:ext cx="4137736" cy="2690974"/>
            </a:xfrm>
            <a:prstGeom prst="rect">
              <a:avLst/>
            </a:prstGeom>
          </p:spPr>
        </p:pic>
        <p:sp>
          <p:nvSpPr>
            <p:cNvPr id="66" name="Rounded Rectangular Callout 65"/>
            <p:cNvSpPr/>
            <p:nvPr/>
          </p:nvSpPr>
          <p:spPr>
            <a:xfrm>
              <a:off x="7172919" y="3210598"/>
              <a:ext cx="2889215" cy="634990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latin typeface="Segoe Print" panose="02000600000000000000" pitchFamily="2" charset="0"/>
                </a:rPr>
                <a:t>Call the top business level to test the application.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223000" y="2430268"/>
            <a:ext cx="0" cy="3331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8086" y="5422935"/>
            <a:ext cx="5809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b="1" dirty="0" smtClean="0"/>
              <a:t>entire</a:t>
            </a:r>
            <a:r>
              <a:rPr lang="en-US" sz="1600" dirty="0" smtClean="0"/>
              <a:t> application is tested for critical functionalities.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25124" y="5422935"/>
            <a:ext cx="517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Only business logic is tested for critical functionalities.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77413" y="1813409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68760" y="1813409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95507" y="6003428"/>
            <a:ext cx="9761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we prefer “end-to-end testing” rather than “system integration testing”</a:t>
            </a:r>
            <a:endParaRPr lang="en-US" sz="2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2054" name="Picture 6" descr="http://static.wixstatic.com/media/5dfcbe_a58180bbc0a64134ae076f30ea81309c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7" y="5831505"/>
            <a:ext cx="500270" cy="5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</a:t>
            </a:r>
            <a:r>
              <a:rPr lang="en-US" dirty="0" smtClean="0"/>
              <a:t>testing should be performed to ensure software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/>
              <a:t>GUI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System Testing (Manual System Testing, Automated System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776</Words>
  <Application>Microsoft Office PowerPoint</Application>
  <PresentationFormat>Widescreen</PresentationFormat>
  <Paragraphs>204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Segoe Print</vt:lpstr>
      <vt:lpstr>Segoe UI</vt:lpstr>
      <vt:lpstr>Segoe UI Light</vt:lpstr>
      <vt:lpstr>Wingdings 2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DEMO</vt:lpstr>
      <vt:lpstr>What types of testing should be performed to ensure software quality?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184</cp:revision>
  <dcterms:created xsi:type="dcterms:W3CDTF">2015-05-31T04:40:56Z</dcterms:created>
  <dcterms:modified xsi:type="dcterms:W3CDTF">2015-06-22T17:00:23Z</dcterms:modified>
</cp:coreProperties>
</file>