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12"/>
  </p:notesMasterIdLst>
  <p:sldIdLst>
    <p:sldId id="256" r:id="rId4"/>
    <p:sldId id="260" r:id="rId5"/>
    <p:sldId id="261" r:id="rId6"/>
    <p:sldId id="257" r:id="rId7"/>
    <p:sldId id="259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54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(MVC,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553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262</Words>
  <Application>Microsoft Office PowerPoint</Application>
  <PresentationFormat>Widescreen</PresentationFormat>
  <Paragraphs>68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81</cp:revision>
  <dcterms:created xsi:type="dcterms:W3CDTF">2015-05-31T04:40:56Z</dcterms:created>
  <dcterms:modified xsi:type="dcterms:W3CDTF">2015-06-16T16:17:02Z</dcterms:modified>
</cp:coreProperties>
</file>