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835" r:id="rId2"/>
    <p:sldMasterId id="2147483900" r:id="rId3"/>
  </p:sldMasterIdLst>
  <p:notesMasterIdLst>
    <p:notesMasterId r:id="rId11"/>
  </p:notesMasterIdLst>
  <p:sldIdLst>
    <p:sldId id="256" r:id="rId4"/>
    <p:sldId id="260" r:id="rId5"/>
    <p:sldId id="261" r:id="rId6"/>
    <p:sldId id="257" r:id="rId7"/>
    <p:sldId id="259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p Nguyen" initials="LN" lastIdx="1" clrIdx="0">
    <p:extLst>
      <p:ext uri="{19B8F6BF-5375-455C-9EA6-DF929625EA0E}">
        <p15:presenceInfo xmlns:p15="http://schemas.microsoft.com/office/powerpoint/2012/main" userId="06210ae9155881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33" autoAdjust="0"/>
  </p:normalViewPr>
  <p:slideViewPr>
    <p:cSldViewPr snapToGrid="0">
      <p:cViewPr>
        <p:scale>
          <a:sx n="68" d="100"/>
          <a:sy n="68" d="100"/>
        </p:scale>
        <p:origin x="81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8AD7-58B5-48BE-B808-02C5C825B5D9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C4F4-A931-4EDC-A8DD-700DC773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To talk</a:t>
            </a:r>
            <a:r>
              <a:rPr lang="en-US" baseline="0" dirty="0" smtClean="0"/>
              <a:t> something about the conceptual structure of an application to show to audiences the structure which is applied in almost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 indicate what aspects of an application are covered which types of test (Ex: Business Logic is covered by unit tests.)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0A04-0D30-4F6D-881B-6C5304669D2D}" type="datetime1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3668-B7C0-4790-AB12-5D3BFE47BE8B}" type="datetime1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240-970E-40CC-8CD7-B4B37FE77D86}" type="datetime1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9F-26FB-4A03-A315-BBB0380AC164}" type="datetime1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5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C112-DB57-4E9E-8ABD-FC949F9AD8AE}" type="datetime1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1E8E-3773-4208-9310-6439EC241707}" type="datetime1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6C87-CF81-4F33-AA09-070D5CBC9F24}" type="datetime1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32-2A7D-4E7D-B22E-039FC0C07C9C}" type="datetime1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56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2FA5-7C7C-4C35-BB65-BA1A0CE6FD68}" type="datetime1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8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D11-A985-49F3-A082-06E1C829C109}" type="datetime1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4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513B-AB8C-4CFB-B713-B080B16C734C}" type="datetime1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3AC-9D5E-4044-879F-B01C3563F8E8}" type="datetime1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7B5-B293-45D2-956C-DE2CDFB7B933}" type="datetime1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3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E9C-E220-47EB-849C-8B82B2A30550}" type="datetime1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9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911-D971-404D-81D6-5C6E3EA30CF8}" type="datetime1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87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1C92-07B9-46B4-BA9B-A9F8DEDDD065}" type="datetime1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3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FE0C-1862-4D32-B353-473485FC5B8C}" type="datetime1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1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EF60-149A-4C77-9B4D-6B2738EE1A60}" type="datetime1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8280-61AF-4C1C-9E86-CB6F68529EB7}" type="datetime1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5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FFB-D7B0-4E90-BEDB-1D7E153C4824}" type="datetime1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6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8C16-585C-4AE9-8479-FDE6A8B38DEE}" type="datetime1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8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9D2-4942-414F-A3F4-EBED35448B8F}" type="datetime1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B133-5474-465F-A785-F314434DFD23}" type="datetime1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99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D1B6-D0FE-4204-8A01-54B687E5DD26}" type="datetime1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DD6E-AC17-4ACA-A92D-E10490C522DB}" type="datetime1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30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F3A-3DC3-46E1-9DA1-BE258D67F966}" type="datetime1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2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D4F7-2579-4CF8-BDFF-9A21010A8A2E}" type="datetime1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4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A467-BFE2-41BE-A0FC-0030BE2626DD}" type="datetime1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EAFD-F696-47C2-9253-8A163E9F976A}" type="datetime1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A0CF-9B53-46A5-8307-04A4889D9F93}" type="datetime1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9B3A-E313-4F12-9C2E-80CDD6D57577}" type="datetime1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925-197E-4055-87BD-DC23A5578938}" type="datetime1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E15-8956-4935-9C3F-CF1C62A234AF}" type="datetime1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3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8E5BE4-9DA4-4FAD-9FF2-25E33DA7A2DE}" type="datetime1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3B0C6D-E3BB-429A-AB5D-08885DC9FDF2}" type="datetime1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E3F87A-01F1-4F3F-8BAF-BABC1CBFDFDD}" type="datetime1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6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Lessons Learned From Agile Quality Assurance In Scrum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50" y="1823475"/>
            <a:ext cx="6273722" cy="48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29" y="1906341"/>
            <a:ext cx="9019995" cy="445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/>
          <p:cNvSpPr/>
          <p:nvPr/>
        </p:nvSpPr>
        <p:spPr>
          <a:xfrm>
            <a:off x="4289406" y="5490909"/>
            <a:ext cx="1452804" cy="124326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 (Files, Databases, …)</a:t>
            </a:r>
          </a:p>
        </p:txBody>
      </p:sp>
      <p:sp>
        <p:nvSpPr>
          <p:cNvPr id="9" name="Cloud 8"/>
          <p:cNvSpPr/>
          <p:nvPr/>
        </p:nvSpPr>
        <p:spPr>
          <a:xfrm>
            <a:off x="6217605" y="5500856"/>
            <a:ext cx="1984227" cy="124459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Services (Graph API, O365, …)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upload.wikimedia.org/wikipedia/commons/7/70/User_icon_BLACK-0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34" y="1694313"/>
            <a:ext cx="992149" cy="8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-Right Arrow 21"/>
          <p:cNvSpPr/>
          <p:nvPr/>
        </p:nvSpPr>
        <p:spPr>
          <a:xfrm>
            <a:off x="8349119" y="2179265"/>
            <a:ext cx="422933" cy="203326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0634" y="2508261"/>
            <a:ext cx="1083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End-User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4917822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110045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5100" y="1216418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4</a:t>
            </a:fld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069060" y="1698459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069060" y="4429337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227698" y="4429336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869922" y="1698458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069060" y="3180816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086223" y="4244557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973605" y="2689931"/>
            <a:ext cx="199348" cy="342404"/>
            <a:chOff x="3205611" y="2674208"/>
            <a:chExt cx="199348" cy="32623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Block Arc 48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V="1">
            <a:off x="6073279" y="2996036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983583" y="3935635"/>
            <a:ext cx="199348" cy="348831"/>
            <a:chOff x="3205611" y="2668086"/>
            <a:chExt cx="199348" cy="33235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Block Arc 52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7269951" y="4241150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7167311" y="3935631"/>
            <a:ext cx="199348" cy="345426"/>
            <a:chOff x="3205611" y="2671330"/>
            <a:chExt cx="199348" cy="329114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Block Arc 5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8" name="Straight Arrow Connector 57"/>
          <p:cNvCxnSpPr>
            <a:stCxn id="40" idx="1"/>
          </p:cNvCxnSpPr>
          <p:nvPr/>
        </p:nvCxnSpPr>
        <p:spPr>
          <a:xfrm flipH="1">
            <a:off x="3679022" y="2194274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1"/>
          </p:cNvCxnSpPr>
          <p:nvPr/>
        </p:nvCxnSpPr>
        <p:spPr>
          <a:xfrm flipH="1" flipV="1">
            <a:off x="3698183" y="3557409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1" idx="1"/>
          </p:cNvCxnSpPr>
          <p:nvPr/>
        </p:nvCxnSpPr>
        <p:spPr>
          <a:xfrm flipH="1">
            <a:off x="3670048" y="4743229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993605" y="4361676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773819" y="1549166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189605" y="1987061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172952" y="1986506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90070" y="1649006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5</a:t>
            </a:fld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8869775" y="2803367"/>
            <a:ext cx="195397" cy="981183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/>
          <p:cNvSpPr/>
          <p:nvPr/>
        </p:nvSpPr>
        <p:spPr>
          <a:xfrm>
            <a:off x="8865791" y="4396823"/>
            <a:ext cx="199382" cy="693169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/>
          <p:cNvSpPr/>
          <p:nvPr/>
        </p:nvSpPr>
        <p:spPr>
          <a:xfrm>
            <a:off x="8865790" y="5578498"/>
            <a:ext cx="214725" cy="629894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Alternate Process 79"/>
          <p:cNvSpPr/>
          <p:nvPr/>
        </p:nvSpPr>
        <p:spPr>
          <a:xfrm>
            <a:off x="9159451" y="3117831"/>
            <a:ext cx="1750286" cy="37397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</a:rPr>
              <a:t>GUI Unit </a:t>
            </a:r>
            <a:r>
              <a:rPr lang="en-US" dirty="0">
                <a:solidFill>
                  <a:schemeClr val="lt1"/>
                </a:solidFill>
              </a:rPr>
              <a:t>Tests</a:t>
            </a:r>
          </a:p>
        </p:txBody>
      </p:sp>
      <p:sp>
        <p:nvSpPr>
          <p:cNvPr id="81" name="Flowchart: Alternate Process 80"/>
          <p:cNvSpPr/>
          <p:nvPr/>
        </p:nvSpPr>
        <p:spPr>
          <a:xfrm>
            <a:off x="9159450" y="4518573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2" name="Flowchart: Alternate Process 81"/>
          <p:cNvSpPr/>
          <p:nvPr/>
        </p:nvSpPr>
        <p:spPr>
          <a:xfrm>
            <a:off x="9159450" y="5704328"/>
            <a:ext cx="1750287" cy="37823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Integration Test</a:t>
            </a:r>
          </a:p>
        </p:txBody>
      </p:sp>
      <p:sp>
        <p:nvSpPr>
          <p:cNvPr id="83" name="Left Brace 82"/>
          <p:cNvSpPr/>
          <p:nvPr/>
        </p:nvSpPr>
        <p:spPr>
          <a:xfrm>
            <a:off x="2680671" y="2852819"/>
            <a:ext cx="233520" cy="3426324"/>
          </a:xfrm>
          <a:prstGeom prst="lef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Alternate Process 83"/>
          <p:cNvSpPr/>
          <p:nvPr/>
        </p:nvSpPr>
        <p:spPr>
          <a:xfrm>
            <a:off x="836108" y="4368352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6" name="Right Brace 85"/>
          <p:cNvSpPr/>
          <p:nvPr/>
        </p:nvSpPr>
        <p:spPr>
          <a:xfrm rot="16200000">
            <a:off x="5516483" y="-670568"/>
            <a:ext cx="457032" cy="5575299"/>
          </a:xfrm>
          <a:prstGeom prst="rightBrace">
            <a:avLst>
              <a:gd name="adj1" fmla="val 8333"/>
              <a:gd name="adj2" fmla="val 49717"/>
            </a:avLst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Alternate Process 86"/>
          <p:cNvSpPr/>
          <p:nvPr/>
        </p:nvSpPr>
        <p:spPr>
          <a:xfrm>
            <a:off x="4869855" y="1369550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Tests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57349" y="2325103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321309" y="2807144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321309" y="5538022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479947" y="5538021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122171" y="2807143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321309" y="4289501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5338472" y="5353242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6225854" y="3798616"/>
            <a:ext cx="199348" cy="342404"/>
            <a:chOff x="3205611" y="2674208"/>
            <a:chExt cx="199348" cy="326236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Block Arc 9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V="1">
            <a:off x="6325528" y="4104721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235832" y="5044320"/>
            <a:ext cx="199348" cy="348831"/>
            <a:chOff x="3205611" y="2668086"/>
            <a:chExt cx="199348" cy="332358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Block Arc 100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7522200" y="5349835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419560" y="5044316"/>
            <a:ext cx="199348" cy="345426"/>
            <a:chOff x="3205611" y="2671330"/>
            <a:chExt cx="199348" cy="329114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Block Arc 104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6" name="Straight Arrow Connector 105"/>
          <p:cNvCxnSpPr>
            <a:stCxn id="89" idx="1"/>
          </p:cNvCxnSpPr>
          <p:nvPr/>
        </p:nvCxnSpPr>
        <p:spPr>
          <a:xfrm flipH="1">
            <a:off x="3931271" y="3302959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3" idx="1"/>
          </p:cNvCxnSpPr>
          <p:nvPr/>
        </p:nvCxnSpPr>
        <p:spPr>
          <a:xfrm flipH="1" flipV="1">
            <a:off x="3950432" y="4666094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9" idx="1"/>
          </p:cNvCxnSpPr>
          <p:nvPr/>
        </p:nvCxnSpPr>
        <p:spPr>
          <a:xfrm flipH="1">
            <a:off x="3922297" y="5851914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4245854" y="5470361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026068" y="2657851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441854" y="3095746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425201" y="3095191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42319" y="2757691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372" y="1813411"/>
            <a:ext cx="1962808" cy="3523621"/>
            <a:chOff x="1237592" y="1379455"/>
            <a:chExt cx="1805153" cy="3523621"/>
          </a:xfrm>
        </p:grpSpPr>
        <p:grpSp>
          <p:nvGrpSpPr>
            <p:cNvPr id="7" name="Group 6"/>
            <p:cNvGrpSpPr/>
            <p:nvPr/>
          </p:nvGrpSpPr>
          <p:grpSpPr>
            <a:xfrm>
              <a:off x="1237592" y="1379455"/>
              <a:ext cx="1805153" cy="3523621"/>
              <a:chOff x="3026979" y="1939159"/>
              <a:chExt cx="1749973" cy="359453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058510" y="1939159"/>
                <a:ext cx="1718442" cy="3594538"/>
              </a:xfrm>
              <a:prstGeom prst="roundRect">
                <a:avLst>
                  <a:gd name="adj" fmla="val 9305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26979" y="1953650"/>
                <a:ext cx="1749973" cy="59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Cross-cutting 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Infrastructure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1383424" y="3143247"/>
              <a:ext cx="1548962" cy="50444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Logging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3129" y="3698939"/>
              <a:ext cx="1529257" cy="50054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Utilities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83424" y="2583654"/>
              <a:ext cx="1548962" cy="50444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Configuration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403129" y="4258532"/>
              <a:ext cx="1529257" cy="50054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Other Common Blocks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2333385" y="4811803"/>
            <a:ext cx="1695463" cy="525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Access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4139221" y="4811803"/>
            <a:ext cx="2464893" cy="525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External Services</a:t>
            </a:r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701465" y="6011795"/>
            <a:ext cx="959301" cy="846205"/>
            <a:chOff x="4305182" y="5120639"/>
            <a:chExt cx="959301" cy="846205"/>
          </a:xfrm>
        </p:grpSpPr>
        <p:sp>
          <p:nvSpPr>
            <p:cNvPr id="3" name="Flowchart: Magnetic Disk 2"/>
            <p:cNvSpPr/>
            <p:nvPr/>
          </p:nvSpPr>
          <p:spPr>
            <a:xfrm>
              <a:off x="4526520" y="5120639"/>
              <a:ext cx="516624" cy="507650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05182" y="5628290"/>
              <a:ext cx="959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Database</a:t>
              </a:r>
              <a:endParaRPr lang="en-US" sz="16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18049" y="6519446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Queue</a:t>
            </a:r>
            <a:endParaRPr lang="en-US" sz="1600" dirty="0"/>
          </a:p>
        </p:txBody>
      </p:sp>
      <p:pic>
        <p:nvPicPr>
          <p:cNvPr id="1028" name="Picture 4" descr="http://images.clipartpanda.com/cloud-icon-png-Cloud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171" y="6011795"/>
            <a:ext cx="859714" cy="50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olby.id.au/files/sqs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77" y="6011795"/>
            <a:ext cx="779183" cy="50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617946" y="6519445"/>
            <a:ext cx="986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Cloud API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67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rlando2014.zonta.org/portals/0/images2014/Golden%20Z/iconmonstr-laptop-4-ico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3" y="2288881"/>
            <a:ext cx="1583683" cy="15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rw-designer.com/icon-image/7507-256x256x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992" y="1727600"/>
            <a:ext cx="1585391" cy="15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teamed.io/images/tech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91" y="445142"/>
            <a:ext cx="1306945" cy="130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/>
          <p:cNvSpPr/>
          <p:nvPr/>
        </p:nvSpPr>
        <p:spPr>
          <a:xfrm>
            <a:off x="5565913" y="1323200"/>
            <a:ext cx="993914" cy="5963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053" y="1919549"/>
            <a:ext cx="203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 Repository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1078" y="3503232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1615" y="3687898"/>
            <a:ext cx="248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Development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</TotalTime>
  <Words>210</Words>
  <Application>Microsoft Office PowerPoint</Application>
  <PresentationFormat>Widescreen</PresentationFormat>
  <Paragraphs>58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Light</vt:lpstr>
      <vt:lpstr>Wingdings 2</vt:lpstr>
      <vt:lpstr>HDOfficeLightV0</vt:lpstr>
      <vt:lpstr>1_HDOfficeLightV0</vt:lpstr>
      <vt:lpstr>2_HDOfficeLightV0</vt:lpstr>
      <vt:lpstr>Lessons Learned From Agile Quality Assurance In Scrum</vt:lpstr>
      <vt:lpstr>The conceptual structure of an application to software testing</vt:lpstr>
      <vt:lpstr>The conceptual structure of an application to software testing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From Agile Quality Assurance In Scrum</dc:title>
  <dc:creator>Liep Nguyen</dc:creator>
  <cp:lastModifiedBy>Liep Nguyen</cp:lastModifiedBy>
  <cp:revision>71</cp:revision>
  <dcterms:created xsi:type="dcterms:W3CDTF">2015-05-31T04:40:56Z</dcterms:created>
  <dcterms:modified xsi:type="dcterms:W3CDTF">2015-06-15T17:02:13Z</dcterms:modified>
</cp:coreProperties>
</file>