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  <p:sldMasterId id="2147484004" r:id="rId4"/>
  </p:sldMasterIdLst>
  <p:notesMasterIdLst>
    <p:notesMasterId r:id="rId37"/>
  </p:notesMasterIdLst>
  <p:sldIdLst>
    <p:sldId id="256" r:id="rId5"/>
    <p:sldId id="293" r:id="rId6"/>
    <p:sldId id="291" r:id="rId7"/>
    <p:sldId id="290" r:id="rId8"/>
    <p:sldId id="265" r:id="rId9"/>
    <p:sldId id="267" r:id="rId10"/>
    <p:sldId id="272" r:id="rId11"/>
    <p:sldId id="274" r:id="rId12"/>
    <p:sldId id="287" r:id="rId13"/>
    <p:sldId id="282" r:id="rId14"/>
    <p:sldId id="281" r:id="rId15"/>
    <p:sldId id="292" r:id="rId16"/>
    <p:sldId id="294" r:id="rId17"/>
    <p:sldId id="295" r:id="rId18"/>
    <p:sldId id="296" r:id="rId19"/>
    <p:sldId id="297" r:id="rId20"/>
    <p:sldId id="285" r:id="rId21"/>
    <p:sldId id="298" r:id="rId22"/>
    <p:sldId id="286" r:id="rId23"/>
    <p:sldId id="289" r:id="rId24"/>
    <p:sldId id="288" r:id="rId25"/>
    <p:sldId id="260" r:id="rId26"/>
    <p:sldId id="261" r:id="rId27"/>
    <p:sldId id="257" r:id="rId28"/>
    <p:sldId id="259" r:id="rId29"/>
    <p:sldId id="262" r:id="rId30"/>
    <p:sldId id="264" r:id="rId31"/>
    <p:sldId id="266" r:id="rId32"/>
    <p:sldId id="268" r:id="rId33"/>
    <p:sldId id="269" r:id="rId34"/>
    <p:sldId id="276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88953" autoAdjust="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DDB89-6B7F-4BCC-9237-7E0338E856F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8BEBB-70D8-4682-AF4A-FB50C9D8EE49}">
      <dgm:prSet/>
      <dgm:spPr/>
      <dgm:t>
        <a:bodyPr/>
        <a:lstStyle/>
        <a:p>
          <a:pPr rtl="0"/>
          <a:r>
            <a:rPr lang="en-US" b="0" dirty="0" smtClean="0"/>
            <a:t>Product quality</a:t>
          </a:r>
          <a:endParaRPr lang="en-US" b="0" dirty="0"/>
        </a:p>
      </dgm:t>
    </dgm:pt>
    <dgm:pt modelId="{B8A1E8AB-7512-41DA-8749-389E3BC7F3BF}" type="parTrans" cxnId="{E1F0103A-2D83-4F6B-A435-72D052D263C9}">
      <dgm:prSet/>
      <dgm:spPr/>
      <dgm:t>
        <a:bodyPr/>
        <a:lstStyle/>
        <a:p>
          <a:endParaRPr lang="en-US"/>
        </a:p>
      </dgm:t>
    </dgm:pt>
    <dgm:pt modelId="{6F632C74-86FB-484F-9257-C7ADCB148A4A}" type="sibTrans" cxnId="{E1F0103A-2D83-4F6B-A435-72D052D263C9}">
      <dgm:prSet/>
      <dgm:spPr/>
      <dgm:t>
        <a:bodyPr/>
        <a:lstStyle/>
        <a:p>
          <a:endParaRPr lang="en-US"/>
        </a:p>
      </dgm:t>
    </dgm:pt>
    <dgm:pt modelId="{5F34539E-B408-4318-A231-C99FB30CA569}">
      <dgm:prSet/>
      <dgm:spPr/>
      <dgm:t>
        <a:bodyPr/>
        <a:lstStyle/>
        <a:p>
          <a:pPr rtl="0"/>
          <a:r>
            <a:rPr lang="en-US" smtClean="0"/>
            <a:t>Code quality</a:t>
          </a:r>
          <a:endParaRPr lang="en-US"/>
        </a:p>
      </dgm:t>
    </dgm:pt>
    <dgm:pt modelId="{3B2E2F61-7591-453C-8384-C975AA7635A1}" type="parTrans" cxnId="{91AB70F5-5D0D-4B91-A31C-0B89D22686BF}">
      <dgm:prSet/>
      <dgm:spPr/>
      <dgm:t>
        <a:bodyPr/>
        <a:lstStyle/>
        <a:p>
          <a:endParaRPr lang="en-US"/>
        </a:p>
      </dgm:t>
    </dgm:pt>
    <dgm:pt modelId="{C7F81A2F-D37D-4805-A3A3-47F50B0D3651}" type="sibTrans" cxnId="{91AB70F5-5D0D-4B91-A31C-0B89D22686BF}">
      <dgm:prSet/>
      <dgm:spPr/>
      <dgm:t>
        <a:bodyPr/>
        <a:lstStyle/>
        <a:p>
          <a:endParaRPr lang="en-US"/>
        </a:p>
      </dgm:t>
    </dgm:pt>
    <dgm:pt modelId="{DF62135D-7A1E-4802-8AC8-111FAB046298}">
      <dgm:prSet/>
      <dgm:spPr/>
      <dgm:t>
        <a:bodyPr/>
        <a:lstStyle/>
        <a:p>
          <a:pPr rtl="0"/>
          <a:r>
            <a:rPr lang="en-US" dirty="0" smtClean="0"/>
            <a:t>Known issues in building cloud-based system</a:t>
          </a:r>
          <a:endParaRPr lang="en-US" dirty="0"/>
        </a:p>
      </dgm:t>
    </dgm:pt>
    <dgm:pt modelId="{32833B4D-ED2F-4F2D-A0C9-FB814B0D3EC3}" type="parTrans" cxnId="{612282B5-90F8-42CE-8750-B8C762851E74}">
      <dgm:prSet/>
      <dgm:spPr/>
      <dgm:t>
        <a:bodyPr/>
        <a:lstStyle/>
        <a:p>
          <a:endParaRPr lang="en-US"/>
        </a:p>
      </dgm:t>
    </dgm:pt>
    <dgm:pt modelId="{AD0B79D0-8D75-4D55-A4D7-16B6D11AEFFA}" type="sibTrans" cxnId="{612282B5-90F8-42CE-8750-B8C762851E74}">
      <dgm:prSet/>
      <dgm:spPr/>
      <dgm:t>
        <a:bodyPr/>
        <a:lstStyle/>
        <a:p>
          <a:endParaRPr lang="en-US"/>
        </a:p>
      </dgm:t>
    </dgm:pt>
    <dgm:pt modelId="{76E26243-9477-420C-A9B5-6083BE4003E1}">
      <dgm:prSet/>
      <dgm:spPr/>
      <dgm:t>
        <a:bodyPr/>
        <a:lstStyle/>
        <a:p>
          <a:pPr rtl="0"/>
          <a:r>
            <a:rPr lang="en-US" smtClean="0"/>
            <a:t>Cautions</a:t>
          </a:r>
          <a:endParaRPr lang="en-US"/>
        </a:p>
      </dgm:t>
    </dgm:pt>
    <dgm:pt modelId="{A4902C8C-A843-4541-90A7-A51086CA9081}" type="parTrans" cxnId="{FBC1C631-691C-4375-B2B3-39440815A655}">
      <dgm:prSet/>
      <dgm:spPr/>
      <dgm:t>
        <a:bodyPr/>
        <a:lstStyle/>
        <a:p>
          <a:endParaRPr lang="en-US"/>
        </a:p>
      </dgm:t>
    </dgm:pt>
    <dgm:pt modelId="{DB3B246E-E05A-4A79-8DCB-3D13F706073C}" type="sibTrans" cxnId="{FBC1C631-691C-4375-B2B3-39440815A655}">
      <dgm:prSet/>
      <dgm:spPr/>
      <dgm:t>
        <a:bodyPr/>
        <a:lstStyle/>
        <a:p>
          <a:endParaRPr lang="en-US"/>
        </a:p>
      </dgm:t>
    </dgm:pt>
    <dgm:pt modelId="{6692140B-9F39-4DFF-95CC-D6C8108D11E3}" type="pres">
      <dgm:prSet presAssocID="{F38DDB89-6B7F-4BCC-9237-7E0338E856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A9FFC4-B3D0-4C2A-9671-C9CDFD833879}" type="pres">
      <dgm:prSet presAssocID="{F38DDB89-6B7F-4BCC-9237-7E0338E856F5}" presName="arrow" presStyleLbl="bgShp" presStyleIdx="0" presStyleCnt="1"/>
      <dgm:spPr/>
      <dgm:t>
        <a:bodyPr/>
        <a:lstStyle/>
        <a:p>
          <a:endParaRPr lang="en-US"/>
        </a:p>
      </dgm:t>
    </dgm:pt>
    <dgm:pt modelId="{37C446A5-9BE1-4398-8F63-5D373BF94959}" type="pres">
      <dgm:prSet presAssocID="{F38DDB89-6B7F-4BCC-9237-7E0338E856F5}" presName="points" presStyleCnt="0"/>
      <dgm:spPr/>
      <dgm:t>
        <a:bodyPr/>
        <a:lstStyle/>
        <a:p>
          <a:endParaRPr lang="en-US"/>
        </a:p>
      </dgm:t>
    </dgm:pt>
    <dgm:pt modelId="{28558072-E504-4122-AEC6-C51D49DD8C4B}" type="pres">
      <dgm:prSet presAssocID="{6B68BEBB-70D8-4682-AF4A-FB50C9D8EE49}" presName="compositeA" presStyleCnt="0"/>
      <dgm:spPr/>
      <dgm:t>
        <a:bodyPr/>
        <a:lstStyle/>
        <a:p>
          <a:endParaRPr lang="en-US"/>
        </a:p>
      </dgm:t>
    </dgm:pt>
    <dgm:pt modelId="{67CC9E92-B928-4CE1-8828-0A640FDC8CA6}" type="pres">
      <dgm:prSet presAssocID="{6B68BEBB-70D8-4682-AF4A-FB50C9D8EE4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E2669-12C4-4EBC-BBA7-6A9847042EA4}" type="pres">
      <dgm:prSet presAssocID="{6B68BEBB-70D8-4682-AF4A-FB50C9D8EE49}" presName="circleA" presStyleLbl="node1" presStyleIdx="0" presStyleCnt="4"/>
      <dgm:spPr/>
      <dgm:t>
        <a:bodyPr/>
        <a:lstStyle/>
        <a:p>
          <a:endParaRPr lang="en-US"/>
        </a:p>
      </dgm:t>
    </dgm:pt>
    <dgm:pt modelId="{B5239BFE-9A57-4112-926E-820CF2B8F311}" type="pres">
      <dgm:prSet presAssocID="{6B68BEBB-70D8-4682-AF4A-FB50C9D8EE49}" presName="spaceA" presStyleCnt="0"/>
      <dgm:spPr/>
      <dgm:t>
        <a:bodyPr/>
        <a:lstStyle/>
        <a:p>
          <a:endParaRPr lang="en-US"/>
        </a:p>
      </dgm:t>
    </dgm:pt>
    <dgm:pt modelId="{BC783731-02E4-461D-8956-980F8C784B7D}" type="pres">
      <dgm:prSet presAssocID="{6F632C74-86FB-484F-9257-C7ADCB148A4A}" presName="space" presStyleCnt="0"/>
      <dgm:spPr/>
      <dgm:t>
        <a:bodyPr/>
        <a:lstStyle/>
        <a:p>
          <a:endParaRPr lang="en-US"/>
        </a:p>
      </dgm:t>
    </dgm:pt>
    <dgm:pt modelId="{6F5B83B4-E665-49FB-B1A6-42087BE9F6DB}" type="pres">
      <dgm:prSet presAssocID="{5F34539E-B408-4318-A231-C99FB30CA569}" presName="compositeB" presStyleCnt="0"/>
      <dgm:spPr/>
      <dgm:t>
        <a:bodyPr/>
        <a:lstStyle/>
        <a:p>
          <a:endParaRPr lang="en-US"/>
        </a:p>
      </dgm:t>
    </dgm:pt>
    <dgm:pt modelId="{BE0A0AFC-FD8E-449E-B088-0B7CFE55ACA2}" type="pres">
      <dgm:prSet presAssocID="{5F34539E-B408-4318-A231-C99FB30CA56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BBED6-4F7F-4368-A752-ACFE76182304}" type="pres">
      <dgm:prSet presAssocID="{5F34539E-B408-4318-A231-C99FB30CA569}" presName="circleB" presStyleLbl="node1" presStyleIdx="1" presStyleCnt="4"/>
      <dgm:spPr/>
      <dgm:t>
        <a:bodyPr/>
        <a:lstStyle/>
        <a:p>
          <a:endParaRPr lang="en-US"/>
        </a:p>
      </dgm:t>
    </dgm:pt>
    <dgm:pt modelId="{B8F0162C-842D-442A-9B0B-4560A5635DBC}" type="pres">
      <dgm:prSet presAssocID="{5F34539E-B408-4318-A231-C99FB30CA569}" presName="spaceB" presStyleCnt="0"/>
      <dgm:spPr/>
      <dgm:t>
        <a:bodyPr/>
        <a:lstStyle/>
        <a:p>
          <a:endParaRPr lang="en-US"/>
        </a:p>
      </dgm:t>
    </dgm:pt>
    <dgm:pt modelId="{34E116FA-E4F2-454C-A99C-38DA6C2F5C2A}" type="pres">
      <dgm:prSet presAssocID="{C7F81A2F-D37D-4805-A3A3-47F50B0D3651}" presName="space" presStyleCnt="0"/>
      <dgm:spPr/>
      <dgm:t>
        <a:bodyPr/>
        <a:lstStyle/>
        <a:p>
          <a:endParaRPr lang="en-US"/>
        </a:p>
      </dgm:t>
    </dgm:pt>
    <dgm:pt modelId="{6901D058-0A74-4EE4-BAED-748A124CC727}" type="pres">
      <dgm:prSet presAssocID="{DF62135D-7A1E-4802-8AC8-111FAB046298}" presName="compositeA" presStyleCnt="0"/>
      <dgm:spPr/>
      <dgm:t>
        <a:bodyPr/>
        <a:lstStyle/>
        <a:p>
          <a:endParaRPr lang="en-US"/>
        </a:p>
      </dgm:t>
    </dgm:pt>
    <dgm:pt modelId="{402E3362-18AF-4F25-B299-0B98B594FC37}" type="pres">
      <dgm:prSet presAssocID="{DF62135D-7A1E-4802-8AC8-111FAB046298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8D518-E2AA-499C-942D-82EED1C2761E}" type="pres">
      <dgm:prSet presAssocID="{DF62135D-7A1E-4802-8AC8-111FAB046298}" presName="circleA" presStyleLbl="node1" presStyleIdx="2" presStyleCnt="4"/>
      <dgm:spPr/>
      <dgm:t>
        <a:bodyPr/>
        <a:lstStyle/>
        <a:p>
          <a:endParaRPr lang="en-US"/>
        </a:p>
      </dgm:t>
    </dgm:pt>
    <dgm:pt modelId="{32DEC4F0-4A38-42E7-AD5C-E27B420CE9A0}" type="pres">
      <dgm:prSet presAssocID="{DF62135D-7A1E-4802-8AC8-111FAB046298}" presName="spaceA" presStyleCnt="0"/>
      <dgm:spPr/>
      <dgm:t>
        <a:bodyPr/>
        <a:lstStyle/>
        <a:p>
          <a:endParaRPr lang="en-US"/>
        </a:p>
      </dgm:t>
    </dgm:pt>
    <dgm:pt modelId="{52E06C8E-1568-4CAB-AC91-22258C824764}" type="pres">
      <dgm:prSet presAssocID="{AD0B79D0-8D75-4D55-A4D7-16B6D11AEFFA}" presName="space" presStyleCnt="0"/>
      <dgm:spPr/>
      <dgm:t>
        <a:bodyPr/>
        <a:lstStyle/>
        <a:p>
          <a:endParaRPr lang="en-US"/>
        </a:p>
      </dgm:t>
    </dgm:pt>
    <dgm:pt modelId="{01A9C02C-4937-4D3B-B7B8-82EB49193881}" type="pres">
      <dgm:prSet presAssocID="{76E26243-9477-420C-A9B5-6083BE4003E1}" presName="compositeB" presStyleCnt="0"/>
      <dgm:spPr/>
      <dgm:t>
        <a:bodyPr/>
        <a:lstStyle/>
        <a:p>
          <a:endParaRPr lang="en-US"/>
        </a:p>
      </dgm:t>
    </dgm:pt>
    <dgm:pt modelId="{D9877032-EB06-4496-85E6-D4705F5DEBC9}" type="pres">
      <dgm:prSet presAssocID="{76E26243-9477-420C-A9B5-6083BE4003E1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53058-08DD-4420-9E8E-593C68915B14}" type="pres">
      <dgm:prSet presAssocID="{76E26243-9477-420C-A9B5-6083BE4003E1}" presName="circleB" presStyleLbl="node1" presStyleIdx="3" presStyleCnt="4"/>
      <dgm:spPr/>
      <dgm:t>
        <a:bodyPr/>
        <a:lstStyle/>
        <a:p>
          <a:endParaRPr lang="en-US"/>
        </a:p>
      </dgm:t>
    </dgm:pt>
    <dgm:pt modelId="{B8EECCCD-A7F6-45EB-9FAC-3DA1F251A45B}" type="pres">
      <dgm:prSet presAssocID="{76E26243-9477-420C-A9B5-6083BE4003E1}" presName="spaceB" presStyleCnt="0"/>
      <dgm:spPr/>
      <dgm:t>
        <a:bodyPr/>
        <a:lstStyle/>
        <a:p>
          <a:endParaRPr lang="en-US"/>
        </a:p>
      </dgm:t>
    </dgm:pt>
  </dgm:ptLst>
  <dgm:cxnLst>
    <dgm:cxn modelId="{612282B5-90F8-42CE-8750-B8C762851E74}" srcId="{F38DDB89-6B7F-4BCC-9237-7E0338E856F5}" destId="{DF62135D-7A1E-4802-8AC8-111FAB046298}" srcOrd="2" destOrd="0" parTransId="{32833B4D-ED2F-4F2D-A0C9-FB814B0D3EC3}" sibTransId="{AD0B79D0-8D75-4D55-A4D7-16B6D11AEFFA}"/>
    <dgm:cxn modelId="{EBF3C808-A14D-4D7A-94D3-251F222AEAE0}" type="presOf" srcId="{5F34539E-B408-4318-A231-C99FB30CA569}" destId="{BE0A0AFC-FD8E-449E-B088-0B7CFE55ACA2}" srcOrd="0" destOrd="0" presId="urn:microsoft.com/office/officeart/2005/8/layout/hProcess11"/>
    <dgm:cxn modelId="{E1F0103A-2D83-4F6B-A435-72D052D263C9}" srcId="{F38DDB89-6B7F-4BCC-9237-7E0338E856F5}" destId="{6B68BEBB-70D8-4682-AF4A-FB50C9D8EE49}" srcOrd="0" destOrd="0" parTransId="{B8A1E8AB-7512-41DA-8749-389E3BC7F3BF}" sibTransId="{6F632C74-86FB-484F-9257-C7ADCB148A4A}"/>
    <dgm:cxn modelId="{32D41AF0-7C0C-42A7-9B3F-1926AE1BE01B}" type="presOf" srcId="{DF62135D-7A1E-4802-8AC8-111FAB046298}" destId="{402E3362-18AF-4F25-B299-0B98B594FC37}" srcOrd="0" destOrd="0" presId="urn:microsoft.com/office/officeart/2005/8/layout/hProcess11"/>
    <dgm:cxn modelId="{91AB70F5-5D0D-4B91-A31C-0B89D22686BF}" srcId="{F38DDB89-6B7F-4BCC-9237-7E0338E856F5}" destId="{5F34539E-B408-4318-A231-C99FB30CA569}" srcOrd="1" destOrd="0" parTransId="{3B2E2F61-7591-453C-8384-C975AA7635A1}" sibTransId="{C7F81A2F-D37D-4805-A3A3-47F50B0D3651}"/>
    <dgm:cxn modelId="{E24E6BA8-D51C-480F-8541-6E52D3FA7939}" type="presOf" srcId="{6B68BEBB-70D8-4682-AF4A-FB50C9D8EE49}" destId="{67CC9E92-B928-4CE1-8828-0A640FDC8CA6}" srcOrd="0" destOrd="0" presId="urn:microsoft.com/office/officeart/2005/8/layout/hProcess11"/>
    <dgm:cxn modelId="{64936704-FB6A-4335-92F3-DBDDBE342EA6}" type="presOf" srcId="{76E26243-9477-420C-A9B5-6083BE4003E1}" destId="{D9877032-EB06-4496-85E6-D4705F5DEBC9}" srcOrd="0" destOrd="0" presId="urn:microsoft.com/office/officeart/2005/8/layout/hProcess11"/>
    <dgm:cxn modelId="{FBC1C631-691C-4375-B2B3-39440815A655}" srcId="{F38DDB89-6B7F-4BCC-9237-7E0338E856F5}" destId="{76E26243-9477-420C-A9B5-6083BE4003E1}" srcOrd="3" destOrd="0" parTransId="{A4902C8C-A843-4541-90A7-A51086CA9081}" sibTransId="{DB3B246E-E05A-4A79-8DCB-3D13F706073C}"/>
    <dgm:cxn modelId="{ECD5A1C7-E45E-46B6-A12F-FA18D85AC296}" type="presOf" srcId="{F38DDB89-6B7F-4BCC-9237-7E0338E856F5}" destId="{6692140B-9F39-4DFF-95CC-D6C8108D11E3}" srcOrd="0" destOrd="0" presId="urn:microsoft.com/office/officeart/2005/8/layout/hProcess11"/>
    <dgm:cxn modelId="{F137F2E5-15A8-4A1C-8FD5-0EB68483C45C}" type="presParOf" srcId="{6692140B-9F39-4DFF-95CC-D6C8108D11E3}" destId="{37A9FFC4-B3D0-4C2A-9671-C9CDFD833879}" srcOrd="0" destOrd="0" presId="urn:microsoft.com/office/officeart/2005/8/layout/hProcess11"/>
    <dgm:cxn modelId="{189D9B46-E365-4B4F-BDE9-512F055E80F3}" type="presParOf" srcId="{6692140B-9F39-4DFF-95CC-D6C8108D11E3}" destId="{37C446A5-9BE1-4398-8F63-5D373BF94959}" srcOrd="1" destOrd="0" presId="urn:microsoft.com/office/officeart/2005/8/layout/hProcess11"/>
    <dgm:cxn modelId="{063D8758-0B63-46BF-B9A5-867C1F5D9A94}" type="presParOf" srcId="{37C446A5-9BE1-4398-8F63-5D373BF94959}" destId="{28558072-E504-4122-AEC6-C51D49DD8C4B}" srcOrd="0" destOrd="0" presId="urn:microsoft.com/office/officeart/2005/8/layout/hProcess11"/>
    <dgm:cxn modelId="{D777914E-7CC1-4B07-B878-69435C7B8B0C}" type="presParOf" srcId="{28558072-E504-4122-AEC6-C51D49DD8C4B}" destId="{67CC9E92-B928-4CE1-8828-0A640FDC8CA6}" srcOrd="0" destOrd="0" presId="urn:microsoft.com/office/officeart/2005/8/layout/hProcess11"/>
    <dgm:cxn modelId="{7365DBAC-9BBB-47A1-B44D-88FDF895D537}" type="presParOf" srcId="{28558072-E504-4122-AEC6-C51D49DD8C4B}" destId="{806E2669-12C4-4EBC-BBA7-6A9847042EA4}" srcOrd="1" destOrd="0" presId="urn:microsoft.com/office/officeart/2005/8/layout/hProcess11"/>
    <dgm:cxn modelId="{C74405AE-091C-49BE-A4DC-2B91FC3A4C3B}" type="presParOf" srcId="{28558072-E504-4122-AEC6-C51D49DD8C4B}" destId="{B5239BFE-9A57-4112-926E-820CF2B8F311}" srcOrd="2" destOrd="0" presId="urn:microsoft.com/office/officeart/2005/8/layout/hProcess11"/>
    <dgm:cxn modelId="{0DED5C27-A161-4E10-9F93-454AD47AA657}" type="presParOf" srcId="{37C446A5-9BE1-4398-8F63-5D373BF94959}" destId="{BC783731-02E4-461D-8956-980F8C784B7D}" srcOrd="1" destOrd="0" presId="urn:microsoft.com/office/officeart/2005/8/layout/hProcess11"/>
    <dgm:cxn modelId="{325F2451-1888-45BD-81E4-FC200BC55154}" type="presParOf" srcId="{37C446A5-9BE1-4398-8F63-5D373BF94959}" destId="{6F5B83B4-E665-49FB-B1A6-42087BE9F6DB}" srcOrd="2" destOrd="0" presId="urn:microsoft.com/office/officeart/2005/8/layout/hProcess11"/>
    <dgm:cxn modelId="{FC41A9A9-7C9B-4097-A254-70436DD76274}" type="presParOf" srcId="{6F5B83B4-E665-49FB-B1A6-42087BE9F6DB}" destId="{BE0A0AFC-FD8E-449E-B088-0B7CFE55ACA2}" srcOrd="0" destOrd="0" presId="urn:microsoft.com/office/officeart/2005/8/layout/hProcess11"/>
    <dgm:cxn modelId="{40A6209F-6788-4B7C-A7D2-3C8CA3DFB232}" type="presParOf" srcId="{6F5B83B4-E665-49FB-B1A6-42087BE9F6DB}" destId="{700BBED6-4F7F-4368-A752-ACFE76182304}" srcOrd="1" destOrd="0" presId="urn:microsoft.com/office/officeart/2005/8/layout/hProcess11"/>
    <dgm:cxn modelId="{99F9F02A-F047-4A33-B790-2491D2E726EE}" type="presParOf" srcId="{6F5B83B4-E665-49FB-B1A6-42087BE9F6DB}" destId="{B8F0162C-842D-442A-9B0B-4560A5635DBC}" srcOrd="2" destOrd="0" presId="urn:microsoft.com/office/officeart/2005/8/layout/hProcess11"/>
    <dgm:cxn modelId="{91D5E955-EF61-4C5E-AD8B-E4375189CD82}" type="presParOf" srcId="{37C446A5-9BE1-4398-8F63-5D373BF94959}" destId="{34E116FA-E4F2-454C-A99C-38DA6C2F5C2A}" srcOrd="3" destOrd="0" presId="urn:microsoft.com/office/officeart/2005/8/layout/hProcess11"/>
    <dgm:cxn modelId="{B47A09E1-837C-4144-ADC1-4580DDCFA802}" type="presParOf" srcId="{37C446A5-9BE1-4398-8F63-5D373BF94959}" destId="{6901D058-0A74-4EE4-BAED-748A124CC727}" srcOrd="4" destOrd="0" presId="urn:microsoft.com/office/officeart/2005/8/layout/hProcess11"/>
    <dgm:cxn modelId="{28147B0A-4ECC-4199-BE7A-8210AB86E6BF}" type="presParOf" srcId="{6901D058-0A74-4EE4-BAED-748A124CC727}" destId="{402E3362-18AF-4F25-B299-0B98B594FC37}" srcOrd="0" destOrd="0" presId="urn:microsoft.com/office/officeart/2005/8/layout/hProcess11"/>
    <dgm:cxn modelId="{7072CE26-C4B1-49A0-810E-29770A8706F1}" type="presParOf" srcId="{6901D058-0A74-4EE4-BAED-748A124CC727}" destId="{4E88D518-E2AA-499C-942D-82EED1C2761E}" srcOrd="1" destOrd="0" presId="urn:microsoft.com/office/officeart/2005/8/layout/hProcess11"/>
    <dgm:cxn modelId="{6CDE72FE-DE04-4A2C-8695-0A1599450341}" type="presParOf" srcId="{6901D058-0A74-4EE4-BAED-748A124CC727}" destId="{32DEC4F0-4A38-42E7-AD5C-E27B420CE9A0}" srcOrd="2" destOrd="0" presId="urn:microsoft.com/office/officeart/2005/8/layout/hProcess11"/>
    <dgm:cxn modelId="{8968FFF3-C40D-4A54-8CB3-94AFFB1DD559}" type="presParOf" srcId="{37C446A5-9BE1-4398-8F63-5D373BF94959}" destId="{52E06C8E-1568-4CAB-AC91-22258C824764}" srcOrd="5" destOrd="0" presId="urn:microsoft.com/office/officeart/2005/8/layout/hProcess11"/>
    <dgm:cxn modelId="{3C86A3BE-F2C2-423F-BFB0-D568D7D29243}" type="presParOf" srcId="{37C446A5-9BE1-4398-8F63-5D373BF94959}" destId="{01A9C02C-4937-4D3B-B7B8-82EB49193881}" srcOrd="6" destOrd="0" presId="urn:microsoft.com/office/officeart/2005/8/layout/hProcess11"/>
    <dgm:cxn modelId="{DF135960-54FA-47A2-8F60-0D713F6067C1}" type="presParOf" srcId="{01A9C02C-4937-4D3B-B7B8-82EB49193881}" destId="{D9877032-EB06-4496-85E6-D4705F5DEBC9}" srcOrd="0" destOrd="0" presId="urn:microsoft.com/office/officeart/2005/8/layout/hProcess11"/>
    <dgm:cxn modelId="{30F94158-74F9-4F22-9B9E-09A02905C3FC}" type="presParOf" srcId="{01A9C02C-4937-4D3B-B7B8-82EB49193881}" destId="{A2053058-08DD-4420-9E8E-593C68915B14}" srcOrd="1" destOrd="0" presId="urn:microsoft.com/office/officeart/2005/8/layout/hProcess11"/>
    <dgm:cxn modelId="{4BFA3592-63CA-414C-8954-27AF024410D7}" type="presParOf" srcId="{01A9C02C-4937-4D3B-B7B8-82EB49193881}" destId="{B8EECCCD-A7F6-45EB-9FAC-3DA1F251A4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DDB89-6B7F-4BCC-9237-7E0338E856F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8BEBB-70D8-4682-AF4A-FB50C9D8EE49}">
      <dgm:prSet/>
      <dgm:spPr/>
      <dgm:t>
        <a:bodyPr/>
        <a:lstStyle/>
        <a:p>
          <a:pPr rtl="0"/>
          <a:r>
            <a:rPr lang="en-US" b="1" dirty="0" smtClean="0"/>
            <a:t>Product quality</a:t>
          </a:r>
          <a:endParaRPr lang="en-US" b="1" dirty="0"/>
        </a:p>
      </dgm:t>
    </dgm:pt>
    <dgm:pt modelId="{B8A1E8AB-7512-41DA-8749-389E3BC7F3BF}" type="parTrans" cxnId="{E1F0103A-2D83-4F6B-A435-72D052D263C9}">
      <dgm:prSet/>
      <dgm:spPr/>
      <dgm:t>
        <a:bodyPr/>
        <a:lstStyle/>
        <a:p>
          <a:endParaRPr lang="en-US"/>
        </a:p>
      </dgm:t>
    </dgm:pt>
    <dgm:pt modelId="{6F632C74-86FB-484F-9257-C7ADCB148A4A}" type="sibTrans" cxnId="{E1F0103A-2D83-4F6B-A435-72D052D263C9}">
      <dgm:prSet/>
      <dgm:spPr/>
      <dgm:t>
        <a:bodyPr/>
        <a:lstStyle/>
        <a:p>
          <a:endParaRPr lang="en-US"/>
        </a:p>
      </dgm:t>
    </dgm:pt>
    <dgm:pt modelId="{5F34539E-B408-4318-A231-C99FB30CA569}">
      <dgm:prSet/>
      <dgm:spPr/>
      <dgm:t>
        <a:bodyPr/>
        <a:lstStyle/>
        <a:p>
          <a:pPr rtl="0"/>
          <a:r>
            <a:rPr lang="en-US" smtClean="0"/>
            <a:t>Code quality</a:t>
          </a:r>
          <a:endParaRPr lang="en-US"/>
        </a:p>
      </dgm:t>
    </dgm:pt>
    <dgm:pt modelId="{3B2E2F61-7591-453C-8384-C975AA7635A1}" type="parTrans" cxnId="{91AB70F5-5D0D-4B91-A31C-0B89D22686BF}">
      <dgm:prSet/>
      <dgm:spPr/>
      <dgm:t>
        <a:bodyPr/>
        <a:lstStyle/>
        <a:p>
          <a:endParaRPr lang="en-US"/>
        </a:p>
      </dgm:t>
    </dgm:pt>
    <dgm:pt modelId="{C7F81A2F-D37D-4805-A3A3-47F50B0D3651}" type="sibTrans" cxnId="{91AB70F5-5D0D-4B91-A31C-0B89D22686BF}">
      <dgm:prSet/>
      <dgm:spPr/>
      <dgm:t>
        <a:bodyPr/>
        <a:lstStyle/>
        <a:p>
          <a:endParaRPr lang="en-US"/>
        </a:p>
      </dgm:t>
    </dgm:pt>
    <dgm:pt modelId="{DF62135D-7A1E-4802-8AC8-111FAB046298}">
      <dgm:prSet/>
      <dgm:spPr/>
      <dgm:t>
        <a:bodyPr/>
        <a:lstStyle/>
        <a:p>
          <a:pPr rtl="0"/>
          <a:r>
            <a:rPr lang="en-US" dirty="0" smtClean="0"/>
            <a:t>Known issues in building cloud-based system</a:t>
          </a:r>
          <a:endParaRPr lang="en-US" dirty="0"/>
        </a:p>
      </dgm:t>
    </dgm:pt>
    <dgm:pt modelId="{32833B4D-ED2F-4F2D-A0C9-FB814B0D3EC3}" type="parTrans" cxnId="{612282B5-90F8-42CE-8750-B8C762851E74}">
      <dgm:prSet/>
      <dgm:spPr/>
      <dgm:t>
        <a:bodyPr/>
        <a:lstStyle/>
        <a:p>
          <a:endParaRPr lang="en-US"/>
        </a:p>
      </dgm:t>
    </dgm:pt>
    <dgm:pt modelId="{AD0B79D0-8D75-4D55-A4D7-16B6D11AEFFA}" type="sibTrans" cxnId="{612282B5-90F8-42CE-8750-B8C762851E74}">
      <dgm:prSet/>
      <dgm:spPr/>
      <dgm:t>
        <a:bodyPr/>
        <a:lstStyle/>
        <a:p>
          <a:endParaRPr lang="en-US"/>
        </a:p>
      </dgm:t>
    </dgm:pt>
    <dgm:pt modelId="{76E26243-9477-420C-A9B5-6083BE4003E1}">
      <dgm:prSet/>
      <dgm:spPr/>
      <dgm:t>
        <a:bodyPr/>
        <a:lstStyle/>
        <a:p>
          <a:pPr rtl="0"/>
          <a:r>
            <a:rPr lang="en-US" smtClean="0"/>
            <a:t>Cautions</a:t>
          </a:r>
          <a:endParaRPr lang="en-US"/>
        </a:p>
      </dgm:t>
    </dgm:pt>
    <dgm:pt modelId="{A4902C8C-A843-4541-90A7-A51086CA9081}" type="parTrans" cxnId="{FBC1C631-691C-4375-B2B3-39440815A655}">
      <dgm:prSet/>
      <dgm:spPr/>
      <dgm:t>
        <a:bodyPr/>
        <a:lstStyle/>
        <a:p>
          <a:endParaRPr lang="en-US"/>
        </a:p>
      </dgm:t>
    </dgm:pt>
    <dgm:pt modelId="{DB3B246E-E05A-4A79-8DCB-3D13F706073C}" type="sibTrans" cxnId="{FBC1C631-691C-4375-B2B3-39440815A655}">
      <dgm:prSet/>
      <dgm:spPr/>
      <dgm:t>
        <a:bodyPr/>
        <a:lstStyle/>
        <a:p>
          <a:endParaRPr lang="en-US"/>
        </a:p>
      </dgm:t>
    </dgm:pt>
    <dgm:pt modelId="{6692140B-9F39-4DFF-95CC-D6C8108D11E3}" type="pres">
      <dgm:prSet presAssocID="{F38DDB89-6B7F-4BCC-9237-7E0338E856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A9FFC4-B3D0-4C2A-9671-C9CDFD833879}" type="pres">
      <dgm:prSet presAssocID="{F38DDB89-6B7F-4BCC-9237-7E0338E856F5}" presName="arrow" presStyleLbl="bgShp" presStyleIdx="0" presStyleCnt="1"/>
      <dgm:spPr/>
    </dgm:pt>
    <dgm:pt modelId="{37C446A5-9BE1-4398-8F63-5D373BF94959}" type="pres">
      <dgm:prSet presAssocID="{F38DDB89-6B7F-4BCC-9237-7E0338E856F5}" presName="points" presStyleCnt="0"/>
      <dgm:spPr/>
    </dgm:pt>
    <dgm:pt modelId="{28558072-E504-4122-AEC6-C51D49DD8C4B}" type="pres">
      <dgm:prSet presAssocID="{6B68BEBB-70D8-4682-AF4A-FB50C9D8EE49}" presName="compositeA" presStyleCnt="0"/>
      <dgm:spPr/>
    </dgm:pt>
    <dgm:pt modelId="{67CC9E92-B928-4CE1-8828-0A640FDC8CA6}" type="pres">
      <dgm:prSet presAssocID="{6B68BEBB-70D8-4682-AF4A-FB50C9D8EE4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E2669-12C4-4EBC-BBA7-6A9847042EA4}" type="pres">
      <dgm:prSet presAssocID="{6B68BEBB-70D8-4682-AF4A-FB50C9D8EE49}" presName="circleA" presStyleLbl="node1" presStyleIdx="0" presStyleCnt="4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5239BFE-9A57-4112-926E-820CF2B8F311}" type="pres">
      <dgm:prSet presAssocID="{6B68BEBB-70D8-4682-AF4A-FB50C9D8EE49}" presName="spaceA" presStyleCnt="0"/>
      <dgm:spPr/>
    </dgm:pt>
    <dgm:pt modelId="{BC783731-02E4-461D-8956-980F8C784B7D}" type="pres">
      <dgm:prSet presAssocID="{6F632C74-86FB-484F-9257-C7ADCB148A4A}" presName="space" presStyleCnt="0"/>
      <dgm:spPr/>
    </dgm:pt>
    <dgm:pt modelId="{6F5B83B4-E665-49FB-B1A6-42087BE9F6DB}" type="pres">
      <dgm:prSet presAssocID="{5F34539E-B408-4318-A231-C99FB30CA569}" presName="compositeB" presStyleCnt="0"/>
      <dgm:spPr/>
    </dgm:pt>
    <dgm:pt modelId="{BE0A0AFC-FD8E-449E-B088-0B7CFE55ACA2}" type="pres">
      <dgm:prSet presAssocID="{5F34539E-B408-4318-A231-C99FB30CA56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BBED6-4F7F-4368-A752-ACFE76182304}" type="pres">
      <dgm:prSet presAssocID="{5F34539E-B408-4318-A231-C99FB30CA569}" presName="circleB" presStyleLbl="node1" presStyleIdx="1" presStyleCnt="4"/>
      <dgm:spPr/>
    </dgm:pt>
    <dgm:pt modelId="{B8F0162C-842D-442A-9B0B-4560A5635DBC}" type="pres">
      <dgm:prSet presAssocID="{5F34539E-B408-4318-A231-C99FB30CA569}" presName="spaceB" presStyleCnt="0"/>
      <dgm:spPr/>
    </dgm:pt>
    <dgm:pt modelId="{34E116FA-E4F2-454C-A99C-38DA6C2F5C2A}" type="pres">
      <dgm:prSet presAssocID="{C7F81A2F-D37D-4805-A3A3-47F50B0D3651}" presName="space" presStyleCnt="0"/>
      <dgm:spPr/>
    </dgm:pt>
    <dgm:pt modelId="{6901D058-0A74-4EE4-BAED-748A124CC727}" type="pres">
      <dgm:prSet presAssocID="{DF62135D-7A1E-4802-8AC8-111FAB046298}" presName="compositeA" presStyleCnt="0"/>
      <dgm:spPr/>
    </dgm:pt>
    <dgm:pt modelId="{402E3362-18AF-4F25-B299-0B98B594FC37}" type="pres">
      <dgm:prSet presAssocID="{DF62135D-7A1E-4802-8AC8-111FAB046298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8D518-E2AA-499C-942D-82EED1C2761E}" type="pres">
      <dgm:prSet presAssocID="{DF62135D-7A1E-4802-8AC8-111FAB046298}" presName="circleA" presStyleLbl="node1" presStyleIdx="2" presStyleCnt="4"/>
      <dgm:spPr/>
    </dgm:pt>
    <dgm:pt modelId="{32DEC4F0-4A38-42E7-AD5C-E27B420CE9A0}" type="pres">
      <dgm:prSet presAssocID="{DF62135D-7A1E-4802-8AC8-111FAB046298}" presName="spaceA" presStyleCnt="0"/>
      <dgm:spPr/>
    </dgm:pt>
    <dgm:pt modelId="{52E06C8E-1568-4CAB-AC91-22258C824764}" type="pres">
      <dgm:prSet presAssocID="{AD0B79D0-8D75-4D55-A4D7-16B6D11AEFFA}" presName="space" presStyleCnt="0"/>
      <dgm:spPr/>
    </dgm:pt>
    <dgm:pt modelId="{01A9C02C-4937-4D3B-B7B8-82EB49193881}" type="pres">
      <dgm:prSet presAssocID="{76E26243-9477-420C-A9B5-6083BE4003E1}" presName="compositeB" presStyleCnt="0"/>
      <dgm:spPr/>
    </dgm:pt>
    <dgm:pt modelId="{D9877032-EB06-4496-85E6-D4705F5DEBC9}" type="pres">
      <dgm:prSet presAssocID="{76E26243-9477-420C-A9B5-6083BE4003E1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53058-08DD-4420-9E8E-593C68915B14}" type="pres">
      <dgm:prSet presAssocID="{76E26243-9477-420C-A9B5-6083BE4003E1}" presName="circleB" presStyleLbl="node1" presStyleIdx="3" presStyleCnt="4"/>
      <dgm:spPr/>
    </dgm:pt>
    <dgm:pt modelId="{B8EECCCD-A7F6-45EB-9FAC-3DA1F251A45B}" type="pres">
      <dgm:prSet presAssocID="{76E26243-9477-420C-A9B5-6083BE4003E1}" presName="spaceB" presStyleCnt="0"/>
      <dgm:spPr/>
    </dgm:pt>
  </dgm:ptLst>
  <dgm:cxnLst>
    <dgm:cxn modelId="{612282B5-90F8-42CE-8750-B8C762851E74}" srcId="{F38DDB89-6B7F-4BCC-9237-7E0338E856F5}" destId="{DF62135D-7A1E-4802-8AC8-111FAB046298}" srcOrd="2" destOrd="0" parTransId="{32833B4D-ED2F-4F2D-A0C9-FB814B0D3EC3}" sibTransId="{AD0B79D0-8D75-4D55-A4D7-16B6D11AEFFA}"/>
    <dgm:cxn modelId="{F958199A-EEED-4CD3-8602-B3F32C76FCB9}" type="presOf" srcId="{6B68BEBB-70D8-4682-AF4A-FB50C9D8EE49}" destId="{67CC9E92-B928-4CE1-8828-0A640FDC8CA6}" srcOrd="0" destOrd="0" presId="urn:microsoft.com/office/officeart/2005/8/layout/hProcess11"/>
    <dgm:cxn modelId="{E1F0103A-2D83-4F6B-A435-72D052D263C9}" srcId="{F38DDB89-6B7F-4BCC-9237-7E0338E856F5}" destId="{6B68BEBB-70D8-4682-AF4A-FB50C9D8EE49}" srcOrd="0" destOrd="0" parTransId="{B8A1E8AB-7512-41DA-8749-389E3BC7F3BF}" sibTransId="{6F632C74-86FB-484F-9257-C7ADCB148A4A}"/>
    <dgm:cxn modelId="{8B15D18F-2F9C-465A-A7A5-C79DE85ACACC}" type="presOf" srcId="{F38DDB89-6B7F-4BCC-9237-7E0338E856F5}" destId="{6692140B-9F39-4DFF-95CC-D6C8108D11E3}" srcOrd="0" destOrd="0" presId="urn:microsoft.com/office/officeart/2005/8/layout/hProcess11"/>
    <dgm:cxn modelId="{91AB70F5-5D0D-4B91-A31C-0B89D22686BF}" srcId="{F38DDB89-6B7F-4BCC-9237-7E0338E856F5}" destId="{5F34539E-B408-4318-A231-C99FB30CA569}" srcOrd="1" destOrd="0" parTransId="{3B2E2F61-7591-453C-8384-C975AA7635A1}" sibTransId="{C7F81A2F-D37D-4805-A3A3-47F50B0D3651}"/>
    <dgm:cxn modelId="{6F562E24-3B60-439B-846D-C69568345239}" type="presOf" srcId="{5F34539E-B408-4318-A231-C99FB30CA569}" destId="{BE0A0AFC-FD8E-449E-B088-0B7CFE55ACA2}" srcOrd="0" destOrd="0" presId="urn:microsoft.com/office/officeart/2005/8/layout/hProcess11"/>
    <dgm:cxn modelId="{BE6DDFAC-3F85-4E46-96F0-C90D7AA3D582}" type="presOf" srcId="{76E26243-9477-420C-A9B5-6083BE4003E1}" destId="{D9877032-EB06-4496-85E6-D4705F5DEBC9}" srcOrd="0" destOrd="0" presId="urn:microsoft.com/office/officeart/2005/8/layout/hProcess11"/>
    <dgm:cxn modelId="{6DED4AE6-3287-4AC2-B3B2-AA6E68F3C43E}" type="presOf" srcId="{DF62135D-7A1E-4802-8AC8-111FAB046298}" destId="{402E3362-18AF-4F25-B299-0B98B594FC37}" srcOrd="0" destOrd="0" presId="urn:microsoft.com/office/officeart/2005/8/layout/hProcess11"/>
    <dgm:cxn modelId="{FBC1C631-691C-4375-B2B3-39440815A655}" srcId="{F38DDB89-6B7F-4BCC-9237-7E0338E856F5}" destId="{76E26243-9477-420C-A9B5-6083BE4003E1}" srcOrd="3" destOrd="0" parTransId="{A4902C8C-A843-4541-90A7-A51086CA9081}" sibTransId="{DB3B246E-E05A-4A79-8DCB-3D13F706073C}"/>
    <dgm:cxn modelId="{AB27EA07-D175-42F0-93B6-D28443746127}" type="presParOf" srcId="{6692140B-9F39-4DFF-95CC-D6C8108D11E3}" destId="{37A9FFC4-B3D0-4C2A-9671-C9CDFD833879}" srcOrd="0" destOrd="0" presId="urn:microsoft.com/office/officeart/2005/8/layout/hProcess11"/>
    <dgm:cxn modelId="{8490E689-90BD-4877-91A0-F40DF0C1B2B6}" type="presParOf" srcId="{6692140B-9F39-4DFF-95CC-D6C8108D11E3}" destId="{37C446A5-9BE1-4398-8F63-5D373BF94959}" srcOrd="1" destOrd="0" presId="urn:microsoft.com/office/officeart/2005/8/layout/hProcess11"/>
    <dgm:cxn modelId="{6230C03C-76F9-4D6C-ACC3-87445F07DDC8}" type="presParOf" srcId="{37C446A5-9BE1-4398-8F63-5D373BF94959}" destId="{28558072-E504-4122-AEC6-C51D49DD8C4B}" srcOrd="0" destOrd="0" presId="urn:microsoft.com/office/officeart/2005/8/layout/hProcess11"/>
    <dgm:cxn modelId="{BF14B063-FEC1-4DF5-BFCC-042D2A6E18CE}" type="presParOf" srcId="{28558072-E504-4122-AEC6-C51D49DD8C4B}" destId="{67CC9E92-B928-4CE1-8828-0A640FDC8CA6}" srcOrd="0" destOrd="0" presId="urn:microsoft.com/office/officeart/2005/8/layout/hProcess11"/>
    <dgm:cxn modelId="{B9FF7754-8797-4ACE-9C25-C4727153867B}" type="presParOf" srcId="{28558072-E504-4122-AEC6-C51D49DD8C4B}" destId="{806E2669-12C4-4EBC-BBA7-6A9847042EA4}" srcOrd="1" destOrd="0" presId="urn:microsoft.com/office/officeart/2005/8/layout/hProcess11"/>
    <dgm:cxn modelId="{BE53A688-30D6-4998-8763-113F1DFA23B0}" type="presParOf" srcId="{28558072-E504-4122-AEC6-C51D49DD8C4B}" destId="{B5239BFE-9A57-4112-926E-820CF2B8F311}" srcOrd="2" destOrd="0" presId="urn:microsoft.com/office/officeart/2005/8/layout/hProcess11"/>
    <dgm:cxn modelId="{60C31B37-2559-4126-B84F-9D1FFCE925A9}" type="presParOf" srcId="{37C446A5-9BE1-4398-8F63-5D373BF94959}" destId="{BC783731-02E4-461D-8956-980F8C784B7D}" srcOrd="1" destOrd="0" presId="urn:microsoft.com/office/officeart/2005/8/layout/hProcess11"/>
    <dgm:cxn modelId="{78DE288C-1080-4CA6-A5EB-5B3E851B1B7D}" type="presParOf" srcId="{37C446A5-9BE1-4398-8F63-5D373BF94959}" destId="{6F5B83B4-E665-49FB-B1A6-42087BE9F6DB}" srcOrd="2" destOrd="0" presId="urn:microsoft.com/office/officeart/2005/8/layout/hProcess11"/>
    <dgm:cxn modelId="{5870C505-C524-4A45-B80B-A67C443BBEB9}" type="presParOf" srcId="{6F5B83B4-E665-49FB-B1A6-42087BE9F6DB}" destId="{BE0A0AFC-FD8E-449E-B088-0B7CFE55ACA2}" srcOrd="0" destOrd="0" presId="urn:microsoft.com/office/officeart/2005/8/layout/hProcess11"/>
    <dgm:cxn modelId="{C664D235-50CA-47EC-9EB4-6030A884FBCB}" type="presParOf" srcId="{6F5B83B4-E665-49FB-B1A6-42087BE9F6DB}" destId="{700BBED6-4F7F-4368-A752-ACFE76182304}" srcOrd="1" destOrd="0" presId="urn:microsoft.com/office/officeart/2005/8/layout/hProcess11"/>
    <dgm:cxn modelId="{97873991-3C90-478A-8624-0EA84DA4B1AA}" type="presParOf" srcId="{6F5B83B4-E665-49FB-B1A6-42087BE9F6DB}" destId="{B8F0162C-842D-442A-9B0B-4560A5635DBC}" srcOrd="2" destOrd="0" presId="urn:microsoft.com/office/officeart/2005/8/layout/hProcess11"/>
    <dgm:cxn modelId="{8ED44863-20F7-49CC-89F4-8E1CCCD8C882}" type="presParOf" srcId="{37C446A5-9BE1-4398-8F63-5D373BF94959}" destId="{34E116FA-E4F2-454C-A99C-38DA6C2F5C2A}" srcOrd="3" destOrd="0" presId="urn:microsoft.com/office/officeart/2005/8/layout/hProcess11"/>
    <dgm:cxn modelId="{3111EE57-48DD-4F49-9905-1318E9E049DC}" type="presParOf" srcId="{37C446A5-9BE1-4398-8F63-5D373BF94959}" destId="{6901D058-0A74-4EE4-BAED-748A124CC727}" srcOrd="4" destOrd="0" presId="urn:microsoft.com/office/officeart/2005/8/layout/hProcess11"/>
    <dgm:cxn modelId="{C3D5A2E0-415E-4CD1-BA01-0D253C512A49}" type="presParOf" srcId="{6901D058-0A74-4EE4-BAED-748A124CC727}" destId="{402E3362-18AF-4F25-B299-0B98B594FC37}" srcOrd="0" destOrd="0" presId="urn:microsoft.com/office/officeart/2005/8/layout/hProcess11"/>
    <dgm:cxn modelId="{2C3E91D5-2DB3-42BA-A56C-4584DA37531F}" type="presParOf" srcId="{6901D058-0A74-4EE4-BAED-748A124CC727}" destId="{4E88D518-E2AA-499C-942D-82EED1C2761E}" srcOrd="1" destOrd="0" presId="urn:microsoft.com/office/officeart/2005/8/layout/hProcess11"/>
    <dgm:cxn modelId="{E146E3EE-F135-441D-B28C-8103ECBF2797}" type="presParOf" srcId="{6901D058-0A74-4EE4-BAED-748A124CC727}" destId="{32DEC4F0-4A38-42E7-AD5C-E27B420CE9A0}" srcOrd="2" destOrd="0" presId="urn:microsoft.com/office/officeart/2005/8/layout/hProcess11"/>
    <dgm:cxn modelId="{1F0A84A0-FCCA-4D60-A25A-CB57927F87B9}" type="presParOf" srcId="{37C446A5-9BE1-4398-8F63-5D373BF94959}" destId="{52E06C8E-1568-4CAB-AC91-22258C824764}" srcOrd="5" destOrd="0" presId="urn:microsoft.com/office/officeart/2005/8/layout/hProcess11"/>
    <dgm:cxn modelId="{0E7E7379-D098-4404-8AEA-46963E576E56}" type="presParOf" srcId="{37C446A5-9BE1-4398-8F63-5D373BF94959}" destId="{01A9C02C-4937-4D3B-B7B8-82EB49193881}" srcOrd="6" destOrd="0" presId="urn:microsoft.com/office/officeart/2005/8/layout/hProcess11"/>
    <dgm:cxn modelId="{A15C84C0-04F3-4463-B7D8-924D131B456B}" type="presParOf" srcId="{01A9C02C-4937-4D3B-B7B8-82EB49193881}" destId="{D9877032-EB06-4496-85E6-D4705F5DEBC9}" srcOrd="0" destOrd="0" presId="urn:microsoft.com/office/officeart/2005/8/layout/hProcess11"/>
    <dgm:cxn modelId="{C49405BD-D2C3-4FA4-B006-067F26B429E6}" type="presParOf" srcId="{01A9C02C-4937-4D3B-B7B8-82EB49193881}" destId="{A2053058-08DD-4420-9E8E-593C68915B14}" srcOrd="1" destOrd="0" presId="urn:microsoft.com/office/officeart/2005/8/layout/hProcess11"/>
    <dgm:cxn modelId="{5FD7F96B-5FF0-4088-ACC7-1F4C14E25684}" type="presParOf" srcId="{01A9C02C-4937-4D3B-B7B8-82EB49193881}" destId="{B8EECCCD-A7F6-45EB-9FAC-3DA1F251A4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696B7-9D8C-41FE-B1BB-468DD46DCA3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434F292-9168-437B-AD09-FCA6AA97B7C9}">
      <dgm:prSet phldrT="[Text]"/>
      <dgm:spPr/>
      <dgm:t>
        <a:bodyPr/>
        <a:lstStyle/>
        <a:p>
          <a:r>
            <a:rPr lang="en-US" dirty="0" smtClean="0"/>
            <a:t>GUI Unit Testing</a:t>
          </a:r>
          <a:endParaRPr lang="en-US" dirty="0"/>
        </a:p>
      </dgm:t>
    </dgm:pt>
    <dgm:pt modelId="{2C78D362-95A7-4002-95BC-D53C4EAEA7CD}" type="parTrans" cxnId="{936D2A7F-31CA-4FC0-A2C8-A8C9216F8BCF}">
      <dgm:prSet/>
      <dgm:spPr/>
      <dgm:t>
        <a:bodyPr/>
        <a:lstStyle/>
        <a:p>
          <a:endParaRPr lang="en-US"/>
        </a:p>
      </dgm:t>
    </dgm:pt>
    <dgm:pt modelId="{A700544E-8722-4357-AD63-6132858518FC}" type="sibTrans" cxnId="{936D2A7F-31CA-4FC0-A2C8-A8C9216F8BCF}">
      <dgm:prSet/>
      <dgm:spPr/>
      <dgm:t>
        <a:bodyPr/>
        <a:lstStyle/>
        <a:p>
          <a:endParaRPr lang="en-US"/>
        </a:p>
      </dgm:t>
    </dgm:pt>
    <dgm:pt modelId="{CEC6BD30-A081-4C11-BE0C-DE059AE30717}">
      <dgm:prSet phldrT="[Text]"/>
      <dgm:spPr/>
      <dgm:t>
        <a:bodyPr/>
        <a:lstStyle/>
        <a:p>
          <a:r>
            <a:rPr lang="en-US" dirty="0" smtClean="0"/>
            <a:t>Unit Testing</a:t>
          </a:r>
          <a:endParaRPr lang="en-US" dirty="0"/>
        </a:p>
      </dgm:t>
    </dgm:pt>
    <dgm:pt modelId="{E441FF23-09BD-4798-89C6-AB68653F42A9}" type="parTrans" cxnId="{643CE276-E620-42CE-ABE1-27ADEFACAA04}">
      <dgm:prSet/>
      <dgm:spPr/>
      <dgm:t>
        <a:bodyPr/>
        <a:lstStyle/>
        <a:p>
          <a:endParaRPr lang="en-US"/>
        </a:p>
      </dgm:t>
    </dgm:pt>
    <dgm:pt modelId="{28976F03-7510-4BFA-B8DD-D8308DADA244}" type="sibTrans" cxnId="{643CE276-E620-42CE-ABE1-27ADEFACAA04}">
      <dgm:prSet/>
      <dgm:spPr/>
      <dgm:t>
        <a:bodyPr/>
        <a:lstStyle/>
        <a:p>
          <a:endParaRPr lang="en-US"/>
        </a:p>
      </dgm:t>
    </dgm:pt>
    <dgm:pt modelId="{F004C963-07C1-46E7-9202-59B707C3D7D0}">
      <dgm:prSet phldrT="[Text]"/>
      <dgm:spPr/>
      <dgm:t>
        <a:bodyPr/>
        <a:lstStyle/>
        <a:p>
          <a:r>
            <a:rPr lang="en-US" dirty="0" smtClean="0"/>
            <a:t>Integration Testing</a:t>
          </a:r>
          <a:endParaRPr lang="en-US" dirty="0"/>
        </a:p>
      </dgm:t>
    </dgm:pt>
    <dgm:pt modelId="{474A0086-2983-4BDF-B2AB-8709178EEFB8}" type="parTrans" cxnId="{32806AD7-80E4-48BA-B903-2221773A89D6}">
      <dgm:prSet/>
      <dgm:spPr/>
      <dgm:t>
        <a:bodyPr/>
        <a:lstStyle/>
        <a:p>
          <a:endParaRPr lang="en-US"/>
        </a:p>
      </dgm:t>
    </dgm:pt>
    <dgm:pt modelId="{AEA3FD7C-43A5-437B-A600-6719F9829CF1}" type="sibTrans" cxnId="{32806AD7-80E4-48BA-B903-2221773A89D6}">
      <dgm:prSet/>
      <dgm:spPr/>
      <dgm:t>
        <a:bodyPr/>
        <a:lstStyle/>
        <a:p>
          <a:endParaRPr lang="en-US"/>
        </a:p>
      </dgm:t>
    </dgm:pt>
    <dgm:pt modelId="{019ECF05-E9E1-4B6B-B06F-8B220F65C36E}" type="pres">
      <dgm:prSet presAssocID="{BDF696B7-9D8C-41FE-B1BB-468DD46DCA39}" presName="Name0" presStyleCnt="0">
        <dgm:presLayoutVars>
          <dgm:dir/>
          <dgm:animLvl val="lvl"/>
          <dgm:resizeHandles val="exact"/>
        </dgm:presLayoutVars>
      </dgm:prSet>
      <dgm:spPr/>
    </dgm:pt>
    <dgm:pt modelId="{07A97A5B-0916-469B-A310-B5BA16587294}" type="pres">
      <dgm:prSet presAssocID="{1434F292-9168-437B-AD09-FCA6AA97B7C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9E86D-BA01-4FC2-B6EA-19CE9EE0237C}" type="pres">
      <dgm:prSet presAssocID="{A700544E-8722-4357-AD63-6132858518FC}" presName="parTxOnlySpace" presStyleCnt="0"/>
      <dgm:spPr/>
    </dgm:pt>
    <dgm:pt modelId="{70990B95-9C45-4AC8-B379-2287C93DEF89}" type="pres">
      <dgm:prSet presAssocID="{F004C963-07C1-46E7-9202-59B707C3D7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6299F-190F-4337-8195-27768865CAE1}" type="pres">
      <dgm:prSet presAssocID="{AEA3FD7C-43A5-437B-A600-6719F9829CF1}" presName="parTxOnlySpace" presStyleCnt="0"/>
      <dgm:spPr/>
    </dgm:pt>
    <dgm:pt modelId="{37BEB583-E78E-4F61-A39C-F5BC71E71163}" type="pres">
      <dgm:prSet presAssocID="{CEC6BD30-A081-4C11-BE0C-DE059AE3071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3D16B-0683-4A22-AA01-FE43250030F8}" type="presOf" srcId="{CEC6BD30-A081-4C11-BE0C-DE059AE30717}" destId="{37BEB583-E78E-4F61-A39C-F5BC71E71163}" srcOrd="0" destOrd="0" presId="urn:microsoft.com/office/officeart/2005/8/layout/chevron1"/>
    <dgm:cxn modelId="{936D2A7F-31CA-4FC0-A2C8-A8C9216F8BCF}" srcId="{BDF696B7-9D8C-41FE-B1BB-468DD46DCA39}" destId="{1434F292-9168-437B-AD09-FCA6AA97B7C9}" srcOrd="0" destOrd="0" parTransId="{2C78D362-95A7-4002-95BC-D53C4EAEA7CD}" sibTransId="{A700544E-8722-4357-AD63-6132858518FC}"/>
    <dgm:cxn modelId="{4BC2C8EA-EB57-4A2A-BDE1-4F4A515CA6DB}" type="presOf" srcId="{BDF696B7-9D8C-41FE-B1BB-468DD46DCA39}" destId="{019ECF05-E9E1-4B6B-B06F-8B220F65C36E}" srcOrd="0" destOrd="0" presId="urn:microsoft.com/office/officeart/2005/8/layout/chevron1"/>
    <dgm:cxn modelId="{7C91F0BE-B143-449D-9E5D-87828D94667D}" type="presOf" srcId="{F004C963-07C1-46E7-9202-59B707C3D7D0}" destId="{70990B95-9C45-4AC8-B379-2287C93DEF89}" srcOrd="0" destOrd="0" presId="urn:microsoft.com/office/officeart/2005/8/layout/chevron1"/>
    <dgm:cxn modelId="{643CE276-E620-42CE-ABE1-27ADEFACAA04}" srcId="{BDF696B7-9D8C-41FE-B1BB-468DD46DCA39}" destId="{CEC6BD30-A081-4C11-BE0C-DE059AE30717}" srcOrd="2" destOrd="0" parTransId="{E441FF23-09BD-4798-89C6-AB68653F42A9}" sibTransId="{28976F03-7510-4BFA-B8DD-D8308DADA244}"/>
    <dgm:cxn modelId="{093D6857-CF04-4E45-910C-35D7650B24CC}" type="presOf" srcId="{1434F292-9168-437B-AD09-FCA6AA97B7C9}" destId="{07A97A5B-0916-469B-A310-B5BA16587294}" srcOrd="0" destOrd="0" presId="urn:microsoft.com/office/officeart/2005/8/layout/chevron1"/>
    <dgm:cxn modelId="{32806AD7-80E4-48BA-B903-2221773A89D6}" srcId="{BDF696B7-9D8C-41FE-B1BB-468DD46DCA39}" destId="{F004C963-07C1-46E7-9202-59B707C3D7D0}" srcOrd="1" destOrd="0" parTransId="{474A0086-2983-4BDF-B2AB-8709178EEFB8}" sibTransId="{AEA3FD7C-43A5-437B-A600-6719F9829CF1}"/>
    <dgm:cxn modelId="{E33E603D-F2D3-4E8A-A773-521E747E77D9}" type="presParOf" srcId="{019ECF05-E9E1-4B6B-B06F-8B220F65C36E}" destId="{07A97A5B-0916-469B-A310-B5BA16587294}" srcOrd="0" destOrd="0" presId="urn:microsoft.com/office/officeart/2005/8/layout/chevron1"/>
    <dgm:cxn modelId="{194D117C-A3DE-4FEB-B081-F8C2311B2CC8}" type="presParOf" srcId="{019ECF05-E9E1-4B6B-B06F-8B220F65C36E}" destId="{D659E86D-BA01-4FC2-B6EA-19CE9EE0237C}" srcOrd="1" destOrd="0" presId="urn:microsoft.com/office/officeart/2005/8/layout/chevron1"/>
    <dgm:cxn modelId="{E44AF570-5F18-4057-898D-2C99A587107A}" type="presParOf" srcId="{019ECF05-E9E1-4B6B-B06F-8B220F65C36E}" destId="{70990B95-9C45-4AC8-B379-2287C93DEF89}" srcOrd="2" destOrd="0" presId="urn:microsoft.com/office/officeart/2005/8/layout/chevron1"/>
    <dgm:cxn modelId="{E12DE4D4-F04C-4383-BCF0-9986270C6E14}" type="presParOf" srcId="{019ECF05-E9E1-4B6B-B06F-8B220F65C36E}" destId="{E376299F-190F-4337-8195-27768865CAE1}" srcOrd="3" destOrd="0" presId="urn:microsoft.com/office/officeart/2005/8/layout/chevron1"/>
    <dgm:cxn modelId="{DFD436E8-2020-4E7F-93BB-088DA2B4B653}" type="presParOf" srcId="{019ECF05-E9E1-4B6B-B06F-8B220F65C36E}" destId="{37BEB583-E78E-4F61-A39C-F5BC71E711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DDB89-6B7F-4BCC-9237-7E0338E856F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8BEBB-70D8-4682-AF4A-FB50C9D8EE49}">
      <dgm:prSet/>
      <dgm:spPr/>
      <dgm:t>
        <a:bodyPr/>
        <a:lstStyle/>
        <a:p>
          <a:pPr rtl="0"/>
          <a:r>
            <a:rPr lang="en-US" b="0" dirty="0" smtClean="0"/>
            <a:t>Product quality</a:t>
          </a:r>
          <a:endParaRPr lang="en-US" b="0" dirty="0"/>
        </a:p>
      </dgm:t>
    </dgm:pt>
    <dgm:pt modelId="{B8A1E8AB-7512-41DA-8749-389E3BC7F3BF}" type="parTrans" cxnId="{E1F0103A-2D83-4F6B-A435-72D052D263C9}">
      <dgm:prSet/>
      <dgm:spPr/>
      <dgm:t>
        <a:bodyPr/>
        <a:lstStyle/>
        <a:p>
          <a:endParaRPr lang="en-US"/>
        </a:p>
      </dgm:t>
    </dgm:pt>
    <dgm:pt modelId="{6F632C74-86FB-484F-9257-C7ADCB148A4A}" type="sibTrans" cxnId="{E1F0103A-2D83-4F6B-A435-72D052D263C9}">
      <dgm:prSet/>
      <dgm:spPr/>
      <dgm:t>
        <a:bodyPr/>
        <a:lstStyle/>
        <a:p>
          <a:endParaRPr lang="en-US"/>
        </a:p>
      </dgm:t>
    </dgm:pt>
    <dgm:pt modelId="{5F34539E-B408-4318-A231-C99FB30CA569}">
      <dgm:prSet/>
      <dgm:spPr/>
      <dgm:t>
        <a:bodyPr/>
        <a:lstStyle/>
        <a:p>
          <a:pPr rtl="0"/>
          <a:r>
            <a:rPr lang="en-US" b="1" dirty="0" smtClean="0"/>
            <a:t>Code quality</a:t>
          </a:r>
          <a:endParaRPr lang="en-US" b="1" dirty="0"/>
        </a:p>
      </dgm:t>
    </dgm:pt>
    <dgm:pt modelId="{3B2E2F61-7591-453C-8384-C975AA7635A1}" type="parTrans" cxnId="{91AB70F5-5D0D-4B91-A31C-0B89D22686BF}">
      <dgm:prSet/>
      <dgm:spPr/>
      <dgm:t>
        <a:bodyPr/>
        <a:lstStyle/>
        <a:p>
          <a:endParaRPr lang="en-US"/>
        </a:p>
      </dgm:t>
    </dgm:pt>
    <dgm:pt modelId="{C7F81A2F-D37D-4805-A3A3-47F50B0D3651}" type="sibTrans" cxnId="{91AB70F5-5D0D-4B91-A31C-0B89D22686BF}">
      <dgm:prSet/>
      <dgm:spPr/>
      <dgm:t>
        <a:bodyPr/>
        <a:lstStyle/>
        <a:p>
          <a:endParaRPr lang="en-US"/>
        </a:p>
      </dgm:t>
    </dgm:pt>
    <dgm:pt modelId="{DF62135D-7A1E-4802-8AC8-111FAB046298}">
      <dgm:prSet/>
      <dgm:spPr/>
      <dgm:t>
        <a:bodyPr/>
        <a:lstStyle/>
        <a:p>
          <a:pPr rtl="0"/>
          <a:r>
            <a:rPr lang="en-US" dirty="0" smtClean="0"/>
            <a:t>Known issues in building cloud-based system</a:t>
          </a:r>
          <a:endParaRPr lang="en-US" dirty="0"/>
        </a:p>
      </dgm:t>
    </dgm:pt>
    <dgm:pt modelId="{32833B4D-ED2F-4F2D-A0C9-FB814B0D3EC3}" type="parTrans" cxnId="{612282B5-90F8-42CE-8750-B8C762851E74}">
      <dgm:prSet/>
      <dgm:spPr/>
      <dgm:t>
        <a:bodyPr/>
        <a:lstStyle/>
        <a:p>
          <a:endParaRPr lang="en-US"/>
        </a:p>
      </dgm:t>
    </dgm:pt>
    <dgm:pt modelId="{AD0B79D0-8D75-4D55-A4D7-16B6D11AEFFA}" type="sibTrans" cxnId="{612282B5-90F8-42CE-8750-B8C762851E74}">
      <dgm:prSet/>
      <dgm:spPr/>
      <dgm:t>
        <a:bodyPr/>
        <a:lstStyle/>
        <a:p>
          <a:endParaRPr lang="en-US"/>
        </a:p>
      </dgm:t>
    </dgm:pt>
    <dgm:pt modelId="{76E26243-9477-420C-A9B5-6083BE4003E1}">
      <dgm:prSet/>
      <dgm:spPr/>
      <dgm:t>
        <a:bodyPr/>
        <a:lstStyle/>
        <a:p>
          <a:pPr rtl="0"/>
          <a:r>
            <a:rPr lang="en-US" smtClean="0"/>
            <a:t>Cautions</a:t>
          </a:r>
          <a:endParaRPr lang="en-US"/>
        </a:p>
      </dgm:t>
    </dgm:pt>
    <dgm:pt modelId="{A4902C8C-A843-4541-90A7-A51086CA9081}" type="parTrans" cxnId="{FBC1C631-691C-4375-B2B3-39440815A655}">
      <dgm:prSet/>
      <dgm:spPr/>
      <dgm:t>
        <a:bodyPr/>
        <a:lstStyle/>
        <a:p>
          <a:endParaRPr lang="en-US"/>
        </a:p>
      </dgm:t>
    </dgm:pt>
    <dgm:pt modelId="{DB3B246E-E05A-4A79-8DCB-3D13F706073C}" type="sibTrans" cxnId="{FBC1C631-691C-4375-B2B3-39440815A655}">
      <dgm:prSet/>
      <dgm:spPr/>
      <dgm:t>
        <a:bodyPr/>
        <a:lstStyle/>
        <a:p>
          <a:endParaRPr lang="en-US"/>
        </a:p>
      </dgm:t>
    </dgm:pt>
    <dgm:pt modelId="{6692140B-9F39-4DFF-95CC-D6C8108D11E3}" type="pres">
      <dgm:prSet presAssocID="{F38DDB89-6B7F-4BCC-9237-7E0338E856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A9FFC4-B3D0-4C2A-9671-C9CDFD833879}" type="pres">
      <dgm:prSet presAssocID="{F38DDB89-6B7F-4BCC-9237-7E0338E856F5}" presName="arrow" presStyleLbl="bgShp" presStyleIdx="0" presStyleCnt="1"/>
      <dgm:spPr/>
      <dgm:t>
        <a:bodyPr/>
        <a:lstStyle/>
        <a:p>
          <a:endParaRPr lang="en-US"/>
        </a:p>
      </dgm:t>
    </dgm:pt>
    <dgm:pt modelId="{37C446A5-9BE1-4398-8F63-5D373BF94959}" type="pres">
      <dgm:prSet presAssocID="{F38DDB89-6B7F-4BCC-9237-7E0338E856F5}" presName="points" presStyleCnt="0"/>
      <dgm:spPr/>
      <dgm:t>
        <a:bodyPr/>
        <a:lstStyle/>
        <a:p>
          <a:endParaRPr lang="en-US"/>
        </a:p>
      </dgm:t>
    </dgm:pt>
    <dgm:pt modelId="{28558072-E504-4122-AEC6-C51D49DD8C4B}" type="pres">
      <dgm:prSet presAssocID="{6B68BEBB-70D8-4682-AF4A-FB50C9D8EE49}" presName="compositeA" presStyleCnt="0"/>
      <dgm:spPr/>
      <dgm:t>
        <a:bodyPr/>
        <a:lstStyle/>
        <a:p>
          <a:endParaRPr lang="en-US"/>
        </a:p>
      </dgm:t>
    </dgm:pt>
    <dgm:pt modelId="{67CC9E92-B928-4CE1-8828-0A640FDC8CA6}" type="pres">
      <dgm:prSet presAssocID="{6B68BEBB-70D8-4682-AF4A-FB50C9D8EE4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E2669-12C4-4EBC-BBA7-6A9847042EA4}" type="pres">
      <dgm:prSet presAssocID="{6B68BEBB-70D8-4682-AF4A-FB50C9D8EE49}" presName="circleA" presStyleLbl="node1" presStyleIdx="0" presStyleCnt="4"/>
      <dgm:spPr/>
      <dgm:t>
        <a:bodyPr/>
        <a:lstStyle/>
        <a:p>
          <a:endParaRPr lang="en-US"/>
        </a:p>
      </dgm:t>
    </dgm:pt>
    <dgm:pt modelId="{B5239BFE-9A57-4112-926E-820CF2B8F311}" type="pres">
      <dgm:prSet presAssocID="{6B68BEBB-70D8-4682-AF4A-FB50C9D8EE49}" presName="spaceA" presStyleCnt="0"/>
      <dgm:spPr/>
      <dgm:t>
        <a:bodyPr/>
        <a:lstStyle/>
        <a:p>
          <a:endParaRPr lang="en-US"/>
        </a:p>
      </dgm:t>
    </dgm:pt>
    <dgm:pt modelId="{BC783731-02E4-461D-8956-980F8C784B7D}" type="pres">
      <dgm:prSet presAssocID="{6F632C74-86FB-484F-9257-C7ADCB148A4A}" presName="space" presStyleCnt="0"/>
      <dgm:spPr/>
      <dgm:t>
        <a:bodyPr/>
        <a:lstStyle/>
        <a:p>
          <a:endParaRPr lang="en-US"/>
        </a:p>
      </dgm:t>
    </dgm:pt>
    <dgm:pt modelId="{6F5B83B4-E665-49FB-B1A6-42087BE9F6DB}" type="pres">
      <dgm:prSet presAssocID="{5F34539E-B408-4318-A231-C99FB30CA569}" presName="compositeB" presStyleCnt="0"/>
      <dgm:spPr/>
      <dgm:t>
        <a:bodyPr/>
        <a:lstStyle/>
        <a:p>
          <a:endParaRPr lang="en-US"/>
        </a:p>
      </dgm:t>
    </dgm:pt>
    <dgm:pt modelId="{BE0A0AFC-FD8E-449E-B088-0B7CFE55ACA2}" type="pres">
      <dgm:prSet presAssocID="{5F34539E-B408-4318-A231-C99FB30CA56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BBED6-4F7F-4368-A752-ACFE76182304}" type="pres">
      <dgm:prSet presAssocID="{5F34539E-B408-4318-A231-C99FB30CA569}" presName="circleB" presStyleLbl="node1" presStyleIdx="1" presStyleCnt="4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8F0162C-842D-442A-9B0B-4560A5635DBC}" type="pres">
      <dgm:prSet presAssocID="{5F34539E-B408-4318-A231-C99FB30CA569}" presName="spaceB" presStyleCnt="0"/>
      <dgm:spPr/>
      <dgm:t>
        <a:bodyPr/>
        <a:lstStyle/>
        <a:p>
          <a:endParaRPr lang="en-US"/>
        </a:p>
      </dgm:t>
    </dgm:pt>
    <dgm:pt modelId="{34E116FA-E4F2-454C-A99C-38DA6C2F5C2A}" type="pres">
      <dgm:prSet presAssocID="{C7F81A2F-D37D-4805-A3A3-47F50B0D3651}" presName="space" presStyleCnt="0"/>
      <dgm:spPr/>
      <dgm:t>
        <a:bodyPr/>
        <a:lstStyle/>
        <a:p>
          <a:endParaRPr lang="en-US"/>
        </a:p>
      </dgm:t>
    </dgm:pt>
    <dgm:pt modelId="{6901D058-0A74-4EE4-BAED-748A124CC727}" type="pres">
      <dgm:prSet presAssocID="{DF62135D-7A1E-4802-8AC8-111FAB046298}" presName="compositeA" presStyleCnt="0"/>
      <dgm:spPr/>
      <dgm:t>
        <a:bodyPr/>
        <a:lstStyle/>
        <a:p>
          <a:endParaRPr lang="en-US"/>
        </a:p>
      </dgm:t>
    </dgm:pt>
    <dgm:pt modelId="{402E3362-18AF-4F25-B299-0B98B594FC37}" type="pres">
      <dgm:prSet presAssocID="{DF62135D-7A1E-4802-8AC8-111FAB046298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8D518-E2AA-499C-942D-82EED1C2761E}" type="pres">
      <dgm:prSet presAssocID="{DF62135D-7A1E-4802-8AC8-111FAB046298}" presName="circleA" presStyleLbl="node1" presStyleIdx="2" presStyleCnt="4"/>
      <dgm:spPr/>
      <dgm:t>
        <a:bodyPr/>
        <a:lstStyle/>
        <a:p>
          <a:endParaRPr lang="en-US"/>
        </a:p>
      </dgm:t>
    </dgm:pt>
    <dgm:pt modelId="{32DEC4F0-4A38-42E7-AD5C-E27B420CE9A0}" type="pres">
      <dgm:prSet presAssocID="{DF62135D-7A1E-4802-8AC8-111FAB046298}" presName="spaceA" presStyleCnt="0"/>
      <dgm:spPr/>
      <dgm:t>
        <a:bodyPr/>
        <a:lstStyle/>
        <a:p>
          <a:endParaRPr lang="en-US"/>
        </a:p>
      </dgm:t>
    </dgm:pt>
    <dgm:pt modelId="{52E06C8E-1568-4CAB-AC91-22258C824764}" type="pres">
      <dgm:prSet presAssocID="{AD0B79D0-8D75-4D55-A4D7-16B6D11AEFFA}" presName="space" presStyleCnt="0"/>
      <dgm:spPr/>
      <dgm:t>
        <a:bodyPr/>
        <a:lstStyle/>
        <a:p>
          <a:endParaRPr lang="en-US"/>
        </a:p>
      </dgm:t>
    </dgm:pt>
    <dgm:pt modelId="{01A9C02C-4937-4D3B-B7B8-82EB49193881}" type="pres">
      <dgm:prSet presAssocID="{76E26243-9477-420C-A9B5-6083BE4003E1}" presName="compositeB" presStyleCnt="0"/>
      <dgm:spPr/>
      <dgm:t>
        <a:bodyPr/>
        <a:lstStyle/>
        <a:p>
          <a:endParaRPr lang="en-US"/>
        </a:p>
      </dgm:t>
    </dgm:pt>
    <dgm:pt modelId="{D9877032-EB06-4496-85E6-D4705F5DEBC9}" type="pres">
      <dgm:prSet presAssocID="{76E26243-9477-420C-A9B5-6083BE4003E1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53058-08DD-4420-9E8E-593C68915B14}" type="pres">
      <dgm:prSet presAssocID="{76E26243-9477-420C-A9B5-6083BE4003E1}" presName="circleB" presStyleLbl="node1" presStyleIdx="3" presStyleCnt="4"/>
      <dgm:spPr/>
      <dgm:t>
        <a:bodyPr/>
        <a:lstStyle/>
        <a:p>
          <a:endParaRPr lang="en-US"/>
        </a:p>
      </dgm:t>
    </dgm:pt>
    <dgm:pt modelId="{B8EECCCD-A7F6-45EB-9FAC-3DA1F251A45B}" type="pres">
      <dgm:prSet presAssocID="{76E26243-9477-420C-A9B5-6083BE4003E1}" presName="spaceB" presStyleCnt="0"/>
      <dgm:spPr/>
      <dgm:t>
        <a:bodyPr/>
        <a:lstStyle/>
        <a:p>
          <a:endParaRPr lang="en-US"/>
        </a:p>
      </dgm:t>
    </dgm:pt>
  </dgm:ptLst>
  <dgm:cxnLst>
    <dgm:cxn modelId="{D322E349-C57A-4420-9D01-B3CCB0405BA2}" type="presOf" srcId="{76E26243-9477-420C-A9B5-6083BE4003E1}" destId="{D9877032-EB06-4496-85E6-D4705F5DEBC9}" srcOrd="0" destOrd="0" presId="urn:microsoft.com/office/officeart/2005/8/layout/hProcess11"/>
    <dgm:cxn modelId="{E1F0103A-2D83-4F6B-A435-72D052D263C9}" srcId="{F38DDB89-6B7F-4BCC-9237-7E0338E856F5}" destId="{6B68BEBB-70D8-4682-AF4A-FB50C9D8EE49}" srcOrd="0" destOrd="0" parTransId="{B8A1E8AB-7512-41DA-8749-389E3BC7F3BF}" sibTransId="{6F632C74-86FB-484F-9257-C7ADCB148A4A}"/>
    <dgm:cxn modelId="{FBC1C631-691C-4375-B2B3-39440815A655}" srcId="{F38DDB89-6B7F-4BCC-9237-7E0338E856F5}" destId="{76E26243-9477-420C-A9B5-6083BE4003E1}" srcOrd="3" destOrd="0" parTransId="{A4902C8C-A843-4541-90A7-A51086CA9081}" sibTransId="{DB3B246E-E05A-4A79-8DCB-3D13F706073C}"/>
    <dgm:cxn modelId="{612282B5-90F8-42CE-8750-B8C762851E74}" srcId="{F38DDB89-6B7F-4BCC-9237-7E0338E856F5}" destId="{DF62135D-7A1E-4802-8AC8-111FAB046298}" srcOrd="2" destOrd="0" parTransId="{32833B4D-ED2F-4F2D-A0C9-FB814B0D3EC3}" sibTransId="{AD0B79D0-8D75-4D55-A4D7-16B6D11AEFFA}"/>
    <dgm:cxn modelId="{ED8CD2DD-C99D-41FA-8B9B-C006471B0752}" type="presOf" srcId="{5F34539E-B408-4318-A231-C99FB30CA569}" destId="{BE0A0AFC-FD8E-449E-B088-0B7CFE55ACA2}" srcOrd="0" destOrd="0" presId="urn:microsoft.com/office/officeart/2005/8/layout/hProcess11"/>
    <dgm:cxn modelId="{8992BDDA-8D77-46B8-A1EF-74236185CA25}" type="presOf" srcId="{F38DDB89-6B7F-4BCC-9237-7E0338E856F5}" destId="{6692140B-9F39-4DFF-95CC-D6C8108D11E3}" srcOrd="0" destOrd="0" presId="urn:microsoft.com/office/officeart/2005/8/layout/hProcess11"/>
    <dgm:cxn modelId="{91AB70F5-5D0D-4B91-A31C-0B89D22686BF}" srcId="{F38DDB89-6B7F-4BCC-9237-7E0338E856F5}" destId="{5F34539E-B408-4318-A231-C99FB30CA569}" srcOrd="1" destOrd="0" parTransId="{3B2E2F61-7591-453C-8384-C975AA7635A1}" sibTransId="{C7F81A2F-D37D-4805-A3A3-47F50B0D3651}"/>
    <dgm:cxn modelId="{EF5C8312-7659-445F-9538-5F38465F08CC}" type="presOf" srcId="{DF62135D-7A1E-4802-8AC8-111FAB046298}" destId="{402E3362-18AF-4F25-B299-0B98B594FC37}" srcOrd="0" destOrd="0" presId="urn:microsoft.com/office/officeart/2005/8/layout/hProcess11"/>
    <dgm:cxn modelId="{07465A6D-7012-4083-899E-58304138EFAB}" type="presOf" srcId="{6B68BEBB-70D8-4682-AF4A-FB50C9D8EE49}" destId="{67CC9E92-B928-4CE1-8828-0A640FDC8CA6}" srcOrd="0" destOrd="0" presId="urn:microsoft.com/office/officeart/2005/8/layout/hProcess11"/>
    <dgm:cxn modelId="{4B4B0FAC-68E9-4C4F-8FC9-E74F32F03D6F}" type="presParOf" srcId="{6692140B-9F39-4DFF-95CC-D6C8108D11E3}" destId="{37A9FFC4-B3D0-4C2A-9671-C9CDFD833879}" srcOrd="0" destOrd="0" presId="urn:microsoft.com/office/officeart/2005/8/layout/hProcess11"/>
    <dgm:cxn modelId="{8776653B-FD87-4641-83A9-E85ED7001A1A}" type="presParOf" srcId="{6692140B-9F39-4DFF-95CC-D6C8108D11E3}" destId="{37C446A5-9BE1-4398-8F63-5D373BF94959}" srcOrd="1" destOrd="0" presId="urn:microsoft.com/office/officeart/2005/8/layout/hProcess11"/>
    <dgm:cxn modelId="{E8A285D3-4A80-422B-85EB-DE94FF3D6BEB}" type="presParOf" srcId="{37C446A5-9BE1-4398-8F63-5D373BF94959}" destId="{28558072-E504-4122-AEC6-C51D49DD8C4B}" srcOrd="0" destOrd="0" presId="urn:microsoft.com/office/officeart/2005/8/layout/hProcess11"/>
    <dgm:cxn modelId="{280B3C18-E35E-4D9D-8820-D324B9E8D1C1}" type="presParOf" srcId="{28558072-E504-4122-AEC6-C51D49DD8C4B}" destId="{67CC9E92-B928-4CE1-8828-0A640FDC8CA6}" srcOrd="0" destOrd="0" presId="urn:microsoft.com/office/officeart/2005/8/layout/hProcess11"/>
    <dgm:cxn modelId="{56FB4B75-0247-4CAE-9012-A21B9F9DB57D}" type="presParOf" srcId="{28558072-E504-4122-AEC6-C51D49DD8C4B}" destId="{806E2669-12C4-4EBC-BBA7-6A9847042EA4}" srcOrd="1" destOrd="0" presId="urn:microsoft.com/office/officeart/2005/8/layout/hProcess11"/>
    <dgm:cxn modelId="{BE2A5BE7-719B-4615-8BB1-9D4AC05D70EC}" type="presParOf" srcId="{28558072-E504-4122-AEC6-C51D49DD8C4B}" destId="{B5239BFE-9A57-4112-926E-820CF2B8F311}" srcOrd="2" destOrd="0" presId="urn:microsoft.com/office/officeart/2005/8/layout/hProcess11"/>
    <dgm:cxn modelId="{DB90A584-8FAE-4E86-A16D-97B2687ABEF7}" type="presParOf" srcId="{37C446A5-9BE1-4398-8F63-5D373BF94959}" destId="{BC783731-02E4-461D-8956-980F8C784B7D}" srcOrd="1" destOrd="0" presId="urn:microsoft.com/office/officeart/2005/8/layout/hProcess11"/>
    <dgm:cxn modelId="{2EFF94A9-3D4E-4212-B421-3F276F20F028}" type="presParOf" srcId="{37C446A5-9BE1-4398-8F63-5D373BF94959}" destId="{6F5B83B4-E665-49FB-B1A6-42087BE9F6DB}" srcOrd="2" destOrd="0" presId="urn:microsoft.com/office/officeart/2005/8/layout/hProcess11"/>
    <dgm:cxn modelId="{98F9D963-EE56-4C43-9A5B-774FB96D419A}" type="presParOf" srcId="{6F5B83B4-E665-49FB-B1A6-42087BE9F6DB}" destId="{BE0A0AFC-FD8E-449E-B088-0B7CFE55ACA2}" srcOrd="0" destOrd="0" presId="urn:microsoft.com/office/officeart/2005/8/layout/hProcess11"/>
    <dgm:cxn modelId="{9A0EB40D-1823-4BE7-AC58-7B217E614123}" type="presParOf" srcId="{6F5B83B4-E665-49FB-B1A6-42087BE9F6DB}" destId="{700BBED6-4F7F-4368-A752-ACFE76182304}" srcOrd="1" destOrd="0" presId="urn:microsoft.com/office/officeart/2005/8/layout/hProcess11"/>
    <dgm:cxn modelId="{6E382009-50D4-41B4-8BD4-5C69D69209CF}" type="presParOf" srcId="{6F5B83B4-E665-49FB-B1A6-42087BE9F6DB}" destId="{B8F0162C-842D-442A-9B0B-4560A5635DBC}" srcOrd="2" destOrd="0" presId="urn:microsoft.com/office/officeart/2005/8/layout/hProcess11"/>
    <dgm:cxn modelId="{63F08B4D-F12B-4330-A06F-D1289C7F6780}" type="presParOf" srcId="{37C446A5-9BE1-4398-8F63-5D373BF94959}" destId="{34E116FA-E4F2-454C-A99C-38DA6C2F5C2A}" srcOrd="3" destOrd="0" presId="urn:microsoft.com/office/officeart/2005/8/layout/hProcess11"/>
    <dgm:cxn modelId="{C2BB253E-CE6D-4DBF-91A2-C85015C34283}" type="presParOf" srcId="{37C446A5-9BE1-4398-8F63-5D373BF94959}" destId="{6901D058-0A74-4EE4-BAED-748A124CC727}" srcOrd="4" destOrd="0" presId="urn:microsoft.com/office/officeart/2005/8/layout/hProcess11"/>
    <dgm:cxn modelId="{A61EF7F3-62F5-42F9-988B-949C8AFA8A66}" type="presParOf" srcId="{6901D058-0A74-4EE4-BAED-748A124CC727}" destId="{402E3362-18AF-4F25-B299-0B98B594FC37}" srcOrd="0" destOrd="0" presId="urn:microsoft.com/office/officeart/2005/8/layout/hProcess11"/>
    <dgm:cxn modelId="{9C62E019-823A-4DA6-B329-EF8E9AF0A06F}" type="presParOf" srcId="{6901D058-0A74-4EE4-BAED-748A124CC727}" destId="{4E88D518-E2AA-499C-942D-82EED1C2761E}" srcOrd="1" destOrd="0" presId="urn:microsoft.com/office/officeart/2005/8/layout/hProcess11"/>
    <dgm:cxn modelId="{76287BB3-1DE3-4389-9EC4-573B8B3E4707}" type="presParOf" srcId="{6901D058-0A74-4EE4-BAED-748A124CC727}" destId="{32DEC4F0-4A38-42E7-AD5C-E27B420CE9A0}" srcOrd="2" destOrd="0" presId="urn:microsoft.com/office/officeart/2005/8/layout/hProcess11"/>
    <dgm:cxn modelId="{8C58D427-32EA-4FAA-9D88-30FC066D6693}" type="presParOf" srcId="{37C446A5-9BE1-4398-8F63-5D373BF94959}" destId="{52E06C8E-1568-4CAB-AC91-22258C824764}" srcOrd="5" destOrd="0" presId="urn:microsoft.com/office/officeart/2005/8/layout/hProcess11"/>
    <dgm:cxn modelId="{D589B5C8-E22D-4078-B728-F41D113098ED}" type="presParOf" srcId="{37C446A5-9BE1-4398-8F63-5D373BF94959}" destId="{01A9C02C-4937-4D3B-B7B8-82EB49193881}" srcOrd="6" destOrd="0" presId="urn:microsoft.com/office/officeart/2005/8/layout/hProcess11"/>
    <dgm:cxn modelId="{960BACA2-B51D-4483-890B-547B52138710}" type="presParOf" srcId="{01A9C02C-4937-4D3B-B7B8-82EB49193881}" destId="{D9877032-EB06-4496-85E6-D4705F5DEBC9}" srcOrd="0" destOrd="0" presId="urn:microsoft.com/office/officeart/2005/8/layout/hProcess11"/>
    <dgm:cxn modelId="{F71C3E45-9223-43E4-978E-A38FA179C3CC}" type="presParOf" srcId="{01A9C02C-4937-4D3B-B7B8-82EB49193881}" destId="{A2053058-08DD-4420-9E8E-593C68915B14}" srcOrd="1" destOrd="0" presId="urn:microsoft.com/office/officeart/2005/8/layout/hProcess11"/>
    <dgm:cxn modelId="{716388FE-6BEE-45A5-817F-AADA40C19B52}" type="presParOf" srcId="{01A9C02C-4937-4D3B-B7B8-82EB49193881}" destId="{B8EECCCD-A7F6-45EB-9FAC-3DA1F251A4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DDB89-6B7F-4BCC-9237-7E0338E856F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8BEBB-70D8-4682-AF4A-FB50C9D8EE49}">
      <dgm:prSet/>
      <dgm:spPr/>
      <dgm:t>
        <a:bodyPr/>
        <a:lstStyle/>
        <a:p>
          <a:pPr rtl="0"/>
          <a:r>
            <a:rPr lang="en-US" b="0" dirty="0" smtClean="0"/>
            <a:t>Product quality</a:t>
          </a:r>
          <a:endParaRPr lang="en-US" b="0" dirty="0"/>
        </a:p>
      </dgm:t>
    </dgm:pt>
    <dgm:pt modelId="{B8A1E8AB-7512-41DA-8749-389E3BC7F3BF}" type="parTrans" cxnId="{E1F0103A-2D83-4F6B-A435-72D052D263C9}">
      <dgm:prSet/>
      <dgm:spPr/>
      <dgm:t>
        <a:bodyPr/>
        <a:lstStyle/>
        <a:p>
          <a:endParaRPr lang="en-US"/>
        </a:p>
      </dgm:t>
    </dgm:pt>
    <dgm:pt modelId="{6F632C74-86FB-484F-9257-C7ADCB148A4A}" type="sibTrans" cxnId="{E1F0103A-2D83-4F6B-A435-72D052D263C9}">
      <dgm:prSet/>
      <dgm:spPr/>
      <dgm:t>
        <a:bodyPr/>
        <a:lstStyle/>
        <a:p>
          <a:endParaRPr lang="en-US"/>
        </a:p>
      </dgm:t>
    </dgm:pt>
    <dgm:pt modelId="{5F34539E-B408-4318-A231-C99FB30CA569}">
      <dgm:prSet/>
      <dgm:spPr/>
      <dgm:t>
        <a:bodyPr/>
        <a:lstStyle/>
        <a:p>
          <a:pPr rtl="0"/>
          <a:r>
            <a:rPr lang="en-US" b="0" dirty="0" smtClean="0"/>
            <a:t>Code quality</a:t>
          </a:r>
          <a:endParaRPr lang="en-US" b="0" dirty="0"/>
        </a:p>
      </dgm:t>
    </dgm:pt>
    <dgm:pt modelId="{3B2E2F61-7591-453C-8384-C975AA7635A1}" type="parTrans" cxnId="{91AB70F5-5D0D-4B91-A31C-0B89D22686BF}">
      <dgm:prSet/>
      <dgm:spPr/>
      <dgm:t>
        <a:bodyPr/>
        <a:lstStyle/>
        <a:p>
          <a:endParaRPr lang="en-US"/>
        </a:p>
      </dgm:t>
    </dgm:pt>
    <dgm:pt modelId="{C7F81A2F-D37D-4805-A3A3-47F50B0D3651}" type="sibTrans" cxnId="{91AB70F5-5D0D-4B91-A31C-0B89D22686BF}">
      <dgm:prSet/>
      <dgm:spPr/>
      <dgm:t>
        <a:bodyPr/>
        <a:lstStyle/>
        <a:p>
          <a:endParaRPr lang="en-US"/>
        </a:p>
      </dgm:t>
    </dgm:pt>
    <dgm:pt modelId="{DF62135D-7A1E-4802-8AC8-111FAB046298}">
      <dgm:prSet/>
      <dgm:spPr/>
      <dgm:t>
        <a:bodyPr/>
        <a:lstStyle/>
        <a:p>
          <a:pPr rtl="0"/>
          <a:r>
            <a:rPr lang="en-US" b="1" dirty="0" smtClean="0"/>
            <a:t>Known issues in building cloud-based system</a:t>
          </a:r>
          <a:endParaRPr lang="en-US" b="1" dirty="0"/>
        </a:p>
      </dgm:t>
    </dgm:pt>
    <dgm:pt modelId="{32833B4D-ED2F-4F2D-A0C9-FB814B0D3EC3}" type="parTrans" cxnId="{612282B5-90F8-42CE-8750-B8C762851E74}">
      <dgm:prSet/>
      <dgm:spPr/>
      <dgm:t>
        <a:bodyPr/>
        <a:lstStyle/>
        <a:p>
          <a:endParaRPr lang="en-US"/>
        </a:p>
      </dgm:t>
    </dgm:pt>
    <dgm:pt modelId="{AD0B79D0-8D75-4D55-A4D7-16B6D11AEFFA}" type="sibTrans" cxnId="{612282B5-90F8-42CE-8750-B8C762851E74}">
      <dgm:prSet/>
      <dgm:spPr/>
      <dgm:t>
        <a:bodyPr/>
        <a:lstStyle/>
        <a:p>
          <a:endParaRPr lang="en-US"/>
        </a:p>
      </dgm:t>
    </dgm:pt>
    <dgm:pt modelId="{76E26243-9477-420C-A9B5-6083BE4003E1}">
      <dgm:prSet/>
      <dgm:spPr/>
      <dgm:t>
        <a:bodyPr/>
        <a:lstStyle/>
        <a:p>
          <a:pPr rtl="0"/>
          <a:r>
            <a:rPr lang="en-US" smtClean="0"/>
            <a:t>Cautions</a:t>
          </a:r>
          <a:endParaRPr lang="en-US"/>
        </a:p>
      </dgm:t>
    </dgm:pt>
    <dgm:pt modelId="{A4902C8C-A843-4541-90A7-A51086CA9081}" type="parTrans" cxnId="{FBC1C631-691C-4375-B2B3-39440815A655}">
      <dgm:prSet/>
      <dgm:spPr/>
      <dgm:t>
        <a:bodyPr/>
        <a:lstStyle/>
        <a:p>
          <a:endParaRPr lang="en-US"/>
        </a:p>
      </dgm:t>
    </dgm:pt>
    <dgm:pt modelId="{DB3B246E-E05A-4A79-8DCB-3D13F706073C}" type="sibTrans" cxnId="{FBC1C631-691C-4375-B2B3-39440815A655}">
      <dgm:prSet/>
      <dgm:spPr/>
      <dgm:t>
        <a:bodyPr/>
        <a:lstStyle/>
        <a:p>
          <a:endParaRPr lang="en-US"/>
        </a:p>
      </dgm:t>
    </dgm:pt>
    <dgm:pt modelId="{6692140B-9F39-4DFF-95CC-D6C8108D11E3}" type="pres">
      <dgm:prSet presAssocID="{F38DDB89-6B7F-4BCC-9237-7E0338E856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A9FFC4-B3D0-4C2A-9671-C9CDFD833879}" type="pres">
      <dgm:prSet presAssocID="{F38DDB89-6B7F-4BCC-9237-7E0338E856F5}" presName="arrow" presStyleLbl="bgShp" presStyleIdx="0" presStyleCnt="1"/>
      <dgm:spPr/>
      <dgm:t>
        <a:bodyPr/>
        <a:lstStyle/>
        <a:p>
          <a:endParaRPr lang="en-US"/>
        </a:p>
      </dgm:t>
    </dgm:pt>
    <dgm:pt modelId="{37C446A5-9BE1-4398-8F63-5D373BF94959}" type="pres">
      <dgm:prSet presAssocID="{F38DDB89-6B7F-4BCC-9237-7E0338E856F5}" presName="points" presStyleCnt="0"/>
      <dgm:spPr/>
      <dgm:t>
        <a:bodyPr/>
        <a:lstStyle/>
        <a:p>
          <a:endParaRPr lang="en-US"/>
        </a:p>
      </dgm:t>
    </dgm:pt>
    <dgm:pt modelId="{28558072-E504-4122-AEC6-C51D49DD8C4B}" type="pres">
      <dgm:prSet presAssocID="{6B68BEBB-70D8-4682-AF4A-FB50C9D8EE49}" presName="compositeA" presStyleCnt="0"/>
      <dgm:spPr/>
      <dgm:t>
        <a:bodyPr/>
        <a:lstStyle/>
        <a:p>
          <a:endParaRPr lang="en-US"/>
        </a:p>
      </dgm:t>
    </dgm:pt>
    <dgm:pt modelId="{67CC9E92-B928-4CE1-8828-0A640FDC8CA6}" type="pres">
      <dgm:prSet presAssocID="{6B68BEBB-70D8-4682-AF4A-FB50C9D8EE4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E2669-12C4-4EBC-BBA7-6A9847042EA4}" type="pres">
      <dgm:prSet presAssocID="{6B68BEBB-70D8-4682-AF4A-FB50C9D8EE49}" presName="circleA" presStyleLbl="node1" presStyleIdx="0" presStyleCnt="4"/>
      <dgm:spPr/>
      <dgm:t>
        <a:bodyPr/>
        <a:lstStyle/>
        <a:p>
          <a:endParaRPr lang="en-US"/>
        </a:p>
      </dgm:t>
    </dgm:pt>
    <dgm:pt modelId="{B5239BFE-9A57-4112-926E-820CF2B8F311}" type="pres">
      <dgm:prSet presAssocID="{6B68BEBB-70D8-4682-AF4A-FB50C9D8EE49}" presName="spaceA" presStyleCnt="0"/>
      <dgm:spPr/>
      <dgm:t>
        <a:bodyPr/>
        <a:lstStyle/>
        <a:p>
          <a:endParaRPr lang="en-US"/>
        </a:p>
      </dgm:t>
    </dgm:pt>
    <dgm:pt modelId="{BC783731-02E4-461D-8956-980F8C784B7D}" type="pres">
      <dgm:prSet presAssocID="{6F632C74-86FB-484F-9257-C7ADCB148A4A}" presName="space" presStyleCnt="0"/>
      <dgm:spPr/>
      <dgm:t>
        <a:bodyPr/>
        <a:lstStyle/>
        <a:p>
          <a:endParaRPr lang="en-US"/>
        </a:p>
      </dgm:t>
    </dgm:pt>
    <dgm:pt modelId="{6F5B83B4-E665-49FB-B1A6-42087BE9F6DB}" type="pres">
      <dgm:prSet presAssocID="{5F34539E-B408-4318-A231-C99FB30CA569}" presName="compositeB" presStyleCnt="0"/>
      <dgm:spPr/>
      <dgm:t>
        <a:bodyPr/>
        <a:lstStyle/>
        <a:p>
          <a:endParaRPr lang="en-US"/>
        </a:p>
      </dgm:t>
    </dgm:pt>
    <dgm:pt modelId="{BE0A0AFC-FD8E-449E-B088-0B7CFE55ACA2}" type="pres">
      <dgm:prSet presAssocID="{5F34539E-B408-4318-A231-C99FB30CA56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BBED6-4F7F-4368-A752-ACFE76182304}" type="pres">
      <dgm:prSet presAssocID="{5F34539E-B408-4318-A231-C99FB30CA569}" presName="circleB" presStyleLbl="node1" presStyleIdx="1" presStyleCnt="4"/>
      <dgm:spPr/>
      <dgm:t>
        <a:bodyPr/>
        <a:lstStyle/>
        <a:p>
          <a:endParaRPr lang="en-US"/>
        </a:p>
      </dgm:t>
    </dgm:pt>
    <dgm:pt modelId="{B8F0162C-842D-442A-9B0B-4560A5635DBC}" type="pres">
      <dgm:prSet presAssocID="{5F34539E-B408-4318-A231-C99FB30CA569}" presName="spaceB" presStyleCnt="0"/>
      <dgm:spPr/>
      <dgm:t>
        <a:bodyPr/>
        <a:lstStyle/>
        <a:p>
          <a:endParaRPr lang="en-US"/>
        </a:p>
      </dgm:t>
    </dgm:pt>
    <dgm:pt modelId="{34E116FA-E4F2-454C-A99C-38DA6C2F5C2A}" type="pres">
      <dgm:prSet presAssocID="{C7F81A2F-D37D-4805-A3A3-47F50B0D3651}" presName="space" presStyleCnt="0"/>
      <dgm:spPr/>
      <dgm:t>
        <a:bodyPr/>
        <a:lstStyle/>
        <a:p>
          <a:endParaRPr lang="en-US"/>
        </a:p>
      </dgm:t>
    </dgm:pt>
    <dgm:pt modelId="{6901D058-0A74-4EE4-BAED-748A124CC727}" type="pres">
      <dgm:prSet presAssocID="{DF62135D-7A1E-4802-8AC8-111FAB046298}" presName="compositeA" presStyleCnt="0"/>
      <dgm:spPr/>
      <dgm:t>
        <a:bodyPr/>
        <a:lstStyle/>
        <a:p>
          <a:endParaRPr lang="en-US"/>
        </a:p>
      </dgm:t>
    </dgm:pt>
    <dgm:pt modelId="{402E3362-18AF-4F25-B299-0B98B594FC37}" type="pres">
      <dgm:prSet presAssocID="{DF62135D-7A1E-4802-8AC8-111FAB046298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8D518-E2AA-499C-942D-82EED1C2761E}" type="pres">
      <dgm:prSet presAssocID="{DF62135D-7A1E-4802-8AC8-111FAB046298}" presName="circleA" presStyleLbl="node1" presStyleIdx="2" presStyleCnt="4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2DEC4F0-4A38-42E7-AD5C-E27B420CE9A0}" type="pres">
      <dgm:prSet presAssocID="{DF62135D-7A1E-4802-8AC8-111FAB046298}" presName="spaceA" presStyleCnt="0"/>
      <dgm:spPr/>
      <dgm:t>
        <a:bodyPr/>
        <a:lstStyle/>
        <a:p>
          <a:endParaRPr lang="en-US"/>
        </a:p>
      </dgm:t>
    </dgm:pt>
    <dgm:pt modelId="{52E06C8E-1568-4CAB-AC91-22258C824764}" type="pres">
      <dgm:prSet presAssocID="{AD0B79D0-8D75-4D55-A4D7-16B6D11AEFFA}" presName="space" presStyleCnt="0"/>
      <dgm:spPr/>
      <dgm:t>
        <a:bodyPr/>
        <a:lstStyle/>
        <a:p>
          <a:endParaRPr lang="en-US"/>
        </a:p>
      </dgm:t>
    </dgm:pt>
    <dgm:pt modelId="{01A9C02C-4937-4D3B-B7B8-82EB49193881}" type="pres">
      <dgm:prSet presAssocID="{76E26243-9477-420C-A9B5-6083BE4003E1}" presName="compositeB" presStyleCnt="0"/>
      <dgm:spPr/>
      <dgm:t>
        <a:bodyPr/>
        <a:lstStyle/>
        <a:p>
          <a:endParaRPr lang="en-US"/>
        </a:p>
      </dgm:t>
    </dgm:pt>
    <dgm:pt modelId="{D9877032-EB06-4496-85E6-D4705F5DEBC9}" type="pres">
      <dgm:prSet presAssocID="{76E26243-9477-420C-A9B5-6083BE4003E1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53058-08DD-4420-9E8E-593C68915B14}" type="pres">
      <dgm:prSet presAssocID="{76E26243-9477-420C-A9B5-6083BE4003E1}" presName="circleB" presStyleLbl="node1" presStyleIdx="3" presStyleCnt="4"/>
      <dgm:spPr/>
      <dgm:t>
        <a:bodyPr/>
        <a:lstStyle/>
        <a:p>
          <a:endParaRPr lang="en-US"/>
        </a:p>
      </dgm:t>
    </dgm:pt>
    <dgm:pt modelId="{B8EECCCD-A7F6-45EB-9FAC-3DA1F251A45B}" type="pres">
      <dgm:prSet presAssocID="{76E26243-9477-420C-A9B5-6083BE4003E1}" presName="spaceB" presStyleCnt="0"/>
      <dgm:spPr/>
      <dgm:t>
        <a:bodyPr/>
        <a:lstStyle/>
        <a:p>
          <a:endParaRPr lang="en-US"/>
        </a:p>
      </dgm:t>
    </dgm:pt>
  </dgm:ptLst>
  <dgm:cxnLst>
    <dgm:cxn modelId="{E1F0103A-2D83-4F6B-A435-72D052D263C9}" srcId="{F38DDB89-6B7F-4BCC-9237-7E0338E856F5}" destId="{6B68BEBB-70D8-4682-AF4A-FB50C9D8EE49}" srcOrd="0" destOrd="0" parTransId="{B8A1E8AB-7512-41DA-8749-389E3BC7F3BF}" sibTransId="{6F632C74-86FB-484F-9257-C7ADCB148A4A}"/>
    <dgm:cxn modelId="{FBC1C631-691C-4375-B2B3-39440815A655}" srcId="{F38DDB89-6B7F-4BCC-9237-7E0338E856F5}" destId="{76E26243-9477-420C-A9B5-6083BE4003E1}" srcOrd="3" destOrd="0" parTransId="{A4902C8C-A843-4541-90A7-A51086CA9081}" sibTransId="{DB3B246E-E05A-4A79-8DCB-3D13F706073C}"/>
    <dgm:cxn modelId="{612282B5-90F8-42CE-8750-B8C762851E74}" srcId="{F38DDB89-6B7F-4BCC-9237-7E0338E856F5}" destId="{DF62135D-7A1E-4802-8AC8-111FAB046298}" srcOrd="2" destOrd="0" parTransId="{32833B4D-ED2F-4F2D-A0C9-FB814B0D3EC3}" sibTransId="{AD0B79D0-8D75-4D55-A4D7-16B6D11AEFFA}"/>
    <dgm:cxn modelId="{91AB70F5-5D0D-4B91-A31C-0B89D22686BF}" srcId="{F38DDB89-6B7F-4BCC-9237-7E0338E856F5}" destId="{5F34539E-B408-4318-A231-C99FB30CA569}" srcOrd="1" destOrd="0" parTransId="{3B2E2F61-7591-453C-8384-C975AA7635A1}" sibTransId="{C7F81A2F-D37D-4805-A3A3-47F50B0D3651}"/>
    <dgm:cxn modelId="{1A2D0596-5D4E-4B49-8B3E-D4245C045A3B}" type="presOf" srcId="{6B68BEBB-70D8-4682-AF4A-FB50C9D8EE49}" destId="{67CC9E92-B928-4CE1-8828-0A640FDC8CA6}" srcOrd="0" destOrd="0" presId="urn:microsoft.com/office/officeart/2005/8/layout/hProcess11"/>
    <dgm:cxn modelId="{9F06E0B0-E555-4F01-B264-9F58951E3C3B}" type="presOf" srcId="{DF62135D-7A1E-4802-8AC8-111FAB046298}" destId="{402E3362-18AF-4F25-B299-0B98B594FC37}" srcOrd="0" destOrd="0" presId="urn:microsoft.com/office/officeart/2005/8/layout/hProcess11"/>
    <dgm:cxn modelId="{F43C9741-A1D5-4904-B428-906A671E7E7F}" type="presOf" srcId="{F38DDB89-6B7F-4BCC-9237-7E0338E856F5}" destId="{6692140B-9F39-4DFF-95CC-D6C8108D11E3}" srcOrd="0" destOrd="0" presId="urn:microsoft.com/office/officeart/2005/8/layout/hProcess11"/>
    <dgm:cxn modelId="{A68C19CB-D99B-4D6A-A8B0-D3CDB5D2AB69}" type="presOf" srcId="{76E26243-9477-420C-A9B5-6083BE4003E1}" destId="{D9877032-EB06-4496-85E6-D4705F5DEBC9}" srcOrd="0" destOrd="0" presId="urn:microsoft.com/office/officeart/2005/8/layout/hProcess11"/>
    <dgm:cxn modelId="{9DB652A5-AAC3-47A0-9FC6-6A5ABE128CBB}" type="presOf" srcId="{5F34539E-B408-4318-A231-C99FB30CA569}" destId="{BE0A0AFC-FD8E-449E-B088-0B7CFE55ACA2}" srcOrd="0" destOrd="0" presId="urn:microsoft.com/office/officeart/2005/8/layout/hProcess11"/>
    <dgm:cxn modelId="{2596B2A0-E775-4BE7-BDF0-5C70B41512A8}" type="presParOf" srcId="{6692140B-9F39-4DFF-95CC-D6C8108D11E3}" destId="{37A9FFC4-B3D0-4C2A-9671-C9CDFD833879}" srcOrd="0" destOrd="0" presId="urn:microsoft.com/office/officeart/2005/8/layout/hProcess11"/>
    <dgm:cxn modelId="{4025F27F-C6F9-4DB9-9EE9-0D97F85A57E0}" type="presParOf" srcId="{6692140B-9F39-4DFF-95CC-D6C8108D11E3}" destId="{37C446A5-9BE1-4398-8F63-5D373BF94959}" srcOrd="1" destOrd="0" presId="urn:microsoft.com/office/officeart/2005/8/layout/hProcess11"/>
    <dgm:cxn modelId="{2ED31B1E-E3E7-4EA1-A1DA-4BD9DD8F9AF0}" type="presParOf" srcId="{37C446A5-9BE1-4398-8F63-5D373BF94959}" destId="{28558072-E504-4122-AEC6-C51D49DD8C4B}" srcOrd="0" destOrd="0" presId="urn:microsoft.com/office/officeart/2005/8/layout/hProcess11"/>
    <dgm:cxn modelId="{3CBED59C-929A-4F01-8B4D-CD9AAD96710B}" type="presParOf" srcId="{28558072-E504-4122-AEC6-C51D49DD8C4B}" destId="{67CC9E92-B928-4CE1-8828-0A640FDC8CA6}" srcOrd="0" destOrd="0" presId="urn:microsoft.com/office/officeart/2005/8/layout/hProcess11"/>
    <dgm:cxn modelId="{0C1A135C-0753-4535-B558-16341B7F7975}" type="presParOf" srcId="{28558072-E504-4122-AEC6-C51D49DD8C4B}" destId="{806E2669-12C4-4EBC-BBA7-6A9847042EA4}" srcOrd="1" destOrd="0" presId="urn:microsoft.com/office/officeart/2005/8/layout/hProcess11"/>
    <dgm:cxn modelId="{97BE0D80-461E-4BF3-B1CB-3EAA0994BB19}" type="presParOf" srcId="{28558072-E504-4122-AEC6-C51D49DD8C4B}" destId="{B5239BFE-9A57-4112-926E-820CF2B8F311}" srcOrd="2" destOrd="0" presId="urn:microsoft.com/office/officeart/2005/8/layout/hProcess11"/>
    <dgm:cxn modelId="{A2318D47-DFD2-4F36-8C75-244A76A4DECD}" type="presParOf" srcId="{37C446A5-9BE1-4398-8F63-5D373BF94959}" destId="{BC783731-02E4-461D-8956-980F8C784B7D}" srcOrd="1" destOrd="0" presId="urn:microsoft.com/office/officeart/2005/8/layout/hProcess11"/>
    <dgm:cxn modelId="{D9543A88-ED2B-43D1-B616-514C59C6155D}" type="presParOf" srcId="{37C446A5-9BE1-4398-8F63-5D373BF94959}" destId="{6F5B83B4-E665-49FB-B1A6-42087BE9F6DB}" srcOrd="2" destOrd="0" presId="urn:microsoft.com/office/officeart/2005/8/layout/hProcess11"/>
    <dgm:cxn modelId="{2202E3F4-B604-4B09-B562-B2AF12056C51}" type="presParOf" srcId="{6F5B83B4-E665-49FB-B1A6-42087BE9F6DB}" destId="{BE0A0AFC-FD8E-449E-B088-0B7CFE55ACA2}" srcOrd="0" destOrd="0" presId="urn:microsoft.com/office/officeart/2005/8/layout/hProcess11"/>
    <dgm:cxn modelId="{DFF21110-1F3F-4409-A3FC-617AEB5E1ED2}" type="presParOf" srcId="{6F5B83B4-E665-49FB-B1A6-42087BE9F6DB}" destId="{700BBED6-4F7F-4368-A752-ACFE76182304}" srcOrd="1" destOrd="0" presId="urn:microsoft.com/office/officeart/2005/8/layout/hProcess11"/>
    <dgm:cxn modelId="{7F16705A-59E0-4A18-BA8F-A338CF57E96E}" type="presParOf" srcId="{6F5B83B4-E665-49FB-B1A6-42087BE9F6DB}" destId="{B8F0162C-842D-442A-9B0B-4560A5635DBC}" srcOrd="2" destOrd="0" presId="urn:microsoft.com/office/officeart/2005/8/layout/hProcess11"/>
    <dgm:cxn modelId="{7C2F895B-4836-490E-B19A-27F23ABA0D31}" type="presParOf" srcId="{37C446A5-9BE1-4398-8F63-5D373BF94959}" destId="{34E116FA-E4F2-454C-A99C-38DA6C2F5C2A}" srcOrd="3" destOrd="0" presId="urn:microsoft.com/office/officeart/2005/8/layout/hProcess11"/>
    <dgm:cxn modelId="{0317F190-BA98-4C8B-9168-742A57A7D356}" type="presParOf" srcId="{37C446A5-9BE1-4398-8F63-5D373BF94959}" destId="{6901D058-0A74-4EE4-BAED-748A124CC727}" srcOrd="4" destOrd="0" presId="urn:microsoft.com/office/officeart/2005/8/layout/hProcess11"/>
    <dgm:cxn modelId="{B9E4F405-404D-47C6-985C-18830C3AD1B2}" type="presParOf" srcId="{6901D058-0A74-4EE4-BAED-748A124CC727}" destId="{402E3362-18AF-4F25-B299-0B98B594FC37}" srcOrd="0" destOrd="0" presId="urn:microsoft.com/office/officeart/2005/8/layout/hProcess11"/>
    <dgm:cxn modelId="{EA844BD2-630A-4ABE-87C9-E7AC74E4E7BF}" type="presParOf" srcId="{6901D058-0A74-4EE4-BAED-748A124CC727}" destId="{4E88D518-E2AA-499C-942D-82EED1C2761E}" srcOrd="1" destOrd="0" presId="urn:microsoft.com/office/officeart/2005/8/layout/hProcess11"/>
    <dgm:cxn modelId="{C35DCBC7-EE59-4DF2-9A97-6DEE268C4473}" type="presParOf" srcId="{6901D058-0A74-4EE4-BAED-748A124CC727}" destId="{32DEC4F0-4A38-42E7-AD5C-E27B420CE9A0}" srcOrd="2" destOrd="0" presId="urn:microsoft.com/office/officeart/2005/8/layout/hProcess11"/>
    <dgm:cxn modelId="{238EF230-5CDF-413E-84E1-3F76803295D4}" type="presParOf" srcId="{37C446A5-9BE1-4398-8F63-5D373BF94959}" destId="{52E06C8E-1568-4CAB-AC91-22258C824764}" srcOrd="5" destOrd="0" presId="urn:microsoft.com/office/officeart/2005/8/layout/hProcess11"/>
    <dgm:cxn modelId="{6DE98114-AE8A-4268-A850-4F87D4A53413}" type="presParOf" srcId="{37C446A5-9BE1-4398-8F63-5D373BF94959}" destId="{01A9C02C-4937-4D3B-B7B8-82EB49193881}" srcOrd="6" destOrd="0" presId="urn:microsoft.com/office/officeart/2005/8/layout/hProcess11"/>
    <dgm:cxn modelId="{5468F78C-C639-406D-8F05-82ECF43DFD58}" type="presParOf" srcId="{01A9C02C-4937-4D3B-B7B8-82EB49193881}" destId="{D9877032-EB06-4496-85E6-D4705F5DEBC9}" srcOrd="0" destOrd="0" presId="urn:microsoft.com/office/officeart/2005/8/layout/hProcess11"/>
    <dgm:cxn modelId="{7AAC3291-C407-405C-8683-A8B2736FF199}" type="presParOf" srcId="{01A9C02C-4937-4D3B-B7B8-82EB49193881}" destId="{A2053058-08DD-4420-9E8E-593C68915B14}" srcOrd="1" destOrd="0" presId="urn:microsoft.com/office/officeart/2005/8/layout/hProcess11"/>
    <dgm:cxn modelId="{87EF1DED-E73C-4150-B426-BFE54AE3627D}" type="presParOf" srcId="{01A9C02C-4937-4D3B-B7B8-82EB49193881}" destId="{B8EECCCD-A7F6-45EB-9FAC-3DA1F251A4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DDB89-6B7F-4BCC-9237-7E0338E856F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8BEBB-70D8-4682-AF4A-FB50C9D8EE49}">
      <dgm:prSet/>
      <dgm:spPr/>
      <dgm:t>
        <a:bodyPr/>
        <a:lstStyle/>
        <a:p>
          <a:pPr rtl="0"/>
          <a:r>
            <a:rPr lang="en-US" b="0" dirty="0" smtClean="0"/>
            <a:t>Product quality</a:t>
          </a:r>
          <a:endParaRPr lang="en-US" b="0" dirty="0"/>
        </a:p>
      </dgm:t>
    </dgm:pt>
    <dgm:pt modelId="{B8A1E8AB-7512-41DA-8749-389E3BC7F3BF}" type="parTrans" cxnId="{E1F0103A-2D83-4F6B-A435-72D052D263C9}">
      <dgm:prSet/>
      <dgm:spPr/>
      <dgm:t>
        <a:bodyPr/>
        <a:lstStyle/>
        <a:p>
          <a:endParaRPr lang="en-US"/>
        </a:p>
      </dgm:t>
    </dgm:pt>
    <dgm:pt modelId="{6F632C74-86FB-484F-9257-C7ADCB148A4A}" type="sibTrans" cxnId="{E1F0103A-2D83-4F6B-A435-72D052D263C9}">
      <dgm:prSet/>
      <dgm:spPr/>
      <dgm:t>
        <a:bodyPr/>
        <a:lstStyle/>
        <a:p>
          <a:endParaRPr lang="en-US"/>
        </a:p>
      </dgm:t>
    </dgm:pt>
    <dgm:pt modelId="{5F34539E-B408-4318-A231-C99FB30CA569}">
      <dgm:prSet/>
      <dgm:spPr/>
      <dgm:t>
        <a:bodyPr/>
        <a:lstStyle/>
        <a:p>
          <a:pPr rtl="0"/>
          <a:r>
            <a:rPr lang="en-US" b="0" dirty="0" smtClean="0"/>
            <a:t>Code quality</a:t>
          </a:r>
          <a:endParaRPr lang="en-US" b="0" dirty="0"/>
        </a:p>
      </dgm:t>
    </dgm:pt>
    <dgm:pt modelId="{3B2E2F61-7591-453C-8384-C975AA7635A1}" type="parTrans" cxnId="{91AB70F5-5D0D-4B91-A31C-0B89D22686BF}">
      <dgm:prSet/>
      <dgm:spPr/>
      <dgm:t>
        <a:bodyPr/>
        <a:lstStyle/>
        <a:p>
          <a:endParaRPr lang="en-US"/>
        </a:p>
      </dgm:t>
    </dgm:pt>
    <dgm:pt modelId="{C7F81A2F-D37D-4805-A3A3-47F50B0D3651}" type="sibTrans" cxnId="{91AB70F5-5D0D-4B91-A31C-0B89D22686BF}">
      <dgm:prSet/>
      <dgm:spPr/>
      <dgm:t>
        <a:bodyPr/>
        <a:lstStyle/>
        <a:p>
          <a:endParaRPr lang="en-US"/>
        </a:p>
      </dgm:t>
    </dgm:pt>
    <dgm:pt modelId="{DF62135D-7A1E-4802-8AC8-111FAB046298}">
      <dgm:prSet/>
      <dgm:spPr/>
      <dgm:t>
        <a:bodyPr/>
        <a:lstStyle/>
        <a:p>
          <a:pPr rtl="0"/>
          <a:r>
            <a:rPr lang="en-US" b="0" dirty="0" smtClean="0"/>
            <a:t>Known issues in building cloud-based system</a:t>
          </a:r>
          <a:endParaRPr lang="en-US" b="0" dirty="0"/>
        </a:p>
      </dgm:t>
    </dgm:pt>
    <dgm:pt modelId="{32833B4D-ED2F-4F2D-A0C9-FB814B0D3EC3}" type="parTrans" cxnId="{612282B5-90F8-42CE-8750-B8C762851E74}">
      <dgm:prSet/>
      <dgm:spPr/>
      <dgm:t>
        <a:bodyPr/>
        <a:lstStyle/>
        <a:p>
          <a:endParaRPr lang="en-US"/>
        </a:p>
      </dgm:t>
    </dgm:pt>
    <dgm:pt modelId="{AD0B79D0-8D75-4D55-A4D7-16B6D11AEFFA}" type="sibTrans" cxnId="{612282B5-90F8-42CE-8750-B8C762851E74}">
      <dgm:prSet/>
      <dgm:spPr/>
      <dgm:t>
        <a:bodyPr/>
        <a:lstStyle/>
        <a:p>
          <a:endParaRPr lang="en-US"/>
        </a:p>
      </dgm:t>
    </dgm:pt>
    <dgm:pt modelId="{76E26243-9477-420C-A9B5-6083BE4003E1}">
      <dgm:prSet/>
      <dgm:spPr/>
      <dgm:t>
        <a:bodyPr/>
        <a:lstStyle/>
        <a:p>
          <a:pPr rtl="0"/>
          <a:r>
            <a:rPr lang="en-US" b="1" dirty="0" smtClean="0"/>
            <a:t>Cautions</a:t>
          </a:r>
          <a:endParaRPr lang="en-US" b="1" dirty="0"/>
        </a:p>
      </dgm:t>
    </dgm:pt>
    <dgm:pt modelId="{A4902C8C-A843-4541-90A7-A51086CA9081}" type="parTrans" cxnId="{FBC1C631-691C-4375-B2B3-39440815A655}">
      <dgm:prSet/>
      <dgm:spPr/>
      <dgm:t>
        <a:bodyPr/>
        <a:lstStyle/>
        <a:p>
          <a:endParaRPr lang="en-US"/>
        </a:p>
      </dgm:t>
    </dgm:pt>
    <dgm:pt modelId="{DB3B246E-E05A-4A79-8DCB-3D13F706073C}" type="sibTrans" cxnId="{FBC1C631-691C-4375-B2B3-39440815A655}">
      <dgm:prSet/>
      <dgm:spPr/>
      <dgm:t>
        <a:bodyPr/>
        <a:lstStyle/>
        <a:p>
          <a:endParaRPr lang="en-US"/>
        </a:p>
      </dgm:t>
    </dgm:pt>
    <dgm:pt modelId="{6692140B-9F39-4DFF-95CC-D6C8108D11E3}" type="pres">
      <dgm:prSet presAssocID="{F38DDB89-6B7F-4BCC-9237-7E0338E856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A9FFC4-B3D0-4C2A-9671-C9CDFD833879}" type="pres">
      <dgm:prSet presAssocID="{F38DDB89-6B7F-4BCC-9237-7E0338E856F5}" presName="arrow" presStyleLbl="bgShp" presStyleIdx="0" presStyleCnt="1"/>
      <dgm:spPr/>
      <dgm:t>
        <a:bodyPr/>
        <a:lstStyle/>
        <a:p>
          <a:endParaRPr lang="en-US"/>
        </a:p>
      </dgm:t>
    </dgm:pt>
    <dgm:pt modelId="{37C446A5-9BE1-4398-8F63-5D373BF94959}" type="pres">
      <dgm:prSet presAssocID="{F38DDB89-6B7F-4BCC-9237-7E0338E856F5}" presName="points" presStyleCnt="0"/>
      <dgm:spPr/>
      <dgm:t>
        <a:bodyPr/>
        <a:lstStyle/>
        <a:p>
          <a:endParaRPr lang="en-US"/>
        </a:p>
      </dgm:t>
    </dgm:pt>
    <dgm:pt modelId="{28558072-E504-4122-AEC6-C51D49DD8C4B}" type="pres">
      <dgm:prSet presAssocID="{6B68BEBB-70D8-4682-AF4A-FB50C9D8EE49}" presName="compositeA" presStyleCnt="0"/>
      <dgm:spPr/>
      <dgm:t>
        <a:bodyPr/>
        <a:lstStyle/>
        <a:p>
          <a:endParaRPr lang="en-US"/>
        </a:p>
      </dgm:t>
    </dgm:pt>
    <dgm:pt modelId="{67CC9E92-B928-4CE1-8828-0A640FDC8CA6}" type="pres">
      <dgm:prSet presAssocID="{6B68BEBB-70D8-4682-AF4A-FB50C9D8EE4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E2669-12C4-4EBC-BBA7-6A9847042EA4}" type="pres">
      <dgm:prSet presAssocID="{6B68BEBB-70D8-4682-AF4A-FB50C9D8EE49}" presName="circleA" presStyleLbl="node1" presStyleIdx="0" presStyleCnt="4"/>
      <dgm:spPr/>
      <dgm:t>
        <a:bodyPr/>
        <a:lstStyle/>
        <a:p>
          <a:endParaRPr lang="en-US"/>
        </a:p>
      </dgm:t>
    </dgm:pt>
    <dgm:pt modelId="{B5239BFE-9A57-4112-926E-820CF2B8F311}" type="pres">
      <dgm:prSet presAssocID="{6B68BEBB-70D8-4682-AF4A-FB50C9D8EE49}" presName="spaceA" presStyleCnt="0"/>
      <dgm:spPr/>
      <dgm:t>
        <a:bodyPr/>
        <a:lstStyle/>
        <a:p>
          <a:endParaRPr lang="en-US"/>
        </a:p>
      </dgm:t>
    </dgm:pt>
    <dgm:pt modelId="{BC783731-02E4-461D-8956-980F8C784B7D}" type="pres">
      <dgm:prSet presAssocID="{6F632C74-86FB-484F-9257-C7ADCB148A4A}" presName="space" presStyleCnt="0"/>
      <dgm:spPr/>
      <dgm:t>
        <a:bodyPr/>
        <a:lstStyle/>
        <a:p>
          <a:endParaRPr lang="en-US"/>
        </a:p>
      </dgm:t>
    </dgm:pt>
    <dgm:pt modelId="{6F5B83B4-E665-49FB-B1A6-42087BE9F6DB}" type="pres">
      <dgm:prSet presAssocID="{5F34539E-B408-4318-A231-C99FB30CA569}" presName="compositeB" presStyleCnt="0"/>
      <dgm:spPr/>
      <dgm:t>
        <a:bodyPr/>
        <a:lstStyle/>
        <a:p>
          <a:endParaRPr lang="en-US"/>
        </a:p>
      </dgm:t>
    </dgm:pt>
    <dgm:pt modelId="{BE0A0AFC-FD8E-449E-B088-0B7CFE55ACA2}" type="pres">
      <dgm:prSet presAssocID="{5F34539E-B408-4318-A231-C99FB30CA56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BBED6-4F7F-4368-A752-ACFE76182304}" type="pres">
      <dgm:prSet presAssocID="{5F34539E-B408-4318-A231-C99FB30CA569}" presName="circleB" presStyleLbl="node1" presStyleIdx="1" presStyleCnt="4"/>
      <dgm:spPr/>
      <dgm:t>
        <a:bodyPr/>
        <a:lstStyle/>
        <a:p>
          <a:endParaRPr lang="en-US"/>
        </a:p>
      </dgm:t>
    </dgm:pt>
    <dgm:pt modelId="{B8F0162C-842D-442A-9B0B-4560A5635DBC}" type="pres">
      <dgm:prSet presAssocID="{5F34539E-B408-4318-A231-C99FB30CA569}" presName="spaceB" presStyleCnt="0"/>
      <dgm:spPr/>
      <dgm:t>
        <a:bodyPr/>
        <a:lstStyle/>
        <a:p>
          <a:endParaRPr lang="en-US"/>
        </a:p>
      </dgm:t>
    </dgm:pt>
    <dgm:pt modelId="{34E116FA-E4F2-454C-A99C-38DA6C2F5C2A}" type="pres">
      <dgm:prSet presAssocID="{C7F81A2F-D37D-4805-A3A3-47F50B0D3651}" presName="space" presStyleCnt="0"/>
      <dgm:spPr/>
      <dgm:t>
        <a:bodyPr/>
        <a:lstStyle/>
        <a:p>
          <a:endParaRPr lang="en-US"/>
        </a:p>
      </dgm:t>
    </dgm:pt>
    <dgm:pt modelId="{6901D058-0A74-4EE4-BAED-748A124CC727}" type="pres">
      <dgm:prSet presAssocID="{DF62135D-7A1E-4802-8AC8-111FAB046298}" presName="compositeA" presStyleCnt="0"/>
      <dgm:spPr/>
      <dgm:t>
        <a:bodyPr/>
        <a:lstStyle/>
        <a:p>
          <a:endParaRPr lang="en-US"/>
        </a:p>
      </dgm:t>
    </dgm:pt>
    <dgm:pt modelId="{402E3362-18AF-4F25-B299-0B98B594FC37}" type="pres">
      <dgm:prSet presAssocID="{DF62135D-7A1E-4802-8AC8-111FAB046298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8D518-E2AA-499C-942D-82EED1C2761E}" type="pres">
      <dgm:prSet presAssocID="{DF62135D-7A1E-4802-8AC8-111FAB046298}" presName="circleA" presStyleLbl="node1" presStyleIdx="2" presStyleCnt="4"/>
      <dgm:spPr/>
      <dgm:t>
        <a:bodyPr/>
        <a:lstStyle/>
        <a:p>
          <a:endParaRPr lang="en-US"/>
        </a:p>
      </dgm:t>
    </dgm:pt>
    <dgm:pt modelId="{32DEC4F0-4A38-42E7-AD5C-E27B420CE9A0}" type="pres">
      <dgm:prSet presAssocID="{DF62135D-7A1E-4802-8AC8-111FAB046298}" presName="spaceA" presStyleCnt="0"/>
      <dgm:spPr/>
      <dgm:t>
        <a:bodyPr/>
        <a:lstStyle/>
        <a:p>
          <a:endParaRPr lang="en-US"/>
        </a:p>
      </dgm:t>
    </dgm:pt>
    <dgm:pt modelId="{52E06C8E-1568-4CAB-AC91-22258C824764}" type="pres">
      <dgm:prSet presAssocID="{AD0B79D0-8D75-4D55-A4D7-16B6D11AEFFA}" presName="space" presStyleCnt="0"/>
      <dgm:spPr/>
      <dgm:t>
        <a:bodyPr/>
        <a:lstStyle/>
        <a:p>
          <a:endParaRPr lang="en-US"/>
        </a:p>
      </dgm:t>
    </dgm:pt>
    <dgm:pt modelId="{01A9C02C-4937-4D3B-B7B8-82EB49193881}" type="pres">
      <dgm:prSet presAssocID="{76E26243-9477-420C-A9B5-6083BE4003E1}" presName="compositeB" presStyleCnt="0"/>
      <dgm:spPr/>
      <dgm:t>
        <a:bodyPr/>
        <a:lstStyle/>
        <a:p>
          <a:endParaRPr lang="en-US"/>
        </a:p>
      </dgm:t>
    </dgm:pt>
    <dgm:pt modelId="{D9877032-EB06-4496-85E6-D4705F5DEBC9}" type="pres">
      <dgm:prSet presAssocID="{76E26243-9477-420C-A9B5-6083BE4003E1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53058-08DD-4420-9E8E-593C68915B14}" type="pres">
      <dgm:prSet presAssocID="{76E26243-9477-420C-A9B5-6083BE4003E1}" presName="circleB" presStyleLbl="node1" presStyleIdx="3" presStyleCnt="4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8EECCCD-A7F6-45EB-9FAC-3DA1F251A45B}" type="pres">
      <dgm:prSet presAssocID="{76E26243-9477-420C-A9B5-6083BE4003E1}" presName="spaceB" presStyleCnt="0"/>
      <dgm:spPr/>
      <dgm:t>
        <a:bodyPr/>
        <a:lstStyle/>
        <a:p>
          <a:endParaRPr lang="en-US"/>
        </a:p>
      </dgm:t>
    </dgm:pt>
  </dgm:ptLst>
  <dgm:cxnLst>
    <dgm:cxn modelId="{E1F0103A-2D83-4F6B-A435-72D052D263C9}" srcId="{F38DDB89-6B7F-4BCC-9237-7E0338E856F5}" destId="{6B68BEBB-70D8-4682-AF4A-FB50C9D8EE49}" srcOrd="0" destOrd="0" parTransId="{B8A1E8AB-7512-41DA-8749-389E3BC7F3BF}" sibTransId="{6F632C74-86FB-484F-9257-C7ADCB148A4A}"/>
    <dgm:cxn modelId="{C231E48A-8A53-4063-A2C1-27670A61387B}" type="presOf" srcId="{F38DDB89-6B7F-4BCC-9237-7E0338E856F5}" destId="{6692140B-9F39-4DFF-95CC-D6C8108D11E3}" srcOrd="0" destOrd="0" presId="urn:microsoft.com/office/officeart/2005/8/layout/hProcess11"/>
    <dgm:cxn modelId="{FBC1C631-691C-4375-B2B3-39440815A655}" srcId="{F38DDB89-6B7F-4BCC-9237-7E0338E856F5}" destId="{76E26243-9477-420C-A9B5-6083BE4003E1}" srcOrd="3" destOrd="0" parTransId="{A4902C8C-A843-4541-90A7-A51086CA9081}" sibTransId="{DB3B246E-E05A-4A79-8DCB-3D13F706073C}"/>
    <dgm:cxn modelId="{612282B5-90F8-42CE-8750-B8C762851E74}" srcId="{F38DDB89-6B7F-4BCC-9237-7E0338E856F5}" destId="{DF62135D-7A1E-4802-8AC8-111FAB046298}" srcOrd="2" destOrd="0" parTransId="{32833B4D-ED2F-4F2D-A0C9-FB814B0D3EC3}" sibTransId="{AD0B79D0-8D75-4D55-A4D7-16B6D11AEFFA}"/>
    <dgm:cxn modelId="{91AB70F5-5D0D-4B91-A31C-0B89D22686BF}" srcId="{F38DDB89-6B7F-4BCC-9237-7E0338E856F5}" destId="{5F34539E-B408-4318-A231-C99FB30CA569}" srcOrd="1" destOrd="0" parTransId="{3B2E2F61-7591-453C-8384-C975AA7635A1}" sibTransId="{C7F81A2F-D37D-4805-A3A3-47F50B0D3651}"/>
    <dgm:cxn modelId="{6F01A7A1-D02E-4031-B6A2-76A0DDD8D3D9}" type="presOf" srcId="{DF62135D-7A1E-4802-8AC8-111FAB046298}" destId="{402E3362-18AF-4F25-B299-0B98B594FC37}" srcOrd="0" destOrd="0" presId="urn:microsoft.com/office/officeart/2005/8/layout/hProcess11"/>
    <dgm:cxn modelId="{5C03EF12-4BD6-42A7-8C7D-C0477668107B}" type="presOf" srcId="{5F34539E-B408-4318-A231-C99FB30CA569}" destId="{BE0A0AFC-FD8E-449E-B088-0B7CFE55ACA2}" srcOrd="0" destOrd="0" presId="urn:microsoft.com/office/officeart/2005/8/layout/hProcess11"/>
    <dgm:cxn modelId="{88C53756-B75C-44D1-A79B-38D93922B3A6}" type="presOf" srcId="{76E26243-9477-420C-A9B5-6083BE4003E1}" destId="{D9877032-EB06-4496-85E6-D4705F5DEBC9}" srcOrd="0" destOrd="0" presId="urn:microsoft.com/office/officeart/2005/8/layout/hProcess11"/>
    <dgm:cxn modelId="{C2BD87E8-BA43-4DE8-A1BE-B866AF7E7164}" type="presOf" srcId="{6B68BEBB-70D8-4682-AF4A-FB50C9D8EE49}" destId="{67CC9E92-B928-4CE1-8828-0A640FDC8CA6}" srcOrd="0" destOrd="0" presId="urn:microsoft.com/office/officeart/2005/8/layout/hProcess11"/>
    <dgm:cxn modelId="{91AF7FE1-10E5-42CE-A241-BCA26AAFCE27}" type="presParOf" srcId="{6692140B-9F39-4DFF-95CC-D6C8108D11E3}" destId="{37A9FFC4-B3D0-4C2A-9671-C9CDFD833879}" srcOrd="0" destOrd="0" presId="urn:microsoft.com/office/officeart/2005/8/layout/hProcess11"/>
    <dgm:cxn modelId="{D70CA39F-0869-43D7-8DA7-C48CA6836B49}" type="presParOf" srcId="{6692140B-9F39-4DFF-95CC-D6C8108D11E3}" destId="{37C446A5-9BE1-4398-8F63-5D373BF94959}" srcOrd="1" destOrd="0" presId="urn:microsoft.com/office/officeart/2005/8/layout/hProcess11"/>
    <dgm:cxn modelId="{D56122FB-A695-4EF0-BFB4-F5489DD308A1}" type="presParOf" srcId="{37C446A5-9BE1-4398-8F63-5D373BF94959}" destId="{28558072-E504-4122-AEC6-C51D49DD8C4B}" srcOrd="0" destOrd="0" presId="urn:microsoft.com/office/officeart/2005/8/layout/hProcess11"/>
    <dgm:cxn modelId="{E4C5A52D-F675-4923-A448-795A115FF52A}" type="presParOf" srcId="{28558072-E504-4122-AEC6-C51D49DD8C4B}" destId="{67CC9E92-B928-4CE1-8828-0A640FDC8CA6}" srcOrd="0" destOrd="0" presId="urn:microsoft.com/office/officeart/2005/8/layout/hProcess11"/>
    <dgm:cxn modelId="{EAE9E4B8-5EBB-4629-AD01-E29B4AED099E}" type="presParOf" srcId="{28558072-E504-4122-AEC6-C51D49DD8C4B}" destId="{806E2669-12C4-4EBC-BBA7-6A9847042EA4}" srcOrd="1" destOrd="0" presId="urn:microsoft.com/office/officeart/2005/8/layout/hProcess11"/>
    <dgm:cxn modelId="{B88C016F-8B63-417E-B177-53AECA7A0A12}" type="presParOf" srcId="{28558072-E504-4122-AEC6-C51D49DD8C4B}" destId="{B5239BFE-9A57-4112-926E-820CF2B8F311}" srcOrd="2" destOrd="0" presId="urn:microsoft.com/office/officeart/2005/8/layout/hProcess11"/>
    <dgm:cxn modelId="{DF18670F-0CF2-45BC-BDF0-A88365B7ACAD}" type="presParOf" srcId="{37C446A5-9BE1-4398-8F63-5D373BF94959}" destId="{BC783731-02E4-461D-8956-980F8C784B7D}" srcOrd="1" destOrd="0" presId="urn:microsoft.com/office/officeart/2005/8/layout/hProcess11"/>
    <dgm:cxn modelId="{4C3086A4-5781-43A0-8871-37759B9EF272}" type="presParOf" srcId="{37C446A5-9BE1-4398-8F63-5D373BF94959}" destId="{6F5B83B4-E665-49FB-B1A6-42087BE9F6DB}" srcOrd="2" destOrd="0" presId="urn:microsoft.com/office/officeart/2005/8/layout/hProcess11"/>
    <dgm:cxn modelId="{7576E195-DBC1-42AE-9359-56C08042167E}" type="presParOf" srcId="{6F5B83B4-E665-49FB-B1A6-42087BE9F6DB}" destId="{BE0A0AFC-FD8E-449E-B088-0B7CFE55ACA2}" srcOrd="0" destOrd="0" presId="urn:microsoft.com/office/officeart/2005/8/layout/hProcess11"/>
    <dgm:cxn modelId="{ED118291-96D6-4CBF-BCD9-0B47E082C5C0}" type="presParOf" srcId="{6F5B83B4-E665-49FB-B1A6-42087BE9F6DB}" destId="{700BBED6-4F7F-4368-A752-ACFE76182304}" srcOrd="1" destOrd="0" presId="urn:microsoft.com/office/officeart/2005/8/layout/hProcess11"/>
    <dgm:cxn modelId="{37154E51-171C-412F-8653-7ACF621B52E2}" type="presParOf" srcId="{6F5B83B4-E665-49FB-B1A6-42087BE9F6DB}" destId="{B8F0162C-842D-442A-9B0B-4560A5635DBC}" srcOrd="2" destOrd="0" presId="urn:microsoft.com/office/officeart/2005/8/layout/hProcess11"/>
    <dgm:cxn modelId="{F765EA17-CC30-45A7-9605-433209D276E8}" type="presParOf" srcId="{37C446A5-9BE1-4398-8F63-5D373BF94959}" destId="{34E116FA-E4F2-454C-A99C-38DA6C2F5C2A}" srcOrd="3" destOrd="0" presId="urn:microsoft.com/office/officeart/2005/8/layout/hProcess11"/>
    <dgm:cxn modelId="{A460A645-62CA-444E-A803-8E1DAE0109EA}" type="presParOf" srcId="{37C446A5-9BE1-4398-8F63-5D373BF94959}" destId="{6901D058-0A74-4EE4-BAED-748A124CC727}" srcOrd="4" destOrd="0" presId="urn:microsoft.com/office/officeart/2005/8/layout/hProcess11"/>
    <dgm:cxn modelId="{586970DD-0CD3-49E1-B4B2-8B94468FCD66}" type="presParOf" srcId="{6901D058-0A74-4EE4-BAED-748A124CC727}" destId="{402E3362-18AF-4F25-B299-0B98B594FC37}" srcOrd="0" destOrd="0" presId="urn:microsoft.com/office/officeart/2005/8/layout/hProcess11"/>
    <dgm:cxn modelId="{F9109D81-03B8-472C-903D-4A5C4A95277B}" type="presParOf" srcId="{6901D058-0A74-4EE4-BAED-748A124CC727}" destId="{4E88D518-E2AA-499C-942D-82EED1C2761E}" srcOrd="1" destOrd="0" presId="urn:microsoft.com/office/officeart/2005/8/layout/hProcess11"/>
    <dgm:cxn modelId="{6388E6C9-3672-4171-BA13-01E76E62DDC6}" type="presParOf" srcId="{6901D058-0A74-4EE4-BAED-748A124CC727}" destId="{32DEC4F0-4A38-42E7-AD5C-E27B420CE9A0}" srcOrd="2" destOrd="0" presId="urn:microsoft.com/office/officeart/2005/8/layout/hProcess11"/>
    <dgm:cxn modelId="{8862CF56-2870-44F5-A8EE-225EBFE662FD}" type="presParOf" srcId="{37C446A5-9BE1-4398-8F63-5D373BF94959}" destId="{52E06C8E-1568-4CAB-AC91-22258C824764}" srcOrd="5" destOrd="0" presId="urn:microsoft.com/office/officeart/2005/8/layout/hProcess11"/>
    <dgm:cxn modelId="{BB0A1379-B61C-48D1-986C-92F9CD4C92B6}" type="presParOf" srcId="{37C446A5-9BE1-4398-8F63-5D373BF94959}" destId="{01A9C02C-4937-4D3B-B7B8-82EB49193881}" srcOrd="6" destOrd="0" presId="urn:microsoft.com/office/officeart/2005/8/layout/hProcess11"/>
    <dgm:cxn modelId="{80230A37-0F0D-46A0-9703-2F16FD3BB259}" type="presParOf" srcId="{01A9C02C-4937-4D3B-B7B8-82EB49193881}" destId="{D9877032-EB06-4496-85E6-D4705F5DEBC9}" srcOrd="0" destOrd="0" presId="urn:microsoft.com/office/officeart/2005/8/layout/hProcess11"/>
    <dgm:cxn modelId="{50DE9E99-0F9E-41F7-9EB1-418C2BD2366D}" type="presParOf" srcId="{01A9C02C-4937-4D3B-B7B8-82EB49193881}" destId="{A2053058-08DD-4420-9E8E-593C68915B14}" srcOrd="1" destOrd="0" presId="urn:microsoft.com/office/officeart/2005/8/layout/hProcess11"/>
    <dgm:cxn modelId="{CCA1B786-4D17-40CA-ACB9-5A38CC6D0B0E}" type="presParOf" srcId="{01A9C02C-4937-4D3B-B7B8-82EB49193881}" destId="{B8EECCCD-A7F6-45EB-9FAC-3DA1F251A4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FFC4-B3D0-4C2A-9671-C9CDFD833879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C9E92-B928-4CE1-8828-0A640FDC8CA6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Product quality</a:t>
          </a:r>
          <a:endParaRPr lang="en-US" sz="2300" b="0" kern="1200" dirty="0"/>
        </a:p>
      </dsp:txBody>
      <dsp:txXfrm>
        <a:off x="4736" y="0"/>
        <a:ext cx="2278208" cy="1740535"/>
      </dsp:txXfrm>
    </dsp:sp>
    <dsp:sp modelId="{806E2669-12C4-4EBC-BBA7-6A9847042EA4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A0AFC-FD8E-449E-B088-0B7CFE55ACA2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Code quality</a:t>
          </a:r>
          <a:endParaRPr lang="en-US" sz="2300" kern="1200"/>
        </a:p>
      </dsp:txBody>
      <dsp:txXfrm>
        <a:off x="2396855" y="2610802"/>
        <a:ext cx="2278208" cy="1740535"/>
      </dsp:txXfrm>
    </dsp:sp>
    <dsp:sp modelId="{700BBED6-4F7F-4368-A752-ACFE76182304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E3362-18AF-4F25-B299-0B98B594FC37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Known issues in building cloud-based system</a:t>
          </a:r>
          <a:endParaRPr lang="en-US" sz="2300" kern="1200" dirty="0"/>
        </a:p>
      </dsp:txBody>
      <dsp:txXfrm>
        <a:off x="4788975" y="0"/>
        <a:ext cx="2278208" cy="1740535"/>
      </dsp:txXfrm>
    </dsp:sp>
    <dsp:sp modelId="{4E88D518-E2AA-499C-942D-82EED1C2761E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77032-EB06-4496-85E6-D4705F5DEBC9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Cautions</a:t>
          </a:r>
          <a:endParaRPr lang="en-US" sz="2300" kern="1200"/>
        </a:p>
      </dsp:txBody>
      <dsp:txXfrm>
        <a:off x="7181094" y="2610802"/>
        <a:ext cx="2278208" cy="1740535"/>
      </dsp:txXfrm>
    </dsp:sp>
    <dsp:sp modelId="{A2053058-08DD-4420-9E8E-593C68915B14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FFC4-B3D0-4C2A-9671-C9CDFD833879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C9E92-B928-4CE1-8828-0A640FDC8CA6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Product quality</a:t>
          </a:r>
          <a:endParaRPr lang="en-US" sz="2300" b="1" kern="1200" dirty="0"/>
        </a:p>
      </dsp:txBody>
      <dsp:txXfrm>
        <a:off x="4736" y="0"/>
        <a:ext cx="2278208" cy="1740535"/>
      </dsp:txXfrm>
    </dsp:sp>
    <dsp:sp modelId="{806E2669-12C4-4EBC-BBA7-6A9847042EA4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BE0A0AFC-FD8E-449E-B088-0B7CFE55ACA2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Code quality</a:t>
          </a:r>
          <a:endParaRPr lang="en-US" sz="2300" kern="1200"/>
        </a:p>
      </dsp:txBody>
      <dsp:txXfrm>
        <a:off x="2396855" y="2610802"/>
        <a:ext cx="2278208" cy="1740535"/>
      </dsp:txXfrm>
    </dsp:sp>
    <dsp:sp modelId="{700BBED6-4F7F-4368-A752-ACFE76182304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E3362-18AF-4F25-B299-0B98B594FC37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Known issues in building cloud-based system</a:t>
          </a:r>
          <a:endParaRPr lang="en-US" sz="2300" kern="1200" dirty="0"/>
        </a:p>
      </dsp:txBody>
      <dsp:txXfrm>
        <a:off x="4788975" y="0"/>
        <a:ext cx="2278208" cy="1740535"/>
      </dsp:txXfrm>
    </dsp:sp>
    <dsp:sp modelId="{4E88D518-E2AA-499C-942D-82EED1C2761E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77032-EB06-4496-85E6-D4705F5DEBC9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Cautions</a:t>
          </a:r>
          <a:endParaRPr lang="en-US" sz="2300" kern="1200"/>
        </a:p>
      </dsp:txBody>
      <dsp:txXfrm>
        <a:off x="7181094" y="2610802"/>
        <a:ext cx="2278208" cy="1740535"/>
      </dsp:txXfrm>
    </dsp:sp>
    <dsp:sp modelId="{A2053058-08DD-4420-9E8E-593C68915B14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97A5B-0916-469B-A310-B5BA16587294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GUI Unit Testing</a:t>
          </a:r>
          <a:endParaRPr lang="en-US" sz="3300" kern="1200" dirty="0"/>
        </a:p>
      </dsp:txBody>
      <dsp:txXfrm>
        <a:off x="753754" y="1424994"/>
        <a:ext cx="2252022" cy="1501348"/>
      </dsp:txXfrm>
    </dsp:sp>
    <dsp:sp modelId="{70990B95-9C45-4AC8-B379-2287C93DEF89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Integration Testing</a:t>
          </a:r>
          <a:endParaRPr lang="en-US" sz="3300" kern="1200" dirty="0"/>
        </a:p>
      </dsp:txBody>
      <dsp:txXfrm>
        <a:off x="4131788" y="1424994"/>
        <a:ext cx="2252022" cy="1501348"/>
      </dsp:txXfrm>
    </dsp:sp>
    <dsp:sp modelId="{37BEB583-E78E-4F61-A39C-F5BC71E71163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Unit Testing</a:t>
          </a:r>
          <a:endParaRPr lang="en-US" sz="3300" kern="1200" dirty="0"/>
        </a:p>
      </dsp:txBody>
      <dsp:txXfrm>
        <a:off x="7509822" y="1424994"/>
        <a:ext cx="2252022" cy="1501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FFC4-B3D0-4C2A-9671-C9CDFD833879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C9E92-B928-4CE1-8828-0A640FDC8CA6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Product quality</a:t>
          </a:r>
          <a:endParaRPr lang="en-US" sz="2300" b="0" kern="1200" dirty="0"/>
        </a:p>
      </dsp:txBody>
      <dsp:txXfrm>
        <a:off x="4736" y="0"/>
        <a:ext cx="2278208" cy="1740535"/>
      </dsp:txXfrm>
    </dsp:sp>
    <dsp:sp modelId="{806E2669-12C4-4EBC-BBA7-6A9847042EA4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A0AFC-FD8E-449E-B088-0B7CFE55ACA2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Code quality</a:t>
          </a:r>
          <a:endParaRPr lang="en-US" sz="2300" b="1" kern="1200" dirty="0"/>
        </a:p>
      </dsp:txBody>
      <dsp:txXfrm>
        <a:off x="2396855" y="2610802"/>
        <a:ext cx="2278208" cy="1740535"/>
      </dsp:txXfrm>
    </dsp:sp>
    <dsp:sp modelId="{700BBED6-4F7F-4368-A752-ACFE76182304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402E3362-18AF-4F25-B299-0B98B594FC37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Known issues in building cloud-based system</a:t>
          </a:r>
          <a:endParaRPr lang="en-US" sz="2300" kern="1200" dirty="0"/>
        </a:p>
      </dsp:txBody>
      <dsp:txXfrm>
        <a:off x="4788975" y="0"/>
        <a:ext cx="2278208" cy="1740535"/>
      </dsp:txXfrm>
    </dsp:sp>
    <dsp:sp modelId="{4E88D518-E2AA-499C-942D-82EED1C2761E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77032-EB06-4496-85E6-D4705F5DEBC9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Cautions</a:t>
          </a:r>
          <a:endParaRPr lang="en-US" sz="2300" kern="1200"/>
        </a:p>
      </dsp:txBody>
      <dsp:txXfrm>
        <a:off x="7181094" y="2610802"/>
        <a:ext cx="2278208" cy="1740535"/>
      </dsp:txXfrm>
    </dsp:sp>
    <dsp:sp modelId="{A2053058-08DD-4420-9E8E-593C68915B14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FFC4-B3D0-4C2A-9671-C9CDFD833879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C9E92-B928-4CE1-8828-0A640FDC8CA6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Product quality</a:t>
          </a:r>
          <a:endParaRPr lang="en-US" sz="2300" b="0" kern="1200" dirty="0"/>
        </a:p>
      </dsp:txBody>
      <dsp:txXfrm>
        <a:off x="4736" y="0"/>
        <a:ext cx="2278208" cy="1740535"/>
      </dsp:txXfrm>
    </dsp:sp>
    <dsp:sp modelId="{806E2669-12C4-4EBC-BBA7-6A9847042EA4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A0AFC-FD8E-449E-B088-0B7CFE55ACA2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Code quality</a:t>
          </a:r>
          <a:endParaRPr lang="en-US" sz="2300" b="0" kern="1200" dirty="0"/>
        </a:p>
      </dsp:txBody>
      <dsp:txXfrm>
        <a:off x="2396855" y="2610802"/>
        <a:ext cx="2278208" cy="1740535"/>
      </dsp:txXfrm>
    </dsp:sp>
    <dsp:sp modelId="{700BBED6-4F7F-4368-A752-ACFE76182304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E3362-18AF-4F25-B299-0B98B594FC37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Known issues in building cloud-based system</a:t>
          </a:r>
          <a:endParaRPr lang="en-US" sz="2300" b="1" kern="1200" dirty="0"/>
        </a:p>
      </dsp:txBody>
      <dsp:txXfrm>
        <a:off x="4788975" y="0"/>
        <a:ext cx="2278208" cy="1740535"/>
      </dsp:txXfrm>
    </dsp:sp>
    <dsp:sp modelId="{4E88D518-E2AA-499C-942D-82EED1C2761E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D9877032-EB06-4496-85E6-D4705F5DEBC9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Cautions</a:t>
          </a:r>
          <a:endParaRPr lang="en-US" sz="2300" kern="1200"/>
        </a:p>
      </dsp:txBody>
      <dsp:txXfrm>
        <a:off x="7181094" y="2610802"/>
        <a:ext cx="2278208" cy="1740535"/>
      </dsp:txXfrm>
    </dsp:sp>
    <dsp:sp modelId="{A2053058-08DD-4420-9E8E-593C68915B14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FFC4-B3D0-4C2A-9671-C9CDFD833879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C9E92-B928-4CE1-8828-0A640FDC8CA6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Product quality</a:t>
          </a:r>
          <a:endParaRPr lang="en-US" sz="2300" b="0" kern="1200" dirty="0"/>
        </a:p>
      </dsp:txBody>
      <dsp:txXfrm>
        <a:off x="4736" y="0"/>
        <a:ext cx="2278208" cy="1740535"/>
      </dsp:txXfrm>
    </dsp:sp>
    <dsp:sp modelId="{806E2669-12C4-4EBC-BBA7-6A9847042EA4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A0AFC-FD8E-449E-B088-0B7CFE55ACA2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Code quality</a:t>
          </a:r>
          <a:endParaRPr lang="en-US" sz="2300" b="0" kern="1200" dirty="0"/>
        </a:p>
      </dsp:txBody>
      <dsp:txXfrm>
        <a:off x="2396855" y="2610802"/>
        <a:ext cx="2278208" cy="1740535"/>
      </dsp:txXfrm>
    </dsp:sp>
    <dsp:sp modelId="{700BBED6-4F7F-4368-A752-ACFE76182304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E3362-18AF-4F25-B299-0B98B594FC37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Known issues in building cloud-based system</a:t>
          </a:r>
          <a:endParaRPr lang="en-US" sz="2300" b="0" kern="1200" dirty="0"/>
        </a:p>
      </dsp:txBody>
      <dsp:txXfrm>
        <a:off x="4788975" y="0"/>
        <a:ext cx="2278208" cy="1740535"/>
      </dsp:txXfrm>
    </dsp:sp>
    <dsp:sp modelId="{4E88D518-E2AA-499C-942D-82EED1C2761E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77032-EB06-4496-85E6-D4705F5DEBC9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Cautions</a:t>
          </a:r>
          <a:endParaRPr lang="en-US" sz="2300" b="1" kern="1200" dirty="0"/>
        </a:p>
      </dsp:txBody>
      <dsp:txXfrm>
        <a:off x="7181094" y="2610802"/>
        <a:ext cx="2278208" cy="1740535"/>
      </dsp:txXfrm>
    </dsp:sp>
    <dsp:sp modelId="{A2053058-08DD-4420-9E8E-593C68915B14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6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45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6125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43493" y="365125"/>
            <a:ext cx="45719" cy="1325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1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5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90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7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16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4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4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99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 From Agile Quality Assurance In Scrum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http://36mfjx1a0yt01ki78v3bb46n15gp.wpengine.netdna-cdn.com/wp-content/uploads/2011/03/Logo_full_png-resiz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7" y="233265"/>
            <a:ext cx="1691884" cy="81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Integration Testing</a:t>
            </a:r>
            <a:endParaRPr lang="en-US" sz="3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Unit Testing</a:t>
            </a:r>
            <a:endParaRPr lang="en-US" sz="3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787490"/>
            <a:ext cx="10367865" cy="5048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RetrieveUsersHavingAdminRole_ReturnsExact1UserHavingAdminRole_WhenThereAre...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arrange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...</a:t>
            </a:r>
            <a:endParaRPr lang="en-US" sz="1500" dirty="0" smtClean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UserService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userService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UserService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userRepositoryMock.Object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roleServiceMock.Object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userRepositoryMock.Setup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(x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x.RetrieveAllUsers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())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      .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Returns(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[] {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expectedUserMock.Object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unexpectedUserMock.Object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});</a:t>
            </a:r>
          </a:p>
          <a:p>
            <a:pPr>
              <a:lnSpc>
                <a:spcPct val="107000"/>
              </a:lnSpc>
            </a:pPr>
            <a:endParaRPr lang="en-US" sz="15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roleServiceMock.Setup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(x =&gt;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x.RetrieveRolesByUserId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expectedUserMock.Object.UserId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))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      .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Returns(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[] {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adminRoleMock.Object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designerRoleMock.Object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});</a:t>
            </a:r>
            <a:endParaRPr lang="en-US" sz="15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userService.RetrieveUsersHavingAdminRole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.AreEqual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result.Count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actual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result.First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.AreEqual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actual.UserId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expectedUserMock.Object.UserId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732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79306" y="2491744"/>
            <a:ext cx="2463282" cy="886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79306" y="4668886"/>
            <a:ext cx="2463282" cy="886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 Dev</a:t>
            </a:r>
          </a:p>
          <a:p>
            <a:pPr algn="ctr"/>
            <a:r>
              <a:rPr lang="en-US" dirty="0" smtClean="0"/>
              <a:t>Code Analysis Tool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0845" y="3560099"/>
            <a:ext cx="2528596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“dev” branch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55168" y="3443466"/>
            <a:ext cx="0" cy="1147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10743" y="3457462"/>
            <a:ext cx="0" cy="1147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08507" y="3832633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10742" y="383263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new code</a:t>
            </a:r>
            <a:endParaRPr lang="en-US" dirty="0"/>
          </a:p>
        </p:txBody>
      </p:sp>
      <p:cxnSp>
        <p:nvCxnSpPr>
          <p:cNvPr id="26" name="Elbow Connector 25"/>
          <p:cNvCxnSpPr>
            <a:stCxn id="6" idx="3"/>
            <a:endCxn id="8" idx="2"/>
          </p:cNvCxnSpPr>
          <p:nvPr/>
        </p:nvCxnSpPr>
        <p:spPr>
          <a:xfrm flipV="1">
            <a:off x="4842588" y="4474499"/>
            <a:ext cx="4192555" cy="6375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6217" y="5112090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Assert coding conventions</a:t>
            </a:r>
          </a:p>
          <a:p>
            <a:pPr lvl="0"/>
            <a:r>
              <a:rPr lang="en-US" dirty="0"/>
              <a:t>Assert algorithms</a:t>
            </a:r>
          </a:p>
          <a:p>
            <a:pPr lvl="0"/>
            <a:r>
              <a:rPr lang="en-US" dirty="0"/>
              <a:t>Assert OOP design</a:t>
            </a:r>
          </a:p>
          <a:p>
            <a:pPr lvl="0"/>
            <a:r>
              <a:rPr lang="en-US" dirty="0"/>
              <a:t>Assert project conventions (file location, project name, configuration, etc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Detect hidden faults / bugs very </a:t>
            </a:r>
            <a:r>
              <a:rPr lang="en-US" dirty="0" smtClean="0"/>
              <a:t>soon</a:t>
            </a:r>
          </a:p>
          <a:p>
            <a:r>
              <a:rPr lang="en-US" dirty="0" smtClean="0"/>
              <a:t>Code is refactored frequently</a:t>
            </a:r>
          </a:p>
          <a:p>
            <a:r>
              <a:rPr lang="en-US" dirty="0" smtClean="0"/>
              <a:t>Ensure code quality</a:t>
            </a:r>
          </a:p>
          <a:p>
            <a:r>
              <a:rPr lang="en-US" dirty="0" smtClean="0"/>
              <a:t>Reduce risk of re-do things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804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 in building cloud-based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network access because of company firewall</a:t>
            </a:r>
          </a:p>
          <a:p>
            <a:r>
              <a:rPr lang="en-US" dirty="0"/>
              <a:t>R</a:t>
            </a:r>
            <a:r>
              <a:rPr lang="en-US" dirty="0" smtClean="0"/>
              <a:t>andomly </a:t>
            </a:r>
            <a:r>
              <a:rPr lang="en-US" dirty="0"/>
              <a:t>timeout </a:t>
            </a:r>
            <a:r>
              <a:rPr lang="en-US" dirty="0" smtClean="0"/>
              <a:t>error happened because </a:t>
            </a:r>
            <a:r>
              <a:rPr lang="en-US" dirty="0"/>
              <a:t>of physical distance</a:t>
            </a:r>
            <a:endParaRPr lang="en-US" dirty="0" smtClean="0">
              <a:sym typeface="Wingdings 3" panose="05040102010807070707" pitchFamily="18" charset="2"/>
            </a:endParaRPr>
          </a:p>
          <a:p>
            <a:r>
              <a:rPr lang="en-US" dirty="0" smtClean="0"/>
              <a:t>Un-optimize </a:t>
            </a:r>
            <a:r>
              <a:rPr lang="en-US" dirty="0" smtClean="0"/>
              <a:t>license purchase</a:t>
            </a:r>
          </a:p>
          <a:p>
            <a:r>
              <a:rPr lang="en-US" dirty="0" smtClean="0"/>
              <a:t>Multiple time-zone</a:t>
            </a:r>
          </a:p>
          <a:p>
            <a:r>
              <a:rPr lang="en-US" dirty="0" smtClean="0"/>
              <a:t>Shared resources (Queue, Cloud Account)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9846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</a:p>
          <a:p>
            <a:pPr lvl="1"/>
            <a:r>
              <a:rPr lang="en-US" dirty="0" smtClean="0"/>
              <a:t>Take time, </a:t>
            </a:r>
            <a:r>
              <a:rPr lang="en-US" dirty="0" smtClean="0"/>
              <a:t>blocking </a:t>
            </a:r>
            <a:r>
              <a:rPr lang="en-US" dirty="0" smtClean="0">
                <a:sym typeface="Wingdings 3" panose="05040102010807070707" pitchFamily="18" charset="2"/>
              </a:rPr>
              <a:t> bottleneck in reviewing</a:t>
            </a:r>
            <a:endParaRPr lang="en-US" dirty="0" smtClean="0"/>
          </a:p>
          <a:p>
            <a:r>
              <a:rPr lang="en-US" dirty="0" smtClean="0"/>
              <a:t>Tests</a:t>
            </a:r>
            <a:endParaRPr lang="en-US" dirty="0" smtClean="0"/>
          </a:p>
          <a:p>
            <a:pPr lvl="1"/>
            <a:r>
              <a:rPr lang="en-US" dirty="0" smtClean="0">
                <a:sym typeface="Wingdings 3" panose="05040102010807070707" pitchFamily="18" charset="2"/>
              </a:rPr>
              <a:t>1:3 ratio</a:t>
            </a:r>
            <a:endParaRPr lang="en-US" dirty="0" smtClean="0">
              <a:sym typeface="Wingdings 3" panose="05040102010807070707" pitchFamily="18" charset="2"/>
            </a:endParaRPr>
          </a:p>
          <a:p>
            <a:pPr lvl="1"/>
            <a:r>
              <a:rPr lang="en-US" dirty="0" smtClean="0">
                <a:sym typeface="Wingdings 3" panose="05040102010807070707" pitchFamily="18" charset="2"/>
              </a:rPr>
              <a:t>Require QA-mindset from Dev</a:t>
            </a:r>
          </a:p>
          <a:p>
            <a:pPr lvl="1"/>
            <a:r>
              <a:rPr lang="en-US" dirty="0" smtClean="0"/>
              <a:t>Maintenance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3740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24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25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(MVC, 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7" name="Group 16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28" name="Flowchart: Magnetic Disk 27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24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22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55" name="Group 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" name="Rounded Rectangle 6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Up-Down Arrow 106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86" idx="2"/>
            <a:endCxn id="13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103" idx="2"/>
            <a:endCxn id="86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45" name="Group 44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81" name="TextBox 80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85" name="TextBox 84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49" name="Down Arrow 4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/>
          <p:cNvCxnSpPr>
            <a:stCxn id="10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86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>
            <a:stCxn id="13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6" name="Down Arrow 11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70" name="Group 69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89" name="Flowchart: Magnetic Disk 88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7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7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98" name="Group 9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01" name="Rounded Rectangle 10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Up-Down Arrow 11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-Down Arrow 11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Up-Down Arrow 12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26" name="Rounded Rectangle 12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>
            <a:stCxn id="118" idx="2"/>
            <a:endCxn id="6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2" name="Straight Arrow Connector 131"/>
          <p:cNvCxnSpPr>
            <a:stCxn id="66" idx="2"/>
            <a:endCxn id="11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34" name="TextBox 13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37" name="TextBox 13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40" name="TextBox 13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42" name="Down Arrow 14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43" name="Straight Arrow Connector 142"/>
          <p:cNvCxnSpPr>
            <a:stCxn id="6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4" name="Straight Arrow Connector 143"/>
          <p:cNvCxnSpPr>
            <a:stCxn id="11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>
            <a:stCxn id="6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6" name="Down Arrow 14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38674" y="2371724"/>
            <a:ext cx="3790950" cy="1609725"/>
            <a:chOff x="1019257" y="2063812"/>
            <a:chExt cx="3790950" cy="1609725"/>
          </a:xfrm>
        </p:grpSpPr>
        <p:sp>
          <p:nvSpPr>
            <p:cNvPr id="20" name="Rounded Rectangle 19"/>
            <p:cNvSpPr/>
            <p:nvPr/>
          </p:nvSpPr>
          <p:spPr>
            <a:xfrm>
              <a:off x="1019257" y="2063812"/>
              <a:ext cx="3790949" cy="1609725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161144" y="2668814"/>
              <a:ext cx="3449039" cy="387866"/>
              <a:chOff x="1161144" y="1393371"/>
              <a:chExt cx="3449039" cy="38786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61144" y="139337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31555" y="1411905"/>
                <a:ext cx="307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GUI </a:t>
                </a:r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61142" y="3189772"/>
              <a:ext cx="3649065" cy="387866"/>
              <a:chOff x="1161143" y="1253928"/>
              <a:chExt cx="3649065" cy="38786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1555" y="1272462"/>
                <a:ext cx="327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Integration </a:t>
                </a:r>
                <a:r>
                  <a:rPr lang="en-US" dirty="0" smtClean="0"/>
                  <a:t>Testing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61144" y="2170992"/>
              <a:ext cx="3039464" cy="387866"/>
              <a:chOff x="1161144" y="1531581"/>
              <a:chExt cx="3039464" cy="38786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161144" y="153158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31555" y="1550115"/>
                <a:ext cx="2669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Covered by Unit Testing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Liep Nguyen</a:t>
            </a:r>
          </a:p>
          <a:p>
            <a:r>
              <a:rPr lang="en-US" dirty="0" smtClean="0"/>
              <a:t>Role: Software Engineer</a:t>
            </a:r>
          </a:p>
          <a:p>
            <a:r>
              <a:rPr lang="en-US" dirty="0" smtClean="0"/>
              <a:t>Team: </a:t>
            </a:r>
            <a:r>
              <a:rPr lang="en-US" dirty="0" err="1" smtClean="0"/>
              <a:t>BetterCloud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scontent-hkg3-1.xx.fbcdn.net/hphotos-xap1/v/t1.0-9/10153734_10204168335261924_7786506944791378289_n.jpg?oh=6d10e2631fada0e2742cb16e64a8b1d7&amp;oe=561706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778" y="1998696"/>
            <a:ext cx="5571022" cy="4178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389245"/>
            <a:ext cx="6130382" cy="636961"/>
          </a:xfrm>
          <a:prstGeom prst="roundRect">
            <a:avLst>
              <a:gd name="adj" fmla="val 2563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(MVC,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API,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		      Window Form	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253350"/>
            <a:ext cx="8731424" cy="4215921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63" name="Rounded Rectangle 162"/>
          <p:cNvSpPr/>
          <p:nvPr/>
        </p:nvSpPr>
        <p:spPr>
          <a:xfrm>
            <a:off x="8844357" y="1362274"/>
            <a:ext cx="1927442" cy="3989232"/>
          </a:xfrm>
          <a:prstGeom prst="roundRect">
            <a:avLst>
              <a:gd name="adj" fmla="val 9305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796427" y="1362274"/>
            <a:ext cx="2065366" cy="5187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Cross-cutting Infrastructure </a:t>
            </a:r>
            <a:r>
              <a:rPr lang="en-US" dirty="0" smtClean="0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979810" y="3619405"/>
            <a:ext cx="1684243" cy="494908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9001235" y="4164596"/>
            <a:ext cx="1662817" cy="491081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Utilities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001235" y="4713613"/>
            <a:ext cx="1662817" cy="491081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Other Common Blocks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985308" y="3067217"/>
            <a:ext cx="1684242" cy="494908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983236" y="2513762"/>
            <a:ext cx="1661784" cy="489084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4687357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endCxn id="134" idx="0"/>
          </p:cNvCxnSpPr>
          <p:nvPr/>
        </p:nvCxnSpPr>
        <p:spPr>
          <a:xfrm>
            <a:off x="5697039" y="4412921"/>
            <a:ext cx="0" cy="32655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74" idx="0"/>
          </p:cNvCxnSpPr>
          <p:nvPr/>
        </p:nvCxnSpPr>
        <p:spPr>
          <a:xfrm flipH="1">
            <a:off x="5696008" y="2026206"/>
            <a:ext cx="260" cy="33541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900" y="122639"/>
              <a:ext cx="309558" cy="69186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091" y="165885"/>
              <a:ext cx="301466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882" y="131238"/>
              <a:ext cx="301864" cy="674664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>
            <a:off x="7960167" y="3659890"/>
            <a:ext cx="0" cy="10592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632219" y="1001714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697590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820364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916715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39738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968476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49172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344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389245"/>
            <a:ext cx="6130382" cy="636961"/>
          </a:xfrm>
          <a:prstGeom prst="roundRect">
            <a:avLst>
              <a:gd name="adj" fmla="val 2563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(MVC,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API,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		      Window Form	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253350"/>
            <a:ext cx="8731424" cy="4215921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63" name="Rounded Rectangle 162"/>
          <p:cNvSpPr/>
          <p:nvPr/>
        </p:nvSpPr>
        <p:spPr>
          <a:xfrm>
            <a:off x="8844357" y="1362274"/>
            <a:ext cx="1927442" cy="3989232"/>
          </a:xfrm>
          <a:prstGeom prst="roundRect">
            <a:avLst>
              <a:gd name="adj" fmla="val 93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796427" y="1362274"/>
            <a:ext cx="2065366" cy="5187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Cross-cutting Infrastructure </a:t>
            </a:r>
            <a:r>
              <a:rPr lang="en-US" dirty="0" smtClean="0">
                <a:solidFill>
                  <a:schemeClr val="bg1"/>
                </a:solidFill>
              </a:rPr>
              <a:t>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979810" y="3619405"/>
            <a:ext cx="1684243" cy="4949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9001235" y="4164596"/>
            <a:ext cx="1662817" cy="49108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Utilities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001235" y="4713613"/>
            <a:ext cx="1662817" cy="49108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Other Common Blocks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985308" y="3067217"/>
            <a:ext cx="1684242" cy="4949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983236" y="2513762"/>
            <a:ext cx="1661784" cy="4890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4687357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endCxn id="134" idx="0"/>
          </p:cNvCxnSpPr>
          <p:nvPr/>
        </p:nvCxnSpPr>
        <p:spPr>
          <a:xfrm>
            <a:off x="5697039" y="4412921"/>
            <a:ext cx="0" cy="32655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74" idx="0"/>
          </p:cNvCxnSpPr>
          <p:nvPr/>
        </p:nvCxnSpPr>
        <p:spPr>
          <a:xfrm flipH="1">
            <a:off x="5696008" y="2026206"/>
            <a:ext cx="260" cy="33541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3938"/>
            <a:ext cx="1057934" cy="844234"/>
            <a:chOff x="3408047" y="124206"/>
            <a:chExt cx="1061107" cy="1010482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900" y="124206"/>
              <a:ext cx="309558" cy="688727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091" y="165885"/>
              <a:ext cx="301466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882" y="131238"/>
              <a:ext cx="301864" cy="674664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>
            <a:off x="7960167" y="3659890"/>
            <a:ext cx="0" cy="10592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632219" y="1001714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697590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820364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916715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39738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968476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49172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176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32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87340" y="5048511"/>
            <a:ext cx="684426" cy="1307839"/>
            <a:chOff x="467189" y="5197791"/>
            <a:chExt cx="684426" cy="1307839"/>
          </a:xfrm>
        </p:grpSpPr>
        <p:sp>
          <p:nvSpPr>
            <p:cNvPr id="11" name="Oval 1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69757" y="4257584"/>
            <a:ext cx="684426" cy="1307839"/>
            <a:chOff x="467189" y="5197791"/>
            <a:chExt cx="684426" cy="1307839"/>
          </a:xfrm>
        </p:grpSpPr>
        <p:sp>
          <p:nvSpPr>
            <p:cNvPr id="19" name="Oval 18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460375" y="4700306"/>
            <a:ext cx="684426" cy="1307839"/>
            <a:chOff x="467189" y="5197791"/>
            <a:chExt cx="684426" cy="1307839"/>
          </a:xfrm>
        </p:grpSpPr>
        <p:sp>
          <p:nvSpPr>
            <p:cNvPr id="25" name="Oval 24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449473" y="4868274"/>
            <a:ext cx="684426" cy="1307839"/>
            <a:chOff x="467189" y="5197791"/>
            <a:chExt cx="684426" cy="1307839"/>
          </a:xfrm>
        </p:grpSpPr>
        <p:sp>
          <p:nvSpPr>
            <p:cNvPr id="31" name="Oval 3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3836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conceptual structure of an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24" y="1972631"/>
            <a:ext cx="6308005" cy="41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 3" panose="05040102010807070707" pitchFamily="18" charset="2"/>
              </a:rPr>
              <a:t>Software components and their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8" y="1870183"/>
            <a:ext cx="6524625" cy="424328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562850" y="3183625"/>
            <a:ext cx="3790950" cy="1609725"/>
            <a:chOff x="1019257" y="2063812"/>
            <a:chExt cx="3790950" cy="1609725"/>
          </a:xfrm>
        </p:grpSpPr>
        <p:sp>
          <p:nvSpPr>
            <p:cNvPr id="13" name="Rounded Rectangle 12"/>
            <p:cNvSpPr/>
            <p:nvPr/>
          </p:nvSpPr>
          <p:spPr>
            <a:xfrm>
              <a:off x="1019257" y="2063812"/>
              <a:ext cx="3790949" cy="1609725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175962" y="2203743"/>
              <a:ext cx="3634243" cy="387866"/>
              <a:chOff x="1175962" y="928300"/>
              <a:chExt cx="3634243" cy="38786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75962" y="928300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46372" y="946834"/>
                <a:ext cx="326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</a:t>
                </a:r>
                <a:r>
                  <a:rPr lang="en-US" dirty="0" smtClean="0"/>
                  <a:t>“GUI Unit” Testing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161142" y="3189772"/>
              <a:ext cx="3649065" cy="387866"/>
              <a:chOff x="1161143" y="1253928"/>
              <a:chExt cx="3649065" cy="38786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31555" y="1272462"/>
                <a:ext cx="327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Integration </a:t>
                </a:r>
                <a:r>
                  <a:rPr lang="en-US" dirty="0" smtClean="0"/>
                  <a:t>Testing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161142" y="2706007"/>
              <a:ext cx="3039464" cy="387866"/>
              <a:chOff x="1161142" y="2066596"/>
              <a:chExt cx="3039464" cy="38786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61142" y="2066596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31553" y="2085130"/>
                <a:ext cx="2669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Covered by Unit Testing</a:t>
                </a:r>
                <a:endParaRPr lang="en-US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0" y="0"/>
            <a:ext cx="26125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Entire Application Testing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7" name="Elbow Connector 6"/>
          <p:cNvCxnSpPr>
            <a:stCxn id="9" idx="2"/>
            <a:endCxn id="10" idx="0"/>
          </p:cNvCxnSpPr>
          <p:nvPr/>
        </p:nvCxnSpPr>
        <p:spPr>
          <a:xfrm rot="5400000">
            <a:off x="4556692" y="1711193"/>
            <a:ext cx="217578" cy="2497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8" name="Elbow Connector 7"/>
          <p:cNvCxnSpPr>
            <a:stCxn id="9" idx="2"/>
            <a:endCxn id="11" idx="0"/>
          </p:cNvCxnSpPr>
          <p:nvPr/>
        </p:nvCxnSpPr>
        <p:spPr>
          <a:xfrm rot="16200000" flipH="1">
            <a:off x="7057854" y="1707067"/>
            <a:ext cx="217118" cy="2504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9" name="Rounded Rectangle 8"/>
          <p:cNvSpPr/>
          <p:nvPr/>
        </p:nvSpPr>
        <p:spPr>
          <a:xfrm>
            <a:off x="4592947" y="2442420"/>
            <a:ext cx="2642103" cy="4085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Automated System Testing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240976" y="3068500"/>
            <a:ext cx="2351971" cy="4085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End-To-End Testing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15474" y="3068040"/>
            <a:ext cx="2806706" cy="4085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“Behind-The-Scenes” Testing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7015474" y="1810528"/>
            <a:ext cx="1795521" cy="4085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Testing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8657369" y="2442419"/>
            <a:ext cx="2556715" cy="4085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Manual System Testing</a:t>
            </a:r>
            <a:endParaRPr lang="en-US" sz="1600" dirty="0"/>
          </a:p>
        </p:txBody>
      </p:sp>
      <p:cxnSp>
        <p:nvCxnSpPr>
          <p:cNvPr id="18" name="Elbow Connector 17"/>
          <p:cNvCxnSpPr>
            <a:stCxn id="12" idx="2"/>
            <a:endCxn id="9" idx="0"/>
          </p:cNvCxnSpPr>
          <p:nvPr/>
        </p:nvCxnSpPr>
        <p:spPr>
          <a:xfrm rot="5400000">
            <a:off x="6801922" y="1331107"/>
            <a:ext cx="223390" cy="1999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Elbow Connector 21"/>
          <p:cNvCxnSpPr>
            <a:stCxn id="12" idx="2"/>
            <a:endCxn id="13" idx="0"/>
          </p:cNvCxnSpPr>
          <p:nvPr/>
        </p:nvCxnSpPr>
        <p:spPr>
          <a:xfrm rot="16200000" flipH="1">
            <a:off x="8812787" y="1319478"/>
            <a:ext cx="223389" cy="20224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4" y="3625868"/>
            <a:ext cx="3900812" cy="25368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65" y="3625866"/>
            <a:ext cx="3900812" cy="2536892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135614" y="3640931"/>
            <a:ext cx="1457333" cy="329309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058025" y="3640931"/>
            <a:ext cx="2281241" cy="329309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091363" y="4119564"/>
            <a:ext cx="2326482" cy="259556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Types of Testing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773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GUI Unit Testing</a:t>
            </a:r>
            <a:endParaRPr lang="en-US" sz="3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38200" y="2168857"/>
            <a:ext cx="3745498" cy="2030018"/>
            <a:chOff x="684030" y="2337483"/>
            <a:chExt cx="3745498" cy="2030018"/>
          </a:xfrm>
        </p:grpSpPr>
        <p:pic>
          <p:nvPicPr>
            <p:cNvPr id="16" name="Picture 1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311" y="2376589"/>
              <a:ext cx="3564217" cy="199091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Oval 6"/>
            <p:cNvSpPr/>
            <p:nvPr/>
          </p:nvSpPr>
          <p:spPr>
            <a:xfrm>
              <a:off x="684030" y="2337483"/>
              <a:ext cx="205284" cy="20528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18512" y="3621412"/>
            <a:ext cx="3763946" cy="2001158"/>
            <a:chOff x="1411780" y="3361798"/>
            <a:chExt cx="3763946" cy="2001158"/>
          </a:xfrm>
        </p:grpSpPr>
        <p:pic>
          <p:nvPicPr>
            <p:cNvPr id="17" name="Picture 1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061" y="3372045"/>
              <a:ext cx="3582665" cy="199091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Oval 12"/>
            <p:cNvSpPr/>
            <p:nvPr/>
          </p:nvSpPr>
          <p:spPr>
            <a:xfrm>
              <a:off x="1411780" y="3361798"/>
              <a:ext cx="205284" cy="20528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193853" y="2165465"/>
            <a:ext cx="7550219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VerifyErrorMessageDisplayWhenUserComposeNew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endParaRPr lang="en-US" sz="15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arrange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GmailPage</a:t>
            </a: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gmailPage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GmailPage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string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emailAddress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invalid_email_address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...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MessageModal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newMessageModal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gmailPage.ComposeNewMessage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...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newMessageModal.Send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assert</a:t>
            </a:r>
            <a:endParaRPr lang="en-US" sz="1500" dirty="0" smtClean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string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errorMessage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newMessageModal.GetErrorMessage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500" dirty="0" smtClean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.AreEqual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expectedErrorMessage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errorMessage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5399</TotalTime>
  <Words>935</Words>
  <Application>Microsoft Office PowerPoint</Application>
  <PresentationFormat>Widescreen</PresentationFormat>
  <Paragraphs>307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Segoe UI</vt:lpstr>
      <vt:lpstr>Segoe UI Light</vt:lpstr>
      <vt:lpstr>Times New Roman</vt:lpstr>
      <vt:lpstr>Wingdings 2</vt:lpstr>
      <vt:lpstr>Wingdings 3</vt:lpstr>
      <vt:lpstr>HDOfficeLightV0</vt:lpstr>
      <vt:lpstr>1_HDOfficeLightV0</vt:lpstr>
      <vt:lpstr>2_HDOfficeLightV0</vt:lpstr>
      <vt:lpstr>Office Theme</vt:lpstr>
      <vt:lpstr>Lessons Learned From Agile Quality Assurance In Scrum</vt:lpstr>
      <vt:lpstr>Agenda</vt:lpstr>
      <vt:lpstr>Presenter</vt:lpstr>
      <vt:lpstr>Agenda</vt:lpstr>
      <vt:lpstr>The conceptual structure of an application</vt:lpstr>
      <vt:lpstr>Software components and their testing</vt:lpstr>
      <vt:lpstr>Entire Application Testing</vt:lpstr>
      <vt:lpstr>Demo Types of Testing</vt:lpstr>
      <vt:lpstr>Demo  GUI Unit Testing</vt:lpstr>
      <vt:lpstr>Demo  Integration Testing</vt:lpstr>
      <vt:lpstr>Demo  Unit Testing</vt:lpstr>
      <vt:lpstr>Agenda</vt:lpstr>
      <vt:lpstr>Code Review</vt:lpstr>
      <vt:lpstr>Reviewing Criteria</vt:lpstr>
      <vt:lpstr>Benefits</vt:lpstr>
      <vt:lpstr>Agenda</vt:lpstr>
      <vt:lpstr>Known issues in building cloud-based system</vt:lpstr>
      <vt:lpstr>Agenda</vt:lpstr>
      <vt:lpstr>Cautions</vt:lpstr>
      <vt:lpstr>References</vt:lpstr>
      <vt:lpstr>Thank you for listening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271</cp:revision>
  <dcterms:created xsi:type="dcterms:W3CDTF">2015-05-31T04:40:56Z</dcterms:created>
  <dcterms:modified xsi:type="dcterms:W3CDTF">2015-06-29T10:28:05Z</dcterms:modified>
</cp:coreProperties>
</file>