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</p:sldMasterIdLst>
  <p:notesMasterIdLst>
    <p:notesMasterId r:id="rId20"/>
  </p:notesMasterIdLst>
  <p:sldIdLst>
    <p:sldId id="256" r:id="rId4"/>
    <p:sldId id="265" r:id="rId5"/>
    <p:sldId id="267" r:id="rId6"/>
    <p:sldId id="272" r:id="rId7"/>
    <p:sldId id="270" r:id="rId8"/>
    <p:sldId id="260" r:id="rId9"/>
    <p:sldId id="261" r:id="rId10"/>
    <p:sldId id="257" r:id="rId11"/>
    <p:sldId id="259" r:id="rId12"/>
    <p:sldId id="262" r:id="rId13"/>
    <p:sldId id="264" r:id="rId14"/>
    <p:sldId id="266" r:id="rId15"/>
    <p:sldId id="268" r:id="rId16"/>
    <p:sldId id="269" r:id="rId17"/>
    <p:sldId id="27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04788" y="1704912"/>
            <a:ext cx="2849996" cy="2400300"/>
            <a:chOff x="885371" y="1397000"/>
            <a:chExt cx="2849996" cy="2400300"/>
          </a:xfrm>
        </p:grpSpPr>
        <p:sp>
          <p:nvSpPr>
            <p:cNvPr id="20" name="Rounded Rectangle 19"/>
            <p:cNvSpPr/>
            <p:nvPr/>
          </p:nvSpPr>
          <p:spPr>
            <a:xfrm>
              <a:off x="885371" y="1397000"/>
              <a:ext cx="2849996" cy="2400300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61142" y="1657974"/>
              <a:ext cx="1823441" cy="387866"/>
              <a:chOff x="1161142" y="1657974"/>
              <a:chExt cx="1823441" cy="38786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161142" y="1657974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31553" y="1661602"/>
                <a:ext cx="1453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2300813" cy="387866"/>
              <a:chOff x="1161144" y="1393371"/>
              <a:chExt cx="2300813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193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GUI 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2574225" cy="387866"/>
              <a:chOff x="1161143" y="1253928"/>
              <a:chExt cx="257422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6" y="1272462"/>
                <a:ext cx="2203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Integration 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1823438" cy="387866"/>
              <a:chOff x="1161144" y="1531581"/>
              <a:chExt cx="1823438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1453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52" name="Rounded Rectangle 151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155" name="Group 1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60" name="Rounded Rectangle 159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58" name="Rounded Rectangle 15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6" name="Rounded Rectangle 155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Up-Down Arrow 165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Up-Down Arrow 166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8" name="Up-Down Arrow 167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9" name="Up-Down Arrow 168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stCxn id="165" idx="2"/>
            <a:endCxn id="134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65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89" name="Down Arrow 18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0" name="Straight Arrow Connector 189"/>
          <p:cNvCxnSpPr>
            <a:stCxn id="13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1" name="Straight Arrow Connector 190"/>
          <p:cNvCxnSpPr>
            <a:stCxn id="165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2" name="Straight Arrow Connector 191"/>
          <p:cNvCxnSpPr>
            <a:stCxn id="134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3" name="Down Arrow 192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5" name="Rounded Rectangular Callout 194"/>
          <p:cNvSpPr/>
          <p:nvPr/>
        </p:nvSpPr>
        <p:spPr>
          <a:xfrm>
            <a:off x="9029700" y="-67291"/>
            <a:ext cx="3273245" cy="1033175"/>
          </a:xfrm>
          <a:prstGeom prst="wedgeRoundRectCallout">
            <a:avLst>
              <a:gd name="adj1" fmla="val -54154"/>
              <a:gd name="adj2" fmla="val 18206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Simulate real user scenarios to test the entire application.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49" name="Group 48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60" name="Flowchart: Magnetic Disk 59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59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56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54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68" name="Group 6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3" name="Rounded Rectangle 72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71" name="Rounded Rectangle 7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Up-Down Arrow 7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2" name="Up-Down Arrow 8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stCxn id="78" idx="2"/>
            <a:endCxn id="4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46" idx="2"/>
            <a:endCxn id="7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93" name="Group 9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97" name="TextBox 9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00" name="TextBox 9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02" name="Down Arrow 10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3" name="Straight Arrow Connector 102"/>
          <p:cNvCxnSpPr>
            <a:stCxn id="4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>
            <a:stCxn id="7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stCxn id="4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6" name="Down Arrow 10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65269" y="-722086"/>
            <a:ext cx="11811000" cy="3378100"/>
          </a:xfrm>
          <a:prstGeom prst="mathMultiply">
            <a:avLst>
              <a:gd name="adj1" fmla="val 1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42" y="2039090"/>
            <a:ext cx="6638369" cy="43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10783"/>
            <a:ext cx="5860473" cy="3811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32" y="2844799"/>
            <a:ext cx="2239047" cy="18905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34086" y="4735338"/>
            <a:ext cx="476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Software components are covered by types of testing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2953400" y="3825853"/>
            <a:ext cx="682118" cy="1734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4727289" y="3786671"/>
            <a:ext cx="682118" cy="181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598686" y="3818495"/>
            <a:ext cx="3126254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Automated System Testing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35627" y="5034266"/>
            <a:ext cx="2782956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10398" y="5034266"/>
            <a:ext cx="2928971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Integration </a:t>
            </a:r>
            <a:r>
              <a:rPr lang="en-US" b="1" dirty="0"/>
              <a:t>Testing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56047" y="2479752"/>
            <a:ext cx="2124540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Testing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663107" y="3818494"/>
            <a:ext cx="3025219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Manual System Testing</a:t>
            </a:r>
            <a:endParaRPr lang="en-US" b="1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4737520" y="2437698"/>
            <a:ext cx="805090" cy="195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6744473" y="2387249"/>
            <a:ext cx="805089" cy="2057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37" y="3163535"/>
            <a:ext cx="4137736" cy="269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2292" y="2897634"/>
            <a:ext cx="5512109" cy="2956875"/>
            <a:chOff x="715755" y="3417497"/>
            <a:chExt cx="5512109" cy="29568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55" y="3683398"/>
              <a:ext cx="4137736" cy="2690974"/>
            </a:xfrm>
            <a:prstGeom prst="rect">
              <a:avLst/>
            </a:prstGeom>
          </p:spPr>
        </p:pic>
        <p:sp>
          <p:nvSpPr>
            <p:cNvPr id="65" name="Rounded Rectangular Callout 64"/>
            <p:cNvSpPr/>
            <p:nvPr/>
          </p:nvSpPr>
          <p:spPr>
            <a:xfrm>
              <a:off x="4034238" y="3417497"/>
              <a:ext cx="2193626" cy="666514"/>
            </a:xfrm>
            <a:prstGeom prst="wedgeRoundRectCallout">
              <a:avLst>
                <a:gd name="adj1" fmla="val -53202"/>
                <a:gd name="adj2" fmla="val 25494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Simulate real user scenarios to test the entire application.</a:t>
              </a:r>
              <a:endParaRPr lang="en-US" sz="1400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6" name="Rounded Rectangular Callout 65"/>
          <p:cNvSpPr/>
          <p:nvPr/>
        </p:nvSpPr>
        <p:spPr>
          <a:xfrm>
            <a:off x="8004072" y="3263148"/>
            <a:ext cx="2054328" cy="65615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Call the top business level to test the application.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8300" y="63743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223000" y="1913440"/>
            <a:ext cx="0" cy="44429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8954" y="6017796"/>
            <a:ext cx="561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 entire application is tested for critical functionalities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32971" y="6017796"/>
            <a:ext cx="5308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 business logic is tested for critical functionalities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2428" y="1852053"/>
            <a:ext cx="231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03775" y="1852053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Integration </a:t>
            </a:r>
            <a:r>
              <a:rPr lang="en-US" b="1" dirty="0" smtClean="0"/>
              <a:t>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2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</TotalTime>
  <Words>700</Words>
  <Application>Microsoft Office PowerPoint</Application>
  <PresentationFormat>Widescreen</PresentationFormat>
  <Paragraphs>191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Comic Sans MS</vt:lpstr>
      <vt:lpstr>Segoe UI</vt:lpstr>
      <vt:lpstr>Segoe UI Light</vt:lpstr>
      <vt:lpstr>Wingdings 2</vt:lpstr>
      <vt:lpstr>HDOfficeLightV0</vt:lpstr>
      <vt:lpstr>1_HDOfficeLightV0</vt:lpstr>
      <vt:lpstr>2_HDOfficeLightV0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151</cp:revision>
  <dcterms:created xsi:type="dcterms:W3CDTF">2015-05-31T04:40:56Z</dcterms:created>
  <dcterms:modified xsi:type="dcterms:W3CDTF">2015-06-21T18:37:06Z</dcterms:modified>
</cp:coreProperties>
</file>