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13"/>
  </p:notesMasterIdLst>
  <p:sldIdLst>
    <p:sldId id="256" r:id="rId4"/>
    <p:sldId id="260" r:id="rId5"/>
    <p:sldId id="261" r:id="rId6"/>
    <p:sldId id="257" r:id="rId7"/>
    <p:sldId id="259" r:id="rId8"/>
    <p:sldId id="262" r:id="rId9"/>
    <p:sldId id="264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>
        <p:scale>
          <a:sx n="75" d="100"/>
          <a:sy n="75" d="100"/>
        </p:scale>
        <p:origin x="1224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Lessons Learned From Agile Quality Assurance In Scrum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4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5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631077" y="4770428"/>
            <a:ext cx="6131923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643777" y="5731373"/>
            <a:ext cx="6330951" cy="1077573"/>
            <a:chOff x="1190637" y="5463463"/>
            <a:chExt cx="6971653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190638" y="5605009"/>
              <a:ext cx="6752482" cy="105317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835572" y="1952624"/>
            <a:ext cx="10421008" cy="4873843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35572" y="72639"/>
            <a:ext cx="10421008" cy="178891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631078" y="2088575"/>
            <a:ext cx="4094129" cy="643683"/>
          </a:xfrm>
          <a:prstGeom prst="roundRect">
            <a:avLst>
              <a:gd name="adj" fmla="val 24844"/>
            </a:avLst>
          </a:prstGeom>
          <a:effectLst>
            <a:glow>
              <a:schemeClr val="accent1"/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(MVC, Web API,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8000" y="2085079"/>
            <a:ext cx="1905000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860427" y="2064738"/>
            <a:ext cx="1962808" cy="3457030"/>
            <a:chOff x="8860427" y="2064738"/>
            <a:chExt cx="1962808" cy="3457030"/>
          </a:xfrm>
        </p:grpSpPr>
        <p:grpSp>
          <p:nvGrpSpPr>
            <p:cNvPr id="5" name="Group 4"/>
            <p:cNvGrpSpPr/>
            <p:nvPr/>
          </p:nvGrpSpPr>
          <p:grpSpPr>
            <a:xfrm>
              <a:off x="8860427" y="2064738"/>
              <a:ext cx="1962808" cy="3457030"/>
              <a:chOff x="1237592" y="1379455"/>
              <a:chExt cx="1805153" cy="35236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37592" y="1379455"/>
                <a:ext cx="1805153" cy="3523621"/>
                <a:chOff x="3026979" y="1939159"/>
                <a:chExt cx="1749973" cy="3594538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058510" y="1939159"/>
                  <a:ext cx="1718442" cy="3594538"/>
                </a:xfrm>
                <a:prstGeom prst="roundRect">
                  <a:avLst>
                    <a:gd name="adj" fmla="val 9305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026979" y="1953650"/>
                  <a:ext cx="1749973" cy="52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Cross-cutting </a:t>
                  </a:r>
                  <a:r>
                    <a:rPr lang="en-US" sz="16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Infrastructure</a:t>
                  </a:r>
                  <a:endParaRPr lang="en-US" sz="16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1383424" y="3143247"/>
                <a:ext cx="1548962" cy="50444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Logging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03129" y="3698939"/>
                <a:ext cx="1529257" cy="50054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Utilities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383424" y="2583654"/>
                <a:ext cx="1548962" cy="50444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Adapter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403129" y="4258532"/>
                <a:ext cx="1529257" cy="50054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Other Common Blocks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Rounded Rectangle 47"/>
            <p:cNvSpPr/>
            <p:nvPr/>
          </p:nvSpPr>
          <p:spPr>
            <a:xfrm>
              <a:off x="9018995" y="2700989"/>
              <a:ext cx="1684242" cy="4949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Segoe UI" panose="020B0502040204020203" pitchFamily="34" charset="0"/>
                  <a:cs typeface="Segoe UI" panose="020B0502040204020203" pitchFamily="34" charset="0"/>
                </a:rPr>
                <a:t>IoC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4089" y="2085078"/>
            <a:ext cx="1402602" cy="3416351"/>
            <a:chOff x="737959" y="2071951"/>
            <a:chExt cx="1402602" cy="3457030"/>
          </a:xfrm>
        </p:grpSpPr>
        <p:grpSp>
          <p:nvGrpSpPr>
            <p:cNvPr id="53" name="Group 52"/>
            <p:cNvGrpSpPr/>
            <p:nvPr/>
          </p:nvGrpSpPr>
          <p:grpSpPr>
            <a:xfrm>
              <a:off x="737959" y="2071951"/>
              <a:ext cx="1402602" cy="3457030"/>
              <a:chOff x="728449" y="2020688"/>
              <a:chExt cx="1402602" cy="345703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728449" y="2020688"/>
                <a:ext cx="1402602" cy="345703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0599" y="2103399"/>
                <a:ext cx="12796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Share Types</a:t>
                </a:r>
                <a:endParaRPr lang="en-US" sz="1600" dirty="0"/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812976" y="4865245"/>
              <a:ext cx="1252568" cy="4949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12976" y="4316227"/>
              <a:ext cx="1252568" cy="4949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Enum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830654"/>
            <a:ext cx="6131923" cy="18556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08047" y="562835"/>
            <a:ext cx="1061107" cy="1029053"/>
            <a:chOff x="3503297" y="562835"/>
            <a:chExt cx="1061107" cy="1029053"/>
          </a:xfrm>
        </p:grpSpPr>
        <p:sp>
          <p:nvSpPr>
            <p:cNvPr id="94" name="TextBox 93"/>
            <p:cNvSpPr txBox="1"/>
            <p:nvPr/>
          </p:nvSpPr>
          <p:spPr>
            <a:xfrm>
              <a:off x="3503297" y="12533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40" name="Picture 16" descr="http://www.iconsplace.com/download/black-open-in-browser-25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968" y="562835"/>
              <a:ext cx="690497" cy="69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4941534" y="562836"/>
            <a:ext cx="1821216" cy="1029052"/>
            <a:chOff x="5036784" y="562836"/>
            <a:chExt cx="1821216" cy="1029052"/>
          </a:xfrm>
        </p:grpSpPr>
        <p:sp>
          <p:nvSpPr>
            <p:cNvPr id="87" name="TextBox 86"/>
            <p:cNvSpPr txBox="1"/>
            <p:nvPr/>
          </p:nvSpPr>
          <p:spPr>
            <a:xfrm>
              <a:off x="5036784" y="1284111"/>
              <a:ext cx="1821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Service Consumers</a:t>
              </a:r>
              <a:endParaRPr lang="en-US" sz="1400" dirty="0"/>
            </a:p>
          </p:txBody>
        </p:sp>
        <p:pic>
          <p:nvPicPr>
            <p:cNvPr id="1042" name="Picture 18" descr="http://megaicons.net/static/img/icons_sizes/8/178/256/system-settings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318" y="562836"/>
              <a:ext cx="693203" cy="693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/>
          <p:cNvGrpSpPr/>
          <p:nvPr/>
        </p:nvGrpSpPr>
        <p:grpSpPr>
          <a:xfrm>
            <a:off x="6762750" y="614893"/>
            <a:ext cx="1821216" cy="961937"/>
            <a:chOff x="6858000" y="627593"/>
            <a:chExt cx="1821216" cy="961937"/>
          </a:xfrm>
        </p:grpSpPr>
        <p:sp>
          <p:nvSpPr>
            <p:cNvPr id="98" name="TextBox 97"/>
            <p:cNvSpPr txBox="1"/>
            <p:nvPr/>
          </p:nvSpPr>
          <p:spPr>
            <a:xfrm>
              <a:off x="6858000" y="1281753"/>
              <a:ext cx="1821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Users</a:t>
              </a:r>
              <a:endParaRPr lang="en-US" sz="1400" dirty="0"/>
            </a:p>
          </p:txBody>
        </p:sp>
        <p:pic>
          <p:nvPicPr>
            <p:cNvPr id="100" name="Picture 2" descr="http://upload.wikimedia.org/wikipedia/commons/7/70/User_icon_BLACK-01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377" y="627593"/>
              <a:ext cx="777519" cy="690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Up-Down Arrow 94"/>
          <p:cNvSpPr/>
          <p:nvPr/>
        </p:nvSpPr>
        <p:spPr>
          <a:xfrm>
            <a:off x="3790950" y="1589530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p-Down Arrow 104"/>
          <p:cNvSpPr/>
          <p:nvPr/>
        </p:nvSpPr>
        <p:spPr>
          <a:xfrm>
            <a:off x="5697398" y="1582591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Up-Down Arrow 105"/>
          <p:cNvSpPr/>
          <p:nvPr/>
        </p:nvSpPr>
        <p:spPr>
          <a:xfrm>
            <a:off x="7560219" y="1582591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/>
          <p:cNvSpPr/>
          <p:nvPr/>
        </p:nvSpPr>
        <p:spPr>
          <a:xfrm>
            <a:off x="3332879" y="5524426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915517" y="5536645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Up-Down Arrow 108"/>
          <p:cNvSpPr/>
          <p:nvPr/>
        </p:nvSpPr>
        <p:spPr>
          <a:xfrm>
            <a:off x="6561268" y="5536580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-Down Arrow 109"/>
          <p:cNvSpPr/>
          <p:nvPr/>
        </p:nvSpPr>
        <p:spPr>
          <a:xfrm>
            <a:off x="8003771" y="5537126"/>
            <a:ext cx="226277" cy="363094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2895600" y="2958699"/>
            <a:ext cx="5566848" cy="4867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 Services</a:t>
            </a:r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>
            <a:off x="2895600" y="3610288"/>
            <a:ext cx="2019917" cy="86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Level 1</a:t>
            </a:r>
            <a:endParaRPr lang="en-US" dirty="0"/>
          </a:p>
        </p:txBody>
      </p:sp>
      <p:sp>
        <p:nvSpPr>
          <p:cNvPr id="113" name="Rounded Rectangle 112"/>
          <p:cNvSpPr/>
          <p:nvPr/>
        </p:nvSpPr>
        <p:spPr>
          <a:xfrm>
            <a:off x="5060145" y="3610288"/>
            <a:ext cx="2019917" cy="86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Level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7189" y="519779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5537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336</Words>
  <Application>Microsoft Office PowerPoint</Application>
  <PresentationFormat>Widescreen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Light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95</cp:revision>
  <dcterms:created xsi:type="dcterms:W3CDTF">2015-05-31T04:40:56Z</dcterms:created>
  <dcterms:modified xsi:type="dcterms:W3CDTF">2015-06-18T11:17:44Z</dcterms:modified>
</cp:coreProperties>
</file>