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8" r:id="rId3"/>
    <p:sldId id="279" r:id="rId4"/>
    <p:sldId id="260" r:id="rId5"/>
    <p:sldId id="262" r:id="rId6"/>
    <p:sldId id="276" r:id="rId7"/>
    <p:sldId id="263" r:id="rId8"/>
    <p:sldId id="274" r:id="rId9"/>
    <p:sldId id="275" r:id="rId10"/>
    <p:sldId id="265" r:id="rId11"/>
    <p:sldId id="278" r:id="rId12"/>
    <p:sldId id="277" r:id="rId13"/>
    <p:sldId id="282" r:id="rId14"/>
    <p:sldId id="280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8F0FA-94C9-493D-B1EC-2033F4D37660}" v="151" dt="2021-06-06T18:50:34.113"/>
    <p1510:client id="{154C57F4-E734-4D73-B347-096287DD8915}" v="2702" dt="2021-06-06T18:20:17.956"/>
    <p1510:client id="{1C2E6997-43FB-4A5E-8790-99C85A9F592E}" v="8" dt="2021-06-17T07:39:14.108"/>
    <p1510:client id="{30429561-95F5-4737-A5EF-C6D8DC8D6C16}" v="324" dt="2021-06-16T08:13:08.511"/>
    <p1510:client id="{5DF288A8-9F90-431F-95D6-EF1CB941C6F6}" v="2979" dt="2021-06-16T22:43:35.748"/>
    <p1510:client id="{614F00F7-9297-4318-AA1A-A8E46EA79038}" v="439" dt="2021-06-15T16:23:33.520"/>
    <p1510:client id="{73BAF5D5-914B-46C9-83BC-6CF61984CF0F}" v="267" dt="2021-06-16T18:15:17.133"/>
    <p1510:client id="{78ED188E-4402-445E-844C-89EECC5A1CB9}" v="947" dt="2021-06-19T13:52:34.252"/>
    <p1510:client id="{87684AB2-AA1A-424A-8A77-E7E50A46E969}" v="890" dt="2021-06-15T17:22:18.279"/>
    <p1510:client id="{DFBDBC86-E86E-4422-8C8E-4D9972252C3A}" v="25" dt="2021-06-17T07:26:52.422"/>
    <p1510:client id="{F2AE2139-B734-4355-8381-595A65D3A105}" v="125" dt="2021-06-06T18:27:39.388"/>
    <p1510:client id="{F84208B1-CAB0-4960-8F4F-A5E99676C92A}" v="284" dt="2021-06-06T18:38:28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9102 5618 16383 0 0,'0'4'0'0'0,"4"2"0"0"0,1 7 0 0 0,5 3 0 0 0,-1 1 0 0 0,4-1 0 0 0,-2 1 0 0 0,-1 1 0 0 0,4-3 0 0 0,1 1 0 0 0,-2 2 0 0 0,-4 2 0 0 0,-3 5 0 0 0,-2 3 0 0 0,-3 1 0 0 0,3-4 0 0 0,2-3 0 0 0,-2-1 0 0 0,4 1 0 0 0,4-5 0 0 0,4-4 0 0 0,4-4 0 0 0,3-4 0 0 0,0-3 0 0 0,6-2 0 0 0,2-1 0 0 0,-1 0 0 0 0,0 0 0 0 0,-6-3 0 0 0,-3-3 0 0 0,-1 2 0 0 0,0 0 0 0 0,6-2 0 0 0,2 0 0 0 0,0 1 0 0 0,0 1 0 0 0,-1 2 0 0 0,-1-3 0 0 0,0 0 0 0 0,3 1 0 0 0,1 0 0 0 0,-1 3 0 0 0,0 0 0 0 0,-2 2 0 0 0,-1-1 0 0 0,-1 1 0 0 0,4 1 0 0 0,1-1 0 0 0,-1 0 0 0 0,-1 0 0 0 0,-1 1 0 0 0,-1-1 0 0 0,0 0 0 0 0,-2 0 0 0 0,5 0 0 0 0,0 0 0 0 0,1 0 0 0 0,-2 0 0 0 0,-1 0 0 0 0,-1 0 0 0 0,0 0 0 0 0,2 0 0 0 0,2 0 0 0 0,0 0 0 0 0,-2 0 0 0 0,-1 0 0 0 0,-1 0 0 0 0,-1 0 0 0 0,4 0 0 0 0,1 0 0 0 0,-5 4 0 0 0,-2 1 0 0 0,-1 0 0 0 0,0 0 0 0 0,0-2 0 0 0,1-1 0 0 0,0-1 0 0 0,5-1 0 0 0,1 0 0 0 0,1 0 0 0 0,-2 0 0 0 0,0-1 0 0 0,-2 1 0 0 0,0 0 0 0 0,3 0 0 0 0,0 0 0 0 0,1 0 0 0 0,-2 0 0 0 0,-5-4 0 0 0,-2-2 0 0 0,-1 1 0 0 0,0 1 0 0 0,5 1 0 0 0,3 1 0 0 0,1 1 0 0 0,-1 1 0 0 0,-5-5 0 0 0,-7-8 0 0 0,-5-7 0 0 0,-5-5 0 0 0,-4-1 0 0 0,-2-1 0 0 0,-5 1 0 0 0,-1-1 0 0 0,-5-3 0 0 0,0 0 0 0 0,2 0 0 0 0,3 1 0 0 0,1 2 0 0 0,-5 5 0 0 0,-2 2 0 0 0,1 1 0 0 0,-1 3 0 0 0,1 0 0 0 0,-2 3 0 0 0,2-4 0 0 0,-2 0 0 0 0,1-1 0 0 0,-1 3 0 0 0,-2 3 0 0 0,-4 5 0 0 0,-6 3 0 0 0,-3 2 0 0 0,-1 1 0 0 0,0 1 0 0 0,2 1 0 0 0,0 0 0 0 0,1 0 0 0 0,-3-1 0 0 0,-1 0 0 0 0,0 1 0 0 0,2-1 0 0 0,1 0 0 0 0,1 0 0 0 0,0 0 0 0 0,6 8 0 0 0,1 3 0 0 0,-4-1 0 0 0,-2-1 0 0 0,3 1 0 0 0,1-1 0 0 0,0-1 0 0 0,-1-3 0 0 0,0-2 0 0 0,-1-2 0 0 0,-5 0 0 0 0,-1-1 0 0 0,-1-1 0 0 0,1 1 0 0 0,2-1 0 0 0,1 1 0 0 0,0 0 0 0 0,-7 0 0 0 0,-2 0 0 0 0,0 0 0 0 0,2 0 0 0 0,3 0 0 0 0,2 0 0 0 0,2 0 0 0 0,-3 0 0 0 0,-1 0 0 0 0,1 0 0 0 0,1 0 0 0 0,1 0 0 0 0,1 0 0 0 0,1 0 0 0 0,-3 0 0 0 0,-2 0 0 0 0,0 0 0 0 0,2 0 0 0 0,1 0 0 0 0,1 0 0 0 0,1 0 0 0 0,-4 0 0 0 0,-1 0 0 0 0,1 0 0 0 0,0 0 0 0 0,2 0 0 0 0,1 0 0 0 0,1 0 0 0 0,-4 0 0 0 0,0 0 0 0 0,-1 0 0 0 0,2 0 0 0 0,1 0 0 0 0,1 0 0 0 0,0 0 0 0 0,2 4 0 0 0,-5 1 0 0 0,0 1 0 0 0,-1-2 0 0 0,2-1 0 0 0,1-1 0 0 0,1-1 0 0 0,5-1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22973 6546 16383 0 0,'0'-4'0'0'0,"-4"-2"0"0"0,-5 1 0 0 0,-6 1 0 0 0,-4 1 0 0 0,-4 1 0 0 0,4-3 0 0 0,-5-1 0 0 0,-2 1 0 0 0,0 1 0 0 0,4-3 0 0 0,1-1 0 0 0,1 2 0 0 0,-1 2 0 0 0,3-7 0 0 0,1-2 0 0 0,-1 2 0 0 0,-6 2 0 0 0,-3 3 0 0 0,-1 3 0 0 0,1 1 0 0 0,0 2 0 0 0,0 0 0 0 0,2 0 0 0 0,-4 1 0 0 0,3 4 0 0 0,1 0 0 0 0,2 5 0 0 0,0 0 0 0 0,0 2 0 0 0,0 0 0 0 0,3 1 0 0 0,2-1 0 0 0,3 2 0 0 0,5 2 0 0 0,-5-2 0 0 0,-3-2 0 0 0,0 0 0 0 0,5 2 0 0 0,-1-1 0 0 0,2 6 0 0 0,0-1 0 0 0,1 1 0 0 0,-1-3 0 0 0,1 0 0 0 0,-2-3 0 0 0,2 1 0 0 0,2 2 0 0 0,-1 2 0 0 0,1 3 0 0 0,-6-3 0 0 0,-1 4 0 0 0,-1-1 0 0 0,-3-1 0 0 0,3 1 0 0 0,4 0 0 0 0,0-2 0 0 0,2-1 0 0 0,4 0 0 0 0,-3-2 0 0 0,2 0 0 0 0,2 6 0 0 0,-3-2 0 0 0,1 1 0 0 0,2 1 0 0 0,1 0 0 0 0,-2 1 0 0 0,0 1 0 0 0,1 0 0 0 0,-2-4 0 0 0,-1 3 0 0 0,3 2 0 0 0,-8-4 0 0 0,0-1 0 0 0,2 1 0 0 0,3 0 0 0 0,3 1 0 0 0,-2 1 0 0 0,1 0 0 0 0,2 5 0 0 0,-4-2 0 0 0,1-2 0 0 0,2 0 0 0 0,1-1 0 0 0,-2 0 0 0 0,0 1 0 0 0,1-1 0 0 0,-2-3 0 0 0,-1 3 0 0 0,3 2 0 0 0,1 0 0 0 0,2 1 0 0 0,-3-5 0 0 0,0-1 0 0 0,0-1 0 0 0,2 2 0 0 0,2 5 0 0 0,0 2 0 0 0,2 0 0 0 0,-1 0 0 0 0,-3 0 0 0 0,-1-2 0 0 0,0-1 0 0 0,1 5 0 0 0,1 0 0 0 0,2-1 0 0 0,0-1 0 0 0,0 0 0 0 0,-7-6 0 0 0,-3-3 0 0 0,1 1 0 0 0,2 0 0 0 0,2 5 0 0 0,2 3 0 0 0,-2-4 0 0 0,0-2 0 0 0,1 0 0 0 0,1 0 0 0 0,1 1 0 0 0,2 0 0 0 0,0 5 0 0 0,1 1 0 0 0,0 0 0 0 0,0 0 0 0 0,1-2 0 0 0,-1 0 0 0 0,0-2 0 0 0,0 4 0 0 0,0 1 0 0 0,0-1 0 0 0,0 0 0 0 0,0-2 0 0 0,0-1 0 0 0,-4-5 0 0 0,-1-2 0 0 0,-1 4 0 0 0,2 3 0 0 0,1 0 0 0 0,1 0 0 0 0,1 1 0 0 0,1-2 0 0 0,0 1 0 0 0,-4-6 0 0 0,-1-1 0 0 0,0 5 0 0 0,-4-3 0 0 0,1 0 0 0 0,1 0 0 0 0,-2 1 0 0 0,0 1 0 0 0,2 1 0 0 0,2-1 0 0 0,-3-3 0 0 0,1 3 0 0 0,1 2 0 0 0,-6 1 0 0 0,-2-1 0 0 0,2 1 0 0 0,3-1 0 0 0,3 0 0 0 0,2 4 0 0 0,3 1 0 0 0,0 0 0 0 0,1-2 0 0 0,1-1 0 0 0,0 0 0 0 0,-5-6 0 0 0,-1-2 0 0 0,0 4 0 0 0,1 3 0 0 0,1 0 0 0 0,-3 0 0 0 0,-1 0 0 0 0,-2 0 0 0 0,-1-1 0 0 0,2 0 0 0 0,2 4 0 0 0,2 1 0 0 0,2-1 0 0 0,1 0 0 0 0,1-2 0 0 0,0-1 0 0 0,1-1 0 0 0,-1 4 0 0 0,0 1 0 0 0,1-1 0 0 0,-1 0 0 0 0,0-2 0 0 0,0-1 0 0 0,0-1 0 0 0,0 4 0 0 0,0 1 0 0 0,0-1 0 0 0,0-1 0 0 0,0 0 0 0 0,-4-7 0 0 0,-2-1 0 0 0,1 0 0 0 0,1 0 0 0 0,1 5 0 0 0,1 3 0 0 0,1 0 0 0 0,1 0 0 0 0,0-1 0 0 0,0-1 0 0 0,0 0 0 0 0,0 3 0 0 0,0 1 0 0 0,1 0 0 0 0,-1-2 0 0 0,0-1 0 0 0,0-1 0 0 0,0-1 0 0 0,0 4 0 0 0,-4-3 0 0 0,-2-2 0 0 0,1-1 0 0 0,1 0 0 0 0,0 0 0 0 0,3 0 0 0 0,0 1 0 0 0,0 4 0 0 0,-3-3 0 0 0,-1-1 0 0 0,0 0 0 0 0,1-1 0 0 0,1 0 0 0 0,1 0 0 0 0,1 1 0 0 0,1 0 0 0 0,0 5 0 0 0,0 0 0 0 0,0 1 0 0 0,1-2 0 0 0,-1 0 0 0 0,0-2 0 0 0,0-1 0 0 0,0 4 0 0 0,0 1 0 0 0,0 0 0 0 0,0-2 0 0 0,0-1 0 0 0,0-1 0 0 0,0-1 0 0 0,0 4 0 0 0,0 1 0 0 0,0-1 0 0 0,0 0 0 0 0,0-2 0 0 0,0-1 0 0 0,0-1 0 0 0,0 4 0 0 0,0 0 0 0 0,0 1 0 0 0,0-2 0 0 0,0-1 0 0 0,0-1 0 0 0,0 0 0 0 0,0-2 0 0 0,0 5 0 0 0,0 0 0 0 0,0 1 0 0 0,0-2 0 0 0,0-1 0 0 0,0-1 0 0 0,0-1 0 0 0,0 4 0 0 0,0 1 0 0 0,0-1 0 0 0,0 0 0 0 0,0-2 0 0 0,0-1 0 0 0,0-1 0 0 0,0 4 0 0 0,0 1 0 0 0,0-1 0 0 0,0-1 0 0 0,0 0 0 0 0,4-7 0 0 0,2-1 0 0 0,-1 0 0 0 0,-1 4 0 0 0,-1 2 0 0 0,-1 2 0 0 0,-1-1 0 0 0,-1 0 0 0 0,0-1 0 0 0,0-1 0 0 0,0 0 0 0 0,0 4 0 0 0,0 1 0 0 0,-1-1 0 0 0,1 0 0 0 0,0-2 0 0 0,0-1 0 0 0,0-1 0 0 0,0 4 0 0 0,0 1 0 0 0,0-1 0 0 0,0 0 0 0 0,0-2 0 0 0,0-1 0 0 0,0-1 0 0 0,0 4 0 0 0,0 1 0 0 0,0-1 0 0 0,0-1 0 0 0,0-1 0 0 0,4-1 0 0 0,2 0 0 0 0,-1 2 0 0 0,-1 2 0 0 0,-1 0 0 0 0,-1-2 0 0 0,-1-1 0 0 0,0-1 0 0 0,-1-1 0 0 0,0 0 0 0 0,-1 3 0 0 0,1 2 0 0 0,0-1 0 0 0,0 0 0 0 0,0-2 0 0 0,0-1 0 0 0,0-1 0 0 0,4-4 0 0 0,1 2 0 0 0,0 1 0 0 0,0 1 0 0 0,-2 1 0 0 0,-1-1 0 0 0,-1 0 0 0 0,3 0 0 0 0,2 4 0 0 0,-1 1 0 0 0,-1-1 0 0 0,-2 0 0 0 0,4-6 0 0 0,1-2 0 0 0,-2-1 0 0 0,-1 0 0 0 0,-1 6 0 0 0,7-3 0 0 0,2 0 0 0 0,3-4 0 0 0,-1-2 0 0 0,-3 1 0 0 0,0-3 0 0 0,0 1 0 0 0,-4 1 0 0 0,-1 2 0 0 0,-3 2 0 0 0,-2 5 0 0 0,-1 3 0 0 0,4-3 0 0 0,1-3 0 0 0,0-1 0 0 0,-1 1 0 0 0,3-5 0 0 0,0 0 0 0 0,-1 0 0 0 0,-2 6 0 0 0,3 3 0 0 0,1 0 0 0 0,-2 1 0 0 0,2-5 0 0 0,1-3 0 0 0,-3 1 0 0 0,-1 0 0 0 0,-2 4 0 0 0,7 3 0 0 0,2 1 0 0 0,3-1 0 0 0,3-1 0 0 0,-2-1 0 0 0,1-4 0 0 0,-3-3 0 0 0,-3 4 0 0 0,0-1 0 0 0,-1-1 0 0 0,-3 0 0 0 0,2-3 0 0 0,-1-1 0 0 0,-2 1 0 0 0,3-2 0 0 0,-1-1 0 0 0,7-2 0 0 0,1 1 0 0 0,1-2 0 0 0,-1 1 0 0 0,0-2 0 0 0,-3 6 0 0 0,1-1 0 0 0,-2 2 0 0 0,1-2 0 0 0,-1 0 0 0 0,1-3 0 0 0,2-3 0 0 0,3-4 0 0 0,7-3 0 0 0,-1 3 0 0 0,-1 0 0 0 0,1-1 0 0 0,-1-2 0 0 0,1 0 0 0 0,0-2 0 0 0,-4 4 0 0 0,-1 0 0 0 0,4 0 0 0 0,3-1 0 0 0,0-1 0 0 0,1-1 0 0 0,-1-1 0 0 0,0-1 0 0 0,-1 0 0 0 0,5 0 0 0 0,-5-5 0 0 0,0 0 0 0 0,-2-1 0 0 0,-4-2 0 0 0,-2-1 0 0 0,1 2 0 0 0,-2-2 0 0 0,-1 0 0 0 0,2 1 0 0 0,-2-5 0 0 0,5-1 0 0 0,-2-2 0 0 0,1-3 0 0 0,1 2 0 0 0,-2 0 0 0 0,-1 3 0 0 0,-3-1 0 0 0,-4-1 0 0 0,1 1 0 0 0,-2 0 0 0 0,-2-2 0 0 0,1 2 0 0 0,0-5 0 0 0,3 1 0 0 0,-1-1 0 0 0,-2 0 0 0 0,1 3 0 0 0,0 0 0 0 0,7 3 0 0 0,0-1 0 0 0,-3-1 0 0 0,-3-2 0 0 0,-3-7 0 0 0,1 1 0 0 0,-1 1 0 0 0,-2 0 0 0 0,-1 0 0 0 0,-1-1 0 0 0,-2 0 0 0 0,3 4 0 0 0,2 1 0 0 0,-1-4 0 0 0,3-3 0 0 0,0 0 0 0 0,-1-1 0 0 0,-2 1 0 0 0,2 4 0 0 0,1 2 0 0 0,-2 1 0 0 0,-2-6 0 0 0,-1-2 0 0 0,-2-5 0 0 0,0-1 0 0 0,-1-7 0 0 0,0-14 0 0 0,4-5 0 0 0,5 2 0 0 0,2 0 0 0 0,-2 4 0 0 0,6-1 0 0 0,1 5 0 0 0,2-6 0 0 0,-3 2 0 0 0,-3 6 0 0 0,-5 7 0 0 0,-2 6 0 0 0,-3 5 0 0 0,3-9 0 0 0,4-15 0 0 0,1-3 0 0 0,3-8 0 0 0,-1 3 0 0 0,2-9 0 0 0,11-10 0 0 0,5-7 0 0 0,-3 7 0 0 0,-5 9 0 0 0,-7 8 0 0 0,-1 15 0 0 0,-4 11 0 0 0,-3 4 0 0 0,-3 3 0 0 0,-2 3 0 0 0,2 6 0 0 0,2 2 0 0 0,-2 0 0 0 0,0-4 0 0 0,-2-3 0 0 0,0-10 0 0 0,3-6 0 0 0,0-1 0 0 0,0 4 0 0 0,0 3 0 0 0,-3 0 0 0 0,0 2 0 0 0,-1 3 0 0 0,-1 2 0 0 0,4 6 0 0 0,1 3 0 0 0,0 1 0 0 0,-1-1 0 0 0,-1-5 0 0 0,-1-2 0 0 0,-1-2 0 0 0,-1 2 0 0 0,0-1 0 0 0,0 2 0 0 0,0 1 0 0 0,0-4 0 0 0,0-1 0 0 0,-1 0 0 0 0,1 2 0 0 0,0 0 0 0 0,0 2 0 0 0,0 1 0 0 0,0 0 0 0 0,0-3 0 0 0,0-2 0 0 0,0 1 0 0 0,0 1 0 0 0,0 1 0 0 0,0 1 0 0 0,0 0 0 0 0,0-3 0 0 0,0 0 0 0 0,0-1 0 0 0,0 2 0 0 0,0 1 0 0 0,0 1 0 0 0,0 1 0 0 0,0-4 0 0 0,0-1 0 0 0,0 1 0 0 0,0 0 0 0 0,0 2 0 0 0,0 1 0 0 0,4 5 0 0 0,2 2 0 0 0,-1-4 0 0 0,-1-3 0 0 0,-1 0 0 0 0,-1 0 0 0 0,-1-1 0 0 0,0 2 0 0 0,-1-1 0 0 0,0 2 0 0 0,-1-5 0 0 0,1-1 0 0 0,0 0 0 0 0,0 2 0 0 0,0 1 0 0 0,0 1 0 0 0,0 0 0 0 0,0-2 0 0 0,8 2 0 0 0,3 2 0 0 0,-1 1 0 0 0,-1 0 0 0 0,-3 0 0 0 0,-2 0 0 0 0,2 3 0 0 0,0 2 0 0 0,-1-5 0 0 0,-1-3 0 0 0,-1 0 0 0 0,-2-1 0 0 0,4 5 0 0 0,0 1 0 0 0,1 1 0 0 0,-2-1 0 0 0,2 4 0 0 0,2-4 0 0 0,-2-3 0 0 0,-2-1 0 0 0,-1 0 0 0 0,-1-1 0 0 0,-1 1 0 0 0,-1 0 0 0 0,0 0 0 0 0,-1-4 0 0 0,5 3 0 0 0,1 2 0 0 0,0 1 0 0 0,-1 0 0 0 0,-1 0 0 0 0,-1-1 0 0 0,-1 1 0 0 0,0-5 0 0 0,-1-2 0 0 0,-1 1 0 0 0,1 0 0 0 0,0 2 0 0 0,0 0 0 0 0,0 2 0 0 0,0-4 0 0 0,4 3 0 0 0,1 2 0 0 0,0 1 0 0 0,0 0 0 0 0,-2 0 0 0 0,-1 0 0 0 0,-1 0 0 0 0,-1-1 0 0 0,0-5 0 0 0,0 0 0 0 0,0-1 0 0 0,-1 1 0 0 0,1 2 0 0 0,0 1 0 0 0,0 0 0 0 0,0-3 0 0 0,0 0 0 0 0,0-1 0 0 0,0 2 0 0 0,0 1 0 0 0,0 1 0 0 0,0 1 0 0 0,0-4 0 0 0,0-1 0 0 0,0 1 0 0 0,0 0 0 0 0,0 2 0 0 0,0 1 0 0 0,0 1 0 0 0,0-4 0 0 0,0-1 0 0 0,0 1 0 0 0,0 1 0 0 0,0 1 0 0 0,0 1 0 0 0,0 0 0 0 0,0 2 0 0 0,0-5 0 0 0,0 0 0 0 0,0-1 0 0 0,0 2 0 0 0,0 1 0 0 0,0 1 0 0 0,0 0 0 0 0,0-2 0 0 0,0-2 0 0 0,0 0 0 0 0,0 2 0 0 0,0 1 0 0 0,0 1 0 0 0,0 1 0 0 0,0-4 0 0 0,0-1 0 0 0,0 1 0 0 0,0 0 0 0 0,0 2 0 0 0,0 1 0 0 0,0 1 0 0 0,0-4 0 0 0,0-1 0 0 0,0 1 0 0 0,0 1 0 0 0,0 1 0 0 0,0 1 0 0 0,0 0 0 0 0,0 2 0 0 0,0-5 0 0 0,0 0 0 0 0,0-1 0 0 0,0 2 0 0 0,0 1 0 0 0,0 1 0 0 0,0 1 0 0 0,0-4 0 0 0,0-1 0 0 0,0 0 0 0 0,0 2 0 0 0,0 1 0 0 0,0 1 0 0 0,0 1 0 0 0,0-4 0 0 0,0-1 0 0 0,-4 5 0 0 0,-2 2 0 0 0,1 1 0 0 0,1 1 0 0 0,1-2 0 0 0,-3 5 0 0 0,-1 0 0 0 0,2-5 0 0 0,0-2 0 0 0,-2 2 0 0 0,0 2 0 0 0,1 0 0 0 0,2-1 0 0 0,1 0 0 0 0,1-1 0 0 0,2-1 0 0 0,0-4 0 0 0,-4 2 0 0 0,-2 2 0 0 0,-7 5 0 0 0,-2 1 0 0 0,-2 4 0 0 0,1 0 0 0 0,4-1 0 0 0,-1 1 0 0 0,3 0 0 0 0,2-3 0 0 0,3-6 0 0 0,-2-4 0 0 0,0-1 0 0 0,-2 4 0 0 0,-1 2 0 0 0,-2 5 0 0 0,1 1 0 0 0,3-1 0 0 0,-3 3 0 0 0,2-1 0 0 0,2-6 0 0 0,-6 1 0 0 0,-1-1 0 0 0,-2-1 0 0 0,1 0 0 0 0,0-1 0 0 0,2-1 0 0 0,3 0 0 0 0,-1 4 0 0 0,2-3 0 0 0,2-2 0 0 0,3-1 0 0 0,-3 1 0 0 0,0-1 0 0 0,-3 5 0 0 0,1 1 0 0 0,1 1 0 0 0,2-1 0 0 0,-2 2 0 0 0,1-3 0 0 0,1-2 0 0 0,2-2 0 0 0,1-1 0 0 0,-7 5 0 0 0,-1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30242 16587 16383 0 0,'4'0'0'0'0,"6"0"0"0"0,5 0 0 0 0,4 0 0 0 0,7 0 0 0 0,3 0 0 0 0,2 0 0 0 0,-2 0 0 0 0,0 0 0 0 0,-2 0 0 0 0,-1 0 0 0 0,3 0 0 0 0,1 0 0 0 0,0 0 0 0 0,-2 0 0 0 0,-1 0 0 0 0,-1 0 0 0 0,-1 0 0 0 0,4 0 0 0 0,1 0 0 0 0,-5 4 0 0 0,-2 2 0 0 0,-2-1 0 0 0,1-1 0 0 0,0-1 0 0 0,1-1 0 0 0,1-1 0 0 0,3-1 0 0 0,3 0 0 0 0,-5 4 0 0 0,-1 2 0 0 0,-2-1 0 0 0,0-1 0 0 0,0-1 0 0 0,1-2 0 0 0,5 0 0 0 0,1 0 0 0 0,0-1 0 0 0,0 0 0 0 0,-2-1 0 0 0,0 1 0 0 0,-2 0 0 0 0,4 0 0 0 0,1 0 0 0 0,-1 0 0 0 0,0 0 0 0 0,-2 0 0 0 0,-1 0 0 0 0,-1 0 0 0 0,4 0 0 0 0,0 0 0 0 0,1 0 0 0 0,-2 0 0 0 0,-1 0 0 0 0,-1 0 0 0 0,-1 0 0 0 0,0 0 0 0 0,4 0 0 0 0,0 0 0 0 0,1 0 0 0 0,-2 0 0 0 0,-1 0 0 0 0,-1 0 0 0 0,-1 0 0 0 0,4 0 0 0 0,1 0 0 0 0,-1 0 0 0 0,0 0 0 0 0,-2 0 0 0 0,-1 0 0 0 0,-1 0 0 0 0,4 0 0 0 0,1 0 0 0 0,-1 0 0 0 0,-1 0 0 0 0,-1 0 0 0 0,0 0 0 0 0,-2 0 0 0 0,4 0 0 0 0,0 0 0 0 0,1 0 0 0 0,-2 0 0 0 0,-1 0 0 0 0,-1-4 0 0 0,-1-2 0 0 0,0 1 0 0 0,3 1 0 0 0,2 1 0 0 0,-1 1 0 0 0,0 1 0 0 0,-2 0 0 0 0,-5-7 0 0 0,-2-3 0 0 0,-1 1 0 0 0,5 2 0 0 0,3 2 0 0 0,0 2 0 0 0,1 2 0 0 0,-1 2 0 0 0,-1 0 0 0 0,-1 0 0 0 0,4 0 0 0 0,1 1 0 0 0,0-1 0 0 0,-2 1 0 0 0,-1-1 0 0 0,-1 0 0 0 0,0 0 0 0 0,2 0 0 0 0,-2 4 0 0 0,-2 1 0 0 0,-1 1 0 0 0,0-2 0 0 0,0-1 0 0 0,0-1 0 0 0,1-1 0 0 0,0-1 0 0 0,4 0 0 0 0,2 0 0 0 0,-1 0 0 0 0,0-1 0 0 0,-2 1 0 0 0,0 0 0 0 0,-2 0 0 0 0,4 0 0 0 0,1 0 0 0 0,-1 0 0 0 0,0 0 0 0 0,-2 0 0 0 0,-1 0 0 0 0,-1 0 0 0 0,4 0 0 0 0,0 0 0 0 0,1 0 0 0 0,-2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mailru/blog/53441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Times New Roman"/>
                <a:cs typeface="Calibri Light"/>
              </a:rPr>
              <a:t>Метод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распределения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для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многопоточных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приложений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для</a:t>
            </a:r>
            <a:r>
              <a:rPr lang="en-GB" dirty="0">
                <a:latin typeface="Times New Roman"/>
                <a:cs typeface="Calibri Light"/>
              </a:rPr>
              <a:t> x86_64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9348"/>
            <a:ext cx="9144000" cy="1655762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just"/>
            <a:r>
              <a:rPr lang="en-GB" dirty="0" err="1">
                <a:latin typeface="Times New Roman"/>
                <a:cs typeface="Calibri"/>
              </a:rPr>
              <a:t>Студент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         </a:t>
            </a:r>
            <a:r>
              <a:rPr lang="en-GB" dirty="0" err="1">
                <a:latin typeface="Times New Roman"/>
                <a:cs typeface="Calibri"/>
              </a:rPr>
              <a:t>Камакин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Андрей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Сергеевич</a:t>
            </a:r>
            <a:endParaRPr lang="en-US" dirty="0" err="1">
              <a:latin typeface="Times New Roman"/>
              <a:cs typeface="Times New Roman"/>
            </a:endParaRPr>
          </a:p>
          <a:p>
            <a:pPr algn="just"/>
            <a:r>
              <a:rPr lang="en-GB" dirty="0" err="1">
                <a:latin typeface="Times New Roman"/>
                <a:cs typeface="Calibri"/>
              </a:rPr>
              <a:t>Группа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                                          ИУ7-43М</a:t>
            </a:r>
          </a:p>
          <a:p>
            <a:pPr algn="just"/>
            <a:endParaRPr lang="en-GB" dirty="0">
              <a:latin typeface="Times New Roman"/>
              <a:cs typeface="Calibri"/>
            </a:endParaRPr>
          </a:p>
          <a:p>
            <a:pPr algn="just"/>
            <a:r>
              <a:rPr lang="en-GB" dirty="0" err="1">
                <a:latin typeface="Times New Roman"/>
                <a:cs typeface="Calibri"/>
              </a:rPr>
              <a:t>Руководитель</a:t>
            </a:r>
            <a:r>
              <a:rPr lang="en-GB" dirty="0">
                <a:latin typeface="Times New Roman"/>
                <a:cs typeface="Calibri"/>
              </a:rPr>
              <a:t>:                                                         </a:t>
            </a:r>
            <a:r>
              <a:rPr lang="en-GB" dirty="0" err="1">
                <a:latin typeface="Times New Roman"/>
                <a:cs typeface="Calibri"/>
              </a:rPr>
              <a:t>Рязанова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Наталья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Юрьевна</a:t>
            </a:r>
            <a:endParaRPr lang="en-GB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7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Алгоритм выделения блока памяти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40554-D823-4324-96F4-21ADF2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6068BAE-6BD0-431D-B18A-6A65A43C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" y="1132844"/>
            <a:ext cx="2441563" cy="314158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6B602DE-0AE2-4461-B048-FAE79DE4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14" y="1129990"/>
            <a:ext cx="3551821" cy="5741019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F6B4AAC-014C-41ED-95FB-0A7612AA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0" y="1130147"/>
            <a:ext cx="5122126" cy="5740705"/>
          </a:xfrm>
          <a:prstGeom prst="rect">
            <a:avLst/>
          </a:prstGeom>
        </p:spPr>
      </p:pic>
      <p:pic>
        <p:nvPicPr>
          <p:cNvPr id="7" name="Picture 7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38B8B5B5-909D-4114-B52C-202C2096A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720" y="1137192"/>
            <a:ext cx="1849244" cy="13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2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7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Алгоритм освобождения блока памяти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CC89-10E0-456A-9F91-F5F1E59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965709C-92B1-4A5C-8C87-ECC8E383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4" y="1334429"/>
            <a:ext cx="3236640" cy="553657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9032A9C-3777-4C0C-81FF-792879ED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88" y="1337507"/>
            <a:ext cx="4815468" cy="4433888"/>
          </a:xfrm>
          <a:prstGeom prst="rect">
            <a:avLst/>
          </a:prstGeom>
        </p:spPr>
      </p:pic>
      <p:pic>
        <p:nvPicPr>
          <p:cNvPr id="7" name="Picture 7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5A88710D-5DE4-4CAE-A83D-A119C071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73" y="1332338"/>
            <a:ext cx="1877122" cy="1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1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9A6C-FB73-435A-A5A6-F373435B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latin typeface="Times New Roman"/>
                <a:cs typeface="Times New Roman"/>
              </a:rPr>
              <a:t>Алгоритм формирования виртуального адреса без </a:t>
            </a:r>
            <a:r>
              <a:rPr lang="en-GB" sz="3600" dirty="0">
                <a:latin typeface="Times New Roman"/>
                <a:cs typeface="Times New Roman"/>
              </a:rPr>
              <a:t>метаданных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78A93-F6BF-451A-BADF-E3730ED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481112-3C21-46FC-83EB-2C0F7657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88" y="2190750"/>
            <a:ext cx="2200275" cy="3810000"/>
          </a:xfrm>
          <a:prstGeom prst="rect">
            <a:avLst/>
          </a:prstGeom>
        </p:spPr>
      </p:pic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E5FCEF9D-4325-46FC-8610-EDFDD35A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47" y="1696845"/>
            <a:ext cx="3362397" cy="51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E2FA-8C57-4D77-A931-F95DBF6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Синронизация доступа к ресурсам из разных потоков</a:t>
            </a:r>
            <a:endParaRPr lang="en-GB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EF8A-11A0-46DD-B38B-B3D5B665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94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latin typeface="Times New Roman"/>
                <a:cs typeface="Times New Roman"/>
              </a:rPr>
              <a:t>Малый размер критической секции</a:t>
            </a:r>
            <a:endParaRPr lang="en-US"/>
          </a:p>
          <a:p>
            <a:r>
              <a:rPr lang="en-GB" err="1">
                <a:latin typeface="Times New Roman"/>
                <a:cs typeface="Times New Roman"/>
              </a:rPr>
              <a:t>Доступ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разграничивается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при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помощи </a:t>
            </a:r>
            <a:r>
              <a:rPr lang="en-GB" i="1">
                <a:latin typeface="Times New Roman"/>
                <a:cs typeface="Times New Roman"/>
              </a:rPr>
              <a:t>spinlock</a:t>
            </a:r>
          </a:p>
          <a:p>
            <a:r>
              <a:rPr lang="en-GB" dirty="0" err="1">
                <a:latin typeface="Times New Roman"/>
                <a:cs typeface="Times New Roman"/>
              </a:rPr>
              <a:t>Аллокаторы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объектов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размером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до</a:t>
            </a:r>
            <a:r>
              <a:rPr lang="en-GB" dirty="0">
                <a:latin typeface="Times New Roman"/>
                <a:cs typeface="Times New Roman"/>
              </a:rPr>
              <a:t> 4-х КБ </a:t>
            </a:r>
            <a:r>
              <a:rPr lang="en-GB" dirty="0" err="1">
                <a:latin typeface="Times New Roman"/>
                <a:cs typeface="Times New Roman"/>
              </a:rPr>
              <a:t>локальны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каждого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потока</a:t>
            </a:r>
          </a:p>
          <a:p>
            <a:r>
              <a:rPr lang="en-GB">
                <a:latin typeface="Times New Roman"/>
                <a:cs typeface="Times New Roman"/>
              </a:rPr>
              <a:t>Отдельный </a:t>
            </a:r>
            <a:r>
              <a:rPr lang="en-GB" i="1">
                <a:latin typeface="Times New Roman"/>
                <a:cs typeface="Times New Roman"/>
              </a:rPr>
              <a:t>spinlock </a:t>
            </a:r>
            <a:r>
              <a:rPr lang="en-GB" err="1">
                <a:latin typeface="Times New Roman"/>
                <a:cs typeface="Times New Roman"/>
              </a:rPr>
              <a:t>под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каждый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аллокатор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для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объектов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менее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либо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равным</a:t>
            </a:r>
            <a:r>
              <a:rPr lang="en-GB" dirty="0">
                <a:latin typeface="Times New Roman"/>
                <a:cs typeface="Times New Roman"/>
              </a:rPr>
              <a:t> 1-му МБ</a:t>
            </a:r>
          </a:p>
          <a:p>
            <a:r>
              <a:rPr lang="en-GB" dirty="0" err="1">
                <a:latin typeface="Times New Roman"/>
                <a:cs typeface="Times New Roman"/>
              </a:rPr>
              <a:t>Объекты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более</a:t>
            </a:r>
            <a:r>
              <a:rPr lang="en-GB" dirty="0">
                <a:latin typeface="Times New Roman"/>
                <a:cs typeface="Times New Roman"/>
              </a:rPr>
              <a:t> 1-го МБ </a:t>
            </a:r>
            <a:r>
              <a:rPr lang="en-GB" dirty="0" err="1">
                <a:latin typeface="Times New Roman"/>
                <a:cs typeface="Times New Roman"/>
              </a:rPr>
              <a:t>выделяются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через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i="1" dirty="0" err="1">
                <a:latin typeface="Times New Roman"/>
                <a:cs typeface="Times New Roman"/>
              </a:rPr>
              <a:t>mmap</a:t>
            </a:r>
            <a:r>
              <a:rPr lang="en-GB" dirty="0">
                <a:latin typeface="Times New Roman"/>
                <a:cs typeface="Times New Roman"/>
              </a:rPr>
              <a:t>, </a:t>
            </a:r>
            <a:r>
              <a:rPr lang="en-GB" dirty="0" err="1">
                <a:latin typeface="Times New Roman"/>
                <a:cs typeface="Times New Roman"/>
              </a:rPr>
              <a:t>который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потокобезопасен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4CC0-00D2-44AA-BE23-45B8CD50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428" y="649648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5DD3E2AC-B5DB-4B67-A8B7-FBCC7611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2" y="1687169"/>
            <a:ext cx="4521199" cy="43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471C-9768-4493-BA3F-35281FD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Тестовое</a:t>
            </a:r>
            <a:r>
              <a:rPr lang="en-GB" dirty="0">
                <a:latin typeface="Times New Roman"/>
                <a:cs typeface="Calibri Light"/>
              </a:rPr>
              <a:t> ПО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E7D1-80BF-4629-A3B9-B8FB83A6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59" y="1484038"/>
            <a:ext cx="10515600" cy="1802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latin typeface="Times New Roman"/>
                <a:cs typeface="Calibri"/>
              </a:rPr>
              <a:t>Разработал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i="1" dirty="0">
                <a:latin typeface="Times New Roman"/>
                <a:cs typeface="Calibri"/>
              </a:rPr>
              <a:t>principal </a:t>
            </a:r>
            <a:r>
              <a:rPr lang="en-GB" dirty="0" err="1">
                <a:latin typeface="Times New Roman"/>
                <a:cs typeface="Calibri"/>
              </a:rPr>
              <a:t>инженер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из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компании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i="1" dirty="0">
                <a:latin typeface="Times New Roman"/>
                <a:cs typeface="Calibri"/>
              </a:rPr>
              <a:t>Microsoft</a:t>
            </a:r>
            <a:r>
              <a:rPr lang="en-GB" dirty="0">
                <a:latin typeface="Times New Roman"/>
                <a:cs typeface="Calibri"/>
              </a:rPr>
              <a:t> - </a:t>
            </a:r>
            <a:r>
              <a:rPr lang="en-GB" i="1" dirty="0">
                <a:latin typeface="Times New Roman"/>
                <a:cs typeface="Times New Roman"/>
              </a:rPr>
              <a:t>Mattias Jansson</a:t>
            </a:r>
            <a:r>
              <a:rPr lang="en-GB" dirty="0">
                <a:latin typeface="Times New Roman"/>
                <a:cs typeface="Times New Roman"/>
              </a:rPr>
              <a:t>, </a:t>
            </a:r>
            <a:r>
              <a:rPr lang="en-GB" dirty="0" err="1">
                <a:latin typeface="Times New Roman"/>
                <a:cs typeface="Times New Roman"/>
              </a:rPr>
              <a:t>который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является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автором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библиотеки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i="1" dirty="0" err="1">
                <a:latin typeface="Times New Roman"/>
                <a:cs typeface="Times New Roman"/>
              </a:rPr>
              <a:t>rpmalloc</a:t>
            </a:r>
          </a:p>
          <a:p>
            <a:r>
              <a:rPr lang="en-GB" dirty="0" err="1">
                <a:latin typeface="Times New Roman"/>
                <a:cs typeface="Times New Roman"/>
              </a:rPr>
              <a:t>Нацелено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на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имитацию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реальных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условий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распределения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памяти</a:t>
            </a:r>
            <a:r>
              <a:rPr lang="en-GB" dirty="0">
                <a:latin typeface="Times New Roman"/>
                <a:cs typeface="Times New Roman"/>
              </a:rPr>
              <a:t> и </a:t>
            </a:r>
            <a:r>
              <a:rPr lang="en-GB" dirty="0" err="1">
                <a:latin typeface="Times New Roman"/>
                <a:cs typeface="Times New Roman"/>
              </a:rPr>
              <a:t>позволяет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проверить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разные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случаи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ее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dirty="0" err="1">
                <a:latin typeface="Times New Roman"/>
                <a:cs typeface="Times New Roman"/>
              </a:rPr>
              <a:t>распределения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DE00-787E-44CA-83C4-B4ECA8D4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C5E72-70A8-43BA-958C-B5CBA9360BE7}"/>
              </a:ext>
            </a:extLst>
          </p:cNvPr>
          <p:cNvSpPr txBox="1">
            <a:spLocks/>
          </p:cNvSpPr>
          <p:nvPr/>
        </p:nvSpPr>
        <p:spPr>
          <a:xfrm>
            <a:off x="850462" y="3285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Times New Roman"/>
                <a:cs typeface="Calibri Light"/>
              </a:rPr>
              <a:t>Тестовое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окружение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364FA0-8BDB-4F8A-8C6D-780C7B475D08}"/>
              </a:ext>
            </a:extLst>
          </p:cNvPr>
          <p:cNvSpPr txBox="1">
            <a:spLocks/>
          </p:cNvSpPr>
          <p:nvPr/>
        </p:nvSpPr>
        <p:spPr>
          <a:xfrm>
            <a:off x="838200" y="4523280"/>
            <a:ext cx="10515600" cy="1916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Times New Roman"/>
                <a:cs typeface="Calibri"/>
              </a:rPr>
              <a:t>Ядро Linux версии 5.11.6</a:t>
            </a:r>
          </a:p>
          <a:p>
            <a:r>
              <a:rPr lang="en-GB">
                <a:latin typeface="Times New Roman"/>
                <a:cs typeface="Calibri"/>
              </a:rPr>
              <a:t>Процессор AMD Ryzen 1400 с частотой 3.2 GHz, 4 физических  и 8 логических ядер</a:t>
            </a:r>
          </a:p>
          <a:p>
            <a:r>
              <a:rPr lang="en-GB">
                <a:latin typeface="Times New Roman"/>
                <a:cs typeface="Calibri"/>
              </a:rPr>
              <a:t>Оперативная память с частотой 3433 MHz, тайминги 18-17-17-38</a:t>
            </a:r>
          </a:p>
        </p:txBody>
      </p:sp>
    </p:spTree>
    <p:extLst>
      <p:ext uri="{BB962C8B-B14F-4D97-AF65-F5344CB8AC3E}">
        <p14:creationId xmlns:p14="http://schemas.microsoft.com/office/powerpoint/2010/main" val="242389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[16, 16000]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613A09D-4920-4EE6-9AAF-C025FEBDB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106" y="1268065"/>
            <a:ext cx="5798275" cy="4908898"/>
          </a:xfr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1D206342-F31E-45F1-BF03-86B1F4043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619" y="1268065"/>
            <a:ext cx="5798275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20EF-F04E-41F3-B620-1FBD67C4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7BC18-1041-4ED2-9FCE-847629D14594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9E537-F1C9-4725-92FB-EFFF99AF9FF0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5D58D-6573-4C31-9B82-964560D9907C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4E739-1C65-4A95-8641-DD2BA2256040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[128, 64000]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382A17-D42C-465B-A8BC-17499358D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619" y="1268065"/>
            <a:ext cx="5798275" cy="4908898"/>
          </a:xfr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A279FC4-7D25-4F6E-8D25-AB39FFD4C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9106" y="1268065"/>
            <a:ext cx="5798275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DD927-259D-4B81-BF1B-3BEC94B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99EC1-7F7E-47FB-80F5-38761C86829B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BA6C7-B590-4508-97BE-72EC4C2C80F7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2F879-5763-4848-A5DE-5705530AF46C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596518-0C65-47FF-824D-F5F30C10471F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027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549A-2C1F-42A7-917F-96D829CD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85" y="365125"/>
            <a:ext cx="10515600" cy="898100"/>
          </a:xfrm>
        </p:spPr>
        <p:txBody>
          <a:bodyPr>
            <a:normAutofit fontScale="90000"/>
          </a:bodyPr>
          <a:lstStyle/>
          <a:p>
            <a:r>
              <a:rPr lang="en-GB" sz="3200" dirty="0" err="1">
                <a:latin typeface="Times New Roman"/>
                <a:cs typeface="Calibri Light"/>
              </a:rPr>
              <a:t>Сравнение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методов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для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распределения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объектов</a:t>
            </a:r>
            <a:r>
              <a:rPr lang="en-GB" sz="3200" dirty="0">
                <a:latin typeface="Times New Roman"/>
                <a:cs typeface="Calibri Light"/>
              </a:rPr>
              <a:t> </a:t>
            </a:r>
            <a:r>
              <a:rPr lang="en-GB" sz="3200" dirty="0" err="1">
                <a:latin typeface="Times New Roman"/>
                <a:cs typeface="Calibri Light"/>
              </a:rPr>
              <a:t>размером</a:t>
            </a:r>
            <a:br>
              <a:rPr lang="en-GB" sz="3200" dirty="0">
                <a:latin typeface="Times New Roman"/>
                <a:cs typeface="Calibri Light"/>
              </a:rPr>
            </a:br>
            <a:r>
              <a:rPr lang="en-GB" sz="3200" dirty="0">
                <a:latin typeface="Times New Roman"/>
                <a:cs typeface="Calibri Light"/>
              </a:rPr>
              <a:t>[512, 160000] </a:t>
            </a:r>
            <a:r>
              <a:rPr lang="en-GB" sz="3200" dirty="0" err="1">
                <a:latin typeface="Times New Roman"/>
                <a:cs typeface="Calibri Light"/>
              </a:rPr>
              <a:t>байт</a:t>
            </a:r>
            <a:endParaRPr lang="en-GB" sz="3200">
              <a:latin typeface="Times New Roman"/>
              <a:cs typeface="Calibri Light"/>
            </a:endParaRPr>
          </a:p>
        </p:txBody>
      </p:sp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75DEB2-FB52-48B4-ADFF-4C3109F04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033" y="1268065"/>
            <a:ext cx="5816861" cy="4908898"/>
          </a:xfr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1420B98-483A-437B-834C-76DB46E9BF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9106" y="1268065"/>
            <a:ext cx="5816861" cy="49088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6419-3F4C-4B88-B1B6-F1EB086F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08285-F87E-4E36-A17D-2F186FD341FF}"/>
              </a:ext>
            </a:extLst>
          </p:cNvPr>
          <p:cNvSpPr/>
          <p:nvPr/>
        </p:nvSpPr>
        <p:spPr>
          <a:xfrm>
            <a:off x="8013081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09C28-E7EE-4B3E-ACF5-4229DF9E30E3}"/>
              </a:ext>
            </a:extLst>
          </p:cNvPr>
          <p:cNvSpPr/>
          <p:nvPr/>
        </p:nvSpPr>
        <p:spPr>
          <a:xfrm>
            <a:off x="2028593" y="579120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Количество потоков</a:t>
            </a:r>
            <a:endParaRPr lang="en-US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AF4DF-C433-4422-A454-64A2BB2C4307}"/>
              </a:ext>
            </a:extLst>
          </p:cNvPr>
          <p:cNvSpPr/>
          <p:nvPr/>
        </p:nvSpPr>
        <p:spPr>
          <a:xfrm rot="-5400000">
            <a:off x="5444454" y="3627820"/>
            <a:ext cx="2144054" cy="284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Times New Roman"/>
                <a:cs typeface="Calibri"/>
              </a:rPr>
              <a:t>Накладные расходы на выделение памяти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BA0FB-A994-4364-9877-71871E422F01}"/>
              </a:ext>
            </a:extLst>
          </p:cNvPr>
          <p:cNvSpPr/>
          <p:nvPr/>
        </p:nvSpPr>
        <p:spPr>
          <a:xfrm rot="-5400000">
            <a:off x="-1175887" y="3581678"/>
            <a:ext cx="3002398" cy="371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Количество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операций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выделения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и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освобождения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памяти</a:t>
            </a:r>
            <a:r>
              <a:rPr lang="en-GB" sz="1400" dirty="0">
                <a:solidFill>
                  <a:schemeClr val="tx1"/>
                </a:solidFill>
                <a:latin typeface="Times New Roman"/>
                <a:cs typeface="Calibri"/>
              </a:rPr>
              <a:t> в </a:t>
            </a:r>
            <a:r>
              <a:rPr lang="en-GB" sz="1400" dirty="0" err="1">
                <a:solidFill>
                  <a:schemeClr val="tx1"/>
                </a:solidFill>
                <a:latin typeface="Times New Roman"/>
                <a:cs typeface="Calibri"/>
              </a:rPr>
              <a:t>секунду</a:t>
            </a:r>
            <a:endParaRPr lang="en-US" sz="140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67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84E0-4139-4E1C-BFA5-44EDC63D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Заключение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D211-8ACC-48EB-AABF-6F34D828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 err="1">
                <a:latin typeface="Times New Roman"/>
                <a:cs typeface="Calibri"/>
              </a:rPr>
              <a:t>Проанализированы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существующие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способы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распределения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виртуальной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dirty="0" err="1">
                <a:latin typeface="Times New Roman"/>
                <a:cs typeface="Calibri"/>
              </a:rPr>
              <a:t>Проанализирован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процесс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выделения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физической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 dirty="0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Разработан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метод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выделения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, </a:t>
            </a:r>
            <a:r>
              <a:rPr lang="en-GB" err="1">
                <a:latin typeface="Times New Roman"/>
                <a:cs typeface="Calibri"/>
              </a:rPr>
              <a:t>сокращающий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накладные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расходы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при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выделении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Разработана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структура</a:t>
            </a:r>
            <a:r>
              <a:rPr lang="en-GB" dirty="0">
                <a:latin typeface="Times New Roman"/>
                <a:cs typeface="Calibri"/>
              </a:rPr>
              <a:t> ПО;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r>
              <a:rPr lang="en-GB" err="1">
                <a:latin typeface="Times New Roman"/>
                <a:cs typeface="Calibri"/>
              </a:rPr>
              <a:t>Проведено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исследование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разработанного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err="1">
                <a:latin typeface="Times New Roman"/>
                <a:cs typeface="Calibri"/>
              </a:rPr>
              <a:t>метода</a:t>
            </a:r>
            <a:r>
              <a:rPr lang="en-GB" dirty="0">
                <a:latin typeface="Times New Roman"/>
                <a:cs typeface="Calibri"/>
              </a:rPr>
              <a:t>.</a:t>
            </a:r>
            <a:endParaRPr lang="en-GB">
              <a:latin typeface="Times New Roman"/>
              <a:ea typeface="+mn-lt"/>
              <a:cs typeface="+mn-lt"/>
            </a:endParaRPr>
          </a:p>
          <a:p>
            <a:pPr marL="457200" indent="-457200"/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2"/>
              </a:rPr>
              <a:t>https://habr.com/en/company/mailru/blog/534414/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34EA4-9AE9-41A7-9262-D233B833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dirty="0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150F-B004-4249-BD10-692BDC5A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42" y="365125"/>
            <a:ext cx="10524358" cy="65115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Times New Roman"/>
                <a:cs typeface="Calibri Light"/>
              </a:rPr>
              <a:t>Цель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BDFE-B77D-4BA0-B538-B78CC1B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1969"/>
            <a:ext cx="10515600" cy="29849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err="1">
                <a:latin typeface="Times New Roman"/>
                <a:ea typeface="+mn-lt"/>
                <a:cs typeface="+mn-lt"/>
              </a:rPr>
              <a:t>Проанализировать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существующие способы распределения </a:t>
            </a:r>
            <a:r>
              <a:rPr lang="en-GB" err="1">
                <a:latin typeface="Times New Roman"/>
                <a:ea typeface="+mn-lt"/>
                <a:cs typeface="+mn-lt"/>
              </a:rPr>
              <a:t>виртуальной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памяти;</a:t>
            </a:r>
            <a:endParaRPr lang="en-GB">
              <a:latin typeface="Times New Roman"/>
              <a:cs typeface="Calibri" panose="020F0502020204030204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Проанализировать</a:t>
            </a:r>
            <a:r>
              <a:rPr lang="en-GB">
                <a:latin typeface="Times New Roman"/>
                <a:ea typeface="+mn-lt"/>
                <a:cs typeface="+mn-lt"/>
              </a:rPr>
              <a:t> процесс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выделения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физической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>
                <a:latin typeface="Times New Roman"/>
                <a:ea typeface="+mn-lt"/>
                <a:cs typeface="+mn-lt"/>
              </a:rPr>
              <a:t>памяти;</a:t>
            </a:r>
            <a:endParaRPr lang="en-GB">
              <a:latin typeface="Times New Roman"/>
              <a:cs typeface="Calibri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Разработать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метод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выделения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памяти</a:t>
            </a:r>
            <a:r>
              <a:rPr lang="en-GB" dirty="0">
                <a:latin typeface="Times New Roman"/>
                <a:ea typeface="+mn-lt"/>
                <a:cs typeface="+mn-lt"/>
              </a:rPr>
              <a:t>, </a:t>
            </a:r>
            <a:r>
              <a:rPr lang="en-GB" err="1">
                <a:latin typeface="Times New Roman"/>
                <a:ea typeface="+mn-lt"/>
                <a:cs typeface="+mn-lt"/>
              </a:rPr>
              <a:t>сокращающий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накладные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расходы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при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выделении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памяти</a:t>
            </a:r>
            <a:r>
              <a:rPr lang="en-GB" dirty="0">
                <a:latin typeface="Times New Roman"/>
                <a:ea typeface="+mn-lt"/>
                <a:cs typeface="+mn-lt"/>
              </a:rPr>
              <a:t>;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Разработать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структуру</a:t>
            </a:r>
            <a:r>
              <a:rPr lang="en-GB" dirty="0">
                <a:latin typeface="Times New Roman"/>
                <a:ea typeface="+mn-lt"/>
                <a:cs typeface="+mn-lt"/>
              </a:rPr>
              <a:t> ПО;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err="1">
                <a:latin typeface="Times New Roman"/>
                <a:ea typeface="+mn-lt"/>
                <a:cs typeface="+mn-lt"/>
              </a:rPr>
              <a:t>Провести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исследование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разработанного</a:t>
            </a:r>
            <a:r>
              <a:rPr lang="en-GB" dirty="0">
                <a:latin typeface="Times New Roman"/>
                <a:ea typeface="+mn-lt"/>
                <a:cs typeface="+mn-lt"/>
              </a:rPr>
              <a:t> </a:t>
            </a:r>
            <a:r>
              <a:rPr lang="en-GB" err="1">
                <a:latin typeface="Times New Roman"/>
                <a:ea typeface="+mn-lt"/>
                <a:cs typeface="+mn-lt"/>
              </a:rPr>
              <a:t>метода</a:t>
            </a:r>
            <a:r>
              <a:rPr lang="en-GB" dirty="0">
                <a:latin typeface="Times New Roman"/>
                <a:ea typeface="+mn-lt"/>
                <a:cs typeface="+mn-lt"/>
              </a:rPr>
              <a:t>.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66B2AC-634B-4F8D-86CD-BE1BB43B6A04}"/>
              </a:ext>
            </a:extLst>
          </p:cNvPr>
          <p:cNvSpPr txBox="1">
            <a:spLocks/>
          </p:cNvSpPr>
          <p:nvPr/>
        </p:nvSpPr>
        <p:spPr>
          <a:xfrm>
            <a:off x="832945" y="2383111"/>
            <a:ext cx="10515600" cy="616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Times New Roman"/>
                <a:cs typeface="Calibri Light"/>
              </a:rPr>
              <a:t>Задачи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E8500-F6F0-4BA6-A180-DF7A29FA1C3B}"/>
              </a:ext>
            </a:extLst>
          </p:cNvPr>
          <p:cNvSpPr txBox="1">
            <a:spLocks/>
          </p:cNvSpPr>
          <p:nvPr/>
        </p:nvSpPr>
        <p:spPr>
          <a:xfrm>
            <a:off x="832944" y="1163473"/>
            <a:ext cx="10515600" cy="1101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/>
                <a:cs typeface="Calibri"/>
              </a:rPr>
              <a:t>Разработать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метод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распределения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оперативной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памяти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для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многопоточных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приложений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под</a:t>
            </a:r>
            <a:r>
              <a:rPr lang="en-GB" dirty="0">
                <a:latin typeface="Times New Roman"/>
                <a:cs typeface="Calibri"/>
              </a:rPr>
              <a:t> </a:t>
            </a:r>
            <a:r>
              <a:rPr lang="en-GB" dirty="0" err="1">
                <a:latin typeface="Times New Roman"/>
                <a:cs typeface="Calibri"/>
              </a:rPr>
              <a:t>архитектуру</a:t>
            </a:r>
            <a:r>
              <a:rPr lang="en-GB" dirty="0">
                <a:latin typeface="Times New Roman"/>
                <a:cs typeface="Calibri"/>
              </a:rPr>
              <a:t> х86_64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5896-3AFF-4DBB-AE05-80AF0DC6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DAD5-6B93-40E2-BF45-DD9AEDAF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325563"/>
          </a:xfrm>
        </p:spPr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Проблема распределения памяти</a:t>
            </a:r>
            <a:endParaRPr lang="en-GB">
              <a:latin typeface="Times New Roman"/>
              <a:cs typeface="Times New Roman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700EF0F-9838-4042-BE64-45589187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993009"/>
            <a:ext cx="11232971" cy="57420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5F9B-821D-4BAC-800E-314B1917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1BB1A9-8270-4609-84E2-D39C0A3AEE5B}"/>
                  </a:ext>
                </a:extLst>
              </p14:cNvPr>
              <p14:cNvContentPartPr/>
              <p14:nvPr/>
            </p14:nvContentPartPr>
            <p14:xfrm>
              <a:off x="1839310" y="1724178"/>
              <a:ext cx="800100" cy="2095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1BB1A9-8270-4609-84E2-D39C0A3AE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1658" y="1706509"/>
                <a:ext cx="835764" cy="24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7BBC1E-1E25-44DE-AF06-CDB2E5845E6C}"/>
                  </a:ext>
                </a:extLst>
              </p14:cNvPr>
              <p14:cNvContentPartPr/>
              <p14:nvPr/>
            </p14:nvContentPartPr>
            <p14:xfrm>
              <a:off x="5859150" y="2037029"/>
              <a:ext cx="828675" cy="32575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7BBC1E-1E25-44DE-AF06-CDB2E5845E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1419" y="2019010"/>
                <a:ext cx="864500" cy="3293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864BC1-0275-4234-91C5-9BFFCE8BFD3F}"/>
                  </a:ext>
                </a:extLst>
              </p14:cNvPr>
              <p14:cNvContentPartPr/>
              <p14:nvPr/>
            </p14:nvContentPartPr>
            <p14:xfrm>
              <a:off x="8837448" y="5412079"/>
              <a:ext cx="1295400" cy="285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864BC1-0275-4234-91C5-9BFFCE8BF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19801" y="5393895"/>
                <a:ext cx="1331053" cy="65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8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95C-6ED1-4DA9-B528-5D71D5F4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Times New Roman"/>
                <a:cs typeface="Calibri Light"/>
              </a:rPr>
              <a:t>Анализ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>
                <a:latin typeface="Times New Roman"/>
                <a:cs typeface="Calibri Light"/>
              </a:rPr>
              <a:t>аллокаторов их задачи</a:t>
            </a:r>
            <a:endParaRPr lang="en-GB" dirty="0">
              <a:latin typeface="Times New Roman"/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05A48-9148-495F-8A5C-1FB069EA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492373"/>
              </p:ext>
            </p:extLst>
          </p:nvPr>
        </p:nvGraphicFramePr>
        <p:xfrm>
          <a:off x="838200" y="1825625"/>
          <a:ext cx="4984692" cy="450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64">
                  <a:extLst>
                    <a:ext uri="{9D8B030D-6E8A-4147-A177-3AD203B41FA5}">
                      <a16:colId xmlns:a16="http://schemas.microsoft.com/office/drawing/2014/main" val="3850237585"/>
                    </a:ext>
                  </a:extLst>
                </a:gridCol>
                <a:gridCol w="1661564">
                  <a:extLst>
                    <a:ext uri="{9D8B030D-6E8A-4147-A177-3AD203B41FA5}">
                      <a16:colId xmlns:a16="http://schemas.microsoft.com/office/drawing/2014/main" val="657694265"/>
                    </a:ext>
                  </a:extLst>
                </a:gridCol>
                <a:gridCol w="1661564">
                  <a:extLst>
                    <a:ext uri="{9D8B030D-6E8A-4147-A177-3AD203B41FA5}">
                      <a16:colId xmlns:a16="http://schemas.microsoft.com/office/drawing/2014/main" val="4057806765"/>
                    </a:ext>
                  </a:extLst>
                </a:gridCol>
              </a:tblGrid>
              <a:tr h="1322794"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Аллокатор</a:t>
                      </a:r>
                      <a:endParaRPr lang="en-GB" sz="200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Средний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процент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накладных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>
                          <a:latin typeface="Times New Roman"/>
                        </a:rPr>
                        <a:t>расходов на выделение памяти</a:t>
                      </a:r>
                      <a:endParaRPr lang="en-GB" sz="2000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err="1">
                          <a:latin typeface="Times New Roman"/>
                        </a:rPr>
                        <a:t>Среднее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количество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 err="1">
                          <a:latin typeface="Times New Roman"/>
                        </a:rPr>
                        <a:t>операций</a:t>
                      </a:r>
                      <a:r>
                        <a:rPr lang="en-GB" sz="2000" dirty="0">
                          <a:latin typeface="Times New Roman"/>
                        </a:rPr>
                        <a:t> </a:t>
                      </a:r>
                      <a:r>
                        <a:rPr lang="en-GB" sz="2000">
                          <a:latin typeface="Times New Roman"/>
                        </a:rPr>
                        <a:t>распределения памяти в </a:t>
                      </a:r>
                      <a:r>
                        <a:rPr lang="en-GB" sz="2000" err="1">
                          <a:latin typeface="Times New Roman"/>
                        </a:rPr>
                        <a:t>секунду</a:t>
                      </a:r>
                      <a:endParaRPr lang="en-GB" sz="200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701207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glibc</a:t>
                      </a:r>
                      <a:r>
                        <a:rPr lang="en-GB" sz="2000" b="1" dirty="0">
                          <a:latin typeface="Times New Roman"/>
                        </a:rPr>
                        <a:t> malloc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28.5%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673291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6055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tcmalloc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25.2%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833536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237786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jemalloc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31.9%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750160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787334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mimalloc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918375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28481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GB" sz="2000" b="1" err="1">
                          <a:latin typeface="Times New Roman"/>
                        </a:rPr>
                        <a:t>rpmalloc</a:t>
                      </a:r>
                      <a:endParaRPr lang="en-GB" sz="2000" b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76.3%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/>
                        </a:rPr>
                        <a:t>944761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3340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0A21C-2167-46A2-8BF3-43DEA2E1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FC7FF3-2F60-4F4B-B838-6407E9CA0012}"/>
              </a:ext>
            </a:extLst>
          </p:cNvPr>
          <p:cNvSpPr txBox="1">
            <a:spLocks/>
          </p:cNvSpPr>
          <p:nvPr/>
        </p:nvSpPr>
        <p:spPr>
          <a:xfrm>
            <a:off x="6097859" y="1695527"/>
            <a:ext cx="5729869" cy="4295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Times New Roman"/>
                <a:cs typeface="Times New Roman"/>
              </a:rPr>
              <a:t>Выделение памяти под структуры данных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Создание пулов объектов</a:t>
            </a:r>
          </a:p>
          <a:p>
            <a:r>
              <a:rPr lang="en-GB">
                <a:latin typeface="Times New Roman"/>
                <a:cs typeface="Times New Roman"/>
              </a:rPr>
              <a:t>Минимизация накладных расходов на выделение памяти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Обеспечение высокой скорости удовлетворения запроса на выделение или освобождение памяти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Возвращение памяти операционной системе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>
                <a:latin typeface="Times New Roman"/>
                <a:cs typeface="Times New Roman"/>
              </a:rPr>
              <a:t>Управление блоками памяти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6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376-FBBE-49BE-9FFB-9EA4050A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Формирование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адреса</a:t>
            </a:r>
          </a:p>
        </p:txBody>
      </p:sp>
      <p:pic>
        <p:nvPicPr>
          <p:cNvPr id="7" name="Picture 5" descr="Table&#10;&#10;Description automatically generated">
            <a:extLst>
              <a:ext uri="{FF2B5EF4-FFF2-40B4-BE49-F238E27FC236}">
                <a16:creationId xmlns:a16="http://schemas.microsoft.com/office/drawing/2014/main" id="{DEDB40F8-2315-4687-B9CC-A465A5A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16" y="1691153"/>
            <a:ext cx="2184011" cy="3810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8ACAF-3004-41F3-8DA8-BA61EA1DC899}"/>
              </a:ext>
            </a:extLst>
          </p:cNvPr>
          <p:cNvSpPr txBox="1"/>
          <p:nvPr/>
        </p:nvSpPr>
        <p:spPr>
          <a:xfrm>
            <a:off x="9166302" y="5477107"/>
            <a:ext cx="21856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Times New Roman"/>
                <a:cs typeface="Calibri"/>
              </a:rPr>
              <a:t>Адресное пространство архитектуры х86_64</a:t>
            </a:r>
            <a:endParaRPr lang="en-GB" dirty="0">
              <a:latin typeface="Calibri" panose="020F0502020204030204"/>
              <a:cs typeface="Calibri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FAAFF693-4C6A-480A-A5E5-CF12028A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1688424"/>
            <a:ext cx="7640443" cy="40572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39CCDEF-9371-428A-838C-EA3CF77F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73133-3EE3-449D-8A51-D91722C7AE6A}"/>
              </a:ext>
            </a:extLst>
          </p:cNvPr>
          <p:cNvSpPr txBox="1"/>
          <p:nvPr/>
        </p:nvSpPr>
        <p:spPr>
          <a:xfrm>
            <a:off x="835573" y="6257159"/>
            <a:ext cx="10091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i="1">
                <a:latin typeface="Times New Roman"/>
                <a:cs typeface="Calibri"/>
              </a:rPr>
              <a:t>V - виртуальный адрес, P - физический адрес, PML4 - адрес карты страниц 4-го уровня</a:t>
            </a:r>
            <a:endParaRPr lang="en-GB" sz="1200" b="1" i="1">
              <a:latin typeface="Times New Roman"/>
              <a:cs typeface="Times New Roman"/>
            </a:endParaRPr>
          </a:p>
          <a:p>
            <a:r>
              <a:rPr lang="en-GB" sz="1200" b="1" i="1">
                <a:latin typeface="Times New Roman"/>
                <a:cs typeface="Times New Roman"/>
              </a:rPr>
              <a:t>P = *(*(*(*(PML4 + V[39..47]) + V[30..38]) + V[21..29]) + V[12..20]) + V[0..11]</a:t>
            </a:r>
            <a:endParaRPr lang="en-US" sz="1200" b="1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04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783-4997-49B8-98F4-96760DAD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Структура ПО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621670-5D0E-4D97-941D-4D20BB0A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25" y="1691946"/>
            <a:ext cx="10519549" cy="400537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7499-B961-43F1-830E-706352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Рязмещение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меньше</a:t>
            </a:r>
            <a:r>
              <a:rPr lang="en-GB" dirty="0">
                <a:latin typeface="Times New Roman"/>
                <a:cs typeface="Calibri Light"/>
              </a:rPr>
              <a:t> 4-х КБ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BD50F0-C4D0-44CC-82B2-2AC034AE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8" y="1810218"/>
            <a:ext cx="6850564" cy="4659344"/>
          </a:xfrm>
          <a:prstGeom prst="rect">
            <a:avLst/>
          </a:prstGeom>
        </p:spPr>
      </p:pic>
      <p:pic>
        <p:nvPicPr>
          <p:cNvPr id="3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BDA7B146-D29F-4535-823C-7C57B3FF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376" y="4962218"/>
            <a:ext cx="4183565" cy="15055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A797-5854-40DA-BEC9-6C889FC3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9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Размещение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меньше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либо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равных</a:t>
            </a:r>
            <a:r>
              <a:rPr lang="en-GB" dirty="0">
                <a:latin typeface="Times New Roman"/>
                <a:cs typeface="Calibri Light"/>
              </a:rPr>
              <a:t> 1-му МБ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A9B9F86-11D0-413C-AA50-1B3262ED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1788183"/>
            <a:ext cx="7426711" cy="3671925"/>
          </a:xfrm>
          <a:prstGeom prst="rect">
            <a:avLst/>
          </a:prstGeom>
        </p:spPr>
      </p:pic>
      <p:pic>
        <p:nvPicPr>
          <p:cNvPr id="5" name="Picture 5" descr="Rectangle&#10;&#10;Description automatically generated">
            <a:extLst>
              <a:ext uri="{FF2B5EF4-FFF2-40B4-BE49-F238E27FC236}">
                <a16:creationId xmlns:a16="http://schemas.microsoft.com/office/drawing/2014/main" id="{04E74E4E-940D-45EE-8CD7-DFDF5E57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32" y="4643068"/>
            <a:ext cx="4508809" cy="1502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FCE91-8F97-4B09-9345-6ADA828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2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43B-8005-4A05-9151-623D98D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Times New Roman"/>
                <a:cs typeface="Calibri Light"/>
              </a:rPr>
              <a:t>Размещение</a:t>
            </a:r>
            <a:r>
              <a:rPr lang="en-GB" dirty="0">
                <a:latin typeface="Times New Roman"/>
                <a:cs typeface="Calibri Light"/>
              </a:rPr>
              <a:t> в </a:t>
            </a:r>
            <a:r>
              <a:rPr lang="en-GB" dirty="0" err="1">
                <a:latin typeface="Times New Roman"/>
                <a:cs typeface="Calibri Light"/>
              </a:rPr>
              <a:t>памяти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объектов</a:t>
            </a:r>
            <a:r>
              <a:rPr lang="en-GB" dirty="0">
                <a:latin typeface="Times New Roman"/>
                <a:cs typeface="Calibri Light"/>
              </a:rPr>
              <a:t>, </a:t>
            </a:r>
            <a:r>
              <a:rPr lang="en-GB" dirty="0" err="1">
                <a:latin typeface="Times New Roman"/>
                <a:cs typeface="Calibri Light"/>
              </a:rPr>
              <a:t>объекты</a:t>
            </a:r>
            <a:r>
              <a:rPr lang="en-GB" dirty="0">
                <a:latin typeface="Times New Roman"/>
                <a:cs typeface="Calibri Light"/>
              </a:rPr>
              <a:t> </a:t>
            </a:r>
            <a:r>
              <a:rPr lang="en-GB" dirty="0" err="1">
                <a:latin typeface="Times New Roman"/>
                <a:cs typeface="Calibri Light"/>
              </a:rPr>
              <a:t>более</a:t>
            </a:r>
            <a:r>
              <a:rPr lang="en-GB" dirty="0">
                <a:latin typeface="Times New Roman"/>
                <a:cs typeface="Calibri Light"/>
              </a:rPr>
              <a:t> 1-го МБ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60912B-423C-4C9A-8FF4-B038E35B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2840094"/>
            <a:ext cx="10511882" cy="20699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66384-A8A9-43F2-A46D-EDFD860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Метод распределения памяти для многопоточных приложений для x86_64</vt:lpstr>
      <vt:lpstr>Цель</vt:lpstr>
      <vt:lpstr>Проблема распределения памяти</vt:lpstr>
      <vt:lpstr>Анализ аллокаторов их задачи</vt:lpstr>
      <vt:lpstr>Формирование адреса</vt:lpstr>
      <vt:lpstr>Структура ПО</vt:lpstr>
      <vt:lpstr>Рязмещение в памяти объектов меньше 4-х КБ</vt:lpstr>
      <vt:lpstr>Размещение в памяти объектов меньше либо равных 1-му МБ</vt:lpstr>
      <vt:lpstr>Размещение в памяти объектов, объекты более 1-го МБ</vt:lpstr>
      <vt:lpstr>Алгоритм выделения блока памяти</vt:lpstr>
      <vt:lpstr>Алгоритм освобождения блока памяти</vt:lpstr>
      <vt:lpstr>Алгоритм формирования виртуального адреса без метаданных</vt:lpstr>
      <vt:lpstr>Синронизация доступа к ресурсам из разных потоков</vt:lpstr>
      <vt:lpstr>Тестовое ПО</vt:lpstr>
      <vt:lpstr>Сравнение методов для распределения объектов размером [16, 16000] байт</vt:lpstr>
      <vt:lpstr>Сравнение методов для распределения объектов размером [128, 64000] байт</vt:lpstr>
      <vt:lpstr>Сравнение методов для распределения объектов размером [512, 160000] байт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1089</cp:revision>
  <dcterms:created xsi:type="dcterms:W3CDTF">2021-06-06T17:24:31Z</dcterms:created>
  <dcterms:modified xsi:type="dcterms:W3CDTF">2021-06-19T13:53:13Z</dcterms:modified>
</cp:coreProperties>
</file>