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8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42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00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75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35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2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0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3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7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3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0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6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1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848F6D-E3E6-466A-9230-007A47BBA965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A39060-9E48-400F-8CE9-17B6D9BADA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884B-EC52-43C9-BF3B-C477D2AE0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Crack4Beginner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C9E88-64CC-4985-8180-E1D12075C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Danny Lieu</a:t>
            </a:r>
          </a:p>
          <a:p>
            <a:r>
              <a:rPr lang="en-US" dirty="0"/>
              <a:t>A00831407</a:t>
            </a:r>
          </a:p>
          <a:p>
            <a:r>
              <a:rPr lang="en-US" dirty="0"/>
              <a:t>COMP 7481 – Carly Orr</a:t>
            </a:r>
          </a:p>
          <a:p>
            <a:r>
              <a:rPr lang="en-US" dirty="0"/>
              <a:t>April 12,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91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7D5D-D690-4A2F-9668-CA9F1AA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C9BB-6FB3-467E-AE82-CFD5424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difficult to crack a password encrypted in different algorithms</a:t>
            </a:r>
          </a:p>
          <a:p>
            <a:r>
              <a:rPr lang="en-US" dirty="0"/>
              <a:t>Maximize the app performance using multiple 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4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7D5D-D690-4A2F-9668-CA9F1AA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C9BB-6FB3-467E-AE82-CFD5424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in Python</a:t>
            </a:r>
          </a:p>
          <a:p>
            <a:r>
              <a:rPr lang="en-US" dirty="0"/>
              <a:t>Module: multiprocessing, </a:t>
            </a:r>
            <a:r>
              <a:rPr lang="en-US" dirty="0" err="1"/>
              <a:t>passlib</a:t>
            </a:r>
            <a:r>
              <a:rPr lang="en-US" dirty="0"/>
              <a:t>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GUI will take user input and running the app in background</a:t>
            </a:r>
          </a:p>
          <a:p>
            <a:r>
              <a:rPr lang="en-US" dirty="0"/>
              <a:t>Dictionary attack – a list of 1 million common passwords</a:t>
            </a:r>
          </a:p>
          <a:p>
            <a:r>
              <a:rPr lang="en-US" dirty="0"/>
              <a:t>8 processes running in parallel </a:t>
            </a:r>
          </a:p>
          <a:p>
            <a:r>
              <a:rPr lang="en-US" dirty="0"/>
              <a:t>After finished, the result will be printed in the GUI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2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7D5D-D690-4A2F-9668-CA9F1AA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C9BB-6FB3-467E-AE82-CFD5424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Cracking time increases exponentially when changing the algorithm from easy to hard</a:t>
            </a:r>
          </a:p>
          <a:p>
            <a:r>
              <a:rPr lang="en-US" dirty="0"/>
              <a:t>Multiple processes running in parallel reduce the cracking time significantly</a:t>
            </a:r>
          </a:p>
          <a:p>
            <a:r>
              <a:rPr lang="en-US" dirty="0"/>
              <a:t>It is not easy to redirect standard output to GUI when using multiprocessing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5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7D5D-D690-4A2F-9668-CA9F1AA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C9BB-6FB3-467E-AE82-CFD5424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the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794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7D5D-D690-4A2F-9668-CA9F1AA1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C9BB-6FB3-467E-AE82-CFD54247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Jokerman" panose="04090605060D06020702" pitchFamily="82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5400" dirty="0">
                <a:latin typeface="Jokerman" panose="04090605060D06020702" pitchFamily="82" charset="0"/>
              </a:rPr>
              <a:t>Q &amp; A </a:t>
            </a:r>
            <a:endParaRPr lang="en-CA" sz="5400" dirty="0"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4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129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Jokerman</vt:lpstr>
      <vt:lpstr>Organic</vt:lpstr>
      <vt:lpstr>Crack4Beginner</vt:lpstr>
      <vt:lpstr>Motivation</vt:lpstr>
      <vt:lpstr>Implementation</vt:lpstr>
      <vt:lpstr>Key Takeaways</vt:lpstr>
      <vt:lpstr>Demo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Crack4Beginner</dc:title>
  <dc:creator>Danny Lieu</dc:creator>
  <cp:lastModifiedBy>Danny Lieu</cp:lastModifiedBy>
  <cp:revision>5</cp:revision>
  <dcterms:created xsi:type="dcterms:W3CDTF">2018-04-12T17:28:54Z</dcterms:created>
  <dcterms:modified xsi:type="dcterms:W3CDTF">2018-04-12T17:57:41Z</dcterms:modified>
</cp:coreProperties>
</file>