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ish Jadhav" userId="93af7cf43e1cd28b" providerId="LiveId" clId="{5E46BA8B-3305-469D-AA89-323E87E1348D}"/>
    <pc:docChg chg="undo custSel modSld">
      <pc:chgData name="Satish Jadhav" userId="93af7cf43e1cd28b" providerId="LiveId" clId="{5E46BA8B-3305-469D-AA89-323E87E1348D}" dt="2022-06-20T10:05:11.894" v="166" actId="20577"/>
      <pc:docMkLst>
        <pc:docMk/>
      </pc:docMkLst>
      <pc:sldChg chg="addSp delSp modSp mod">
        <pc:chgData name="Satish Jadhav" userId="93af7cf43e1cd28b" providerId="LiveId" clId="{5E46BA8B-3305-469D-AA89-323E87E1348D}" dt="2022-06-20T10:05:11.894" v="166" actId="20577"/>
        <pc:sldMkLst>
          <pc:docMk/>
          <pc:sldMk cId="1882487934" sldId="256"/>
        </pc:sldMkLst>
        <pc:spChg chg="mod">
          <ac:chgData name="Satish Jadhav" userId="93af7cf43e1cd28b" providerId="LiveId" clId="{5E46BA8B-3305-469D-AA89-323E87E1348D}" dt="2022-06-20T10:02:37.522" v="66" actId="14100"/>
          <ac:spMkLst>
            <pc:docMk/>
            <pc:sldMk cId="1882487934" sldId="256"/>
            <ac:spMk id="2" creationId="{5C816CAF-988E-EE48-E1D8-94143CA5F685}"/>
          </ac:spMkLst>
        </pc:spChg>
        <pc:spChg chg="add mod">
          <ac:chgData name="Satish Jadhav" userId="93af7cf43e1cd28b" providerId="LiveId" clId="{5E46BA8B-3305-469D-AA89-323E87E1348D}" dt="2022-06-20T10:05:11.894" v="166" actId="20577"/>
          <ac:spMkLst>
            <pc:docMk/>
            <pc:sldMk cId="1882487934" sldId="256"/>
            <ac:spMk id="3" creationId="{E8E5DC4F-3006-FCB9-7DF9-C432F1160118}"/>
          </ac:spMkLst>
        </pc:spChg>
        <pc:spChg chg="add del">
          <ac:chgData name="Satish Jadhav" userId="93af7cf43e1cd28b" providerId="LiveId" clId="{5E46BA8B-3305-469D-AA89-323E87E1348D}" dt="2022-06-20T09:08:57.759" v="57" actId="11529"/>
          <ac:spMkLst>
            <pc:docMk/>
            <pc:sldMk cId="1882487934" sldId="256"/>
            <ac:spMk id="3" creationId="{EEA278B4-18D2-3310-F13D-B44ED218A07D}"/>
          </ac:spMkLst>
        </pc:spChg>
        <pc:spChg chg="add mod">
          <ac:chgData name="Satish Jadhav" userId="93af7cf43e1cd28b" providerId="LiveId" clId="{5E46BA8B-3305-469D-AA89-323E87E1348D}" dt="2022-06-20T09:10:54.051" v="65" actId="113"/>
          <ac:spMkLst>
            <pc:docMk/>
            <pc:sldMk cId="1882487934" sldId="256"/>
            <ac:spMk id="4" creationId="{DFFC1865-95E5-9419-BF4B-9B1E393ECFF6}"/>
          </ac:spMkLst>
        </pc:spChg>
        <pc:spChg chg="mod">
          <ac:chgData name="Satish Jadhav" userId="93af7cf43e1cd28b" providerId="LiveId" clId="{5E46BA8B-3305-469D-AA89-323E87E1348D}" dt="2022-06-20T09:01:57.381" v="48" actId="20577"/>
          <ac:spMkLst>
            <pc:docMk/>
            <pc:sldMk cId="1882487934" sldId="256"/>
            <ac:spMk id="21" creationId="{34F52967-C44D-C31F-C259-9DEAC1AE0D06}"/>
          </ac:spMkLst>
        </pc:spChg>
        <pc:spChg chg="mod">
          <ac:chgData name="Satish Jadhav" userId="93af7cf43e1cd28b" providerId="LiveId" clId="{5E46BA8B-3305-469D-AA89-323E87E1348D}" dt="2022-06-20T09:09:13.735" v="58" actId="14100"/>
          <ac:spMkLst>
            <pc:docMk/>
            <pc:sldMk cId="1882487934" sldId="256"/>
            <ac:spMk id="23" creationId="{6EE3D542-8FA4-101B-DBD9-FED3076D4F93}"/>
          </ac:spMkLst>
        </pc:spChg>
        <pc:spChg chg="mod">
          <ac:chgData name="Satish Jadhav" userId="93af7cf43e1cd28b" providerId="LiveId" clId="{5E46BA8B-3305-469D-AA89-323E87E1348D}" dt="2022-06-20T09:08:35.081" v="55" actId="14100"/>
          <ac:spMkLst>
            <pc:docMk/>
            <pc:sldMk cId="1882487934" sldId="256"/>
            <ac:spMk id="24" creationId="{FAE1AB69-3BB1-0700-03EC-BEDC968EF3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2E84-6403-28F3-1187-DA006AE5E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D8C9F-9F0B-47BE-F6DF-DF6B09834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7E71-DA89-BCAC-D2F6-031672FC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1561-D4ED-4820-972D-AC250809C80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2B177-0B6A-EF5B-257B-CC10CAA9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9D444-A3BE-0330-E2E5-DFAF9490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E6A-48E0-4B73-9672-92E07D7C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46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CCD4-0645-D374-EDD4-7062D19D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EFFDD-C1DA-53DD-99D6-382A2D8D3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AEA83-A233-95A1-FBAB-42D6CA6A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1561-D4ED-4820-972D-AC250809C80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07C97-C85E-8299-013E-6E7E5260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FC908-3DCD-5EDD-A5A0-8A9C8EE3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E6A-48E0-4B73-9672-92E07D7C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10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F1FC5-16AF-43E9-D0D8-3134094D9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15870-929A-39E8-682A-661BE6EF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5BF5C-7D92-B9F1-72F5-FEBC2D62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1561-D4ED-4820-972D-AC250809C80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7D2F4-2F30-A483-C975-F9BBAD2F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50201-1382-FD70-3906-9B10F551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E6A-48E0-4B73-9672-92E07D7C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7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8B67-F60F-B635-A90F-DC986BBD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4935-9682-AE08-F25D-02AA3074E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0E6BB-170B-E50E-CAFA-1FB5ABD0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1561-D4ED-4820-972D-AC250809C80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0D28C-609A-BB83-B46C-7FE181E4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554E-EB16-AFFA-1407-63AC01C3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E6A-48E0-4B73-9672-92E07D7C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78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554B-1F6E-698B-0579-02A469D9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C3CE8-BE55-98AD-7C3E-6AEE75D0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D5470-3495-6135-29C5-B7AD18F8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1561-D4ED-4820-972D-AC250809C80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6B22-BEF5-C548-8948-45FF5E9A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F92C3-F201-9FB0-D1FD-854DFDA2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E6A-48E0-4B73-9672-92E07D7C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50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A9CC-0EF9-264C-BCFD-187BE83E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9435-6093-9EEF-6BE1-712251371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5400D-1787-6F2A-782E-EAAC75C40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AA9CA-EAED-9378-264F-3F995B5A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1561-D4ED-4820-972D-AC250809C80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4949B-2C6F-842E-4872-E8B9712D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FE923-A8B8-E5C9-8D2E-BAFF8176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E6A-48E0-4B73-9672-92E07D7C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71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5682-AD1B-5C3A-363F-1F497A67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B89FE-8679-42AA-D82C-112486938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02B5C-1C51-7AB6-AFF4-9B2AB867C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D36BB-FABD-2904-065F-D56295F6E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8FD3B-6482-A69E-702B-CE016207E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116AA-17E4-9EB4-E773-E69D3170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1561-D4ED-4820-972D-AC250809C80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B1662-E91F-9770-5B02-416D14BD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B8288-696B-CD65-4048-0C60048A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E6A-48E0-4B73-9672-92E07D7C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5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352C-2496-918E-B9A4-6E2FA3C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7F0B9-0103-BEE9-B5B1-EACAB3CE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1561-D4ED-4820-972D-AC250809C80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394DE-61F5-81B7-EB94-860FB315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26B93-6C19-80E8-B8EA-0EA4161D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E6A-48E0-4B73-9672-92E07D7C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43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26B3E-04D5-C4F4-8D26-CA3C35F1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1561-D4ED-4820-972D-AC250809C80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DE65A-A003-175F-3046-3C273EF0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03A4E-CE1E-8CD4-6E20-747F2A88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E6A-48E0-4B73-9672-92E07D7C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81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248D-0DFC-58C4-E3F0-2F79256D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D841-0BD2-63DD-31CF-DC1977DD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A4BE9-9B3D-A2D9-DA1A-510C34CAC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E4D82-B368-A70E-4E52-A114C0E7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1561-D4ED-4820-972D-AC250809C80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A94DA-48EB-B9FF-B786-72C235C5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77F23-39DC-9EC6-4F16-7A2E8364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E6A-48E0-4B73-9672-92E07D7C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88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28F5-6078-E12E-6A99-1BF17886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88ED7-6876-4355-D048-A074911E1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3976F-EC18-15FB-712A-DF8B312C8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52813-B46D-4C69-3159-50CE4981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1561-D4ED-4820-972D-AC250809C80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EDD7B-787A-D94B-535E-B1BAF083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D9E8C-3C81-F37F-3A10-504A5C85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E6A-48E0-4B73-9672-92E07D7C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2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46D9B-1E31-EB46-B259-F4A50BF8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4FFF8-F250-B269-4BC2-90BE79AE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A598-488D-A5F5-4BDC-EC7DF6592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C1561-D4ED-4820-972D-AC250809C80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B885F-3FE8-B0F4-EC28-8595BD5C7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8AB9D-D2F0-1EDC-C0B4-F7A076E75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6E6A-48E0-4B73-9672-92E07D7C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91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6CAF-988E-EE48-E1D8-94143CA5F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01" y="-1808252"/>
            <a:ext cx="12114999" cy="1311793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16EDD3-D900-780A-AC84-E7C489B935C2}"/>
              </a:ext>
            </a:extLst>
          </p:cNvPr>
          <p:cNvSpPr/>
          <p:nvPr/>
        </p:nvSpPr>
        <p:spPr>
          <a:xfrm>
            <a:off x="250257" y="1148977"/>
            <a:ext cx="4235116" cy="1180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KPI1:T20 SR 125-150 for Top 5 Batters.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FDC6D-4100-65A2-FA82-3B61B437178D}"/>
              </a:ext>
            </a:extLst>
          </p:cNvPr>
          <p:cNvSpPr txBox="1"/>
          <p:nvPr/>
        </p:nvSpPr>
        <p:spPr>
          <a:xfrm>
            <a:off x="968943" y="471637"/>
            <a:ext cx="459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77072C-B1A9-F03C-9738-C941D4505C35}"/>
              </a:ext>
            </a:extLst>
          </p:cNvPr>
          <p:cNvSpPr/>
          <p:nvPr/>
        </p:nvSpPr>
        <p:spPr>
          <a:xfrm>
            <a:off x="5034014" y="1148977"/>
            <a:ext cx="4594459" cy="1180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KPI2:T20 SR 150-200 For Allrounders At the end of Innings.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828067-77E1-1FEB-D362-0ADCEB21C945}"/>
              </a:ext>
            </a:extLst>
          </p:cNvPr>
          <p:cNvSpPr/>
          <p:nvPr/>
        </p:nvSpPr>
        <p:spPr>
          <a:xfrm>
            <a:off x="269507" y="2820202"/>
            <a:ext cx="4186990" cy="128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KPI3:1-2 </a:t>
            </a:r>
            <a:r>
              <a:rPr lang="en-US" dirty="0" err="1"/>
              <a:t>wkts</a:t>
            </a:r>
            <a:r>
              <a:rPr lang="en-US" dirty="0"/>
              <a:t> per game at 6’s Economy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D60B7D-E325-3BB1-3033-8B74D7A3EA91}"/>
              </a:ext>
            </a:extLst>
          </p:cNvPr>
          <p:cNvSpPr/>
          <p:nvPr/>
        </p:nvSpPr>
        <p:spPr>
          <a:xfrm>
            <a:off x="5034014" y="2820202"/>
            <a:ext cx="4594459" cy="128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err="1"/>
              <a:t>KPI:AgeGroup</a:t>
            </a:r>
            <a:r>
              <a:rPr lang="en-US" dirty="0"/>
              <a:t> Should Be Between 21-35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F52967-C44D-C31F-C259-9DEAC1AE0D06}"/>
              </a:ext>
            </a:extLst>
          </p:cNvPr>
          <p:cNvSpPr/>
          <p:nvPr/>
        </p:nvSpPr>
        <p:spPr>
          <a:xfrm>
            <a:off x="179672" y="154004"/>
            <a:ext cx="11832656" cy="686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KPI Content Contains Further Info :Top 5 </a:t>
            </a:r>
            <a:r>
              <a:rPr lang="en-US" dirty="0" err="1"/>
              <a:t>Batters,Good</a:t>
            </a:r>
            <a:r>
              <a:rPr lang="en-US" dirty="0"/>
              <a:t> finishers and Good </a:t>
            </a:r>
            <a:r>
              <a:rPr lang="en-US" dirty="0" err="1"/>
              <a:t>wkt</a:t>
            </a:r>
            <a:r>
              <a:rPr lang="en-US" dirty="0"/>
              <a:t> takers with good economy bowlers needed for team to win and to have good fielders with good fitness so age group should be between 21-35. </a:t>
            </a:r>
            <a:r>
              <a:rPr lang="en-US" dirty="0" err="1"/>
              <a:t>AgeGroup</a:t>
            </a:r>
            <a:r>
              <a:rPr lang="en-US"/>
              <a:t> Filter Apply On all Charts and KPI’s.</a:t>
            </a:r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AAFD735-343A-A538-15E7-FDB886714446}"/>
              </a:ext>
            </a:extLst>
          </p:cNvPr>
          <p:cNvSpPr/>
          <p:nvPr/>
        </p:nvSpPr>
        <p:spPr>
          <a:xfrm>
            <a:off x="259881" y="4316930"/>
            <a:ext cx="4186989" cy="18119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chartForKPI1:x-axis-&gt;Top 5 batters</a:t>
            </a:r>
          </a:p>
          <a:p>
            <a:pPr algn="just"/>
            <a:r>
              <a:rPr lang="en-US" dirty="0"/>
              <a:t>                        y-axis-&gt;</a:t>
            </a:r>
            <a:r>
              <a:rPr lang="en-US" dirty="0" err="1"/>
              <a:t>RangeOfSR</a:t>
            </a:r>
            <a:r>
              <a:rPr lang="en-US" dirty="0"/>
              <a:t> From 125-150 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E3D542-8FA4-101B-DBD9-FED3076D4F93}"/>
              </a:ext>
            </a:extLst>
          </p:cNvPr>
          <p:cNvSpPr/>
          <p:nvPr/>
        </p:nvSpPr>
        <p:spPr>
          <a:xfrm>
            <a:off x="5034014" y="4316930"/>
            <a:ext cx="4594459" cy="18119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chartForKPI2:x-axis-&gt;Top 3 allrounders</a:t>
            </a:r>
          </a:p>
          <a:p>
            <a:pPr algn="just"/>
            <a:r>
              <a:rPr lang="en-US" dirty="0"/>
              <a:t>Y-axis-&gt;</a:t>
            </a:r>
            <a:r>
              <a:rPr lang="en-US" dirty="0" err="1"/>
              <a:t>RangeOfSR</a:t>
            </a:r>
            <a:r>
              <a:rPr lang="en-US" dirty="0"/>
              <a:t> from 150-200</a:t>
            </a:r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AE1AB69-3BB1-0700-03EC-BEDC968EF3B6}"/>
              </a:ext>
            </a:extLst>
          </p:cNvPr>
          <p:cNvSpPr/>
          <p:nvPr/>
        </p:nvSpPr>
        <p:spPr>
          <a:xfrm>
            <a:off x="250257" y="6525929"/>
            <a:ext cx="4186989" cy="18119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chartForKPI3:x-axis-&gt;6’s economy </a:t>
            </a:r>
            <a:r>
              <a:rPr lang="en-US" dirty="0" err="1"/>
              <a:t>bowlerName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                       Y-axis-&gt;</a:t>
            </a:r>
            <a:r>
              <a:rPr lang="en-US" dirty="0" err="1"/>
              <a:t>no.of</a:t>
            </a:r>
            <a:r>
              <a:rPr lang="en-US" dirty="0"/>
              <a:t> wickets taken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C1865-95E5-9419-BF4B-9B1E393ECFF6}"/>
              </a:ext>
            </a:extLst>
          </p:cNvPr>
          <p:cNvSpPr/>
          <p:nvPr/>
        </p:nvSpPr>
        <p:spPr>
          <a:xfrm>
            <a:off x="269507" y="8653112"/>
            <a:ext cx="11742821" cy="2502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Batting Strike Rate 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=</a:t>
            </a:r>
            <a:r>
              <a:rPr lang="en-US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 (Number of Runs Scored x 100) / Number of Balls Faced</a:t>
            </a:r>
          </a:p>
          <a:p>
            <a:pPr algn="just"/>
            <a:r>
              <a:rPr 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Economy Rate = Number of Runs Conceded / Number of Overs Bowled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E5DC4F-3006-FCB9-7DF9-C432F1160118}"/>
              </a:ext>
            </a:extLst>
          </p:cNvPr>
          <p:cNvSpPr/>
          <p:nvPr/>
        </p:nvSpPr>
        <p:spPr>
          <a:xfrm>
            <a:off x="1715784" y="-1515979"/>
            <a:ext cx="9287838" cy="1099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/>
              <a:t> TITLE  :  </a:t>
            </a:r>
            <a:r>
              <a:rPr lang="en-US" dirty="0" err="1"/>
              <a:t>MockUp</a:t>
            </a:r>
            <a:r>
              <a:rPr lang="en-US" dirty="0"/>
              <a:t> Dashboard For Selecting Probable XI For The T-20 Cricket World Cup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48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Jadhav</dc:creator>
  <cp:lastModifiedBy>Satish Jadhav</cp:lastModifiedBy>
  <cp:revision>1</cp:revision>
  <dcterms:created xsi:type="dcterms:W3CDTF">2022-06-20T08:58:02Z</dcterms:created>
  <dcterms:modified xsi:type="dcterms:W3CDTF">2022-06-20T10:05:14Z</dcterms:modified>
</cp:coreProperties>
</file>