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Jadhav" userId="93af7cf43e1cd28b" providerId="LiveId" clId="{6382568C-65F7-42B7-818D-DD66A4501DE8}"/>
    <pc:docChg chg="custSel addSld modSld">
      <pc:chgData name="Satish Jadhav" userId="93af7cf43e1cd28b" providerId="LiveId" clId="{6382568C-65F7-42B7-818D-DD66A4501DE8}" dt="2022-08-23T11:21:33.147" v="458" actId="1076"/>
      <pc:docMkLst>
        <pc:docMk/>
      </pc:docMkLst>
      <pc:sldChg chg="modSp mod">
        <pc:chgData name="Satish Jadhav" userId="93af7cf43e1cd28b" providerId="LiveId" clId="{6382568C-65F7-42B7-818D-DD66A4501DE8}" dt="2022-08-23T11:15:39.692" v="402" actId="20577"/>
        <pc:sldMkLst>
          <pc:docMk/>
          <pc:sldMk cId="1918760496" sldId="256"/>
        </pc:sldMkLst>
        <pc:spChg chg="mod">
          <ac:chgData name="Satish Jadhav" userId="93af7cf43e1cd28b" providerId="LiveId" clId="{6382568C-65F7-42B7-818D-DD66A4501DE8}" dt="2022-08-23T11:15:39.692" v="402" actId="20577"/>
          <ac:spMkLst>
            <pc:docMk/>
            <pc:sldMk cId="1918760496" sldId="256"/>
            <ac:spMk id="3" creationId="{75FDAB1E-3671-36CF-6E07-16B309F53B82}"/>
          </ac:spMkLst>
        </pc:spChg>
      </pc:sldChg>
      <pc:sldChg chg="modSp mod">
        <pc:chgData name="Satish Jadhav" userId="93af7cf43e1cd28b" providerId="LiveId" clId="{6382568C-65F7-42B7-818D-DD66A4501DE8}" dt="2022-08-23T11:19:47.342" v="410" actId="20577"/>
        <pc:sldMkLst>
          <pc:docMk/>
          <pc:sldMk cId="1316332045" sldId="259"/>
        </pc:sldMkLst>
        <pc:spChg chg="mod">
          <ac:chgData name="Satish Jadhav" userId="93af7cf43e1cd28b" providerId="LiveId" clId="{6382568C-65F7-42B7-818D-DD66A4501DE8}" dt="2022-08-23T11:19:47.342" v="410" actId="20577"/>
          <ac:spMkLst>
            <pc:docMk/>
            <pc:sldMk cId="1316332045" sldId="259"/>
            <ac:spMk id="3" creationId="{2350E9F3-FC5C-96B3-9A1B-7CFD693326E8}"/>
          </ac:spMkLst>
        </pc:spChg>
      </pc:sldChg>
      <pc:sldChg chg="modSp mod">
        <pc:chgData name="Satish Jadhav" userId="93af7cf43e1cd28b" providerId="LiveId" clId="{6382568C-65F7-42B7-818D-DD66A4501DE8}" dt="2022-08-23T11:04:41.913" v="245" actId="20577"/>
        <pc:sldMkLst>
          <pc:docMk/>
          <pc:sldMk cId="3736135776" sldId="260"/>
        </pc:sldMkLst>
        <pc:spChg chg="mod">
          <ac:chgData name="Satish Jadhav" userId="93af7cf43e1cd28b" providerId="LiveId" clId="{6382568C-65F7-42B7-818D-DD66A4501DE8}" dt="2022-08-23T11:04:41.913" v="245" actId="20577"/>
          <ac:spMkLst>
            <pc:docMk/>
            <pc:sldMk cId="3736135776" sldId="260"/>
            <ac:spMk id="3" creationId="{8DBAD6B9-9631-2AA5-ED5C-6BD43F01EC60}"/>
          </ac:spMkLst>
        </pc:spChg>
      </pc:sldChg>
      <pc:sldChg chg="modSp mod">
        <pc:chgData name="Satish Jadhav" userId="93af7cf43e1cd28b" providerId="LiveId" clId="{6382568C-65F7-42B7-818D-DD66A4501DE8}" dt="2022-08-23T11:06:14.001" v="384" actId="27636"/>
        <pc:sldMkLst>
          <pc:docMk/>
          <pc:sldMk cId="2096162008" sldId="261"/>
        </pc:sldMkLst>
        <pc:spChg chg="mod">
          <ac:chgData name="Satish Jadhav" userId="93af7cf43e1cd28b" providerId="LiveId" clId="{6382568C-65F7-42B7-818D-DD66A4501DE8}" dt="2022-08-23T11:06:14.001" v="384" actId="27636"/>
          <ac:spMkLst>
            <pc:docMk/>
            <pc:sldMk cId="2096162008" sldId="261"/>
            <ac:spMk id="3" creationId="{C214FEC5-4E22-1F18-7CD8-A5FEFB315E88}"/>
          </ac:spMkLst>
        </pc:spChg>
      </pc:sldChg>
      <pc:sldChg chg="modSp mod">
        <pc:chgData name="Satish Jadhav" userId="93af7cf43e1cd28b" providerId="LiveId" clId="{6382568C-65F7-42B7-818D-DD66A4501DE8}" dt="2022-08-23T11:21:33.147" v="458" actId="1076"/>
        <pc:sldMkLst>
          <pc:docMk/>
          <pc:sldMk cId="2492320083" sldId="263"/>
        </pc:sldMkLst>
        <pc:spChg chg="mod">
          <ac:chgData name="Satish Jadhav" userId="93af7cf43e1cd28b" providerId="LiveId" clId="{6382568C-65F7-42B7-818D-DD66A4501DE8}" dt="2022-08-23T11:21:33.147" v="458" actId="1076"/>
          <ac:spMkLst>
            <pc:docMk/>
            <pc:sldMk cId="2492320083" sldId="263"/>
            <ac:spMk id="2" creationId="{7447F314-7CFF-EEFD-4764-EE4C34CA7213}"/>
          </ac:spMkLst>
        </pc:spChg>
        <pc:spChg chg="mod">
          <ac:chgData name="Satish Jadhav" userId="93af7cf43e1cd28b" providerId="LiveId" clId="{6382568C-65F7-42B7-818D-DD66A4501DE8}" dt="2022-08-23T11:20:33.802" v="453" actId="14100"/>
          <ac:spMkLst>
            <pc:docMk/>
            <pc:sldMk cId="2492320083" sldId="263"/>
            <ac:spMk id="4" creationId="{98936FED-D039-8134-7776-95DBBFE8EACD}"/>
          </ac:spMkLst>
        </pc:spChg>
      </pc:sldChg>
      <pc:sldChg chg="delSp modSp new mod">
        <pc:chgData name="Satish Jadhav" userId="93af7cf43e1cd28b" providerId="LiveId" clId="{6382568C-65F7-42B7-818D-DD66A4501DE8}" dt="2022-08-23T11:15:13.108" v="400" actId="21"/>
        <pc:sldMkLst>
          <pc:docMk/>
          <pc:sldMk cId="259448371" sldId="264"/>
        </pc:sldMkLst>
        <pc:spChg chg="mod">
          <ac:chgData name="Satish Jadhav" userId="93af7cf43e1cd28b" providerId="LiveId" clId="{6382568C-65F7-42B7-818D-DD66A4501DE8}" dt="2022-08-23T11:14:52.065" v="399" actId="207"/>
          <ac:spMkLst>
            <pc:docMk/>
            <pc:sldMk cId="259448371" sldId="264"/>
            <ac:spMk id="2" creationId="{1A90BCB4-4B1A-93BC-BA12-3EFA6C5A6247}"/>
          </ac:spMkLst>
        </pc:spChg>
        <pc:spChg chg="del">
          <ac:chgData name="Satish Jadhav" userId="93af7cf43e1cd28b" providerId="LiveId" clId="{6382568C-65F7-42B7-818D-DD66A4501DE8}" dt="2022-08-23T11:15:13.108" v="400" actId="21"/>
          <ac:spMkLst>
            <pc:docMk/>
            <pc:sldMk cId="259448371" sldId="264"/>
            <ac:spMk id="3" creationId="{BDAD31CA-BB91-7523-54CF-3EB4960FED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1CE-C9F3-C15F-8B77-7D13D278B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Guesstimates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DAB1E-3671-36CF-6E07-16B309F53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0"/>
            <a:ext cx="9053467" cy="3379976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       (guess)+(estimate/</a:t>
            </a:r>
            <a:r>
              <a:rPr lang="en-IN" dirty="0" err="1">
                <a:solidFill>
                  <a:srgbClr val="FFC000"/>
                </a:solidFill>
              </a:rPr>
              <a:t>rough_guess</a:t>
            </a:r>
            <a:r>
              <a:rPr lang="en-IN" dirty="0">
                <a:solidFill>
                  <a:srgbClr val="FFC000"/>
                </a:solidFill>
              </a:rPr>
              <a:t>)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</a:rPr>
              <a:t>  BY SATISH JADHAV</a:t>
            </a:r>
          </a:p>
        </p:txBody>
      </p:sp>
    </p:spTree>
    <p:extLst>
      <p:ext uri="{BB962C8B-B14F-4D97-AF65-F5344CB8AC3E}">
        <p14:creationId xmlns:p14="http://schemas.microsoft.com/office/powerpoint/2010/main" val="19187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7CBA-A18D-87E6-E008-EC0F97EA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673" y="2704699"/>
            <a:ext cx="10353762" cy="1209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Estimate the market size of toothbrushes in India.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6EAFA-53D3-8D0D-DE02-0E26C2DB387B}"/>
              </a:ext>
            </a:extLst>
          </p:cNvPr>
          <p:cNvSpPr txBox="1"/>
          <p:nvPr/>
        </p:nvSpPr>
        <p:spPr>
          <a:xfrm>
            <a:off x="4581625" y="2520033"/>
            <a:ext cx="703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1949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181-06AA-B27D-9AA8-6972150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0E0E-8B50-2E31-33D7-F8741DB0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2449"/>
            <a:ext cx="12191999" cy="488973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LET CONSIDER POPULATION OF INDIA IS 140CR.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CONSIDER AROUND 20% POPULATION COMES UNDER AGE GROUP 0-7 YEARS Of AGE.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LET CONSIDER AROUND 60% POPULATION COMES IN THE AGE BETWEEN 7-60 YEARS OF AGE.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LET CONSIDER AROUND 20% POPULATION COMES ABOVE AGE FROUP OF 60 YEARS OF AGE.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5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A88-7943-93D1-69D5-DE9C9056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E9F3-FC5C-96B3-9A1B-7CFD6933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100" y="1732449"/>
            <a:ext cx="6305152" cy="40587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0-7 YEAR_AGE:                               </a:t>
            </a:r>
          </a:p>
          <a:p>
            <a:r>
              <a:rPr lang="en-US" dirty="0">
                <a:solidFill>
                  <a:schemeClr val="accent3"/>
                </a:solidFill>
              </a:rPr>
              <a:t>20%OF140=Approximately(25CR CUSTOMERS) 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7-70 YEAR_AGE:</a:t>
            </a:r>
            <a:r>
              <a:rPr lang="en-US" dirty="0"/>
              <a:t>                 </a:t>
            </a:r>
          </a:p>
          <a:p>
            <a:r>
              <a:rPr lang="en-US" dirty="0">
                <a:solidFill>
                  <a:schemeClr val="accent3"/>
                </a:solidFill>
              </a:rPr>
              <a:t>60%OF140=Approximately(80CR CUSTOMERS)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ABOVE 70 YEARS_AGE:</a:t>
            </a:r>
          </a:p>
          <a:p>
            <a:r>
              <a:rPr lang="en-US" dirty="0">
                <a:solidFill>
                  <a:schemeClr val="accent3"/>
                </a:solidFill>
              </a:rPr>
              <a:t>20%OF140=Approximately(25CR CUSTOMERS) 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E13E-9DB8-5340-C689-61EA7FA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KIDS TOOTHBRUSH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D6B9-9631-2AA5-ED5C-6BD43F01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560" y="2367716"/>
            <a:ext cx="10353762" cy="16965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0-7 YEARS_AGE:                               </a:t>
            </a:r>
          </a:p>
          <a:p>
            <a:r>
              <a:rPr lang="en-US" dirty="0">
                <a:solidFill>
                  <a:schemeClr val="accent3"/>
                </a:solidFill>
              </a:rPr>
              <a:t>40%OF25CR=10CR CUSTOMERS </a:t>
            </a:r>
          </a:p>
          <a:p>
            <a:r>
              <a:rPr lang="en-US" dirty="0">
                <a:solidFill>
                  <a:schemeClr val="accent3"/>
                </a:solidFill>
              </a:rPr>
              <a:t>SOME POPULATION FALL IN 0-3 YRS OF AGE GROUP.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MARKET SIZE IN INDIA FOR KIDS  TOOTHBRUSH WOULD BE 10 CR UNITS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61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8FA7-520E-5230-ECFB-E0784C7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REGULAR TOOTHBRUSH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FEC5-4E22-1F18-7CD8-A5FEFB31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94273" cy="17807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7-60 YEARS_AGE:</a:t>
            </a:r>
            <a:r>
              <a:rPr lang="en-US" dirty="0"/>
              <a:t>                 </a:t>
            </a:r>
          </a:p>
          <a:p>
            <a:r>
              <a:rPr lang="en-US" dirty="0">
                <a:solidFill>
                  <a:schemeClr val="accent3"/>
                </a:solidFill>
              </a:rPr>
              <a:t>80%OF80CR=Approximately(70CR CUSTOMERS)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MARKET SIZE IN INDIA FOR REGULAR MANUAL TOOTHBRUSH WOULD BE 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70 CR UNITS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16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9E36-6BB6-AC7D-458B-53C9350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MANUAL&amp;ELECTRIC TOOTHBRUSH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ABE-4103-74A4-C435-70B195E5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ABOVE 60 YEARS_AGE:</a:t>
            </a:r>
          </a:p>
          <a:p>
            <a:r>
              <a:rPr lang="en-US" dirty="0">
                <a:solidFill>
                  <a:schemeClr val="accent3"/>
                </a:solidFill>
              </a:rPr>
              <a:t>40%OF25CR=10CR CUSTOMERS</a:t>
            </a:r>
          </a:p>
          <a:p>
            <a:r>
              <a:rPr lang="en-US" dirty="0">
                <a:solidFill>
                  <a:srgbClr val="00B050"/>
                </a:solidFill>
              </a:rPr>
              <a:t>MANUAL TOOTHBRUSH CUSTOMERS:</a:t>
            </a:r>
          </a:p>
          <a:p>
            <a:r>
              <a:rPr lang="en-US" dirty="0">
                <a:solidFill>
                  <a:schemeClr val="accent3"/>
                </a:solidFill>
              </a:rPr>
              <a:t>80%OF10CR=8CR CUSTOMERS</a:t>
            </a:r>
          </a:p>
          <a:p>
            <a:r>
              <a:rPr lang="en-US" dirty="0">
                <a:solidFill>
                  <a:srgbClr val="00B050"/>
                </a:solidFill>
              </a:rPr>
              <a:t>ELECTRIC TOOTHBRUSH CUSTOMERS:</a:t>
            </a:r>
          </a:p>
          <a:p>
            <a:r>
              <a:rPr lang="en-US" dirty="0">
                <a:solidFill>
                  <a:schemeClr val="accent3"/>
                </a:solidFill>
              </a:rPr>
              <a:t>20%OF10CR=2CR CUSTOMERS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MARKET SIZE IN INDIA FOR  TOOTHBRUSH WILL BE 10 CR UNITS</a:t>
            </a:r>
            <a:r>
              <a:rPr lang="en-IN" dirty="0"/>
              <a:t>.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6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F314-7CFF-EEFD-4764-EE4C34CA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198" y="1062351"/>
            <a:ext cx="9440034" cy="38501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MARKET SIZE IN INDIA FOR TOOTHBRUSH WOULD BE  APPROX 90CR UNITS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36FED-D039-8134-7776-95DBBFE8EACD}"/>
              </a:ext>
            </a:extLst>
          </p:cNvPr>
          <p:cNvSpPr txBox="1"/>
          <p:nvPr/>
        </p:nvSpPr>
        <p:spPr>
          <a:xfrm>
            <a:off x="2974206" y="389823"/>
            <a:ext cx="632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                              OUTCOME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2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BCB4-4B1A-93BC-BA12-3EFA6C5A6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</TotalTime>
  <Words>257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Guesstimates</vt:lpstr>
      <vt:lpstr>Estimate the market size of toothbrushes in India.</vt:lpstr>
      <vt:lpstr>POPULATION</vt:lpstr>
      <vt:lpstr>TARGET CUSTOMERS</vt:lpstr>
      <vt:lpstr>KIDS TOOTHBRUSH</vt:lpstr>
      <vt:lpstr>REGULAR TOOTHBRUSH</vt:lpstr>
      <vt:lpstr>MANUAL&amp;ELECTRIC TOOTHBRUSH</vt:lpstr>
      <vt:lpstr>MARKET SIZE IN INDIA FOR TOOTHBRUSH WOULD BE  APPROX 90CR UNITS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Guesstimates</dc:title>
  <dc:creator>Satish Jadhav</dc:creator>
  <cp:lastModifiedBy>Satish Jadhav</cp:lastModifiedBy>
  <cp:revision>1</cp:revision>
  <dcterms:created xsi:type="dcterms:W3CDTF">2022-08-19T16:44:58Z</dcterms:created>
  <dcterms:modified xsi:type="dcterms:W3CDTF">2022-08-23T11:21:36Z</dcterms:modified>
</cp:coreProperties>
</file>