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/>
              </a:rPr>
              <a:t>直播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</a:rPr>
              <a:t>对面的画面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860425"/>
            <a:ext cx="8159750" cy="1841500"/>
          </a:xfrm>
        </p:spPr>
        <p:txBody>
          <a:bodyPr/>
          <a:p>
            <a:pPr algn="ctr"/>
            <a:r>
              <a:rPr lang="zh-CN" altLang="en-US" sz="8000">
                <a:solidFill>
                  <a:schemeClr val="bg1"/>
                </a:solidFill>
              </a:rPr>
              <a:t>时钟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3295" y="2701925"/>
            <a:ext cx="4064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用户</a:t>
            </a:r>
            <a:r>
              <a:rPr lang="en-US" altLang="zh-CN" sz="2800">
                <a:solidFill>
                  <a:schemeClr val="bg1"/>
                </a:solidFill>
              </a:rPr>
              <a:t>A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当前任务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完成进度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上一条聊天消息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70140" y="2701925"/>
            <a:ext cx="4064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用户</a:t>
            </a:r>
            <a:r>
              <a:rPr lang="en-US" altLang="zh-CN" sz="2800">
                <a:solidFill>
                  <a:schemeClr val="bg1"/>
                </a:solidFill>
              </a:rPr>
              <a:t>B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当前任务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完成进度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上一条聊天消息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241300"/>
            <a:ext cx="4063365" cy="998220"/>
          </a:xfrm>
        </p:spPr>
        <p:txBody>
          <a:bodyPr/>
          <a:p>
            <a:pPr algn="ctr"/>
            <a:r>
              <a:rPr lang="zh-CN" altLang="en-US" sz="4000">
                <a:solidFill>
                  <a:schemeClr val="bg1"/>
                </a:solidFill>
              </a:rPr>
              <a:t>时间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3295" y="1875155"/>
            <a:ext cx="40640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用户</a:t>
            </a:r>
            <a:r>
              <a:rPr lang="en-US" altLang="zh-CN" sz="3200">
                <a:solidFill>
                  <a:schemeClr val="bg1"/>
                </a:solidFill>
              </a:rPr>
              <a:t>A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当前任务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ToDo List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学习计划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426710" y="241300"/>
            <a:ext cx="4063365" cy="998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>
                <a:solidFill>
                  <a:schemeClr val="bg1"/>
                </a:solidFill>
              </a:rPr>
              <a:t>公告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84415" y="1875155"/>
            <a:ext cx="40640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用户</a:t>
            </a:r>
            <a:r>
              <a:rPr lang="en-US" altLang="zh-CN" sz="3200">
                <a:solidFill>
                  <a:schemeClr val="bg1"/>
                </a:solidFill>
              </a:rPr>
              <a:t>B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当前任务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ToDo List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学习计划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241300"/>
            <a:ext cx="4063365" cy="998220"/>
          </a:xfrm>
        </p:spPr>
        <p:txBody>
          <a:bodyPr/>
          <a:p>
            <a:pPr algn="ctr"/>
            <a:r>
              <a:rPr lang="zh-CN" altLang="en-US" sz="4000">
                <a:solidFill>
                  <a:schemeClr val="bg1"/>
                </a:solidFill>
              </a:rPr>
              <a:t>时间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3295" y="1875155"/>
            <a:ext cx="10133330" cy="4055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chemeClr val="bg1"/>
                </a:solidFill>
              </a:rPr>
              <a:t>聊天窗口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A: ..</a:t>
            </a:r>
            <a:endParaRPr lang="en-US" altLang="zh-CN" sz="3200">
              <a:solidFill>
                <a:schemeClr val="bg1"/>
              </a:solidFill>
            </a:endParaRPr>
          </a:p>
          <a:p>
            <a:pPr marL="3657600" lvl="8" indent="457200" algn="r"/>
            <a:r>
              <a:rPr lang="en-US" altLang="zh-CN" sz="3200">
                <a:solidFill>
                  <a:schemeClr val="bg1"/>
                </a:solidFill>
              </a:rPr>
              <a:t>... :B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426710" y="241300"/>
            <a:ext cx="4063365" cy="998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>
                <a:solidFill>
                  <a:schemeClr val="bg1"/>
                </a:solidFill>
              </a:rPr>
              <a:t>公告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Writer</Application>
  <PresentationFormat>宽屏</PresentationFormat>
  <Paragraphs>52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时间</vt:lpstr>
      <vt:lpstr>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烈焰</cp:lastModifiedBy>
  <cp:revision>10</cp:revision>
  <dcterms:created xsi:type="dcterms:W3CDTF">2025-01-20T16:05:15Z</dcterms:created>
  <dcterms:modified xsi:type="dcterms:W3CDTF">2025-01-20T16:05:15Z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F3F25ACD548AE5290B738E671D594D26_41</vt:lpwstr>
  </property>
</Properties>
</file>