
<file path=[Content_Types].xml><?xml version="1.0" encoding="utf-8"?>
<Types xmlns="http://schemas.openxmlformats.org/package/2006/content-types">
  <Default Extension="jpeg" ContentType="image/jpe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2"/>
  </p:handoutMasterIdLst>
  <p:sldIdLst>
    <p:sldId id="256" r:id="rId3"/>
    <p:sldId id="329" r:id="rId5"/>
    <p:sldId id="263" r:id="rId6"/>
    <p:sldId id="322" r:id="rId7"/>
    <p:sldId id="353" r:id="rId8"/>
    <p:sldId id="315" r:id="rId9"/>
    <p:sldId id="345" r:id="rId10"/>
    <p:sldId id="359" r:id="rId11"/>
    <p:sldId id="356" r:id="rId12"/>
    <p:sldId id="357" r:id="rId13"/>
    <p:sldId id="351" r:id="rId14"/>
    <p:sldId id="355" r:id="rId15"/>
    <p:sldId id="358" r:id="rId16"/>
    <p:sldId id="332" r:id="rId17"/>
    <p:sldId id="352" r:id="rId18"/>
    <p:sldId id="300" r:id="rId19"/>
    <p:sldId id="349" r:id="rId20"/>
    <p:sldId id="338" r:id="rId21"/>
  </p:sldIdLst>
  <p:sldSz cx="9144000" cy="5143500" type="screen16x9"/>
  <p:notesSz cx="6858000" cy="9144000"/>
  <p:custDataLst>
    <p:tags r:id="rId26"/>
  </p:custDataLst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212834"/>
    <a:srgbClr val="1D3E6B"/>
    <a:srgbClr val="3B2213"/>
    <a:srgbClr val="FEDA5B"/>
    <a:srgbClr val="FEE600"/>
    <a:srgbClr val="464646"/>
    <a:srgbClr val="72BEA0"/>
    <a:srgbClr val="70B4B7"/>
    <a:srgbClr val="C753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30" autoAdjust="0"/>
    <p:restoredTop sz="95256" autoAdjust="0"/>
  </p:normalViewPr>
  <p:slideViewPr>
    <p:cSldViewPr snapToGrid="0" showGuides="1">
      <p:cViewPr varScale="1">
        <p:scale>
          <a:sx n="115" d="100"/>
          <a:sy n="115" d="100"/>
        </p:scale>
        <p:origin x="398" y="67"/>
      </p:cViewPr>
      <p:guideLst>
        <p:guide orient="horz" pos="2119"/>
        <p:guide pos="2880"/>
        <p:guide orient="horz" pos="2436"/>
        <p:guide pos="90"/>
        <p:guide orient="horz" pos="2663"/>
        <p:guide pos="5670"/>
        <p:guide orient="horz" pos="1189"/>
        <p:guide orient="horz" pos="2641"/>
        <p:guide orient="horz" pos="15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86" d="100"/>
        <a:sy n="186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2174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6" Type="http://schemas.openxmlformats.org/officeDocument/2006/relationships/tags" Target="tags/tag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handoutMaster" Target="handoutMasters/handoutMaster1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98885A-1B81-4E7F-B793-12A31F916A3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B0C853-DC6C-4924-B1F2-08CE44BD350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77FC2F-FDF9-4A3A-8E00-C9FCC9B036D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E6C439-5B31-42A4-9D65-F2D199E8886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6C439-5B31-42A4-9D65-F2D199E8886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6C439-5B31-42A4-9D65-F2D199E8886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6C439-5B31-42A4-9D65-F2D199E8886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6C439-5B31-42A4-9D65-F2D199E8886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6C439-5B31-42A4-9D65-F2D199E8886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6C439-5B31-42A4-9D65-F2D199E8886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6C439-5B31-42A4-9D65-F2D199E8886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B3851-BA4D-496F-886E-7C5A04C2849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6C439-5B31-42A4-9D65-F2D199E8886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6C439-5B31-42A4-9D65-F2D199E8886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6C439-5B31-42A4-9D65-F2D199E8886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6C439-5B31-42A4-9D65-F2D199E8886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6C439-5B31-42A4-9D65-F2D199E8886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071EB-4DA8-49B8-8B4E-7B0F1E5DFAB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6C439-5B31-42A4-9D65-F2D199E8886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6C439-5B31-42A4-9D65-F2D199E8886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6C439-5B31-42A4-9D65-F2D199E8886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9A8EC-1E49-424C-BCFA-572FFAE717EA}" type="datetime1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B1135-D26A-4F8E-9CC5-4D04C5CB626D}" type="datetime1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60BCF-A029-48C8-8958-0A70B38BB1DC}" type="datetime1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31568-A7D1-4636-BB09-7CF4AFFADB82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E55BC-2BD3-49CF-BEF5-18391091E8B5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 userDrawn="1"/>
        </p:nvSpPr>
        <p:spPr>
          <a:xfrm rot="5400000">
            <a:off x="0" y="0"/>
            <a:ext cx="2751138" cy="2751138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直角三角形 2"/>
          <p:cNvSpPr/>
          <p:nvPr userDrawn="1"/>
        </p:nvSpPr>
        <p:spPr>
          <a:xfrm rot="16200000">
            <a:off x="6427481" y="2409082"/>
            <a:ext cx="2751138" cy="2751138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47529" y="4747679"/>
            <a:ext cx="2057400" cy="273844"/>
          </a:xfrm>
        </p:spPr>
        <p:txBody>
          <a:bodyPr/>
          <a:lstStyle>
            <a:lvl1pPr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fld id="{ACBECEF1-1935-4692-9C86-5FD89D9EDF4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0" y="1201410"/>
            <a:ext cx="9144000" cy="18811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12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55639" y="4748135"/>
            <a:ext cx="2057400" cy="273844"/>
          </a:xfrm>
        </p:spPr>
        <p:txBody>
          <a:bodyPr/>
          <a:lstStyle>
            <a:lvl1pPr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fld id="{ACBECEF1-1935-4692-9C86-5FD89D9EDF4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178827" y="1314255"/>
            <a:ext cx="2078405" cy="142108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13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47529" y="4747679"/>
            <a:ext cx="2057400" cy="273844"/>
          </a:xfrm>
        </p:spPr>
        <p:txBody>
          <a:bodyPr/>
          <a:lstStyle>
            <a:lvl1pPr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fld id="{ACBECEF1-1935-4692-9C86-5FD89D9EDF46}" type="slidenum">
              <a:rPr lang="zh-CN" altLang="en-US" smtClean="0"/>
            </a:fld>
            <a:endParaRPr lang="zh-CN" altLang="en-US"/>
          </a:p>
        </p:txBody>
      </p:sp>
      <p:sp>
        <p:nvSpPr>
          <p:cNvPr id="131" name="Picture Placeholder 7"/>
          <p:cNvSpPr>
            <a:spLocks noGrp="1"/>
          </p:cNvSpPr>
          <p:nvPr>
            <p:ph type="pic" sz="quarter" idx="19"/>
          </p:nvPr>
        </p:nvSpPr>
        <p:spPr>
          <a:xfrm>
            <a:off x="2423806" y="2803690"/>
            <a:ext cx="2078405" cy="142108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133" name="Picture Placeholder 7"/>
          <p:cNvSpPr>
            <a:spLocks noGrp="1"/>
          </p:cNvSpPr>
          <p:nvPr>
            <p:ph type="pic" sz="quarter" idx="20"/>
          </p:nvPr>
        </p:nvSpPr>
        <p:spPr>
          <a:xfrm>
            <a:off x="4668785" y="1314255"/>
            <a:ext cx="2078405" cy="142108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135" name="Picture Placeholder 7"/>
          <p:cNvSpPr>
            <a:spLocks noGrp="1"/>
          </p:cNvSpPr>
          <p:nvPr>
            <p:ph type="pic" sz="quarter" idx="21"/>
          </p:nvPr>
        </p:nvSpPr>
        <p:spPr>
          <a:xfrm>
            <a:off x="6913764" y="2803690"/>
            <a:ext cx="2078405" cy="142108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98C12-413D-45C0-9AD9-C72A6D11CD69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AF178-7028-46B8-B227-1B7A5FDAC3B5}" type="datetime1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</a:fld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6959724" y="4798064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www.1ppt.com/excel/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www.1ppt.com/kejian/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www.1ppt.com/shiti/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www.1ppt.com/jiaoan/  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FC36B-FEB6-4842-88BA-8D822531BFD4}" type="datetime1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14BC2-D1DD-4487-BC9B-263F1385394B}" type="datetime1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0BF5D-1EA0-43A9-8B73-E8769F776C4E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BECEF1-1935-4692-9C86-5FD89D9EDF4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hyperlink" Target="http://123.56.102.73/home.action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4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5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8.jpeg"/><Relationship Id="rId1" Type="http://schemas.openxmlformats.org/officeDocument/2006/relationships/hyperlink" Target="http://www.rapidesign.cn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直角三角形 346"/>
          <p:cNvSpPr/>
          <p:nvPr/>
        </p:nvSpPr>
        <p:spPr>
          <a:xfrm rot="16200000">
            <a:off x="6427481" y="2409082"/>
            <a:ext cx="2751138" cy="2751138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直角三角形 11"/>
          <p:cNvSpPr/>
          <p:nvPr/>
        </p:nvSpPr>
        <p:spPr>
          <a:xfrm rot="5400000">
            <a:off x="-28260" y="0"/>
            <a:ext cx="2751138" cy="2751138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142774" y="708504"/>
            <a:ext cx="8858451" cy="4085268"/>
            <a:chOff x="44639" y="777177"/>
            <a:chExt cx="8834888" cy="3938781"/>
          </a:xfrm>
        </p:grpSpPr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44639" y="777177"/>
              <a:ext cx="8834888" cy="3938781"/>
            </a:xfrm>
            <a:prstGeom prst="rect">
              <a:avLst/>
            </a:prstGeom>
          </p:spPr>
        </p:pic>
        <p:sp>
          <p:nvSpPr>
            <p:cNvPr id="93" name="矩形 92"/>
            <p:cNvSpPr/>
            <p:nvPr/>
          </p:nvSpPr>
          <p:spPr>
            <a:xfrm>
              <a:off x="44639" y="777177"/>
              <a:ext cx="8834888" cy="3938781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  <a:effectLst>
              <a:outerShdw blurRad="254000" dist="2540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9" name="文本框 8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<p:cNvSpPr txBox="1">
            <a:spLocks noChangeArrowheads="1"/>
          </p:cNvSpPr>
          <p:nvPr/>
        </p:nvSpPr>
        <p:spPr bwMode="auto">
          <a:xfrm>
            <a:off x="1527327" y="1265245"/>
            <a:ext cx="5393600" cy="70788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defTabSz="514350" fontAlgn="base">
              <a:spcBef>
                <a:spcPct val="0"/>
              </a:spcBef>
              <a:spcAft>
                <a:spcPct val="0"/>
              </a:spcAft>
              <a:tabLst>
                <a:tab pos="2149475" algn="l"/>
              </a:tabLst>
            </a:pPr>
            <a:r>
              <a:rPr lang="zh-CN" altLang="en-US" sz="4000" b="1" dirty="0">
                <a:solidFill>
                  <a:schemeClr val="accent1"/>
                </a:solidFill>
                <a:latin typeface="+mj-ea"/>
                <a:ea typeface="+mj-ea"/>
                <a:sym typeface="Calibri" panose="020F0502020204030204" pitchFamily="34" charset="0"/>
              </a:rPr>
              <a:t>陕西德泓贸易管理平台</a:t>
            </a:r>
            <a:endParaRPr lang="zh-CN" altLang="en-US" sz="4000" b="1" dirty="0">
              <a:solidFill>
                <a:schemeClr val="accent1"/>
              </a:solidFill>
              <a:latin typeface="+mj-ea"/>
              <a:ea typeface="+mj-ea"/>
              <a:sym typeface="Calibri" panose="020F0502020204030204" pitchFamily="34" charset="0"/>
            </a:endParaRPr>
          </a:p>
        </p:txBody>
      </p:sp>
      <p:sp>
        <p:nvSpPr>
          <p:cNvPr id="67" name="椭圆 66"/>
          <p:cNvSpPr/>
          <p:nvPr/>
        </p:nvSpPr>
        <p:spPr>
          <a:xfrm>
            <a:off x="2077284" y="2407936"/>
            <a:ext cx="351052" cy="35105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68" name="文本框 67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<p:cNvSpPr txBox="1">
            <a:spLocks noChangeArrowheads="1"/>
          </p:cNvSpPr>
          <p:nvPr/>
        </p:nvSpPr>
        <p:spPr bwMode="auto">
          <a:xfrm>
            <a:off x="2377143" y="2451989"/>
            <a:ext cx="2071900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defTabSz="514350" fontAlgn="base">
              <a:spcBef>
                <a:spcPct val="0"/>
              </a:spcBef>
              <a:spcAft>
                <a:spcPct val="0"/>
              </a:spcAft>
              <a:tabLst>
                <a:tab pos="2149475" algn="l"/>
              </a:tabLst>
            </a:pPr>
            <a:r>
              <a:rPr lang="zh-CN" altLang="en-US" sz="1400" dirty="0">
                <a:solidFill>
                  <a:schemeClr val="accent1"/>
                </a:solidFill>
                <a:latin typeface="+mj-ea"/>
                <a:ea typeface="+mj-ea"/>
                <a:sym typeface="Calibri" panose="020F0502020204030204" pitchFamily="34" charset="0"/>
              </a:rPr>
              <a:t>日期：</a:t>
            </a:r>
            <a:r>
              <a:rPr lang="en-US" altLang="zh-CN" sz="1400" dirty="0">
                <a:solidFill>
                  <a:schemeClr val="accent1"/>
                </a:solidFill>
                <a:latin typeface="+mj-ea"/>
                <a:ea typeface="+mj-ea"/>
                <a:sym typeface="Calibri" panose="020F0502020204030204" pitchFamily="34" charset="0"/>
              </a:rPr>
              <a:t>2020.10.22</a:t>
            </a:r>
            <a:endParaRPr lang="zh-CN" altLang="en-US" sz="1400" dirty="0">
              <a:solidFill>
                <a:schemeClr val="accent1"/>
              </a:solidFill>
              <a:latin typeface="+mj-ea"/>
              <a:ea typeface="+mj-ea"/>
              <a:sym typeface="Calibri" panose="020F0502020204030204" pitchFamily="34" charset="0"/>
            </a:endParaRPr>
          </a:p>
        </p:txBody>
      </p:sp>
      <p:sp>
        <p:nvSpPr>
          <p:cNvPr id="69" name="椭圆 68"/>
          <p:cNvSpPr/>
          <p:nvPr/>
        </p:nvSpPr>
        <p:spPr>
          <a:xfrm>
            <a:off x="4224127" y="2411778"/>
            <a:ext cx="351052" cy="35105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70" name="文本框 69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<p:cNvSpPr txBox="1">
            <a:spLocks noChangeArrowheads="1"/>
          </p:cNvSpPr>
          <p:nvPr/>
        </p:nvSpPr>
        <p:spPr bwMode="auto">
          <a:xfrm>
            <a:off x="4666451" y="2398684"/>
            <a:ext cx="2071900" cy="30670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defTabSz="514350" fontAlgn="base">
              <a:spcBef>
                <a:spcPct val="0"/>
              </a:spcBef>
              <a:spcAft>
                <a:spcPct val="0"/>
              </a:spcAft>
              <a:tabLst>
                <a:tab pos="2149475" algn="l"/>
              </a:tabLst>
            </a:pPr>
            <a:r>
              <a:rPr lang="zh-CN" altLang="en-US" sz="1400" dirty="0">
                <a:solidFill>
                  <a:schemeClr val="accent1"/>
                </a:solidFill>
                <a:latin typeface="+mj-ea"/>
                <a:ea typeface="+mj-ea"/>
                <a:sym typeface="Calibri" panose="020F0502020204030204" pitchFamily="34" charset="0"/>
              </a:rPr>
              <a:t>答辩人：李帆</a:t>
            </a:r>
            <a:endParaRPr lang="zh-CN" altLang="en-US" sz="1400" dirty="0">
              <a:solidFill>
                <a:schemeClr val="accent1"/>
              </a:solidFill>
              <a:latin typeface="+mj-ea"/>
              <a:ea typeface="+mj-ea"/>
              <a:sym typeface="Calibri" panose="020F0502020204030204" pitchFamily="34" charset="0"/>
            </a:endParaRPr>
          </a:p>
        </p:txBody>
      </p:sp>
      <p:grpSp>
        <p:nvGrpSpPr>
          <p:cNvPr id="72" name="Group 59"/>
          <p:cNvGrpSpPr>
            <a:grpSpLocks noChangeAspect="1"/>
          </p:cNvGrpSpPr>
          <p:nvPr/>
        </p:nvGrpSpPr>
        <p:grpSpPr bwMode="auto">
          <a:xfrm>
            <a:off x="2147057" y="2468308"/>
            <a:ext cx="218168" cy="238153"/>
            <a:chOff x="1066" y="1985"/>
            <a:chExt cx="262" cy="286"/>
          </a:xfrm>
          <a:solidFill>
            <a:schemeClr val="bg1"/>
          </a:solidFill>
        </p:grpSpPr>
        <p:sp>
          <p:nvSpPr>
            <p:cNvPr id="74" name="Freeform 60"/>
            <p:cNvSpPr>
              <a:spLocks noEditPoints="1"/>
            </p:cNvSpPr>
            <p:nvPr/>
          </p:nvSpPr>
          <p:spPr bwMode="auto">
            <a:xfrm>
              <a:off x="1066" y="2005"/>
              <a:ext cx="262" cy="266"/>
            </a:xfrm>
            <a:custGeom>
              <a:avLst/>
              <a:gdLst>
                <a:gd name="T0" fmla="*/ 572 w 642"/>
                <a:gd name="T1" fmla="*/ 655 h 655"/>
                <a:gd name="T2" fmla="*/ 70 w 642"/>
                <a:gd name="T3" fmla="*/ 655 h 655"/>
                <a:gd name="T4" fmla="*/ 19 w 642"/>
                <a:gd name="T5" fmla="*/ 630 h 655"/>
                <a:gd name="T6" fmla="*/ 0 w 642"/>
                <a:gd name="T7" fmla="*/ 575 h 655"/>
                <a:gd name="T8" fmla="*/ 0 w 642"/>
                <a:gd name="T9" fmla="*/ 80 h 655"/>
                <a:gd name="T10" fmla="*/ 19 w 642"/>
                <a:gd name="T11" fmla="*/ 25 h 655"/>
                <a:gd name="T12" fmla="*/ 70 w 642"/>
                <a:gd name="T13" fmla="*/ 0 h 655"/>
                <a:gd name="T14" fmla="*/ 93 w 642"/>
                <a:gd name="T15" fmla="*/ 0 h 655"/>
                <a:gd name="T16" fmla="*/ 111 w 642"/>
                <a:gd name="T17" fmla="*/ 18 h 655"/>
                <a:gd name="T18" fmla="*/ 93 w 642"/>
                <a:gd name="T19" fmla="*/ 36 h 655"/>
                <a:gd name="T20" fmla="*/ 70 w 642"/>
                <a:gd name="T21" fmla="*/ 36 h 655"/>
                <a:gd name="T22" fmla="*/ 47 w 642"/>
                <a:gd name="T23" fmla="*/ 48 h 655"/>
                <a:gd name="T24" fmla="*/ 36 w 642"/>
                <a:gd name="T25" fmla="*/ 80 h 655"/>
                <a:gd name="T26" fmla="*/ 36 w 642"/>
                <a:gd name="T27" fmla="*/ 575 h 655"/>
                <a:gd name="T28" fmla="*/ 47 w 642"/>
                <a:gd name="T29" fmla="*/ 607 h 655"/>
                <a:gd name="T30" fmla="*/ 70 w 642"/>
                <a:gd name="T31" fmla="*/ 619 h 655"/>
                <a:gd name="T32" fmla="*/ 572 w 642"/>
                <a:gd name="T33" fmla="*/ 619 h 655"/>
                <a:gd name="T34" fmla="*/ 595 w 642"/>
                <a:gd name="T35" fmla="*/ 607 h 655"/>
                <a:gd name="T36" fmla="*/ 606 w 642"/>
                <a:gd name="T37" fmla="*/ 575 h 655"/>
                <a:gd name="T38" fmla="*/ 606 w 642"/>
                <a:gd name="T39" fmla="*/ 80 h 655"/>
                <a:gd name="T40" fmla="*/ 595 w 642"/>
                <a:gd name="T41" fmla="*/ 48 h 655"/>
                <a:gd name="T42" fmla="*/ 572 w 642"/>
                <a:gd name="T43" fmla="*/ 36 h 655"/>
                <a:gd name="T44" fmla="*/ 547 w 642"/>
                <a:gd name="T45" fmla="*/ 36 h 655"/>
                <a:gd name="T46" fmla="*/ 529 w 642"/>
                <a:gd name="T47" fmla="*/ 18 h 655"/>
                <a:gd name="T48" fmla="*/ 547 w 642"/>
                <a:gd name="T49" fmla="*/ 0 h 655"/>
                <a:gd name="T50" fmla="*/ 572 w 642"/>
                <a:gd name="T51" fmla="*/ 0 h 655"/>
                <a:gd name="T52" fmla="*/ 622 w 642"/>
                <a:gd name="T53" fmla="*/ 25 h 655"/>
                <a:gd name="T54" fmla="*/ 642 w 642"/>
                <a:gd name="T55" fmla="*/ 80 h 655"/>
                <a:gd name="T56" fmla="*/ 642 w 642"/>
                <a:gd name="T57" fmla="*/ 575 h 655"/>
                <a:gd name="T58" fmla="*/ 622 w 642"/>
                <a:gd name="T59" fmla="*/ 630 h 655"/>
                <a:gd name="T60" fmla="*/ 572 w 642"/>
                <a:gd name="T61" fmla="*/ 655 h 655"/>
                <a:gd name="T62" fmla="*/ 418 w 642"/>
                <a:gd name="T63" fmla="*/ 36 h 655"/>
                <a:gd name="T64" fmla="*/ 224 w 642"/>
                <a:gd name="T65" fmla="*/ 36 h 655"/>
                <a:gd name="T66" fmla="*/ 206 w 642"/>
                <a:gd name="T67" fmla="*/ 18 h 655"/>
                <a:gd name="T68" fmla="*/ 224 w 642"/>
                <a:gd name="T69" fmla="*/ 0 h 655"/>
                <a:gd name="T70" fmla="*/ 418 w 642"/>
                <a:gd name="T71" fmla="*/ 0 h 655"/>
                <a:gd name="T72" fmla="*/ 436 w 642"/>
                <a:gd name="T73" fmla="*/ 18 h 655"/>
                <a:gd name="T74" fmla="*/ 418 w 642"/>
                <a:gd name="T75" fmla="*/ 36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42" h="655">
                  <a:moveTo>
                    <a:pt x="572" y="655"/>
                  </a:moveTo>
                  <a:cubicBezTo>
                    <a:pt x="70" y="655"/>
                    <a:pt x="70" y="655"/>
                    <a:pt x="70" y="655"/>
                  </a:cubicBezTo>
                  <a:cubicBezTo>
                    <a:pt x="51" y="655"/>
                    <a:pt x="33" y="646"/>
                    <a:pt x="19" y="630"/>
                  </a:cubicBezTo>
                  <a:cubicBezTo>
                    <a:pt x="7" y="615"/>
                    <a:pt x="0" y="596"/>
                    <a:pt x="0" y="575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60"/>
                    <a:pt x="7" y="40"/>
                    <a:pt x="19" y="25"/>
                  </a:cubicBezTo>
                  <a:cubicBezTo>
                    <a:pt x="33" y="9"/>
                    <a:pt x="51" y="0"/>
                    <a:pt x="70" y="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103" y="0"/>
                    <a:pt x="111" y="8"/>
                    <a:pt x="111" y="18"/>
                  </a:cubicBezTo>
                  <a:cubicBezTo>
                    <a:pt x="111" y="28"/>
                    <a:pt x="103" y="36"/>
                    <a:pt x="93" y="36"/>
                  </a:cubicBezTo>
                  <a:cubicBezTo>
                    <a:pt x="70" y="36"/>
                    <a:pt x="70" y="36"/>
                    <a:pt x="70" y="36"/>
                  </a:cubicBezTo>
                  <a:cubicBezTo>
                    <a:pt x="61" y="36"/>
                    <a:pt x="53" y="40"/>
                    <a:pt x="47" y="48"/>
                  </a:cubicBezTo>
                  <a:cubicBezTo>
                    <a:pt x="40" y="56"/>
                    <a:pt x="36" y="68"/>
                    <a:pt x="36" y="80"/>
                  </a:cubicBezTo>
                  <a:cubicBezTo>
                    <a:pt x="36" y="575"/>
                    <a:pt x="36" y="575"/>
                    <a:pt x="36" y="575"/>
                  </a:cubicBezTo>
                  <a:cubicBezTo>
                    <a:pt x="36" y="587"/>
                    <a:pt x="40" y="599"/>
                    <a:pt x="47" y="607"/>
                  </a:cubicBezTo>
                  <a:cubicBezTo>
                    <a:pt x="53" y="615"/>
                    <a:pt x="61" y="619"/>
                    <a:pt x="70" y="619"/>
                  </a:cubicBezTo>
                  <a:cubicBezTo>
                    <a:pt x="572" y="619"/>
                    <a:pt x="572" y="619"/>
                    <a:pt x="572" y="619"/>
                  </a:cubicBezTo>
                  <a:cubicBezTo>
                    <a:pt x="580" y="619"/>
                    <a:pt x="588" y="615"/>
                    <a:pt x="595" y="607"/>
                  </a:cubicBezTo>
                  <a:cubicBezTo>
                    <a:pt x="602" y="599"/>
                    <a:pt x="606" y="587"/>
                    <a:pt x="606" y="575"/>
                  </a:cubicBezTo>
                  <a:cubicBezTo>
                    <a:pt x="606" y="80"/>
                    <a:pt x="606" y="80"/>
                    <a:pt x="606" y="80"/>
                  </a:cubicBezTo>
                  <a:cubicBezTo>
                    <a:pt x="606" y="68"/>
                    <a:pt x="602" y="56"/>
                    <a:pt x="595" y="48"/>
                  </a:cubicBezTo>
                  <a:cubicBezTo>
                    <a:pt x="588" y="40"/>
                    <a:pt x="580" y="36"/>
                    <a:pt x="572" y="36"/>
                  </a:cubicBezTo>
                  <a:cubicBezTo>
                    <a:pt x="547" y="36"/>
                    <a:pt x="547" y="36"/>
                    <a:pt x="547" y="36"/>
                  </a:cubicBezTo>
                  <a:cubicBezTo>
                    <a:pt x="537" y="36"/>
                    <a:pt x="529" y="28"/>
                    <a:pt x="529" y="18"/>
                  </a:cubicBezTo>
                  <a:cubicBezTo>
                    <a:pt x="529" y="8"/>
                    <a:pt x="537" y="0"/>
                    <a:pt x="547" y="0"/>
                  </a:cubicBezTo>
                  <a:cubicBezTo>
                    <a:pt x="572" y="0"/>
                    <a:pt x="572" y="0"/>
                    <a:pt x="572" y="0"/>
                  </a:cubicBezTo>
                  <a:cubicBezTo>
                    <a:pt x="591" y="0"/>
                    <a:pt x="609" y="9"/>
                    <a:pt x="622" y="25"/>
                  </a:cubicBezTo>
                  <a:cubicBezTo>
                    <a:pt x="635" y="40"/>
                    <a:pt x="642" y="60"/>
                    <a:pt x="642" y="80"/>
                  </a:cubicBezTo>
                  <a:cubicBezTo>
                    <a:pt x="642" y="575"/>
                    <a:pt x="642" y="575"/>
                    <a:pt x="642" y="575"/>
                  </a:cubicBezTo>
                  <a:cubicBezTo>
                    <a:pt x="642" y="596"/>
                    <a:pt x="635" y="615"/>
                    <a:pt x="622" y="630"/>
                  </a:cubicBezTo>
                  <a:cubicBezTo>
                    <a:pt x="609" y="646"/>
                    <a:pt x="591" y="655"/>
                    <a:pt x="572" y="655"/>
                  </a:cubicBezTo>
                  <a:close/>
                  <a:moveTo>
                    <a:pt x="418" y="36"/>
                  </a:moveTo>
                  <a:cubicBezTo>
                    <a:pt x="224" y="36"/>
                    <a:pt x="224" y="36"/>
                    <a:pt x="224" y="36"/>
                  </a:cubicBezTo>
                  <a:cubicBezTo>
                    <a:pt x="214" y="36"/>
                    <a:pt x="206" y="28"/>
                    <a:pt x="206" y="18"/>
                  </a:cubicBezTo>
                  <a:cubicBezTo>
                    <a:pt x="206" y="8"/>
                    <a:pt x="214" y="0"/>
                    <a:pt x="224" y="0"/>
                  </a:cubicBezTo>
                  <a:cubicBezTo>
                    <a:pt x="418" y="0"/>
                    <a:pt x="418" y="0"/>
                    <a:pt x="418" y="0"/>
                  </a:cubicBezTo>
                  <a:cubicBezTo>
                    <a:pt x="428" y="0"/>
                    <a:pt x="436" y="8"/>
                    <a:pt x="436" y="18"/>
                  </a:cubicBezTo>
                  <a:cubicBezTo>
                    <a:pt x="436" y="28"/>
                    <a:pt x="428" y="36"/>
                    <a:pt x="418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75" name="Freeform 61"/>
            <p:cNvSpPr>
              <a:spLocks noEditPoints="1"/>
            </p:cNvSpPr>
            <p:nvPr/>
          </p:nvSpPr>
          <p:spPr bwMode="auto">
            <a:xfrm>
              <a:off x="1124" y="1985"/>
              <a:ext cx="146" cy="64"/>
            </a:xfrm>
            <a:custGeom>
              <a:avLst/>
              <a:gdLst>
                <a:gd name="T0" fmla="*/ 18 w 357"/>
                <a:gd name="T1" fmla="*/ 0 h 157"/>
                <a:gd name="T2" fmla="*/ 36 w 357"/>
                <a:gd name="T3" fmla="*/ 18 h 157"/>
                <a:gd name="T4" fmla="*/ 36 w 357"/>
                <a:gd name="T5" fmla="*/ 139 h 157"/>
                <a:gd name="T6" fmla="*/ 18 w 357"/>
                <a:gd name="T7" fmla="*/ 157 h 157"/>
                <a:gd name="T8" fmla="*/ 0 w 357"/>
                <a:gd name="T9" fmla="*/ 139 h 157"/>
                <a:gd name="T10" fmla="*/ 0 w 357"/>
                <a:gd name="T11" fmla="*/ 18 h 157"/>
                <a:gd name="T12" fmla="*/ 18 w 357"/>
                <a:gd name="T13" fmla="*/ 0 h 157"/>
                <a:gd name="T14" fmla="*/ 339 w 357"/>
                <a:gd name="T15" fmla="*/ 0 h 157"/>
                <a:gd name="T16" fmla="*/ 357 w 357"/>
                <a:gd name="T17" fmla="*/ 18 h 157"/>
                <a:gd name="T18" fmla="*/ 357 w 357"/>
                <a:gd name="T19" fmla="*/ 139 h 157"/>
                <a:gd name="T20" fmla="*/ 339 w 357"/>
                <a:gd name="T21" fmla="*/ 157 h 157"/>
                <a:gd name="T22" fmla="*/ 321 w 357"/>
                <a:gd name="T23" fmla="*/ 139 h 157"/>
                <a:gd name="T24" fmla="*/ 321 w 357"/>
                <a:gd name="T25" fmla="*/ 18 h 157"/>
                <a:gd name="T26" fmla="*/ 339 w 357"/>
                <a:gd name="T27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57" h="157">
                  <a:moveTo>
                    <a:pt x="18" y="0"/>
                  </a:moveTo>
                  <a:cubicBezTo>
                    <a:pt x="28" y="0"/>
                    <a:pt x="36" y="8"/>
                    <a:pt x="36" y="18"/>
                  </a:cubicBezTo>
                  <a:cubicBezTo>
                    <a:pt x="36" y="139"/>
                    <a:pt x="36" y="139"/>
                    <a:pt x="36" y="139"/>
                  </a:cubicBezTo>
                  <a:cubicBezTo>
                    <a:pt x="36" y="149"/>
                    <a:pt x="28" y="157"/>
                    <a:pt x="18" y="157"/>
                  </a:cubicBezTo>
                  <a:cubicBezTo>
                    <a:pt x="8" y="157"/>
                    <a:pt x="0" y="149"/>
                    <a:pt x="0" y="139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8"/>
                    <a:pt x="8" y="0"/>
                    <a:pt x="18" y="0"/>
                  </a:cubicBezTo>
                  <a:close/>
                  <a:moveTo>
                    <a:pt x="339" y="0"/>
                  </a:moveTo>
                  <a:cubicBezTo>
                    <a:pt x="349" y="0"/>
                    <a:pt x="357" y="8"/>
                    <a:pt x="357" y="18"/>
                  </a:cubicBezTo>
                  <a:cubicBezTo>
                    <a:pt x="357" y="139"/>
                    <a:pt x="357" y="139"/>
                    <a:pt x="357" y="139"/>
                  </a:cubicBezTo>
                  <a:cubicBezTo>
                    <a:pt x="357" y="149"/>
                    <a:pt x="349" y="157"/>
                    <a:pt x="339" y="157"/>
                  </a:cubicBezTo>
                  <a:cubicBezTo>
                    <a:pt x="329" y="157"/>
                    <a:pt x="321" y="149"/>
                    <a:pt x="321" y="139"/>
                  </a:cubicBezTo>
                  <a:cubicBezTo>
                    <a:pt x="321" y="18"/>
                    <a:pt x="321" y="18"/>
                    <a:pt x="321" y="18"/>
                  </a:cubicBezTo>
                  <a:cubicBezTo>
                    <a:pt x="321" y="8"/>
                    <a:pt x="329" y="0"/>
                    <a:pt x="33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76" name="Freeform 62"/>
            <p:cNvSpPr>
              <a:spLocks noEditPoints="1"/>
            </p:cNvSpPr>
            <p:nvPr/>
          </p:nvSpPr>
          <p:spPr bwMode="auto">
            <a:xfrm>
              <a:off x="1074" y="2044"/>
              <a:ext cx="246" cy="183"/>
            </a:xfrm>
            <a:custGeom>
              <a:avLst/>
              <a:gdLst>
                <a:gd name="T0" fmla="*/ 0 w 603"/>
                <a:gd name="T1" fmla="*/ 18 h 450"/>
                <a:gd name="T2" fmla="*/ 18 w 603"/>
                <a:gd name="T3" fmla="*/ 0 h 450"/>
                <a:gd name="T4" fmla="*/ 585 w 603"/>
                <a:gd name="T5" fmla="*/ 0 h 450"/>
                <a:gd name="T6" fmla="*/ 603 w 603"/>
                <a:gd name="T7" fmla="*/ 18 h 450"/>
                <a:gd name="T8" fmla="*/ 585 w 603"/>
                <a:gd name="T9" fmla="*/ 36 h 450"/>
                <a:gd name="T10" fmla="*/ 18 w 603"/>
                <a:gd name="T11" fmla="*/ 36 h 450"/>
                <a:gd name="T12" fmla="*/ 0 w 603"/>
                <a:gd name="T13" fmla="*/ 18 h 450"/>
                <a:gd name="T14" fmla="*/ 306 w 603"/>
                <a:gd name="T15" fmla="*/ 450 h 450"/>
                <a:gd name="T16" fmla="*/ 184 w 603"/>
                <a:gd name="T17" fmla="*/ 400 h 450"/>
                <a:gd name="T18" fmla="*/ 134 w 603"/>
                <a:gd name="T19" fmla="*/ 279 h 450"/>
                <a:gd name="T20" fmla="*/ 184 w 603"/>
                <a:gd name="T21" fmla="*/ 158 h 450"/>
                <a:gd name="T22" fmla="*/ 306 w 603"/>
                <a:gd name="T23" fmla="*/ 107 h 450"/>
                <a:gd name="T24" fmla="*/ 324 w 603"/>
                <a:gd name="T25" fmla="*/ 125 h 450"/>
                <a:gd name="T26" fmla="*/ 306 w 603"/>
                <a:gd name="T27" fmla="*/ 143 h 450"/>
                <a:gd name="T28" fmla="*/ 170 w 603"/>
                <a:gd name="T29" fmla="*/ 279 h 450"/>
                <a:gd name="T30" fmla="*/ 306 w 603"/>
                <a:gd name="T31" fmla="*/ 414 h 450"/>
                <a:gd name="T32" fmla="*/ 441 w 603"/>
                <a:gd name="T33" fmla="*/ 279 h 450"/>
                <a:gd name="T34" fmla="*/ 459 w 603"/>
                <a:gd name="T35" fmla="*/ 261 h 450"/>
                <a:gd name="T36" fmla="*/ 477 w 603"/>
                <a:gd name="T37" fmla="*/ 279 h 450"/>
                <a:gd name="T38" fmla="*/ 427 w 603"/>
                <a:gd name="T39" fmla="*/ 400 h 450"/>
                <a:gd name="T40" fmla="*/ 306 w 603"/>
                <a:gd name="T41" fmla="*/ 450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03" h="450">
                  <a:moveTo>
                    <a:pt x="0" y="18"/>
                  </a:moveTo>
                  <a:cubicBezTo>
                    <a:pt x="0" y="8"/>
                    <a:pt x="8" y="0"/>
                    <a:pt x="18" y="0"/>
                  </a:cubicBezTo>
                  <a:cubicBezTo>
                    <a:pt x="585" y="0"/>
                    <a:pt x="585" y="0"/>
                    <a:pt x="585" y="0"/>
                  </a:cubicBezTo>
                  <a:cubicBezTo>
                    <a:pt x="595" y="0"/>
                    <a:pt x="603" y="8"/>
                    <a:pt x="603" y="18"/>
                  </a:cubicBezTo>
                  <a:cubicBezTo>
                    <a:pt x="603" y="28"/>
                    <a:pt x="595" y="36"/>
                    <a:pt x="585" y="36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8" y="36"/>
                    <a:pt x="0" y="28"/>
                    <a:pt x="0" y="18"/>
                  </a:cubicBezTo>
                  <a:close/>
                  <a:moveTo>
                    <a:pt x="306" y="450"/>
                  </a:moveTo>
                  <a:cubicBezTo>
                    <a:pt x="260" y="450"/>
                    <a:pt x="217" y="433"/>
                    <a:pt x="184" y="400"/>
                  </a:cubicBezTo>
                  <a:cubicBezTo>
                    <a:pt x="152" y="368"/>
                    <a:pt x="134" y="325"/>
                    <a:pt x="134" y="279"/>
                  </a:cubicBezTo>
                  <a:cubicBezTo>
                    <a:pt x="134" y="233"/>
                    <a:pt x="152" y="190"/>
                    <a:pt x="184" y="158"/>
                  </a:cubicBezTo>
                  <a:cubicBezTo>
                    <a:pt x="217" y="125"/>
                    <a:pt x="260" y="107"/>
                    <a:pt x="306" y="107"/>
                  </a:cubicBezTo>
                  <a:cubicBezTo>
                    <a:pt x="316" y="107"/>
                    <a:pt x="324" y="115"/>
                    <a:pt x="324" y="125"/>
                  </a:cubicBezTo>
                  <a:cubicBezTo>
                    <a:pt x="324" y="135"/>
                    <a:pt x="316" y="143"/>
                    <a:pt x="306" y="143"/>
                  </a:cubicBezTo>
                  <a:cubicBezTo>
                    <a:pt x="231" y="143"/>
                    <a:pt x="170" y="204"/>
                    <a:pt x="170" y="279"/>
                  </a:cubicBezTo>
                  <a:cubicBezTo>
                    <a:pt x="170" y="354"/>
                    <a:pt x="231" y="414"/>
                    <a:pt x="306" y="414"/>
                  </a:cubicBezTo>
                  <a:cubicBezTo>
                    <a:pt x="380" y="414"/>
                    <a:pt x="441" y="354"/>
                    <a:pt x="441" y="279"/>
                  </a:cubicBezTo>
                  <a:cubicBezTo>
                    <a:pt x="441" y="269"/>
                    <a:pt x="449" y="261"/>
                    <a:pt x="459" y="261"/>
                  </a:cubicBezTo>
                  <a:cubicBezTo>
                    <a:pt x="469" y="261"/>
                    <a:pt x="477" y="269"/>
                    <a:pt x="477" y="279"/>
                  </a:cubicBezTo>
                  <a:cubicBezTo>
                    <a:pt x="477" y="325"/>
                    <a:pt x="459" y="368"/>
                    <a:pt x="427" y="400"/>
                  </a:cubicBezTo>
                  <a:cubicBezTo>
                    <a:pt x="395" y="433"/>
                    <a:pt x="351" y="450"/>
                    <a:pt x="306" y="45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77" name="Freeform 63"/>
            <p:cNvSpPr/>
            <p:nvPr/>
          </p:nvSpPr>
          <p:spPr bwMode="auto">
            <a:xfrm>
              <a:off x="1193" y="2088"/>
              <a:ext cx="53" cy="72"/>
            </a:xfrm>
            <a:custGeom>
              <a:avLst/>
              <a:gdLst>
                <a:gd name="T0" fmla="*/ 113 w 131"/>
                <a:gd name="T1" fmla="*/ 176 h 176"/>
                <a:gd name="T2" fmla="*/ 18 w 131"/>
                <a:gd name="T3" fmla="*/ 176 h 176"/>
                <a:gd name="T4" fmla="*/ 0 w 131"/>
                <a:gd name="T5" fmla="*/ 158 h 176"/>
                <a:gd name="T6" fmla="*/ 0 w 131"/>
                <a:gd name="T7" fmla="*/ 18 h 176"/>
                <a:gd name="T8" fmla="*/ 18 w 131"/>
                <a:gd name="T9" fmla="*/ 0 h 176"/>
                <a:gd name="T10" fmla="*/ 36 w 131"/>
                <a:gd name="T11" fmla="*/ 18 h 176"/>
                <a:gd name="T12" fmla="*/ 36 w 131"/>
                <a:gd name="T13" fmla="*/ 140 h 176"/>
                <a:gd name="T14" fmla="*/ 113 w 131"/>
                <a:gd name="T15" fmla="*/ 140 h 176"/>
                <a:gd name="T16" fmla="*/ 131 w 131"/>
                <a:gd name="T17" fmla="*/ 158 h 176"/>
                <a:gd name="T18" fmla="*/ 113 w 131"/>
                <a:gd name="T19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1" h="176">
                  <a:moveTo>
                    <a:pt x="113" y="176"/>
                  </a:moveTo>
                  <a:cubicBezTo>
                    <a:pt x="18" y="176"/>
                    <a:pt x="18" y="176"/>
                    <a:pt x="18" y="176"/>
                  </a:cubicBezTo>
                  <a:cubicBezTo>
                    <a:pt x="8" y="176"/>
                    <a:pt x="0" y="168"/>
                    <a:pt x="0" y="15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8"/>
                    <a:pt x="8" y="0"/>
                    <a:pt x="18" y="0"/>
                  </a:cubicBezTo>
                  <a:cubicBezTo>
                    <a:pt x="28" y="0"/>
                    <a:pt x="36" y="8"/>
                    <a:pt x="36" y="18"/>
                  </a:cubicBezTo>
                  <a:cubicBezTo>
                    <a:pt x="36" y="140"/>
                    <a:pt x="36" y="140"/>
                    <a:pt x="36" y="140"/>
                  </a:cubicBezTo>
                  <a:cubicBezTo>
                    <a:pt x="113" y="140"/>
                    <a:pt x="113" y="140"/>
                    <a:pt x="113" y="140"/>
                  </a:cubicBezTo>
                  <a:cubicBezTo>
                    <a:pt x="123" y="140"/>
                    <a:pt x="131" y="148"/>
                    <a:pt x="131" y="158"/>
                  </a:cubicBezTo>
                  <a:cubicBezTo>
                    <a:pt x="131" y="168"/>
                    <a:pt x="123" y="176"/>
                    <a:pt x="113" y="1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79" name="Group 66"/>
          <p:cNvGrpSpPr>
            <a:grpSpLocks noChangeAspect="1"/>
          </p:cNvGrpSpPr>
          <p:nvPr/>
        </p:nvGrpSpPr>
        <p:grpSpPr bwMode="auto">
          <a:xfrm>
            <a:off x="4310730" y="2461859"/>
            <a:ext cx="192087" cy="207963"/>
            <a:chOff x="2111" y="2322"/>
            <a:chExt cx="121" cy="131"/>
          </a:xfrm>
          <a:solidFill>
            <a:schemeClr val="bg1"/>
          </a:solidFill>
        </p:grpSpPr>
        <p:sp>
          <p:nvSpPr>
            <p:cNvPr id="81" name="Freeform 67"/>
            <p:cNvSpPr/>
            <p:nvPr/>
          </p:nvSpPr>
          <p:spPr bwMode="auto">
            <a:xfrm>
              <a:off x="2159" y="2350"/>
              <a:ext cx="40" cy="37"/>
            </a:xfrm>
            <a:custGeom>
              <a:avLst/>
              <a:gdLst>
                <a:gd name="T0" fmla="*/ 89 w 213"/>
                <a:gd name="T1" fmla="*/ 19 h 198"/>
                <a:gd name="T2" fmla="*/ 196 w 213"/>
                <a:gd name="T3" fmla="*/ 143 h 198"/>
                <a:gd name="T4" fmla="*/ 208 w 213"/>
                <a:gd name="T5" fmla="*/ 189 h 198"/>
                <a:gd name="T6" fmla="*/ 206 w 213"/>
                <a:gd name="T7" fmla="*/ 191 h 198"/>
                <a:gd name="T8" fmla="*/ 158 w 213"/>
                <a:gd name="T9" fmla="*/ 186 h 198"/>
                <a:gd name="T10" fmla="*/ 22 w 213"/>
                <a:gd name="T11" fmla="*/ 92 h 198"/>
                <a:gd name="T12" fmla="*/ 13 w 213"/>
                <a:gd name="T13" fmla="*/ 44 h 198"/>
                <a:gd name="T14" fmla="*/ 40 w 213"/>
                <a:gd name="T15" fmla="*/ 15 h 198"/>
                <a:gd name="T16" fmla="*/ 89 w 213"/>
                <a:gd name="T17" fmla="*/ 19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3" h="198">
                  <a:moveTo>
                    <a:pt x="89" y="19"/>
                  </a:moveTo>
                  <a:cubicBezTo>
                    <a:pt x="196" y="143"/>
                    <a:pt x="196" y="143"/>
                    <a:pt x="196" y="143"/>
                  </a:cubicBezTo>
                  <a:cubicBezTo>
                    <a:pt x="210" y="160"/>
                    <a:pt x="213" y="183"/>
                    <a:pt x="208" y="189"/>
                  </a:cubicBezTo>
                  <a:cubicBezTo>
                    <a:pt x="206" y="191"/>
                    <a:pt x="206" y="191"/>
                    <a:pt x="206" y="191"/>
                  </a:cubicBezTo>
                  <a:cubicBezTo>
                    <a:pt x="200" y="197"/>
                    <a:pt x="176" y="198"/>
                    <a:pt x="158" y="186"/>
                  </a:cubicBezTo>
                  <a:cubicBezTo>
                    <a:pt x="22" y="92"/>
                    <a:pt x="22" y="92"/>
                    <a:pt x="22" y="92"/>
                  </a:cubicBezTo>
                  <a:cubicBezTo>
                    <a:pt x="4" y="80"/>
                    <a:pt x="0" y="58"/>
                    <a:pt x="13" y="44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53" y="0"/>
                    <a:pt x="74" y="2"/>
                    <a:pt x="89" y="19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82" name="Freeform 68"/>
            <p:cNvSpPr>
              <a:spLocks noEditPoints="1"/>
            </p:cNvSpPr>
            <p:nvPr/>
          </p:nvSpPr>
          <p:spPr bwMode="auto">
            <a:xfrm>
              <a:off x="2129" y="2322"/>
              <a:ext cx="71" cy="90"/>
            </a:xfrm>
            <a:custGeom>
              <a:avLst/>
              <a:gdLst>
                <a:gd name="T0" fmla="*/ 142 w 381"/>
                <a:gd name="T1" fmla="*/ 449 h 481"/>
                <a:gd name="T2" fmla="*/ 348 w 381"/>
                <a:gd name="T3" fmla="*/ 236 h 481"/>
                <a:gd name="T4" fmla="*/ 374 w 381"/>
                <a:gd name="T5" fmla="*/ 235 h 481"/>
                <a:gd name="T6" fmla="*/ 374 w 381"/>
                <a:gd name="T7" fmla="*/ 260 h 481"/>
                <a:gd name="T8" fmla="*/ 168 w 381"/>
                <a:gd name="T9" fmla="*/ 474 h 481"/>
                <a:gd name="T10" fmla="*/ 142 w 381"/>
                <a:gd name="T11" fmla="*/ 474 h 481"/>
                <a:gd name="T12" fmla="*/ 142 w 381"/>
                <a:gd name="T13" fmla="*/ 449 h 481"/>
                <a:gd name="T14" fmla="*/ 122 w 381"/>
                <a:gd name="T15" fmla="*/ 245 h 481"/>
                <a:gd name="T16" fmla="*/ 0 w 381"/>
                <a:gd name="T17" fmla="*/ 123 h 481"/>
                <a:gd name="T18" fmla="*/ 20 w 381"/>
                <a:gd name="T19" fmla="*/ 56 h 481"/>
                <a:gd name="T20" fmla="*/ 45 w 381"/>
                <a:gd name="T21" fmla="*/ 51 h 481"/>
                <a:gd name="T22" fmla="*/ 50 w 381"/>
                <a:gd name="T23" fmla="*/ 76 h 481"/>
                <a:gd name="T24" fmla="*/ 36 w 381"/>
                <a:gd name="T25" fmla="*/ 123 h 481"/>
                <a:gd name="T26" fmla="*/ 122 w 381"/>
                <a:gd name="T27" fmla="*/ 209 h 481"/>
                <a:gd name="T28" fmla="*/ 209 w 381"/>
                <a:gd name="T29" fmla="*/ 123 h 481"/>
                <a:gd name="T30" fmla="*/ 133 w 381"/>
                <a:gd name="T31" fmla="*/ 37 h 481"/>
                <a:gd name="T32" fmla="*/ 117 w 381"/>
                <a:gd name="T33" fmla="*/ 17 h 481"/>
                <a:gd name="T34" fmla="*/ 137 w 381"/>
                <a:gd name="T35" fmla="*/ 2 h 481"/>
                <a:gd name="T36" fmla="*/ 245 w 381"/>
                <a:gd name="T37" fmla="*/ 123 h 481"/>
                <a:gd name="T38" fmla="*/ 122 w 381"/>
                <a:gd name="T39" fmla="*/ 245 h 481"/>
                <a:gd name="T40" fmla="*/ 67 w 381"/>
                <a:gd name="T41" fmla="*/ 52 h 481"/>
                <a:gd name="T42" fmla="*/ 52 w 381"/>
                <a:gd name="T43" fmla="*/ 44 h 481"/>
                <a:gd name="T44" fmla="*/ 58 w 381"/>
                <a:gd name="T45" fmla="*/ 19 h 481"/>
                <a:gd name="T46" fmla="*/ 81 w 381"/>
                <a:gd name="T47" fmla="*/ 8 h 481"/>
                <a:gd name="T48" fmla="*/ 104 w 381"/>
                <a:gd name="T49" fmla="*/ 19 h 481"/>
                <a:gd name="T50" fmla="*/ 93 w 381"/>
                <a:gd name="T51" fmla="*/ 42 h 481"/>
                <a:gd name="T52" fmla="*/ 77 w 381"/>
                <a:gd name="T53" fmla="*/ 50 h 481"/>
                <a:gd name="T54" fmla="*/ 67 w 381"/>
                <a:gd name="T55" fmla="*/ 52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81" h="481">
                  <a:moveTo>
                    <a:pt x="142" y="449"/>
                  </a:moveTo>
                  <a:cubicBezTo>
                    <a:pt x="348" y="236"/>
                    <a:pt x="348" y="236"/>
                    <a:pt x="348" y="236"/>
                  </a:cubicBezTo>
                  <a:cubicBezTo>
                    <a:pt x="355" y="228"/>
                    <a:pt x="366" y="228"/>
                    <a:pt x="374" y="235"/>
                  </a:cubicBezTo>
                  <a:cubicBezTo>
                    <a:pt x="381" y="242"/>
                    <a:pt x="381" y="253"/>
                    <a:pt x="374" y="260"/>
                  </a:cubicBezTo>
                  <a:cubicBezTo>
                    <a:pt x="168" y="474"/>
                    <a:pt x="168" y="474"/>
                    <a:pt x="168" y="474"/>
                  </a:cubicBezTo>
                  <a:cubicBezTo>
                    <a:pt x="161" y="481"/>
                    <a:pt x="150" y="481"/>
                    <a:pt x="142" y="474"/>
                  </a:cubicBezTo>
                  <a:cubicBezTo>
                    <a:pt x="135" y="467"/>
                    <a:pt x="135" y="456"/>
                    <a:pt x="142" y="449"/>
                  </a:cubicBezTo>
                  <a:close/>
                  <a:moveTo>
                    <a:pt x="122" y="245"/>
                  </a:moveTo>
                  <a:cubicBezTo>
                    <a:pt x="55" y="245"/>
                    <a:pt x="0" y="190"/>
                    <a:pt x="0" y="123"/>
                  </a:cubicBezTo>
                  <a:cubicBezTo>
                    <a:pt x="0" y="99"/>
                    <a:pt x="7" y="76"/>
                    <a:pt x="20" y="56"/>
                  </a:cubicBezTo>
                  <a:cubicBezTo>
                    <a:pt x="26" y="48"/>
                    <a:pt x="37" y="45"/>
                    <a:pt x="45" y="51"/>
                  </a:cubicBezTo>
                  <a:cubicBezTo>
                    <a:pt x="53" y="56"/>
                    <a:pt x="56" y="67"/>
                    <a:pt x="50" y="76"/>
                  </a:cubicBezTo>
                  <a:cubicBezTo>
                    <a:pt x="41" y="90"/>
                    <a:pt x="36" y="106"/>
                    <a:pt x="36" y="123"/>
                  </a:cubicBezTo>
                  <a:cubicBezTo>
                    <a:pt x="36" y="171"/>
                    <a:pt x="75" y="209"/>
                    <a:pt x="122" y="209"/>
                  </a:cubicBezTo>
                  <a:cubicBezTo>
                    <a:pt x="170" y="209"/>
                    <a:pt x="209" y="171"/>
                    <a:pt x="209" y="123"/>
                  </a:cubicBezTo>
                  <a:cubicBezTo>
                    <a:pt x="209" y="79"/>
                    <a:pt x="176" y="42"/>
                    <a:pt x="133" y="37"/>
                  </a:cubicBezTo>
                  <a:cubicBezTo>
                    <a:pt x="123" y="36"/>
                    <a:pt x="116" y="27"/>
                    <a:pt x="117" y="17"/>
                  </a:cubicBezTo>
                  <a:cubicBezTo>
                    <a:pt x="118" y="7"/>
                    <a:pt x="127" y="0"/>
                    <a:pt x="137" y="2"/>
                  </a:cubicBezTo>
                  <a:cubicBezTo>
                    <a:pt x="198" y="9"/>
                    <a:pt x="245" y="61"/>
                    <a:pt x="245" y="123"/>
                  </a:cubicBezTo>
                  <a:cubicBezTo>
                    <a:pt x="245" y="190"/>
                    <a:pt x="190" y="245"/>
                    <a:pt x="122" y="245"/>
                  </a:cubicBezTo>
                  <a:close/>
                  <a:moveTo>
                    <a:pt x="67" y="52"/>
                  </a:moveTo>
                  <a:cubicBezTo>
                    <a:pt x="61" y="52"/>
                    <a:pt x="55" y="50"/>
                    <a:pt x="52" y="44"/>
                  </a:cubicBezTo>
                  <a:cubicBezTo>
                    <a:pt x="47" y="36"/>
                    <a:pt x="49" y="25"/>
                    <a:pt x="58" y="19"/>
                  </a:cubicBezTo>
                  <a:cubicBezTo>
                    <a:pt x="65" y="15"/>
                    <a:pt x="73" y="11"/>
                    <a:pt x="81" y="8"/>
                  </a:cubicBezTo>
                  <a:cubicBezTo>
                    <a:pt x="91" y="5"/>
                    <a:pt x="101" y="9"/>
                    <a:pt x="104" y="19"/>
                  </a:cubicBezTo>
                  <a:cubicBezTo>
                    <a:pt x="107" y="28"/>
                    <a:pt x="103" y="38"/>
                    <a:pt x="93" y="42"/>
                  </a:cubicBezTo>
                  <a:cubicBezTo>
                    <a:pt x="87" y="44"/>
                    <a:pt x="82" y="47"/>
                    <a:pt x="77" y="50"/>
                  </a:cubicBezTo>
                  <a:cubicBezTo>
                    <a:pt x="74" y="52"/>
                    <a:pt x="71" y="52"/>
                    <a:pt x="67" y="52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83" name="Freeform 69"/>
            <p:cNvSpPr>
              <a:spLocks noEditPoints="1"/>
            </p:cNvSpPr>
            <p:nvPr/>
          </p:nvSpPr>
          <p:spPr bwMode="auto">
            <a:xfrm>
              <a:off x="2111" y="2406"/>
              <a:ext cx="121" cy="47"/>
            </a:xfrm>
            <a:custGeom>
              <a:avLst/>
              <a:gdLst>
                <a:gd name="T0" fmla="*/ 597 w 648"/>
                <a:gd name="T1" fmla="*/ 249 h 249"/>
                <a:gd name="T2" fmla="*/ 50 w 648"/>
                <a:gd name="T3" fmla="*/ 249 h 249"/>
                <a:gd name="T4" fmla="*/ 0 w 648"/>
                <a:gd name="T5" fmla="*/ 198 h 249"/>
                <a:gd name="T6" fmla="*/ 0 w 648"/>
                <a:gd name="T7" fmla="*/ 50 h 249"/>
                <a:gd name="T8" fmla="*/ 50 w 648"/>
                <a:gd name="T9" fmla="*/ 0 h 249"/>
                <a:gd name="T10" fmla="*/ 597 w 648"/>
                <a:gd name="T11" fmla="*/ 0 h 249"/>
                <a:gd name="T12" fmla="*/ 648 w 648"/>
                <a:gd name="T13" fmla="*/ 50 h 249"/>
                <a:gd name="T14" fmla="*/ 648 w 648"/>
                <a:gd name="T15" fmla="*/ 198 h 249"/>
                <a:gd name="T16" fmla="*/ 597 w 648"/>
                <a:gd name="T17" fmla="*/ 249 h 249"/>
                <a:gd name="T18" fmla="*/ 50 w 648"/>
                <a:gd name="T19" fmla="*/ 35 h 249"/>
                <a:gd name="T20" fmla="*/ 36 w 648"/>
                <a:gd name="T21" fmla="*/ 50 h 249"/>
                <a:gd name="T22" fmla="*/ 36 w 648"/>
                <a:gd name="T23" fmla="*/ 198 h 249"/>
                <a:gd name="T24" fmla="*/ 50 w 648"/>
                <a:gd name="T25" fmla="*/ 213 h 249"/>
                <a:gd name="T26" fmla="*/ 597 w 648"/>
                <a:gd name="T27" fmla="*/ 213 h 249"/>
                <a:gd name="T28" fmla="*/ 612 w 648"/>
                <a:gd name="T29" fmla="*/ 198 h 249"/>
                <a:gd name="T30" fmla="*/ 612 w 648"/>
                <a:gd name="T31" fmla="*/ 50 h 249"/>
                <a:gd name="T32" fmla="*/ 597 w 648"/>
                <a:gd name="T33" fmla="*/ 35 h 249"/>
                <a:gd name="T34" fmla="*/ 50 w 648"/>
                <a:gd name="T35" fmla="*/ 35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48" h="249">
                  <a:moveTo>
                    <a:pt x="597" y="249"/>
                  </a:moveTo>
                  <a:cubicBezTo>
                    <a:pt x="50" y="249"/>
                    <a:pt x="50" y="249"/>
                    <a:pt x="50" y="249"/>
                  </a:cubicBezTo>
                  <a:cubicBezTo>
                    <a:pt x="22" y="249"/>
                    <a:pt x="0" y="226"/>
                    <a:pt x="0" y="198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22"/>
                    <a:pt x="22" y="0"/>
                    <a:pt x="50" y="0"/>
                  </a:cubicBezTo>
                  <a:cubicBezTo>
                    <a:pt x="597" y="0"/>
                    <a:pt x="597" y="0"/>
                    <a:pt x="597" y="0"/>
                  </a:cubicBezTo>
                  <a:cubicBezTo>
                    <a:pt x="625" y="0"/>
                    <a:pt x="648" y="22"/>
                    <a:pt x="648" y="50"/>
                  </a:cubicBezTo>
                  <a:cubicBezTo>
                    <a:pt x="648" y="198"/>
                    <a:pt x="648" y="198"/>
                    <a:pt x="648" y="198"/>
                  </a:cubicBezTo>
                  <a:cubicBezTo>
                    <a:pt x="648" y="226"/>
                    <a:pt x="625" y="249"/>
                    <a:pt x="597" y="249"/>
                  </a:cubicBezTo>
                  <a:close/>
                  <a:moveTo>
                    <a:pt x="50" y="35"/>
                  </a:moveTo>
                  <a:cubicBezTo>
                    <a:pt x="42" y="35"/>
                    <a:pt x="36" y="42"/>
                    <a:pt x="36" y="50"/>
                  </a:cubicBezTo>
                  <a:cubicBezTo>
                    <a:pt x="36" y="198"/>
                    <a:pt x="36" y="198"/>
                    <a:pt x="36" y="198"/>
                  </a:cubicBezTo>
                  <a:cubicBezTo>
                    <a:pt x="36" y="206"/>
                    <a:pt x="42" y="213"/>
                    <a:pt x="50" y="213"/>
                  </a:cubicBezTo>
                  <a:cubicBezTo>
                    <a:pt x="597" y="213"/>
                    <a:pt x="597" y="213"/>
                    <a:pt x="597" y="213"/>
                  </a:cubicBezTo>
                  <a:cubicBezTo>
                    <a:pt x="605" y="213"/>
                    <a:pt x="612" y="206"/>
                    <a:pt x="612" y="198"/>
                  </a:cubicBezTo>
                  <a:cubicBezTo>
                    <a:pt x="612" y="50"/>
                    <a:pt x="612" y="50"/>
                    <a:pt x="612" y="50"/>
                  </a:cubicBezTo>
                  <a:cubicBezTo>
                    <a:pt x="612" y="42"/>
                    <a:pt x="605" y="35"/>
                    <a:pt x="597" y="35"/>
                  </a:cubicBezTo>
                  <a:lnTo>
                    <a:pt x="50" y="3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67" grpId="0" animBg="1"/>
      <p:bldP spid="68" grpId="0"/>
      <p:bldP spid="69" grpId="0" animBg="1"/>
      <p:bldP spid="7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-28353"/>
            <a:ext cx="9144000" cy="281019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68503" y="777481"/>
            <a:ext cx="8587946" cy="364524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54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268503" y="70424"/>
            <a:ext cx="16232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2F2F2"/>
                </a:solidFill>
              </a:rPr>
              <a:t>购销合同</a:t>
            </a:r>
            <a:endParaRPr lang="zh-CN" altLang="en-US" sz="2800" dirty="0">
              <a:solidFill>
                <a:srgbClr val="F2F2F2"/>
              </a:solidFill>
            </a:endParaRPr>
          </a:p>
        </p:txBody>
      </p:sp>
      <p:pic>
        <p:nvPicPr>
          <p:cNvPr id="13" name="图片 12" descr="QQ截图202010251610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0665" y="690880"/>
            <a:ext cx="8643620" cy="41592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-70884"/>
            <a:ext cx="9144000" cy="281019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377418" y="750210"/>
            <a:ext cx="8587946" cy="214783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54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68503" y="122296"/>
            <a:ext cx="22328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2F2F2"/>
                </a:solidFill>
              </a:rPr>
              <a:t>出货表打印</a:t>
            </a:r>
            <a:endParaRPr lang="zh-CN" altLang="en-US" sz="2800" dirty="0">
              <a:solidFill>
                <a:srgbClr val="F2F2F2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91" y="715763"/>
            <a:ext cx="9144000" cy="221672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-28353"/>
            <a:ext cx="9144000" cy="281019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68503" y="828262"/>
            <a:ext cx="8587946" cy="233238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54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268503" y="70424"/>
            <a:ext cx="16232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2F2F2"/>
                </a:solidFill>
              </a:rPr>
              <a:t>模板打印</a:t>
            </a:r>
            <a:endParaRPr lang="zh-CN" altLang="en-US" sz="2800" dirty="0">
              <a:solidFill>
                <a:srgbClr val="F2F2F2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15837"/>
            <a:ext cx="9144000" cy="24045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-28353"/>
            <a:ext cx="9144000" cy="281019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68503" y="777481"/>
            <a:ext cx="8587946" cy="364524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54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268503" y="70424"/>
            <a:ext cx="16232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2F2F2"/>
                </a:solidFill>
              </a:rPr>
              <a:t>统计报表</a:t>
            </a:r>
            <a:endParaRPr lang="zh-CN" altLang="en-US" sz="2800" dirty="0">
              <a:solidFill>
                <a:srgbClr val="F2F2F2"/>
              </a:solidFill>
            </a:endParaRPr>
          </a:p>
        </p:txBody>
      </p:sp>
      <p:pic>
        <p:nvPicPr>
          <p:cNvPr id="5" name="图片 4" descr="QQ截图202010251611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8395" y="1066800"/>
            <a:ext cx="6872605" cy="30099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-28353"/>
            <a:ext cx="9144000" cy="281019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78027" y="834188"/>
            <a:ext cx="8587946" cy="364524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54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文本框 5"/>
          <p:cNvSpPr txBox="1">
            <a:spLocks noChangeArrowheads="1"/>
          </p:cNvSpPr>
          <p:nvPr/>
        </p:nvSpPr>
        <p:spPr bwMode="auto">
          <a:xfrm>
            <a:off x="3453747" y="1888069"/>
            <a:ext cx="223651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000" b="1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项目演示</a:t>
            </a:r>
            <a:endParaRPr lang="zh-CN" altLang="en-US" sz="4000" b="1" dirty="0">
              <a:solidFill>
                <a:prstClr val="black">
                  <a:lumMod val="85000"/>
                  <a:lumOff val="1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箭头: 虚尾 1">
            <a:hlinkClick r:id="rId1"/>
          </p:cNvPr>
          <p:cNvSpPr/>
          <p:nvPr/>
        </p:nvSpPr>
        <p:spPr>
          <a:xfrm>
            <a:off x="4295553" y="3260651"/>
            <a:ext cx="800987" cy="857693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9144000" cy="281019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68503" y="749128"/>
            <a:ext cx="8587946" cy="364524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54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5"/>
          <p:cNvSpPr txBox="1">
            <a:spLocks noChangeArrowheads="1"/>
          </p:cNvSpPr>
          <p:nvPr/>
        </p:nvSpPr>
        <p:spPr bwMode="auto">
          <a:xfrm>
            <a:off x="2863844" y="1888069"/>
            <a:ext cx="341632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600" b="1" dirty="0">
                <a:solidFill>
                  <a:schemeClr val="accent1"/>
                </a:solidFill>
                <a:latin typeface="+mj-ea"/>
                <a:ea typeface="+mj-ea"/>
              </a:rPr>
              <a:t>项目总结与收获</a:t>
            </a:r>
            <a:endParaRPr lang="zh-CN" altLang="en-US" sz="36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圆角矩形 43" descr="e7d195523061f1c09e9d68d7cf438b91ef959ecb14fc25d26BBA7F7DBC18E55DFF4014AF651F0BF2569D4B6C1DA7F1A4683A481403BD872FC687266AD13265C1DE7C373772FD8728ABDD69ADD03BFF5BE2862BC891DBB79EEBC94C9DFDC16E046D6941B99547B168C9310459A6A36518BEA3402FB7A878504F0D6FA8AE2C1ACFBFE35F9F679CA70F919E73C0EC9AE042"/>
          <p:cNvSpPr/>
          <p:nvPr/>
        </p:nvSpPr>
        <p:spPr>
          <a:xfrm>
            <a:off x="1007789" y="1175636"/>
            <a:ext cx="7680931" cy="3393917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254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5" name="椭圆 44" descr="e7d195523061f1c09e9d68d7cf438b91ef959ecb14fc25d26BBA7F7DBC18E55DFF4014AF651F0BF2569D4B6C1DA7F1A4683A481403BD872FC687266AD13265C1DE7C373772FD8728ABDD69ADD03BFF5BE2862BC891DBB79EEBC94C9DFDC16E046D6941B99547B168C9310459A6A36518BEA3402FB7A878504F0D6FA8AE2C1ACFBFE35F9F679CA70F919E73C0EC9AE042"/>
          <p:cNvSpPr/>
          <p:nvPr/>
        </p:nvSpPr>
        <p:spPr>
          <a:xfrm flipH="1">
            <a:off x="121466" y="1611623"/>
            <a:ext cx="485930" cy="48593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254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47" name="椭圆 46" descr="e7d195523061f1c09e9d68d7cf438b91ef959ecb14fc25d26BBA7F7DBC18E55DFF4014AF651F0BF2569D4B6C1DA7F1A4683A481403BD872FC687266AD13265C1DE7C373772FD8728ABDD69ADD03BFF5BE2862BC891DBB79EEBC94C9DFDC16E046D6941B99547B168C9310459A6A36518BEA3402FB7A878504F0D6FA8AE2C1ACFBFE35F9F679CA70F919E73C0EC9AE042"/>
          <p:cNvSpPr/>
          <p:nvPr/>
        </p:nvSpPr>
        <p:spPr>
          <a:xfrm flipH="1">
            <a:off x="108664" y="1004194"/>
            <a:ext cx="237105" cy="237105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54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8" name="椭圆 47" descr="e7d195523061f1c09e9d68d7cf438b91ef959ecb14fc25d26BBA7F7DBC18E55DFF4014AF651F0BF2569D4B6C1DA7F1A4683A481403BD872FC687266AD13265C1DE7C373772FD8728ABDD69ADD03BFF5BE2862BC891DBB79EEBC94C9DFDC16E046D6941B99547B168C9310459A6A36518BEA3402FB7A878504F0D6FA8AE2C1ACFBFE35F9F679CA70F919E73C0EC9AE042"/>
          <p:cNvSpPr/>
          <p:nvPr/>
        </p:nvSpPr>
        <p:spPr>
          <a:xfrm flipH="1">
            <a:off x="1699075" y="651829"/>
            <a:ext cx="237105" cy="23710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254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49" name="椭圆 48" descr="e7d195523061f1c09e9d68d7cf438b91ef959ecb14fc25d26BBA7F7DBC18E55DFF4014AF651F0BF2569D4B6C1DA7F1A4683A481403BD872FC687266AD13265C1DE7C373772FD8728ABDD69ADD03BFF5BE2862BC891DBB79EEBC94C9DFDC16E046D6941B99547B168C9310459A6A36518BEA3402FB7A878504F0D6FA8AE2C1ACFBFE35F9F679CA70F919E73C0EC9AE042"/>
          <p:cNvSpPr/>
          <p:nvPr/>
        </p:nvSpPr>
        <p:spPr>
          <a:xfrm flipH="1">
            <a:off x="7811685" y="4632510"/>
            <a:ext cx="237105" cy="23710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254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50" name="椭圆 49" descr="e7d195523061f1c09e9d68d7cf438b91ef959ecb14fc25d26BBA7F7DBC18E55DFF4014AF651F0BF2569D4B6C1DA7F1A4683A481403BD872FC687266AD13265C1DE7C373772FD8728ABDD69ADD03BFF5BE2862BC891DBB79EEBC94C9DFDC16E046D6941B99547B168C9310459A6A36518BEA3402FB7A878504F0D6FA8AE2C1ACFBFE35F9F679CA70F919E73C0EC9AE042"/>
          <p:cNvSpPr/>
          <p:nvPr/>
        </p:nvSpPr>
        <p:spPr>
          <a:xfrm flipH="1">
            <a:off x="8853019" y="4030370"/>
            <a:ext cx="182316" cy="182316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254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51" name="矩形 50" descr="e7d195523061f1c09e9d68d7cf438b91ef959ecb14fc25d26BBA7F7DBC18E55DFF4014AF651F0BF2569D4B6C1DA7F1A4683A481403BD872FC687266AD13265C1DE7C373772FD8728ABDD69ADD03BFF5BE2862BC891DBB79E18FD61712FE23F67B60ED145344A5F6796FDB0D6E7341B73A4E64E1B81AE0A4EA80BC639DEFCC56FBB1C8095BD40FB585CB21CB06B382855"/>
          <p:cNvSpPr/>
          <p:nvPr/>
        </p:nvSpPr>
        <p:spPr>
          <a:xfrm>
            <a:off x="1288389" y="1715760"/>
            <a:ext cx="7281423" cy="28079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      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通过这次做项目，使我对编程有了进一步的认实，做项目的过程中，</a:t>
            </a:r>
            <a:r>
              <a:rPr lang="zh-CN" altLang="en-US" sz="2000" b="1" dirty="0"/>
              <a:t>让</a:t>
            </a:r>
            <a:r>
              <a:rPr lang="zh-CN" altLang="en-US" sz="1800" b="1" dirty="0">
                <a:latin typeface="+mj-ea"/>
                <a:ea typeface="+mj-ea"/>
              </a:rPr>
              <a:t>我们</a:t>
            </a:r>
            <a:r>
              <a:rPr lang="zh-CN" altLang="en-US" sz="2000" b="1" dirty="0"/>
              <a:t>体会到了合作的重要性，一个好的项目的完成，和小组的明确分工是分不开的，从几周前的项目需求分析到数据库设计，到最后的界面，让我学到了很多在平时学不到的东西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。</a:t>
            </a:r>
            <a:br>
              <a:rPr lang="zh-CN" altLang="en-US" sz="2000" dirty="0"/>
            </a:b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4" name="Freeform 5"/>
          <p:cNvSpPr/>
          <p:nvPr/>
        </p:nvSpPr>
        <p:spPr bwMode="auto">
          <a:xfrm>
            <a:off x="499414" y="685494"/>
            <a:ext cx="1385668" cy="1249333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254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55" name="TextBox 156"/>
          <p:cNvSpPr txBox="1"/>
          <p:nvPr/>
        </p:nvSpPr>
        <p:spPr>
          <a:xfrm>
            <a:off x="683703" y="1016119"/>
            <a:ext cx="10106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+mj-ea"/>
                <a:ea typeface="+mj-ea"/>
              </a:rPr>
              <a:t>总结</a:t>
            </a:r>
            <a:endParaRPr lang="zh-CN" altLang="en-US" sz="32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6" name="Freeform 5"/>
          <p:cNvSpPr/>
          <p:nvPr/>
        </p:nvSpPr>
        <p:spPr bwMode="auto">
          <a:xfrm>
            <a:off x="8125666" y="4102183"/>
            <a:ext cx="811279" cy="731459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254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413760" y="-16928"/>
            <a:ext cx="5730240" cy="5160862"/>
          </a:xfrm>
          <a:prstGeom prst="rect">
            <a:avLst/>
          </a:prstGeom>
          <a:blipFill dpi="0" rotWithShape="1">
            <a:blip r:embed="rId1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6" name="任意多边形 5"/>
          <p:cNvSpPr/>
          <p:nvPr/>
        </p:nvSpPr>
        <p:spPr>
          <a:xfrm>
            <a:off x="0" y="-17362"/>
            <a:ext cx="4589585" cy="5160862"/>
          </a:xfrm>
          <a:custGeom>
            <a:avLst/>
            <a:gdLst>
              <a:gd name="connsiteX0" fmla="*/ 0 w 6119446"/>
              <a:gd name="connsiteY0" fmla="*/ 0 h 6881149"/>
              <a:gd name="connsiteX1" fmla="*/ 5473182 w 6119446"/>
              <a:gd name="connsiteY1" fmla="*/ 0 h 6881149"/>
              <a:gd name="connsiteX2" fmla="*/ 5522799 w 6119446"/>
              <a:gd name="connsiteY2" fmla="*/ 125839 h 6881149"/>
              <a:gd name="connsiteX3" fmla="*/ 6119446 w 6119446"/>
              <a:gd name="connsiteY3" fmla="*/ 3506661 h 6881149"/>
              <a:gd name="connsiteX4" fmla="*/ 5677386 w 6119446"/>
              <a:gd name="connsiteY4" fmla="*/ 6430615 h 6881149"/>
              <a:gd name="connsiteX5" fmla="*/ 5524942 w 6119446"/>
              <a:gd name="connsiteY5" fmla="*/ 6881149 h 6881149"/>
              <a:gd name="connsiteX6" fmla="*/ 0 w 6119446"/>
              <a:gd name="connsiteY6" fmla="*/ 6881149 h 6881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19446" h="6881149">
                <a:moveTo>
                  <a:pt x="0" y="0"/>
                </a:moveTo>
                <a:lnTo>
                  <a:pt x="5473182" y="0"/>
                </a:lnTo>
                <a:lnTo>
                  <a:pt x="5522799" y="125839"/>
                </a:lnTo>
                <a:cubicBezTo>
                  <a:pt x="5908791" y="1180033"/>
                  <a:pt x="6119446" y="2318747"/>
                  <a:pt x="6119446" y="3506661"/>
                </a:cubicBezTo>
                <a:cubicBezTo>
                  <a:pt x="6119446" y="4524874"/>
                  <a:pt x="5964679" y="5506939"/>
                  <a:pt x="5677386" y="6430615"/>
                </a:cubicBezTo>
                <a:lnTo>
                  <a:pt x="5524942" y="6881149"/>
                </a:lnTo>
                <a:lnTo>
                  <a:pt x="0" y="6881149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 9"/>
          <p:cNvSpPr/>
          <p:nvPr/>
        </p:nvSpPr>
        <p:spPr>
          <a:xfrm>
            <a:off x="4099879" y="-22860"/>
            <a:ext cx="880352" cy="5160862"/>
          </a:xfrm>
          <a:custGeom>
            <a:avLst/>
            <a:gdLst>
              <a:gd name="connsiteX0" fmla="*/ 0 w 1173802"/>
              <a:gd name="connsiteY0" fmla="*/ 0 h 6881149"/>
              <a:gd name="connsiteX1" fmla="*/ 553595 w 1173802"/>
              <a:gd name="connsiteY1" fmla="*/ 0 h 6881149"/>
              <a:gd name="connsiteX2" fmla="*/ 577155 w 1173802"/>
              <a:gd name="connsiteY2" fmla="*/ 59753 h 6881149"/>
              <a:gd name="connsiteX3" fmla="*/ 1173802 w 1173802"/>
              <a:gd name="connsiteY3" fmla="*/ 3440575 h 6881149"/>
              <a:gd name="connsiteX4" fmla="*/ 577155 w 1173802"/>
              <a:gd name="connsiteY4" fmla="*/ 6821398 h 6881149"/>
              <a:gd name="connsiteX5" fmla="*/ 553596 w 1173802"/>
              <a:gd name="connsiteY5" fmla="*/ 6881149 h 6881149"/>
              <a:gd name="connsiteX6" fmla="*/ 51760 w 1173802"/>
              <a:gd name="connsiteY6" fmla="*/ 6881149 h 6881149"/>
              <a:gd name="connsiteX7" fmla="*/ 204204 w 1173802"/>
              <a:gd name="connsiteY7" fmla="*/ 6430615 h 6881149"/>
              <a:gd name="connsiteX8" fmla="*/ 646264 w 1173802"/>
              <a:gd name="connsiteY8" fmla="*/ 3506661 h 6881149"/>
              <a:gd name="connsiteX9" fmla="*/ 49617 w 1173802"/>
              <a:gd name="connsiteY9" fmla="*/ 125839 h 6881149"/>
              <a:gd name="connsiteX10" fmla="*/ 0 w 1173802"/>
              <a:gd name="connsiteY10" fmla="*/ 0 h 6881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73802" h="6881149">
                <a:moveTo>
                  <a:pt x="0" y="0"/>
                </a:moveTo>
                <a:lnTo>
                  <a:pt x="553595" y="0"/>
                </a:lnTo>
                <a:lnTo>
                  <a:pt x="577155" y="59753"/>
                </a:lnTo>
                <a:cubicBezTo>
                  <a:pt x="963147" y="1113947"/>
                  <a:pt x="1173802" y="2252660"/>
                  <a:pt x="1173802" y="3440575"/>
                </a:cubicBezTo>
                <a:cubicBezTo>
                  <a:pt x="1173802" y="4628490"/>
                  <a:pt x="963147" y="5767203"/>
                  <a:pt x="577155" y="6821398"/>
                </a:cubicBezTo>
                <a:lnTo>
                  <a:pt x="553596" y="6881149"/>
                </a:lnTo>
                <a:lnTo>
                  <a:pt x="51760" y="6881149"/>
                </a:lnTo>
                <a:lnTo>
                  <a:pt x="204204" y="6430615"/>
                </a:lnTo>
                <a:cubicBezTo>
                  <a:pt x="491497" y="5506939"/>
                  <a:pt x="646264" y="4524874"/>
                  <a:pt x="646264" y="3506661"/>
                </a:cubicBezTo>
                <a:cubicBezTo>
                  <a:pt x="646264" y="2318747"/>
                  <a:pt x="435609" y="1180033"/>
                  <a:pt x="49617" y="12583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rgbClr val="595959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82808" y="892255"/>
            <a:ext cx="2439365" cy="48474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27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收获</a:t>
            </a:r>
            <a:endParaRPr lang="zh-CN" altLang="en-US" sz="27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1"/>
          <p:cNvSpPr>
            <a:spLocks noChangeArrowheads="1"/>
          </p:cNvSpPr>
          <p:nvPr/>
        </p:nvSpPr>
        <p:spPr bwMode="auto">
          <a:xfrm>
            <a:off x="676892" y="1843421"/>
            <a:ext cx="3079927" cy="1633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1800" dirty="0">
                <a:solidFill>
                  <a:schemeClr val="bg1"/>
                </a:solidFill>
                <a:sym typeface="Arial" panose="020B0604020202020204" pitchFamily="34" charset="0"/>
              </a:rPr>
              <a:t>      通过这次项目的完成，使我更加熟悉和使用</a:t>
            </a:r>
            <a:r>
              <a:rPr lang="en-US" altLang="zh-CN" sz="1800" dirty="0">
                <a:solidFill>
                  <a:schemeClr val="bg1"/>
                </a:solidFill>
                <a:sym typeface="Arial" panose="020B0604020202020204" pitchFamily="34" charset="0"/>
              </a:rPr>
              <a:t>SSM</a:t>
            </a:r>
            <a:r>
              <a:rPr lang="zh-CN" altLang="en-US" sz="1800" dirty="0">
                <a:solidFill>
                  <a:schemeClr val="bg1"/>
                </a:solidFill>
                <a:sym typeface="Arial" panose="020B0604020202020204" pitchFamily="34" charset="0"/>
              </a:rPr>
              <a:t>框架和</a:t>
            </a:r>
            <a:r>
              <a:rPr lang="en-US" altLang="zh-CN" sz="1800" dirty="0">
                <a:solidFill>
                  <a:schemeClr val="bg1"/>
                </a:solidFill>
                <a:sym typeface="Arial" panose="020B0604020202020204" pitchFamily="34" charset="0"/>
              </a:rPr>
              <a:t>Oracle</a:t>
            </a:r>
            <a:r>
              <a:rPr lang="zh-CN" altLang="en-US" sz="1800" dirty="0">
                <a:solidFill>
                  <a:schemeClr val="bg1"/>
                </a:solidFill>
                <a:sym typeface="Arial" panose="020B0604020202020204" pitchFamily="34" charset="0"/>
              </a:rPr>
              <a:t>数据库，也让我体会到了团队合作的重要性和代码的规范性。</a:t>
            </a:r>
            <a:endParaRPr lang="en-US" altLang="zh-CN" sz="1800" dirty="0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直角三角形 346"/>
          <p:cNvSpPr/>
          <p:nvPr/>
        </p:nvSpPr>
        <p:spPr>
          <a:xfrm rot="16200000">
            <a:off x="6421121" y="2392362"/>
            <a:ext cx="2751138" cy="2751138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直角三角形 11"/>
          <p:cNvSpPr/>
          <p:nvPr/>
        </p:nvSpPr>
        <p:spPr>
          <a:xfrm rot="5400000">
            <a:off x="-28260" y="0"/>
            <a:ext cx="2751138" cy="2751138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146054" y="808974"/>
            <a:ext cx="8851890" cy="3954390"/>
            <a:chOff x="149235" y="598468"/>
            <a:chExt cx="8834373" cy="3946565"/>
          </a:xfrm>
        </p:grpSpPr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149235" y="598468"/>
              <a:ext cx="8834372" cy="3946565"/>
            </a:xfrm>
            <a:prstGeom prst="rect">
              <a:avLst/>
            </a:prstGeom>
          </p:spPr>
        </p:pic>
        <p:sp>
          <p:nvSpPr>
            <p:cNvPr id="93" name="矩形 92"/>
            <p:cNvSpPr/>
            <p:nvPr/>
          </p:nvSpPr>
          <p:spPr>
            <a:xfrm>
              <a:off x="149236" y="598468"/>
              <a:ext cx="8834372" cy="3946564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  <a:effectLst>
              <a:outerShdw blurRad="254000" dist="2540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文本框 8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<p:cNvSpPr txBox="1">
            <a:spLocks noChangeArrowheads="1"/>
          </p:cNvSpPr>
          <p:nvPr/>
        </p:nvSpPr>
        <p:spPr bwMode="auto">
          <a:xfrm>
            <a:off x="1875199" y="1311523"/>
            <a:ext cx="5393600" cy="70788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defTabSz="514350" fontAlgn="base">
              <a:spcBef>
                <a:spcPct val="0"/>
              </a:spcBef>
              <a:spcAft>
                <a:spcPct val="0"/>
              </a:spcAft>
              <a:tabLst>
                <a:tab pos="2149475" algn="l"/>
              </a:tabLst>
            </a:pPr>
            <a:r>
              <a:rPr lang="zh-CN" altLang="en-US" sz="4000" b="1" dirty="0">
                <a:solidFill>
                  <a:schemeClr val="accent1"/>
                </a:solidFill>
                <a:latin typeface="+mj-ea"/>
                <a:sym typeface="Calibri" panose="020F0502020204030204" pitchFamily="34" charset="0"/>
              </a:rPr>
              <a:t>感谢各位的聆听</a:t>
            </a:r>
            <a:endParaRPr lang="zh-CN" altLang="en-US" sz="4000" b="1" dirty="0">
              <a:solidFill>
                <a:schemeClr val="accent1"/>
              </a:solidFill>
              <a:latin typeface="+mj-ea"/>
              <a:sym typeface="Calibri" panose="020F0502020204030204" pitchFamily="34" charset="0"/>
            </a:endParaRPr>
          </a:p>
        </p:txBody>
      </p:sp>
      <p:sp>
        <p:nvSpPr>
          <p:cNvPr id="67" name="椭圆 66"/>
          <p:cNvSpPr/>
          <p:nvPr/>
        </p:nvSpPr>
        <p:spPr>
          <a:xfrm>
            <a:off x="2414751" y="2571750"/>
            <a:ext cx="351052" cy="35105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68" name="文本框 67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<p:cNvSpPr txBox="1">
            <a:spLocks noChangeArrowheads="1"/>
          </p:cNvSpPr>
          <p:nvPr/>
        </p:nvSpPr>
        <p:spPr bwMode="auto">
          <a:xfrm>
            <a:off x="2789775" y="2595180"/>
            <a:ext cx="2071900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defTabSz="514350" fontAlgn="base">
              <a:spcBef>
                <a:spcPct val="0"/>
              </a:spcBef>
              <a:spcAft>
                <a:spcPct val="0"/>
              </a:spcAft>
              <a:tabLst>
                <a:tab pos="2149475" algn="l"/>
              </a:tabLst>
            </a:pPr>
            <a:r>
              <a:rPr lang="zh-CN" altLang="en-US" sz="1400" dirty="0">
                <a:solidFill>
                  <a:schemeClr val="accent1"/>
                </a:solidFill>
                <a:latin typeface="+mj-ea"/>
                <a:ea typeface="+mj-ea"/>
                <a:sym typeface="Calibri" panose="020F0502020204030204" pitchFamily="34" charset="0"/>
              </a:rPr>
              <a:t>日期：</a:t>
            </a:r>
            <a:r>
              <a:rPr lang="en-US" altLang="zh-CN" sz="1400" dirty="0">
                <a:solidFill>
                  <a:schemeClr val="accent1"/>
                </a:solidFill>
                <a:latin typeface="+mj-ea"/>
                <a:ea typeface="+mj-ea"/>
                <a:sym typeface="Calibri" panose="020F0502020204030204" pitchFamily="34" charset="0"/>
              </a:rPr>
              <a:t>2020.10.22</a:t>
            </a:r>
            <a:endParaRPr lang="zh-CN" altLang="en-US" sz="1400" dirty="0">
              <a:solidFill>
                <a:schemeClr val="accent1"/>
              </a:solidFill>
              <a:latin typeface="+mj-ea"/>
              <a:ea typeface="+mj-ea"/>
              <a:sym typeface="Calibri" panose="020F0502020204030204" pitchFamily="34" charset="0"/>
            </a:endParaRPr>
          </a:p>
        </p:txBody>
      </p:sp>
      <p:sp>
        <p:nvSpPr>
          <p:cNvPr id="69" name="椭圆 68"/>
          <p:cNvSpPr/>
          <p:nvPr/>
        </p:nvSpPr>
        <p:spPr>
          <a:xfrm>
            <a:off x="4742505" y="2571750"/>
            <a:ext cx="351052" cy="35105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70" name="文本框 69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<p:cNvSpPr txBox="1">
            <a:spLocks noChangeArrowheads="1"/>
          </p:cNvSpPr>
          <p:nvPr/>
        </p:nvSpPr>
        <p:spPr bwMode="auto">
          <a:xfrm>
            <a:off x="5228019" y="2595180"/>
            <a:ext cx="2071900" cy="30670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defTabSz="514350" fontAlgn="base">
              <a:spcBef>
                <a:spcPct val="0"/>
              </a:spcBef>
              <a:spcAft>
                <a:spcPct val="0"/>
              </a:spcAft>
              <a:tabLst>
                <a:tab pos="2149475" algn="l"/>
              </a:tabLst>
            </a:pPr>
            <a:r>
              <a:rPr lang="zh-CN" altLang="en-US" sz="1400" dirty="0">
                <a:solidFill>
                  <a:schemeClr val="accent1"/>
                </a:solidFill>
                <a:latin typeface="+mj-ea"/>
                <a:ea typeface="+mj-ea"/>
                <a:sym typeface="Calibri" panose="020F0502020204030204" pitchFamily="34" charset="0"/>
              </a:rPr>
              <a:t>答辩人：李帆</a:t>
            </a:r>
            <a:endParaRPr lang="en-US" altLang="zh-CN" sz="1400" dirty="0">
              <a:solidFill>
                <a:schemeClr val="accent1"/>
              </a:solidFill>
              <a:latin typeface="+mj-ea"/>
              <a:ea typeface="+mj-ea"/>
              <a:sym typeface="Calibri" panose="020F0502020204030204" pitchFamily="34" charset="0"/>
            </a:endParaRPr>
          </a:p>
        </p:txBody>
      </p:sp>
      <p:grpSp>
        <p:nvGrpSpPr>
          <p:cNvPr id="72" name="Group 59"/>
          <p:cNvGrpSpPr>
            <a:grpSpLocks noChangeAspect="1"/>
          </p:cNvGrpSpPr>
          <p:nvPr/>
        </p:nvGrpSpPr>
        <p:grpSpPr bwMode="auto">
          <a:xfrm>
            <a:off x="2480153" y="2627405"/>
            <a:ext cx="218168" cy="238153"/>
            <a:chOff x="1066" y="1985"/>
            <a:chExt cx="262" cy="286"/>
          </a:xfrm>
          <a:solidFill>
            <a:schemeClr val="bg1"/>
          </a:solidFill>
        </p:grpSpPr>
        <p:sp>
          <p:nvSpPr>
            <p:cNvPr id="74" name="Freeform 60"/>
            <p:cNvSpPr>
              <a:spLocks noEditPoints="1"/>
            </p:cNvSpPr>
            <p:nvPr/>
          </p:nvSpPr>
          <p:spPr bwMode="auto">
            <a:xfrm>
              <a:off x="1066" y="2005"/>
              <a:ext cx="262" cy="266"/>
            </a:xfrm>
            <a:custGeom>
              <a:avLst/>
              <a:gdLst>
                <a:gd name="T0" fmla="*/ 572 w 642"/>
                <a:gd name="T1" fmla="*/ 655 h 655"/>
                <a:gd name="T2" fmla="*/ 70 w 642"/>
                <a:gd name="T3" fmla="*/ 655 h 655"/>
                <a:gd name="T4" fmla="*/ 19 w 642"/>
                <a:gd name="T5" fmla="*/ 630 h 655"/>
                <a:gd name="T6" fmla="*/ 0 w 642"/>
                <a:gd name="T7" fmla="*/ 575 h 655"/>
                <a:gd name="T8" fmla="*/ 0 w 642"/>
                <a:gd name="T9" fmla="*/ 80 h 655"/>
                <a:gd name="T10" fmla="*/ 19 w 642"/>
                <a:gd name="T11" fmla="*/ 25 h 655"/>
                <a:gd name="T12" fmla="*/ 70 w 642"/>
                <a:gd name="T13" fmla="*/ 0 h 655"/>
                <a:gd name="T14" fmla="*/ 93 w 642"/>
                <a:gd name="T15" fmla="*/ 0 h 655"/>
                <a:gd name="T16" fmla="*/ 111 w 642"/>
                <a:gd name="T17" fmla="*/ 18 h 655"/>
                <a:gd name="T18" fmla="*/ 93 w 642"/>
                <a:gd name="T19" fmla="*/ 36 h 655"/>
                <a:gd name="T20" fmla="*/ 70 w 642"/>
                <a:gd name="T21" fmla="*/ 36 h 655"/>
                <a:gd name="T22" fmla="*/ 47 w 642"/>
                <a:gd name="T23" fmla="*/ 48 h 655"/>
                <a:gd name="T24" fmla="*/ 36 w 642"/>
                <a:gd name="T25" fmla="*/ 80 h 655"/>
                <a:gd name="T26" fmla="*/ 36 w 642"/>
                <a:gd name="T27" fmla="*/ 575 h 655"/>
                <a:gd name="T28" fmla="*/ 47 w 642"/>
                <a:gd name="T29" fmla="*/ 607 h 655"/>
                <a:gd name="T30" fmla="*/ 70 w 642"/>
                <a:gd name="T31" fmla="*/ 619 h 655"/>
                <a:gd name="T32" fmla="*/ 572 w 642"/>
                <a:gd name="T33" fmla="*/ 619 h 655"/>
                <a:gd name="T34" fmla="*/ 595 w 642"/>
                <a:gd name="T35" fmla="*/ 607 h 655"/>
                <a:gd name="T36" fmla="*/ 606 w 642"/>
                <a:gd name="T37" fmla="*/ 575 h 655"/>
                <a:gd name="T38" fmla="*/ 606 w 642"/>
                <a:gd name="T39" fmla="*/ 80 h 655"/>
                <a:gd name="T40" fmla="*/ 595 w 642"/>
                <a:gd name="T41" fmla="*/ 48 h 655"/>
                <a:gd name="T42" fmla="*/ 572 w 642"/>
                <a:gd name="T43" fmla="*/ 36 h 655"/>
                <a:gd name="T44" fmla="*/ 547 w 642"/>
                <a:gd name="T45" fmla="*/ 36 h 655"/>
                <a:gd name="T46" fmla="*/ 529 w 642"/>
                <a:gd name="T47" fmla="*/ 18 h 655"/>
                <a:gd name="T48" fmla="*/ 547 w 642"/>
                <a:gd name="T49" fmla="*/ 0 h 655"/>
                <a:gd name="T50" fmla="*/ 572 w 642"/>
                <a:gd name="T51" fmla="*/ 0 h 655"/>
                <a:gd name="T52" fmla="*/ 622 w 642"/>
                <a:gd name="T53" fmla="*/ 25 h 655"/>
                <a:gd name="T54" fmla="*/ 642 w 642"/>
                <a:gd name="T55" fmla="*/ 80 h 655"/>
                <a:gd name="T56" fmla="*/ 642 w 642"/>
                <a:gd name="T57" fmla="*/ 575 h 655"/>
                <a:gd name="T58" fmla="*/ 622 w 642"/>
                <a:gd name="T59" fmla="*/ 630 h 655"/>
                <a:gd name="T60" fmla="*/ 572 w 642"/>
                <a:gd name="T61" fmla="*/ 655 h 655"/>
                <a:gd name="T62" fmla="*/ 418 w 642"/>
                <a:gd name="T63" fmla="*/ 36 h 655"/>
                <a:gd name="T64" fmla="*/ 224 w 642"/>
                <a:gd name="T65" fmla="*/ 36 h 655"/>
                <a:gd name="T66" fmla="*/ 206 w 642"/>
                <a:gd name="T67" fmla="*/ 18 h 655"/>
                <a:gd name="T68" fmla="*/ 224 w 642"/>
                <a:gd name="T69" fmla="*/ 0 h 655"/>
                <a:gd name="T70" fmla="*/ 418 w 642"/>
                <a:gd name="T71" fmla="*/ 0 h 655"/>
                <a:gd name="T72" fmla="*/ 436 w 642"/>
                <a:gd name="T73" fmla="*/ 18 h 655"/>
                <a:gd name="T74" fmla="*/ 418 w 642"/>
                <a:gd name="T75" fmla="*/ 36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42" h="655">
                  <a:moveTo>
                    <a:pt x="572" y="655"/>
                  </a:moveTo>
                  <a:cubicBezTo>
                    <a:pt x="70" y="655"/>
                    <a:pt x="70" y="655"/>
                    <a:pt x="70" y="655"/>
                  </a:cubicBezTo>
                  <a:cubicBezTo>
                    <a:pt x="51" y="655"/>
                    <a:pt x="33" y="646"/>
                    <a:pt x="19" y="630"/>
                  </a:cubicBezTo>
                  <a:cubicBezTo>
                    <a:pt x="7" y="615"/>
                    <a:pt x="0" y="596"/>
                    <a:pt x="0" y="575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60"/>
                    <a:pt x="7" y="40"/>
                    <a:pt x="19" y="25"/>
                  </a:cubicBezTo>
                  <a:cubicBezTo>
                    <a:pt x="33" y="9"/>
                    <a:pt x="51" y="0"/>
                    <a:pt x="70" y="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103" y="0"/>
                    <a:pt x="111" y="8"/>
                    <a:pt x="111" y="18"/>
                  </a:cubicBezTo>
                  <a:cubicBezTo>
                    <a:pt x="111" y="28"/>
                    <a:pt x="103" y="36"/>
                    <a:pt x="93" y="36"/>
                  </a:cubicBezTo>
                  <a:cubicBezTo>
                    <a:pt x="70" y="36"/>
                    <a:pt x="70" y="36"/>
                    <a:pt x="70" y="36"/>
                  </a:cubicBezTo>
                  <a:cubicBezTo>
                    <a:pt x="61" y="36"/>
                    <a:pt x="53" y="40"/>
                    <a:pt x="47" y="48"/>
                  </a:cubicBezTo>
                  <a:cubicBezTo>
                    <a:pt x="40" y="56"/>
                    <a:pt x="36" y="68"/>
                    <a:pt x="36" y="80"/>
                  </a:cubicBezTo>
                  <a:cubicBezTo>
                    <a:pt x="36" y="575"/>
                    <a:pt x="36" y="575"/>
                    <a:pt x="36" y="575"/>
                  </a:cubicBezTo>
                  <a:cubicBezTo>
                    <a:pt x="36" y="587"/>
                    <a:pt x="40" y="599"/>
                    <a:pt x="47" y="607"/>
                  </a:cubicBezTo>
                  <a:cubicBezTo>
                    <a:pt x="53" y="615"/>
                    <a:pt x="61" y="619"/>
                    <a:pt x="70" y="619"/>
                  </a:cubicBezTo>
                  <a:cubicBezTo>
                    <a:pt x="572" y="619"/>
                    <a:pt x="572" y="619"/>
                    <a:pt x="572" y="619"/>
                  </a:cubicBezTo>
                  <a:cubicBezTo>
                    <a:pt x="580" y="619"/>
                    <a:pt x="588" y="615"/>
                    <a:pt x="595" y="607"/>
                  </a:cubicBezTo>
                  <a:cubicBezTo>
                    <a:pt x="602" y="599"/>
                    <a:pt x="606" y="587"/>
                    <a:pt x="606" y="575"/>
                  </a:cubicBezTo>
                  <a:cubicBezTo>
                    <a:pt x="606" y="80"/>
                    <a:pt x="606" y="80"/>
                    <a:pt x="606" y="80"/>
                  </a:cubicBezTo>
                  <a:cubicBezTo>
                    <a:pt x="606" y="68"/>
                    <a:pt x="602" y="56"/>
                    <a:pt x="595" y="48"/>
                  </a:cubicBezTo>
                  <a:cubicBezTo>
                    <a:pt x="588" y="40"/>
                    <a:pt x="580" y="36"/>
                    <a:pt x="572" y="36"/>
                  </a:cubicBezTo>
                  <a:cubicBezTo>
                    <a:pt x="547" y="36"/>
                    <a:pt x="547" y="36"/>
                    <a:pt x="547" y="36"/>
                  </a:cubicBezTo>
                  <a:cubicBezTo>
                    <a:pt x="537" y="36"/>
                    <a:pt x="529" y="28"/>
                    <a:pt x="529" y="18"/>
                  </a:cubicBezTo>
                  <a:cubicBezTo>
                    <a:pt x="529" y="8"/>
                    <a:pt x="537" y="0"/>
                    <a:pt x="547" y="0"/>
                  </a:cubicBezTo>
                  <a:cubicBezTo>
                    <a:pt x="572" y="0"/>
                    <a:pt x="572" y="0"/>
                    <a:pt x="572" y="0"/>
                  </a:cubicBezTo>
                  <a:cubicBezTo>
                    <a:pt x="591" y="0"/>
                    <a:pt x="609" y="9"/>
                    <a:pt x="622" y="25"/>
                  </a:cubicBezTo>
                  <a:cubicBezTo>
                    <a:pt x="635" y="40"/>
                    <a:pt x="642" y="60"/>
                    <a:pt x="642" y="80"/>
                  </a:cubicBezTo>
                  <a:cubicBezTo>
                    <a:pt x="642" y="575"/>
                    <a:pt x="642" y="575"/>
                    <a:pt x="642" y="575"/>
                  </a:cubicBezTo>
                  <a:cubicBezTo>
                    <a:pt x="642" y="596"/>
                    <a:pt x="635" y="615"/>
                    <a:pt x="622" y="630"/>
                  </a:cubicBezTo>
                  <a:cubicBezTo>
                    <a:pt x="609" y="646"/>
                    <a:pt x="591" y="655"/>
                    <a:pt x="572" y="655"/>
                  </a:cubicBezTo>
                  <a:close/>
                  <a:moveTo>
                    <a:pt x="418" y="36"/>
                  </a:moveTo>
                  <a:cubicBezTo>
                    <a:pt x="224" y="36"/>
                    <a:pt x="224" y="36"/>
                    <a:pt x="224" y="36"/>
                  </a:cubicBezTo>
                  <a:cubicBezTo>
                    <a:pt x="214" y="36"/>
                    <a:pt x="206" y="28"/>
                    <a:pt x="206" y="18"/>
                  </a:cubicBezTo>
                  <a:cubicBezTo>
                    <a:pt x="206" y="8"/>
                    <a:pt x="214" y="0"/>
                    <a:pt x="224" y="0"/>
                  </a:cubicBezTo>
                  <a:cubicBezTo>
                    <a:pt x="418" y="0"/>
                    <a:pt x="418" y="0"/>
                    <a:pt x="418" y="0"/>
                  </a:cubicBezTo>
                  <a:cubicBezTo>
                    <a:pt x="428" y="0"/>
                    <a:pt x="436" y="8"/>
                    <a:pt x="436" y="18"/>
                  </a:cubicBezTo>
                  <a:cubicBezTo>
                    <a:pt x="436" y="28"/>
                    <a:pt x="428" y="36"/>
                    <a:pt x="418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75" name="Freeform 61"/>
            <p:cNvSpPr>
              <a:spLocks noEditPoints="1"/>
            </p:cNvSpPr>
            <p:nvPr/>
          </p:nvSpPr>
          <p:spPr bwMode="auto">
            <a:xfrm>
              <a:off x="1124" y="1985"/>
              <a:ext cx="146" cy="64"/>
            </a:xfrm>
            <a:custGeom>
              <a:avLst/>
              <a:gdLst>
                <a:gd name="T0" fmla="*/ 18 w 357"/>
                <a:gd name="T1" fmla="*/ 0 h 157"/>
                <a:gd name="T2" fmla="*/ 36 w 357"/>
                <a:gd name="T3" fmla="*/ 18 h 157"/>
                <a:gd name="T4" fmla="*/ 36 w 357"/>
                <a:gd name="T5" fmla="*/ 139 h 157"/>
                <a:gd name="T6" fmla="*/ 18 w 357"/>
                <a:gd name="T7" fmla="*/ 157 h 157"/>
                <a:gd name="T8" fmla="*/ 0 w 357"/>
                <a:gd name="T9" fmla="*/ 139 h 157"/>
                <a:gd name="T10" fmla="*/ 0 w 357"/>
                <a:gd name="T11" fmla="*/ 18 h 157"/>
                <a:gd name="T12" fmla="*/ 18 w 357"/>
                <a:gd name="T13" fmla="*/ 0 h 157"/>
                <a:gd name="T14" fmla="*/ 339 w 357"/>
                <a:gd name="T15" fmla="*/ 0 h 157"/>
                <a:gd name="T16" fmla="*/ 357 w 357"/>
                <a:gd name="T17" fmla="*/ 18 h 157"/>
                <a:gd name="T18" fmla="*/ 357 w 357"/>
                <a:gd name="T19" fmla="*/ 139 h 157"/>
                <a:gd name="T20" fmla="*/ 339 w 357"/>
                <a:gd name="T21" fmla="*/ 157 h 157"/>
                <a:gd name="T22" fmla="*/ 321 w 357"/>
                <a:gd name="T23" fmla="*/ 139 h 157"/>
                <a:gd name="T24" fmla="*/ 321 w 357"/>
                <a:gd name="T25" fmla="*/ 18 h 157"/>
                <a:gd name="T26" fmla="*/ 339 w 357"/>
                <a:gd name="T27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57" h="157">
                  <a:moveTo>
                    <a:pt x="18" y="0"/>
                  </a:moveTo>
                  <a:cubicBezTo>
                    <a:pt x="28" y="0"/>
                    <a:pt x="36" y="8"/>
                    <a:pt x="36" y="18"/>
                  </a:cubicBezTo>
                  <a:cubicBezTo>
                    <a:pt x="36" y="139"/>
                    <a:pt x="36" y="139"/>
                    <a:pt x="36" y="139"/>
                  </a:cubicBezTo>
                  <a:cubicBezTo>
                    <a:pt x="36" y="149"/>
                    <a:pt x="28" y="157"/>
                    <a:pt x="18" y="157"/>
                  </a:cubicBezTo>
                  <a:cubicBezTo>
                    <a:pt x="8" y="157"/>
                    <a:pt x="0" y="149"/>
                    <a:pt x="0" y="139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8"/>
                    <a:pt x="8" y="0"/>
                    <a:pt x="18" y="0"/>
                  </a:cubicBezTo>
                  <a:close/>
                  <a:moveTo>
                    <a:pt x="339" y="0"/>
                  </a:moveTo>
                  <a:cubicBezTo>
                    <a:pt x="349" y="0"/>
                    <a:pt x="357" y="8"/>
                    <a:pt x="357" y="18"/>
                  </a:cubicBezTo>
                  <a:cubicBezTo>
                    <a:pt x="357" y="139"/>
                    <a:pt x="357" y="139"/>
                    <a:pt x="357" y="139"/>
                  </a:cubicBezTo>
                  <a:cubicBezTo>
                    <a:pt x="357" y="149"/>
                    <a:pt x="349" y="157"/>
                    <a:pt x="339" y="157"/>
                  </a:cubicBezTo>
                  <a:cubicBezTo>
                    <a:pt x="329" y="157"/>
                    <a:pt x="321" y="149"/>
                    <a:pt x="321" y="139"/>
                  </a:cubicBezTo>
                  <a:cubicBezTo>
                    <a:pt x="321" y="18"/>
                    <a:pt x="321" y="18"/>
                    <a:pt x="321" y="18"/>
                  </a:cubicBezTo>
                  <a:cubicBezTo>
                    <a:pt x="321" y="8"/>
                    <a:pt x="329" y="0"/>
                    <a:pt x="33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76" name="Freeform 62"/>
            <p:cNvSpPr>
              <a:spLocks noEditPoints="1"/>
            </p:cNvSpPr>
            <p:nvPr/>
          </p:nvSpPr>
          <p:spPr bwMode="auto">
            <a:xfrm>
              <a:off x="1074" y="2044"/>
              <a:ext cx="246" cy="183"/>
            </a:xfrm>
            <a:custGeom>
              <a:avLst/>
              <a:gdLst>
                <a:gd name="T0" fmla="*/ 0 w 603"/>
                <a:gd name="T1" fmla="*/ 18 h 450"/>
                <a:gd name="T2" fmla="*/ 18 w 603"/>
                <a:gd name="T3" fmla="*/ 0 h 450"/>
                <a:gd name="T4" fmla="*/ 585 w 603"/>
                <a:gd name="T5" fmla="*/ 0 h 450"/>
                <a:gd name="T6" fmla="*/ 603 w 603"/>
                <a:gd name="T7" fmla="*/ 18 h 450"/>
                <a:gd name="T8" fmla="*/ 585 w 603"/>
                <a:gd name="T9" fmla="*/ 36 h 450"/>
                <a:gd name="T10" fmla="*/ 18 w 603"/>
                <a:gd name="T11" fmla="*/ 36 h 450"/>
                <a:gd name="T12" fmla="*/ 0 w 603"/>
                <a:gd name="T13" fmla="*/ 18 h 450"/>
                <a:gd name="T14" fmla="*/ 306 w 603"/>
                <a:gd name="T15" fmla="*/ 450 h 450"/>
                <a:gd name="T16" fmla="*/ 184 w 603"/>
                <a:gd name="T17" fmla="*/ 400 h 450"/>
                <a:gd name="T18" fmla="*/ 134 w 603"/>
                <a:gd name="T19" fmla="*/ 279 h 450"/>
                <a:gd name="T20" fmla="*/ 184 w 603"/>
                <a:gd name="T21" fmla="*/ 158 h 450"/>
                <a:gd name="T22" fmla="*/ 306 w 603"/>
                <a:gd name="T23" fmla="*/ 107 h 450"/>
                <a:gd name="T24" fmla="*/ 324 w 603"/>
                <a:gd name="T25" fmla="*/ 125 h 450"/>
                <a:gd name="T26" fmla="*/ 306 w 603"/>
                <a:gd name="T27" fmla="*/ 143 h 450"/>
                <a:gd name="T28" fmla="*/ 170 w 603"/>
                <a:gd name="T29" fmla="*/ 279 h 450"/>
                <a:gd name="T30" fmla="*/ 306 w 603"/>
                <a:gd name="T31" fmla="*/ 414 h 450"/>
                <a:gd name="T32" fmla="*/ 441 w 603"/>
                <a:gd name="T33" fmla="*/ 279 h 450"/>
                <a:gd name="T34" fmla="*/ 459 w 603"/>
                <a:gd name="T35" fmla="*/ 261 h 450"/>
                <a:gd name="T36" fmla="*/ 477 w 603"/>
                <a:gd name="T37" fmla="*/ 279 h 450"/>
                <a:gd name="T38" fmla="*/ 427 w 603"/>
                <a:gd name="T39" fmla="*/ 400 h 450"/>
                <a:gd name="T40" fmla="*/ 306 w 603"/>
                <a:gd name="T41" fmla="*/ 450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03" h="450">
                  <a:moveTo>
                    <a:pt x="0" y="18"/>
                  </a:moveTo>
                  <a:cubicBezTo>
                    <a:pt x="0" y="8"/>
                    <a:pt x="8" y="0"/>
                    <a:pt x="18" y="0"/>
                  </a:cubicBezTo>
                  <a:cubicBezTo>
                    <a:pt x="585" y="0"/>
                    <a:pt x="585" y="0"/>
                    <a:pt x="585" y="0"/>
                  </a:cubicBezTo>
                  <a:cubicBezTo>
                    <a:pt x="595" y="0"/>
                    <a:pt x="603" y="8"/>
                    <a:pt x="603" y="18"/>
                  </a:cubicBezTo>
                  <a:cubicBezTo>
                    <a:pt x="603" y="28"/>
                    <a:pt x="595" y="36"/>
                    <a:pt x="585" y="36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8" y="36"/>
                    <a:pt x="0" y="28"/>
                    <a:pt x="0" y="18"/>
                  </a:cubicBezTo>
                  <a:close/>
                  <a:moveTo>
                    <a:pt x="306" y="450"/>
                  </a:moveTo>
                  <a:cubicBezTo>
                    <a:pt x="260" y="450"/>
                    <a:pt x="217" y="433"/>
                    <a:pt x="184" y="400"/>
                  </a:cubicBezTo>
                  <a:cubicBezTo>
                    <a:pt x="152" y="368"/>
                    <a:pt x="134" y="325"/>
                    <a:pt x="134" y="279"/>
                  </a:cubicBezTo>
                  <a:cubicBezTo>
                    <a:pt x="134" y="233"/>
                    <a:pt x="152" y="190"/>
                    <a:pt x="184" y="158"/>
                  </a:cubicBezTo>
                  <a:cubicBezTo>
                    <a:pt x="217" y="125"/>
                    <a:pt x="260" y="107"/>
                    <a:pt x="306" y="107"/>
                  </a:cubicBezTo>
                  <a:cubicBezTo>
                    <a:pt x="316" y="107"/>
                    <a:pt x="324" y="115"/>
                    <a:pt x="324" y="125"/>
                  </a:cubicBezTo>
                  <a:cubicBezTo>
                    <a:pt x="324" y="135"/>
                    <a:pt x="316" y="143"/>
                    <a:pt x="306" y="143"/>
                  </a:cubicBezTo>
                  <a:cubicBezTo>
                    <a:pt x="231" y="143"/>
                    <a:pt x="170" y="204"/>
                    <a:pt x="170" y="279"/>
                  </a:cubicBezTo>
                  <a:cubicBezTo>
                    <a:pt x="170" y="354"/>
                    <a:pt x="231" y="414"/>
                    <a:pt x="306" y="414"/>
                  </a:cubicBezTo>
                  <a:cubicBezTo>
                    <a:pt x="380" y="414"/>
                    <a:pt x="441" y="354"/>
                    <a:pt x="441" y="279"/>
                  </a:cubicBezTo>
                  <a:cubicBezTo>
                    <a:pt x="441" y="269"/>
                    <a:pt x="449" y="261"/>
                    <a:pt x="459" y="261"/>
                  </a:cubicBezTo>
                  <a:cubicBezTo>
                    <a:pt x="469" y="261"/>
                    <a:pt x="477" y="269"/>
                    <a:pt x="477" y="279"/>
                  </a:cubicBezTo>
                  <a:cubicBezTo>
                    <a:pt x="477" y="325"/>
                    <a:pt x="459" y="368"/>
                    <a:pt x="427" y="400"/>
                  </a:cubicBezTo>
                  <a:cubicBezTo>
                    <a:pt x="395" y="433"/>
                    <a:pt x="351" y="450"/>
                    <a:pt x="306" y="45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77" name="Freeform 63"/>
            <p:cNvSpPr/>
            <p:nvPr/>
          </p:nvSpPr>
          <p:spPr bwMode="auto">
            <a:xfrm>
              <a:off x="1193" y="2088"/>
              <a:ext cx="53" cy="72"/>
            </a:xfrm>
            <a:custGeom>
              <a:avLst/>
              <a:gdLst>
                <a:gd name="T0" fmla="*/ 113 w 131"/>
                <a:gd name="T1" fmla="*/ 176 h 176"/>
                <a:gd name="T2" fmla="*/ 18 w 131"/>
                <a:gd name="T3" fmla="*/ 176 h 176"/>
                <a:gd name="T4" fmla="*/ 0 w 131"/>
                <a:gd name="T5" fmla="*/ 158 h 176"/>
                <a:gd name="T6" fmla="*/ 0 w 131"/>
                <a:gd name="T7" fmla="*/ 18 h 176"/>
                <a:gd name="T8" fmla="*/ 18 w 131"/>
                <a:gd name="T9" fmla="*/ 0 h 176"/>
                <a:gd name="T10" fmla="*/ 36 w 131"/>
                <a:gd name="T11" fmla="*/ 18 h 176"/>
                <a:gd name="T12" fmla="*/ 36 w 131"/>
                <a:gd name="T13" fmla="*/ 140 h 176"/>
                <a:gd name="T14" fmla="*/ 113 w 131"/>
                <a:gd name="T15" fmla="*/ 140 h 176"/>
                <a:gd name="T16" fmla="*/ 131 w 131"/>
                <a:gd name="T17" fmla="*/ 158 h 176"/>
                <a:gd name="T18" fmla="*/ 113 w 131"/>
                <a:gd name="T19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1" h="176">
                  <a:moveTo>
                    <a:pt x="113" y="176"/>
                  </a:moveTo>
                  <a:cubicBezTo>
                    <a:pt x="18" y="176"/>
                    <a:pt x="18" y="176"/>
                    <a:pt x="18" y="176"/>
                  </a:cubicBezTo>
                  <a:cubicBezTo>
                    <a:pt x="8" y="176"/>
                    <a:pt x="0" y="168"/>
                    <a:pt x="0" y="15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8"/>
                    <a:pt x="8" y="0"/>
                    <a:pt x="18" y="0"/>
                  </a:cubicBezTo>
                  <a:cubicBezTo>
                    <a:pt x="28" y="0"/>
                    <a:pt x="36" y="8"/>
                    <a:pt x="36" y="18"/>
                  </a:cubicBezTo>
                  <a:cubicBezTo>
                    <a:pt x="36" y="140"/>
                    <a:pt x="36" y="140"/>
                    <a:pt x="36" y="140"/>
                  </a:cubicBezTo>
                  <a:cubicBezTo>
                    <a:pt x="113" y="140"/>
                    <a:pt x="113" y="140"/>
                    <a:pt x="113" y="140"/>
                  </a:cubicBezTo>
                  <a:cubicBezTo>
                    <a:pt x="123" y="140"/>
                    <a:pt x="131" y="148"/>
                    <a:pt x="131" y="158"/>
                  </a:cubicBezTo>
                  <a:cubicBezTo>
                    <a:pt x="131" y="168"/>
                    <a:pt x="123" y="176"/>
                    <a:pt x="113" y="1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79" name="Group 66"/>
          <p:cNvGrpSpPr>
            <a:grpSpLocks noChangeAspect="1"/>
          </p:cNvGrpSpPr>
          <p:nvPr/>
        </p:nvGrpSpPr>
        <p:grpSpPr bwMode="auto">
          <a:xfrm>
            <a:off x="4832863" y="2643294"/>
            <a:ext cx="192087" cy="207963"/>
            <a:chOff x="2111" y="2322"/>
            <a:chExt cx="121" cy="131"/>
          </a:xfrm>
          <a:solidFill>
            <a:schemeClr val="bg1"/>
          </a:solidFill>
        </p:grpSpPr>
        <p:sp>
          <p:nvSpPr>
            <p:cNvPr id="81" name="Freeform 67"/>
            <p:cNvSpPr/>
            <p:nvPr/>
          </p:nvSpPr>
          <p:spPr bwMode="auto">
            <a:xfrm>
              <a:off x="2159" y="2350"/>
              <a:ext cx="40" cy="37"/>
            </a:xfrm>
            <a:custGeom>
              <a:avLst/>
              <a:gdLst>
                <a:gd name="T0" fmla="*/ 89 w 213"/>
                <a:gd name="T1" fmla="*/ 19 h 198"/>
                <a:gd name="T2" fmla="*/ 196 w 213"/>
                <a:gd name="T3" fmla="*/ 143 h 198"/>
                <a:gd name="T4" fmla="*/ 208 w 213"/>
                <a:gd name="T5" fmla="*/ 189 h 198"/>
                <a:gd name="T6" fmla="*/ 206 w 213"/>
                <a:gd name="T7" fmla="*/ 191 h 198"/>
                <a:gd name="T8" fmla="*/ 158 w 213"/>
                <a:gd name="T9" fmla="*/ 186 h 198"/>
                <a:gd name="T10" fmla="*/ 22 w 213"/>
                <a:gd name="T11" fmla="*/ 92 h 198"/>
                <a:gd name="T12" fmla="*/ 13 w 213"/>
                <a:gd name="T13" fmla="*/ 44 h 198"/>
                <a:gd name="T14" fmla="*/ 40 w 213"/>
                <a:gd name="T15" fmla="*/ 15 h 198"/>
                <a:gd name="T16" fmla="*/ 89 w 213"/>
                <a:gd name="T17" fmla="*/ 19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3" h="198">
                  <a:moveTo>
                    <a:pt x="89" y="19"/>
                  </a:moveTo>
                  <a:cubicBezTo>
                    <a:pt x="196" y="143"/>
                    <a:pt x="196" y="143"/>
                    <a:pt x="196" y="143"/>
                  </a:cubicBezTo>
                  <a:cubicBezTo>
                    <a:pt x="210" y="160"/>
                    <a:pt x="213" y="183"/>
                    <a:pt x="208" y="189"/>
                  </a:cubicBezTo>
                  <a:cubicBezTo>
                    <a:pt x="206" y="191"/>
                    <a:pt x="206" y="191"/>
                    <a:pt x="206" y="191"/>
                  </a:cubicBezTo>
                  <a:cubicBezTo>
                    <a:pt x="200" y="197"/>
                    <a:pt x="176" y="198"/>
                    <a:pt x="158" y="186"/>
                  </a:cubicBezTo>
                  <a:cubicBezTo>
                    <a:pt x="22" y="92"/>
                    <a:pt x="22" y="92"/>
                    <a:pt x="22" y="92"/>
                  </a:cubicBezTo>
                  <a:cubicBezTo>
                    <a:pt x="4" y="80"/>
                    <a:pt x="0" y="58"/>
                    <a:pt x="13" y="44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53" y="0"/>
                    <a:pt x="74" y="2"/>
                    <a:pt x="89" y="19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82" name="Freeform 68"/>
            <p:cNvSpPr>
              <a:spLocks noEditPoints="1"/>
            </p:cNvSpPr>
            <p:nvPr/>
          </p:nvSpPr>
          <p:spPr bwMode="auto">
            <a:xfrm>
              <a:off x="2129" y="2322"/>
              <a:ext cx="71" cy="90"/>
            </a:xfrm>
            <a:custGeom>
              <a:avLst/>
              <a:gdLst>
                <a:gd name="T0" fmla="*/ 142 w 381"/>
                <a:gd name="T1" fmla="*/ 449 h 481"/>
                <a:gd name="T2" fmla="*/ 348 w 381"/>
                <a:gd name="T3" fmla="*/ 236 h 481"/>
                <a:gd name="T4" fmla="*/ 374 w 381"/>
                <a:gd name="T5" fmla="*/ 235 h 481"/>
                <a:gd name="T6" fmla="*/ 374 w 381"/>
                <a:gd name="T7" fmla="*/ 260 h 481"/>
                <a:gd name="T8" fmla="*/ 168 w 381"/>
                <a:gd name="T9" fmla="*/ 474 h 481"/>
                <a:gd name="T10" fmla="*/ 142 w 381"/>
                <a:gd name="T11" fmla="*/ 474 h 481"/>
                <a:gd name="T12" fmla="*/ 142 w 381"/>
                <a:gd name="T13" fmla="*/ 449 h 481"/>
                <a:gd name="T14" fmla="*/ 122 w 381"/>
                <a:gd name="T15" fmla="*/ 245 h 481"/>
                <a:gd name="T16" fmla="*/ 0 w 381"/>
                <a:gd name="T17" fmla="*/ 123 h 481"/>
                <a:gd name="T18" fmla="*/ 20 w 381"/>
                <a:gd name="T19" fmla="*/ 56 h 481"/>
                <a:gd name="T20" fmla="*/ 45 w 381"/>
                <a:gd name="T21" fmla="*/ 51 h 481"/>
                <a:gd name="T22" fmla="*/ 50 w 381"/>
                <a:gd name="T23" fmla="*/ 76 h 481"/>
                <a:gd name="T24" fmla="*/ 36 w 381"/>
                <a:gd name="T25" fmla="*/ 123 h 481"/>
                <a:gd name="T26" fmla="*/ 122 w 381"/>
                <a:gd name="T27" fmla="*/ 209 h 481"/>
                <a:gd name="T28" fmla="*/ 209 w 381"/>
                <a:gd name="T29" fmla="*/ 123 h 481"/>
                <a:gd name="T30" fmla="*/ 133 w 381"/>
                <a:gd name="T31" fmla="*/ 37 h 481"/>
                <a:gd name="T32" fmla="*/ 117 w 381"/>
                <a:gd name="T33" fmla="*/ 17 h 481"/>
                <a:gd name="T34" fmla="*/ 137 w 381"/>
                <a:gd name="T35" fmla="*/ 2 h 481"/>
                <a:gd name="T36" fmla="*/ 245 w 381"/>
                <a:gd name="T37" fmla="*/ 123 h 481"/>
                <a:gd name="T38" fmla="*/ 122 w 381"/>
                <a:gd name="T39" fmla="*/ 245 h 481"/>
                <a:gd name="T40" fmla="*/ 67 w 381"/>
                <a:gd name="T41" fmla="*/ 52 h 481"/>
                <a:gd name="T42" fmla="*/ 52 w 381"/>
                <a:gd name="T43" fmla="*/ 44 h 481"/>
                <a:gd name="T44" fmla="*/ 58 w 381"/>
                <a:gd name="T45" fmla="*/ 19 h 481"/>
                <a:gd name="T46" fmla="*/ 81 w 381"/>
                <a:gd name="T47" fmla="*/ 8 h 481"/>
                <a:gd name="T48" fmla="*/ 104 w 381"/>
                <a:gd name="T49" fmla="*/ 19 h 481"/>
                <a:gd name="T50" fmla="*/ 93 w 381"/>
                <a:gd name="T51" fmla="*/ 42 h 481"/>
                <a:gd name="T52" fmla="*/ 77 w 381"/>
                <a:gd name="T53" fmla="*/ 50 h 481"/>
                <a:gd name="T54" fmla="*/ 67 w 381"/>
                <a:gd name="T55" fmla="*/ 52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81" h="481">
                  <a:moveTo>
                    <a:pt x="142" y="449"/>
                  </a:moveTo>
                  <a:cubicBezTo>
                    <a:pt x="348" y="236"/>
                    <a:pt x="348" y="236"/>
                    <a:pt x="348" y="236"/>
                  </a:cubicBezTo>
                  <a:cubicBezTo>
                    <a:pt x="355" y="228"/>
                    <a:pt x="366" y="228"/>
                    <a:pt x="374" y="235"/>
                  </a:cubicBezTo>
                  <a:cubicBezTo>
                    <a:pt x="381" y="242"/>
                    <a:pt x="381" y="253"/>
                    <a:pt x="374" y="260"/>
                  </a:cubicBezTo>
                  <a:cubicBezTo>
                    <a:pt x="168" y="474"/>
                    <a:pt x="168" y="474"/>
                    <a:pt x="168" y="474"/>
                  </a:cubicBezTo>
                  <a:cubicBezTo>
                    <a:pt x="161" y="481"/>
                    <a:pt x="150" y="481"/>
                    <a:pt x="142" y="474"/>
                  </a:cubicBezTo>
                  <a:cubicBezTo>
                    <a:pt x="135" y="467"/>
                    <a:pt x="135" y="456"/>
                    <a:pt x="142" y="449"/>
                  </a:cubicBezTo>
                  <a:close/>
                  <a:moveTo>
                    <a:pt x="122" y="245"/>
                  </a:moveTo>
                  <a:cubicBezTo>
                    <a:pt x="55" y="245"/>
                    <a:pt x="0" y="190"/>
                    <a:pt x="0" y="123"/>
                  </a:cubicBezTo>
                  <a:cubicBezTo>
                    <a:pt x="0" y="99"/>
                    <a:pt x="7" y="76"/>
                    <a:pt x="20" y="56"/>
                  </a:cubicBezTo>
                  <a:cubicBezTo>
                    <a:pt x="26" y="48"/>
                    <a:pt x="37" y="45"/>
                    <a:pt x="45" y="51"/>
                  </a:cubicBezTo>
                  <a:cubicBezTo>
                    <a:pt x="53" y="56"/>
                    <a:pt x="56" y="67"/>
                    <a:pt x="50" y="76"/>
                  </a:cubicBezTo>
                  <a:cubicBezTo>
                    <a:pt x="41" y="90"/>
                    <a:pt x="36" y="106"/>
                    <a:pt x="36" y="123"/>
                  </a:cubicBezTo>
                  <a:cubicBezTo>
                    <a:pt x="36" y="171"/>
                    <a:pt x="75" y="209"/>
                    <a:pt x="122" y="209"/>
                  </a:cubicBezTo>
                  <a:cubicBezTo>
                    <a:pt x="170" y="209"/>
                    <a:pt x="209" y="171"/>
                    <a:pt x="209" y="123"/>
                  </a:cubicBezTo>
                  <a:cubicBezTo>
                    <a:pt x="209" y="79"/>
                    <a:pt x="176" y="42"/>
                    <a:pt x="133" y="37"/>
                  </a:cubicBezTo>
                  <a:cubicBezTo>
                    <a:pt x="123" y="36"/>
                    <a:pt x="116" y="27"/>
                    <a:pt x="117" y="17"/>
                  </a:cubicBezTo>
                  <a:cubicBezTo>
                    <a:pt x="118" y="7"/>
                    <a:pt x="127" y="0"/>
                    <a:pt x="137" y="2"/>
                  </a:cubicBezTo>
                  <a:cubicBezTo>
                    <a:pt x="198" y="9"/>
                    <a:pt x="245" y="61"/>
                    <a:pt x="245" y="123"/>
                  </a:cubicBezTo>
                  <a:cubicBezTo>
                    <a:pt x="245" y="190"/>
                    <a:pt x="190" y="245"/>
                    <a:pt x="122" y="245"/>
                  </a:cubicBezTo>
                  <a:close/>
                  <a:moveTo>
                    <a:pt x="67" y="52"/>
                  </a:moveTo>
                  <a:cubicBezTo>
                    <a:pt x="61" y="52"/>
                    <a:pt x="55" y="50"/>
                    <a:pt x="52" y="44"/>
                  </a:cubicBezTo>
                  <a:cubicBezTo>
                    <a:pt x="47" y="36"/>
                    <a:pt x="49" y="25"/>
                    <a:pt x="58" y="19"/>
                  </a:cubicBezTo>
                  <a:cubicBezTo>
                    <a:pt x="65" y="15"/>
                    <a:pt x="73" y="11"/>
                    <a:pt x="81" y="8"/>
                  </a:cubicBezTo>
                  <a:cubicBezTo>
                    <a:pt x="91" y="5"/>
                    <a:pt x="101" y="9"/>
                    <a:pt x="104" y="19"/>
                  </a:cubicBezTo>
                  <a:cubicBezTo>
                    <a:pt x="107" y="28"/>
                    <a:pt x="103" y="38"/>
                    <a:pt x="93" y="42"/>
                  </a:cubicBezTo>
                  <a:cubicBezTo>
                    <a:pt x="87" y="44"/>
                    <a:pt x="82" y="47"/>
                    <a:pt x="77" y="50"/>
                  </a:cubicBezTo>
                  <a:cubicBezTo>
                    <a:pt x="74" y="52"/>
                    <a:pt x="71" y="52"/>
                    <a:pt x="67" y="52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83" name="Freeform 69"/>
            <p:cNvSpPr>
              <a:spLocks noEditPoints="1"/>
            </p:cNvSpPr>
            <p:nvPr/>
          </p:nvSpPr>
          <p:spPr bwMode="auto">
            <a:xfrm>
              <a:off x="2111" y="2406"/>
              <a:ext cx="121" cy="47"/>
            </a:xfrm>
            <a:custGeom>
              <a:avLst/>
              <a:gdLst>
                <a:gd name="T0" fmla="*/ 597 w 648"/>
                <a:gd name="T1" fmla="*/ 249 h 249"/>
                <a:gd name="T2" fmla="*/ 50 w 648"/>
                <a:gd name="T3" fmla="*/ 249 h 249"/>
                <a:gd name="T4" fmla="*/ 0 w 648"/>
                <a:gd name="T5" fmla="*/ 198 h 249"/>
                <a:gd name="T6" fmla="*/ 0 w 648"/>
                <a:gd name="T7" fmla="*/ 50 h 249"/>
                <a:gd name="T8" fmla="*/ 50 w 648"/>
                <a:gd name="T9" fmla="*/ 0 h 249"/>
                <a:gd name="T10" fmla="*/ 597 w 648"/>
                <a:gd name="T11" fmla="*/ 0 h 249"/>
                <a:gd name="T12" fmla="*/ 648 w 648"/>
                <a:gd name="T13" fmla="*/ 50 h 249"/>
                <a:gd name="T14" fmla="*/ 648 w 648"/>
                <a:gd name="T15" fmla="*/ 198 h 249"/>
                <a:gd name="T16" fmla="*/ 597 w 648"/>
                <a:gd name="T17" fmla="*/ 249 h 249"/>
                <a:gd name="T18" fmla="*/ 50 w 648"/>
                <a:gd name="T19" fmla="*/ 35 h 249"/>
                <a:gd name="T20" fmla="*/ 36 w 648"/>
                <a:gd name="T21" fmla="*/ 50 h 249"/>
                <a:gd name="T22" fmla="*/ 36 w 648"/>
                <a:gd name="T23" fmla="*/ 198 h 249"/>
                <a:gd name="T24" fmla="*/ 50 w 648"/>
                <a:gd name="T25" fmla="*/ 213 h 249"/>
                <a:gd name="T26" fmla="*/ 597 w 648"/>
                <a:gd name="T27" fmla="*/ 213 h 249"/>
                <a:gd name="T28" fmla="*/ 612 w 648"/>
                <a:gd name="T29" fmla="*/ 198 h 249"/>
                <a:gd name="T30" fmla="*/ 612 w 648"/>
                <a:gd name="T31" fmla="*/ 50 h 249"/>
                <a:gd name="T32" fmla="*/ 597 w 648"/>
                <a:gd name="T33" fmla="*/ 35 h 249"/>
                <a:gd name="T34" fmla="*/ 50 w 648"/>
                <a:gd name="T35" fmla="*/ 35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48" h="249">
                  <a:moveTo>
                    <a:pt x="597" y="249"/>
                  </a:moveTo>
                  <a:cubicBezTo>
                    <a:pt x="50" y="249"/>
                    <a:pt x="50" y="249"/>
                    <a:pt x="50" y="249"/>
                  </a:cubicBezTo>
                  <a:cubicBezTo>
                    <a:pt x="22" y="249"/>
                    <a:pt x="0" y="226"/>
                    <a:pt x="0" y="198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22"/>
                    <a:pt x="22" y="0"/>
                    <a:pt x="50" y="0"/>
                  </a:cubicBezTo>
                  <a:cubicBezTo>
                    <a:pt x="597" y="0"/>
                    <a:pt x="597" y="0"/>
                    <a:pt x="597" y="0"/>
                  </a:cubicBezTo>
                  <a:cubicBezTo>
                    <a:pt x="625" y="0"/>
                    <a:pt x="648" y="22"/>
                    <a:pt x="648" y="50"/>
                  </a:cubicBezTo>
                  <a:cubicBezTo>
                    <a:pt x="648" y="198"/>
                    <a:pt x="648" y="198"/>
                    <a:pt x="648" y="198"/>
                  </a:cubicBezTo>
                  <a:cubicBezTo>
                    <a:pt x="648" y="226"/>
                    <a:pt x="625" y="249"/>
                    <a:pt x="597" y="249"/>
                  </a:cubicBezTo>
                  <a:close/>
                  <a:moveTo>
                    <a:pt x="50" y="35"/>
                  </a:moveTo>
                  <a:cubicBezTo>
                    <a:pt x="42" y="35"/>
                    <a:pt x="36" y="42"/>
                    <a:pt x="36" y="50"/>
                  </a:cubicBezTo>
                  <a:cubicBezTo>
                    <a:pt x="36" y="198"/>
                    <a:pt x="36" y="198"/>
                    <a:pt x="36" y="198"/>
                  </a:cubicBezTo>
                  <a:cubicBezTo>
                    <a:pt x="36" y="206"/>
                    <a:pt x="42" y="213"/>
                    <a:pt x="50" y="213"/>
                  </a:cubicBezTo>
                  <a:cubicBezTo>
                    <a:pt x="597" y="213"/>
                    <a:pt x="597" y="213"/>
                    <a:pt x="597" y="213"/>
                  </a:cubicBezTo>
                  <a:cubicBezTo>
                    <a:pt x="605" y="213"/>
                    <a:pt x="612" y="206"/>
                    <a:pt x="612" y="198"/>
                  </a:cubicBezTo>
                  <a:cubicBezTo>
                    <a:pt x="612" y="50"/>
                    <a:pt x="612" y="50"/>
                    <a:pt x="612" y="50"/>
                  </a:cubicBezTo>
                  <a:cubicBezTo>
                    <a:pt x="612" y="42"/>
                    <a:pt x="605" y="35"/>
                    <a:pt x="597" y="35"/>
                  </a:cubicBezTo>
                  <a:lnTo>
                    <a:pt x="50" y="3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67" grpId="0" animBg="1"/>
      <p:bldP spid="68" grpId="0"/>
      <p:bldP spid="69" grpId="0" animBg="1"/>
      <p:bldP spid="7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直角三角形 18"/>
          <p:cNvSpPr/>
          <p:nvPr/>
        </p:nvSpPr>
        <p:spPr>
          <a:xfrm rot="16200000">
            <a:off x="6427481" y="2409082"/>
            <a:ext cx="2751138" cy="2751138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直角三角形 19"/>
          <p:cNvSpPr/>
          <p:nvPr/>
        </p:nvSpPr>
        <p:spPr>
          <a:xfrm rot="5400000">
            <a:off x="-28260" y="-14177"/>
            <a:ext cx="2751138" cy="2751138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1" name="组合 20"/>
          <p:cNvGrpSpPr/>
          <p:nvPr/>
        </p:nvGrpSpPr>
        <p:grpSpPr>
          <a:xfrm>
            <a:off x="255985" y="753718"/>
            <a:ext cx="8638389" cy="3966486"/>
            <a:chOff x="597855" y="598468"/>
            <a:chExt cx="7715305" cy="3953323"/>
          </a:xfrm>
        </p:grpSpPr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597855" y="598468"/>
              <a:ext cx="7715305" cy="3946564"/>
            </a:xfrm>
            <a:prstGeom prst="rect">
              <a:avLst/>
            </a:prstGeom>
          </p:spPr>
        </p:pic>
        <p:sp>
          <p:nvSpPr>
            <p:cNvPr id="23" name="矩形 22"/>
            <p:cNvSpPr/>
            <p:nvPr/>
          </p:nvSpPr>
          <p:spPr>
            <a:xfrm>
              <a:off x="597855" y="605227"/>
              <a:ext cx="7702685" cy="3946564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  <a:effectLst>
              <a:outerShdw blurRad="254000" dist="2540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81" name="文本框 6"/>
          <p:cNvSpPr txBox="1">
            <a:spLocks noChangeArrowheads="1"/>
          </p:cNvSpPr>
          <p:nvPr/>
        </p:nvSpPr>
        <p:spPr bwMode="auto">
          <a:xfrm>
            <a:off x="913024" y="2020016"/>
            <a:ext cx="162095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团队介绍</a:t>
            </a:r>
            <a:endParaRPr lang="zh-CN" altLang="en-US" sz="2800" b="1" dirty="0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83" name="椭圆 82"/>
          <p:cNvSpPr/>
          <p:nvPr/>
        </p:nvSpPr>
        <p:spPr>
          <a:xfrm>
            <a:off x="519742" y="1993857"/>
            <a:ext cx="379869" cy="379869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85" name="文本框 6"/>
          <p:cNvSpPr txBox="1">
            <a:spLocks noChangeArrowheads="1"/>
          </p:cNvSpPr>
          <p:nvPr/>
        </p:nvSpPr>
        <p:spPr bwMode="auto">
          <a:xfrm>
            <a:off x="913024" y="2615654"/>
            <a:ext cx="26981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项目功能及技术</a:t>
            </a:r>
            <a:endParaRPr lang="zh-CN" altLang="en-US" sz="2800" b="1" dirty="0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87" name="椭圆 86"/>
          <p:cNvSpPr/>
          <p:nvPr/>
        </p:nvSpPr>
        <p:spPr>
          <a:xfrm>
            <a:off x="4954879" y="1995012"/>
            <a:ext cx="379869" cy="379869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89" name="文本框 6"/>
          <p:cNvSpPr txBox="1">
            <a:spLocks noChangeArrowheads="1"/>
          </p:cNvSpPr>
          <p:nvPr/>
        </p:nvSpPr>
        <p:spPr bwMode="auto">
          <a:xfrm>
            <a:off x="5428900" y="2615654"/>
            <a:ext cx="162095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项目演示</a:t>
            </a:r>
            <a:endParaRPr lang="zh-CN" altLang="en-US" sz="2800" b="1" dirty="0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1" name="椭圆 90"/>
          <p:cNvSpPr/>
          <p:nvPr/>
        </p:nvSpPr>
        <p:spPr>
          <a:xfrm>
            <a:off x="4961701" y="2578685"/>
            <a:ext cx="379869" cy="379869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93" name="文本框 6"/>
          <p:cNvSpPr txBox="1">
            <a:spLocks noChangeArrowheads="1"/>
          </p:cNvSpPr>
          <p:nvPr/>
        </p:nvSpPr>
        <p:spPr bwMode="auto">
          <a:xfrm>
            <a:off x="913024" y="3332954"/>
            <a:ext cx="26981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项目总结及收获</a:t>
            </a:r>
            <a:endParaRPr lang="zh-CN" altLang="en-US" sz="2800" b="1" dirty="0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5" name="椭圆 94"/>
          <p:cNvSpPr/>
          <p:nvPr/>
        </p:nvSpPr>
        <p:spPr>
          <a:xfrm>
            <a:off x="517633" y="3312296"/>
            <a:ext cx="379869" cy="379869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56" name="文本框 155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<p:cNvSpPr txBox="1">
            <a:spLocks noChangeArrowheads="1"/>
          </p:cNvSpPr>
          <p:nvPr/>
        </p:nvSpPr>
        <p:spPr bwMode="auto">
          <a:xfrm>
            <a:off x="3198658" y="715060"/>
            <a:ext cx="2066341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defTabSz="514350" fontAlgn="base">
              <a:spcBef>
                <a:spcPct val="0"/>
              </a:spcBef>
              <a:spcAft>
                <a:spcPct val="0"/>
              </a:spcAft>
              <a:tabLst>
                <a:tab pos="2149475" algn="l"/>
              </a:tabLst>
            </a:pPr>
            <a:r>
              <a:rPr lang="zh-CN" altLang="en-US" sz="3600" dirty="0">
                <a:solidFill>
                  <a:schemeClr val="accent1"/>
                </a:solidFill>
                <a:latin typeface="+mj-ea"/>
                <a:ea typeface="+mj-ea"/>
                <a:sym typeface="Calibri" panose="020F0502020204030204" pitchFamily="34" charset="0"/>
              </a:rPr>
              <a:t>目录</a:t>
            </a:r>
            <a:endParaRPr lang="en-US" altLang="zh-CN" sz="3600" dirty="0">
              <a:solidFill>
                <a:schemeClr val="accent1"/>
              </a:solidFill>
              <a:latin typeface="+mj-ea"/>
              <a:ea typeface="+mj-ea"/>
              <a:sym typeface="Calibri" panose="020F0502020204030204" pitchFamily="34" charset="0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519741" y="2616816"/>
            <a:ext cx="379869" cy="379869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7" name="文本框 6"/>
          <p:cNvSpPr txBox="1">
            <a:spLocks noChangeArrowheads="1"/>
          </p:cNvSpPr>
          <p:nvPr/>
        </p:nvSpPr>
        <p:spPr bwMode="auto">
          <a:xfrm>
            <a:off x="5428900" y="2035172"/>
            <a:ext cx="162095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项目介绍</a:t>
            </a:r>
            <a:endParaRPr lang="zh-CN" altLang="en-US" sz="2800" b="1" dirty="0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  <p:bldP spid="83" grpId="0" animBg="1"/>
      <p:bldP spid="85" grpId="0"/>
      <p:bldP spid="87" grpId="0" animBg="1"/>
      <p:bldP spid="89" grpId="0"/>
      <p:bldP spid="91" grpId="0" animBg="1"/>
      <p:bldP spid="93" grpId="0"/>
      <p:bldP spid="95" grpId="0" animBg="1"/>
      <p:bldP spid="156" grpId="0"/>
      <p:bldP spid="16" grpId="0" animBg="1"/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2" name="直线连接符 121"/>
          <p:cNvCxnSpPr/>
          <p:nvPr/>
        </p:nvCxnSpPr>
        <p:spPr>
          <a:xfrm>
            <a:off x="4191527" y="1673864"/>
            <a:ext cx="2511" cy="578606"/>
          </a:xfrm>
          <a:prstGeom prst="line">
            <a:avLst/>
          </a:prstGeom>
          <a:ln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直线连接符 123"/>
          <p:cNvCxnSpPr/>
          <p:nvPr/>
        </p:nvCxnSpPr>
        <p:spPr>
          <a:xfrm>
            <a:off x="2418165" y="3013596"/>
            <a:ext cx="0" cy="246891"/>
          </a:xfrm>
          <a:prstGeom prst="line">
            <a:avLst/>
          </a:prstGeom>
          <a:ln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直线连接符 125"/>
          <p:cNvCxnSpPr/>
          <p:nvPr/>
        </p:nvCxnSpPr>
        <p:spPr>
          <a:xfrm>
            <a:off x="6224065" y="2913728"/>
            <a:ext cx="0" cy="246891"/>
          </a:xfrm>
          <a:prstGeom prst="line">
            <a:avLst/>
          </a:prstGeom>
          <a:ln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文本占位符 2"/>
          <p:cNvSpPr>
            <a:spLocks noGrp="1"/>
          </p:cNvSpPr>
          <p:nvPr>
            <p:ph type="body" sz="quarter" idx="4294967295"/>
          </p:nvPr>
        </p:nvSpPr>
        <p:spPr>
          <a:xfrm>
            <a:off x="7583489" y="4559300"/>
            <a:ext cx="706437" cy="361950"/>
          </a:xfrm>
        </p:spPr>
        <p:txBody>
          <a:bodyPr>
            <a:normAutofit lnSpcReduction="10000"/>
          </a:bodyPr>
          <a:lstStyle/>
          <a:p>
            <a:r>
              <a:rPr kumimoji="1" lang="en-US" altLang="zh-CN" dirty="0"/>
              <a:t>04</a:t>
            </a:r>
            <a:endParaRPr kumimoji="1" lang="zh-CN" altLang="en-US" dirty="0"/>
          </a:p>
        </p:txBody>
      </p:sp>
      <p:grpSp>
        <p:nvGrpSpPr>
          <p:cNvPr id="8" name="组 7"/>
          <p:cNvGrpSpPr/>
          <p:nvPr/>
        </p:nvGrpSpPr>
        <p:grpSpPr>
          <a:xfrm>
            <a:off x="3114785" y="770009"/>
            <a:ext cx="1970926" cy="855300"/>
            <a:chOff x="1433287" y="1031787"/>
            <a:chExt cx="1971183" cy="855412"/>
          </a:xfrm>
        </p:grpSpPr>
        <p:sp>
          <p:nvSpPr>
            <p:cNvPr id="4" name="矩形 3"/>
            <p:cNvSpPr/>
            <p:nvPr/>
          </p:nvSpPr>
          <p:spPr>
            <a:xfrm>
              <a:off x="1433287" y="1031787"/>
              <a:ext cx="1971183" cy="855412"/>
            </a:xfrm>
            <a:custGeom>
              <a:avLst/>
              <a:gdLst/>
              <a:ahLst/>
              <a:cxnLst/>
              <a:rect l="l" t="t" r="r" b="b"/>
              <a:pathLst>
                <a:path w="1971183" h="855412">
                  <a:moveTo>
                    <a:pt x="427706" y="0"/>
                  </a:moveTo>
                  <a:lnTo>
                    <a:pt x="1971183" y="0"/>
                  </a:lnTo>
                  <a:lnTo>
                    <a:pt x="1971183" y="855412"/>
                  </a:lnTo>
                  <a:lnTo>
                    <a:pt x="427706" y="855412"/>
                  </a:lnTo>
                  <a:cubicBezTo>
                    <a:pt x="191490" y="855412"/>
                    <a:pt x="0" y="663922"/>
                    <a:pt x="0" y="427706"/>
                  </a:cubicBezTo>
                  <a:cubicBezTo>
                    <a:pt x="0" y="191490"/>
                    <a:pt x="191490" y="0"/>
                    <a:pt x="427706" y="0"/>
                  </a:cubicBezTo>
                  <a:close/>
                </a:path>
              </a:pathLst>
            </a:custGeom>
            <a:solidFill>
              <a:srgbClr val="00BFC3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400"/>
            </a:p>
          </p:txBody>
        </p:sp>
        <p:sp>
          <p:nvSpPr>
            <p:cNvPr id="58" name="椭圆 57"/>
            <p:cNvSpPr/>
            <p:nvPr/>
          </p:nvSpPr>
          <p:spPr>
            <a:xfrm>
              <a:off x="1515312" y="1093520"/>
              <a:ext cx="716701" cy="716701"/>
            </a:xfrm>
            <a:prstGeom prst="ellipse">
              <a:avLst/>
            </a:prstGeom>
            <a:blipFill rotWithShape="1">
              <a:blip r:embed="rId1"/>
              <a:stretch>
                <a:fillRect/>
              </a:stretch>
            </a:blipFill>
            <a:ln w="76200" cmpd="sng"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 b="1"/>
            </a:p>
          </p:txBody>
        </p:sp>
      </p:grpSp>
      <p:sp>
        <p:nvSpPr>
          <p:cNvPr id="78" name="矩形 3"/>
          <p:cNvSpPr/>
          <p:nvPr/>
        </p:nvSpPr>
        <p:spPr>
          <a:xfrm>
            <a:off x="3483827" y="2280364"/>
            <a:ext cx="1415399" cy="614225"/>
          </a:xfrm>
          <a:custGeom>
            <a:avLst/>
            <a:gdLst/>
            <a:ahLst/>
            <a:cxnLst/>
            <a:rect l="l" t="t" r="r" b="b"/>
            <a:pathLst>
              <a:path w="1971183" h="855412">
                <a:moveTo>
                  <a:pt x="427706" y="0"/>
                </a:moveTo>
                <a:lnTo>
                  <a:pt x="1971183" y="0"/>
                </a:lnTo>
                <a:lnTo>
                  <a:pt x="1971183" y="855412"/>
                </a:lnTo>
                <a:lnTo>
                  <a:pt x="427706" y="855412"/>
                </a:lnTo>
                <a:cubicBezTo>
                  <a:pt x="191490" y="855412"/>
                  <a:pt x="0" y="663922"/>
                  <a:pt x="0" y="427706"/>
                </a:cubicBezTo>
                <a:cubicBezTo>
                  <a:pt x="0" y="191490"/>
                  <a:pt x="191490" y="0"/>
                  <a:pt x="427706" y="0"/>
                </a:cubicBezTo>
                <a:close/>
              </a:path>
            </a:pathLst>
          </a:custGeom>
          <a:solidFill>
            <a:srgbClr val="00BFC3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  <p:sp>
        <p:nvSpPr>
          <p:cNvPr id="68" name="矩形 3"/>
          <p:cNvSpPr/>
          <p:nvPr/>
        </p:nvSpPr>
        <p:spPr>
          <a:xfrm>
            <a:off x="1522597" y="2296496"/>
            <a:ext cx="1415399" cy="614225"/>
          </a:xfrm>
          <a:custGeom>
            <a:avLst/>
            <a:gdLst/>
            <a:ahLst/>
            <a:cxnLst/>
            <a:rect l="l" t="t" r="r" b="b"/>
            <a:pathLst>
              <a:path w="1971183" h="855412">
                <a:moveTo>
                  <a:pt x="427706" y="0"/>
                </a:moveTo>
                <a:lnTo>
                  <a:pt x="1971183" y="0"/>
                </a:lnTo>
                <a:lnTo>
                  <a:pt x="1971183" y="855412"/>
                </a:lnTo>
                <a:lnTo>
                  <a:pt x="427706" y="855412"/>
                </a:lnTo>
                <a:cubicBezTo>
                  <a:pt x="191490" y="855412"/>
                  <a:pt x="0" y="663922"/>
                  <a:pt x="0" y="427706"/>
                </a:cubicBezTo>
                <a:cubicBezTo>
                  <a:pt x="0" y="191490"/>
                  <a:pt x="191490" y="0"/>
                  <a:pt x="427706" y="0"/>
                </a:cubicBezTo>
                <a:close/>
              </a:path>
            </a:pathLst>
          </a:custGeom>
          <a:solidFill>
            <a:srgbClr val="00BFC3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  <p:sp>
        <p:nvSpPr>
          <p:cNvPr id="95" name="矩形 3"/>
          <p:cNvSpPr/>
          <p:nvPr/>
        </p:nvSpPr>
        <p:spPr>
          <a:xfrm>
            <a:off x="5452533" y="2254776"/>
            <a:ext cx="1388765" cy="601313"/>
          </a:xfrm>
          <a:custGeom>
            <a:avLst/>
            <a:gdLst/>
            <a:ahLst/>
            <a:cxnLst/>
            <a:rect l="l" t="t" r="r" b="b"/>
            <a:pathLst>
              <a:path w="1971183" h="855412">
                <a:moveTo>
                  <a:pt x="427706" y="0"/>
                </a:moveTo>
                <a:lnTo>
                  <a:pt x="1971183" y="0"/>
                </a:lnTo>
                <a:lnTo>
                  <a:pt x="1971183" y="855412"/>
                </a:lnTo>
                <a:lnTo>
                  <a:pt x="427706" y="855412"/>
                </a:lnTo>
                <a:cubicBezTo>
                  <a:pt x="191490" y="855412"/>
                  <a:pt x="0" y="663922"/>
                  <a:pt x="0" y="427706"/>
                </a:cubicBezTo>
                <a:cubicBezTo>
                  <a:pt x="0" y="191490"/>
                  <a:pt x="191490" y="0"/>
                  <a:pt x="427706" y="0"/>
                </a:cubicBezTo>
                <a:close/>
              </a:path>
            </a:pathLst>
          </a:custGeom>
          <a:solidFill>
            <a:srgbClr val="00BFC3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  <p:sp>
        <p:nvSpPr>
          <p:cNvPr id="100" name="椭圆 99"/>
          <p:cNvSpPr/>
          <p:nvPr/>
        </p:nvSpPr>
        <p:spPr>
          <a:xfrm>
            <a:off x="5495142" y="2291380"/>
            <a:ext cx="514624" cy="514626"/>
          </a:xfrm>
          <a:prstGeom prst="ellipse">
            <a:avLst/>
          </a:prstGeom>
          <a:blipFill rotWithShape="1">
            <a:blip r:embed="rId2"/>
            <a:stretch>
              <a:fillRect/>
            </a:stretch>
          </a:blipFill>
          <a:ln w="76200" cmpd="sng"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00" b="1"/>
          </a:p>
        </p:txBody>
      </p:sp>
      <p:sp>
        <p:nvSpPr>
          <p:cNvPr id="87" name="矩形 3"/>
          <p:cNvSpPr/>
          <p:nvPr/>
        </p:nvSpPr>
        <p:spPr>
          <a:xfrm>
            <a:off x="1457226" y="3319525"/>
            <a:ext cx="1415399" cy="614225"/>
          </a:xfrm>
          <a:custGeom>
            <a:avLst/>
            <a:gdLst/>
            <a:ahLst/>
            <a:cxnLst/>
            <a:rect l="l" t="t" r="r" b="b"/>
            <a:pathLst>
              <a:path w="1971183" h="855412">
                <a:moveTo>
                  <a:pt x="427706" y="0"/>
                </a:moveTo>
                <a:lnTo>
                  <a:pt x="1971183" y="0"/>
                </a:lnTo>
                <a:lnTo>
                  <a:pt x="1971183" y="855412"/>
                </a:lnTo>
                <a:lnTo>
                  <a:pt x="427706" y="855412"/>
                </a:lnTo>
                <a:cubicBezTo>
                  <a:pt x="191490" y="855412"/>
                  <a:pt x="0" y="663922"/>
                  <a:pt x="0" y="427706"/>
                </a:cubicBezTo>
                <a:cubicBezTo>
                  <a:pt x="0" y="191490"/>
                  <a:pt x="191490" y="0"/>
                  <a:pt x="427706" y="0"/>
                </a:cubicBezTo>
                <a:close/>
              </a:path>
            </a:pathLst>
          </a:custGeom>
          <a:solidFill>
            <a:srgbClr val="00BFC3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  <p:sp>
        <p:nvSpPr>
          <p:cNvPr id="104" name="椭圆 103"/>
          <p:cNvSpPr/>
          <p:nvPr/>
        </p:nvSpPr>
        <p:spPr>
          <a:xfrm>
            <a:off x="1522597" y="3387736"/>
            <a:ext cx="514623" cy="514623"/>
          </a:xfrm>
          <a:prstGeom prst="ellipse">
            <a:avLst/>
          </a:prstGeom>
          <a:blipFill rotWithShape="1">
            <a:blip r:embed="rId3"/>
            <a:stretch>
              <a:fillRect/>
            </a:stretch>
          </a:blipFill>
          <a:ln w="76200" cmpd="sng"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800" b="1"/>
          </a:p>
        </p:txBody>
      </p:sp>
      <p:cxnSp>
        <p:nvCxnSpPr>
          <p:cNvPr id="119" name="直线连接符 118"/>
          <p:cNvCxnSpPr/>
          <p:nvPr/>
        </p:nvCxnSpPr>
        <p:spPr>
          <a:xfrm>
            <a:off x="2418165" y="1983708"/>
            <a:ext cx="0" cy="246891"/>
          </a:xfrm>
          <a:prstGeom prst="line">
            <a:avLst/>
          </a:prstGeom>
          <a:ln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直线连接符 119"/>
          <p:cNvCxnSpPr/>
          <p:nvPr/>
        </p:nvCxnSpPr>
        <p:spPr>
          <a:xfrm flipH="1">
            <a:off x="2424573" y="1983708"/>
            <a:ext cx="3805212" cy="0"/>
          </a:xfrm>
          <a:prstGeom prst="line">
            <a:avLst/>
          </a:prstGeom>
          <a:ln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直线连接符 122"/>
          <p:cNvCxnSpPr/>
          <p:nvPr/>
        </p:nvCxnSpPr>
        <p:spPr>
          <a:xfrm>
            <a:off x="6223377" y="1983709"/>
            <a:ext cx="0" cy="246891"/>
          </a:xfrm>
          <a:prstGeom prst="line">
            <a:avLst/>
          </a:prstGeom>
          <a:ln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矩形 46"/>
          <p:cNvSpPr/>
          <p:nvPr/>
        </p:nvSpPr>
        <p:spPr>
          <a:xfrm>
            <a:off x="5940485" y="1653108"/>
            <a:ext cx="2684771" cy="2738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000" dirty="0">
                <a:latin typeface="+mn-ea"/>
              </a:rPr>
              <a:t>。</a:t>
            </a:r>
            <a:endParaRPr lang="zh-CN" altLang="en-US" sz="1000" dirty="0">
              <a:latin typeface="+mn-ea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1650301" y="2373588"/>
            <a:ext cx="514624" cy="514626"/>
          </a:xfrm>
          <a:prstGeom prst="ellipse">
            <a:avLst/>
          </a:prstGeom>
          <a:blipFill rotWithShape="1">
            <a:blip r:embed="rId2"/>
            <a:stretch>
              <a:fillRect/>
            </a:stretch>
          </a:blipFill>
          <a:ln w="76200" cmpd="sng"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00" b="1"/>
          </a:p>
        </p:txBody>
      </p:sp>
      <p:sp>
        <p:nvSpPr>
          <p:cNvPr id="9" name="椭圆 8"/>
          <p:cNvSpPr/>
          <p:nvPr/>
        </p:nvSpPr>
        <p:spPr>
          <a:xfrm>
            <a:off x="3576747" y="2330163"/>
            <a:ext cx="514624" cy="514626"/>
          </a:xfrm>
          <a:prstGeom prst="ellipse">
            <a:avLst/>
          </a:prstGeom>
          <a:blipFill rotWithShape="1">
            <a:blip r:embed="rId2"/>
            <a:stretch>
              <a:fillRect/>
            </a:stretch>
          </a:blipFill>
          <a:ln w="76200" cmpd="sng"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00" b="1"/>
          </a:p>
        </p:txBody>
      </p:sp>
      <p:sp>
        <p:nvSpPr>
          <p:cNvPr id="11" name="文本框 10"/>
          <p:cNvSpPr txBox="1"/>
          <p:nvPr/>
        </p:nvSpPr>
        <p:spPr>
          <a:xfrm>
            <a:off x="4143318" y="1035141"/>
            <a:ext cx="835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 dirty="0"/>
              <a:t>李帆</a:t>
            </a:r>
            <a:endParaRPr lang="zh-CN" altLang="en-US" sz="1800" b="1" dirty="0"/>
          </a:p>
        </p:txBody>
      </p:sp>
      <p:sp>
        <p:nvSpPr>
          <p:cNvPr id="12" name="文本框 11"/>
          <p:cNvSpPr txBox="1"/>
          <p:nvPr/>
        </p:nvSpPr>
        <p:spPr>
          <a:xfrm flipH="1">
            <a:off x="2142121" y="2438957"/>
            <a:ext cx="8186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/>
              <a:t>柳研文</a:t>
            </a:r>
            <a:endParaRPr lang="zh-CN" altLang="en-US" sz="1600" b="1" dirty="0"/>
          </a:p>
        </p:txBody>
      </p:sp>
      <p:sp>
        <p:nvSpPr>
          <p:cNvPr id="13" name="文本框 12"/>
          <p:cNvSpPr txBox="1"/>
          <p:nvPr/>
        </p:nvSpPr>
        <p:spPr>
          <a:xfrm>
            <a:off x="6045163" y="2418200"/>
            <a:ext cx="5988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/>
              <a:t>郭燊</a:t>
            </a:r>
            <a:endParaRPr lang="zh-CN" altLang="en-US" sz="1600" b="1" dirty="0"/>
          </a:p>
        </p:txBody>
      </p:sp>
      <p:sp>
        <p:nvSpPr>
          <p:cNvPr id="14" name="文本框 13"/>
          <p:cNvSpPr txBox="1"/>
          <p:nvPr/>
        </p:nvSpPr>
        <p:spPr>
          <a:xfrm>
            <a:off x="2035524" y="3487780"/>
            <a:ext cx="10318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/>
              <a:t>张心远</a:t>
            </a:r>
            <a:endParaRPr lang="zh-CN" altLang="en-US" sz="1400" b="1" dirty="0"/>
          </a:p>
        </p:txBody>
      </p:sp>
      <p:sp>
        <p:nvSpPr>
          <p:cNvPr id="115" name="矩形 3"/>
          <p:cNvSpPr/>
          <p:nvPr/>
        </p:nvSpPr>
        <p:spPr>
          <a:xfrm>
            <a:off x="5522086" y="3246981"/>
            <a:ext cx="1415399" cy="614225"/>
          </a:xfrm>
          <a:custGeom>
            <a:avLst/>
            <a:gdLst/>
            <a:ahLst/>
            <a:cxnLst/>
            <a:rect l="l" t="t" r="r" b="b"/>
            <a:pathLst>
              <a:path w="1971183" h="855412">
                <a:moveTo>
                  <a:pt x="427706" y="0"/>
                </a:moveTo>
                <a:lnTo>
                  <a:pt x="1971183" y="0"/>
                </a:lnTo>
                <a:lnTo>
                  <a:pt x="1971183" y="855412"/>
                </a:lnTo>
                <a:lnTo>
                  <a:pt x="427706" y="855412"/>
                </a:lnTo>
                <a:cubicBezTo>
                  <a:pt x="191490" y="855412"/>
                  <a:pt x="0" y="663922"/>
                  <a:pt x="0" y="427706"/>
                </a:cubicBezTo>
                <a:cubicBezTo>
                  <a:pt x="0" y="191490"/>
                  <a:pt x="191490" y="0"/>
                  <a:pt x="427706" y="0"/>
                </a:cubicBezTo>
                <a:close/>
              </a:path>
            </a:pathLst>
          </a:custGeom>
          <a:solidFill>
            <a:srgbClr val="00BFC3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  <p:sp>
        <p:nvSpPr>
          <p:cNvPr id="101" name="椭圆 100"/>
          <p:cNvSpPr/>
          <p:nvPr/>
        </p:nvSpPr>
        <p:spPr>
          <a:xfrm>
            <a:off x="5582257" y="3280934"/>
            <a:ext cx="514623" cy="514623"/>
          </a:xfrm>
          <a:prstGeom prst="ellipse">
            <a:avLst/>
          </a:prstGeom>
          <a:blipFill rotWithShape="1">
            <a:blip r:embed="rId4"/>
            <a:stretch>
              <a:fillRect/>
            </a:stretch>
          </a:blipFill>
          <a:ln w="76200" cmpd="sng"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800" b="1"/>
          </a:p>
        </p:txBody>
      </p:sp>
      <p:sp>
        <p:nvSpPr>
          <p:cNvPr id="16" name="文本框 15"/>
          <p:cNvSpPr txBox="1"/>
          <p:nvPr/>
        </p:nvSpPr>
        <p:spPr>
          <a:xfrm>
            <a:off x="4107921" y="2421709"/>
            <a:ext cx="7913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/>
              <a:t>张少宇</a:t>
            </a:r>
            <a:endParaRPr lang="zh-CN" altLang="en-US" sz="1400" b="1" dirty="0"/>
          </a:p>
        </p:txBody>
      </p:sp>
      <p:sp>
        <p:nvSpPr>
          <p:cNvPr id="17" name="文本框 16"/>
          <p:cNvSpPr txBox="1"/>
          <p:nvPr/>
        </p:nvSpPr>
        <p:spPr>
          <a:xfrm>
            <a:off x="6096880" y="3367271"/>
            <a:ext cx="8406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/>
              <a:t>金若彤</a:t>
            </a:r>
            <a:endParaRPr lang="zh-CN" altLang="en-US" sz="1400" b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占位符 9"/>
          <p:cNvPicPr>
            <a:picLocks noGrp="1" noChangeAspect="1"/>
          </p:cNvPicPr>
          <p:nvPr>
            <p:ph type="pic" sz="quarter" idx="17"/>
          </p:nvPr>
        </p:nvPicPr>
        <p:blipFill>
          <a:blip r:embed="rId1"/>
          <a:stretch>
            <a:fillRect/>
          </a:stretch>
        </p:blipFill>
        <p:spPr>
          <a:xfrm>
            <a:off x="0" y="1230242"/>
            <a:ext cx="9144000" cy="1877568"/>
          </a:xfrm>
        </p:spPr>
      </p:pic>
      <p:sp>
        <p:nvSpPr>
          <p:cNvPr id="73" name="文本框 5"/>
          <p:cNvSpPr txBox="1">
            <a:spLocks noChangeArrowheads="1"/>
          </p:cNvSpPr>
          <p:nvPr/>
        </p:nvSpPr>
        <p:spPr bwMode="auto">
          <a:xfrm>
            <a:off x="3622712" y="98276"/>
            <a:ext cx="162095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800" b="1" dirty="0">
                <a:solidFill>
                  <a:schemeClr val="accent1"/>
                </a:solidFill>
                <a:latin typeface="+mj-ea"/>
                <a:ea typeface="+mj-ea"/>
              </a:rPr>
              <a:t>项目介绍</a:t>
            </a:r>
            <a:endParaRPr lang="zh-CN" altLang="en-US" sz="28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</a:fld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469446" y="3553051"/>
            <a:ext cx="478790" cy="47879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54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1081591" y="3491644"/>
            <a:ext cx="2245222" cy="8828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第一期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1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zh-CN" altLang="zh-CN" sz="11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仓储管理和展会管理形成货物统一数字化管理。</a:t>
            </a:r>
            <a:endParaRPr lang="zh-CN" altLang="en-US" sz="1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3223505" y="3516899"/>
            <a:ext cx="478790" cy="47879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54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3736791" y="3491644"/>
            <a:ext cx="2245222" cy="1321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第二期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1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zh-CN" altLang="zh-CN" sz="11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货运全流程管理</a:t>
            </a:r>
            <a:r>
              <a:rPr lang="zh-CN" altLang="en-US" sz="11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zh-CN" altLang="zh-CN" sz="11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包括购销合同、出货表统计、出口报运单、</a:t>
            </a:r>
            <a:r>
              <a:rPr lang="en-US" altLang="zh-CN" sz="11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HOME</a:t>
            </a:r>
            <a:r>
              <a:rPr lang="zh-CN" altLang="zh-CN" sz="11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装箱单、装箱单、委托书、发票、财务统计等</a:t>
            </a:r>
            <a:r>
              <a:rPr lang="zh-CN" altLang="en-US" sz="11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）。</a:t>
            </a:r>
            <a:endParaRPr lang="zh-CN" altLang="en-US" sz="1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3370118" y="3626592"/>
            <a:ext cx="177953" cy="259405"/>
            <a:chOff x="2528974" y="2863357"/>
            <a:chExt cx="246811" cy="359779"/>
          </a:xfrm>
          <a:solidFill>
            <a:schemeClr val="bg1"/>
          </a:solidFill>
        </p:grpSpPr>
        <p:sp>
          <p:nvSpPr>
            <p:cNvPr id="41" name="AutoShape 113"/>
            <p:cNvSpPr/>
            <p:nvPr/>
          </p:nvSpPr>
          <p:spPr bwMode="auto">
            <a:xfrm>
              <a:off x="2528974" y="2863357"/>
              <a:ext cx="246811" cy="35977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  <p:sp>
          <p:nvSpPr>
            <p:cNvPr id="42" name="AutoShape 114"/>
            <p:cNvSpPr/>
            <p:nvPr/>
          </p:nvSpPr>
          <p:spPr bwMode="auto">
            <a:xfrm>
              <a:off x="2584843" y="2919841"/>
              <a:ext cx="73061" cy="7306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 flipH="1">
            <a:off x="675899" y="3626813"/>
            <a:ext cx="258963" cy="258963"/>
            <a:chOff x="2473104" y="2145028"/>
            <a:chExt cx="359165" cy="359165"/>
          </a:xfrm>
          <a:solidFill>
            <a:schemeClr val="bg1"/>
          </a:solidFill>
        </p:grpSpPr>
        <p:sp>
          <p:nvSpPr>
            <p:cNvPr id="44" name="AutoShape 126"/>
            <p:cNvSpPr/>
            <p:nvPr/>
          </p:nvSpPr>
          <p:spPr bwMode="auto">
            <a:xfrm>
              <a:off x="2473104" y="2145028"/>
              <a:ext cx="359165" cy="35916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3499" y="14850"/>
                  </a:moveTo>
                  <a:cubicBezTo>
                    <a:pt x="9772" y="14850"/>
                    <a:pt x="6749" y="11827"/>
                    <a:pt x="6749" y="8100"/>
                  </a:cubicBezTo>
                  <a:cubicBezTo>
                    <a:pt x="6749" y="4372"/>
                    <a:pt x="9772" y="1350"/>
                    <a:pt x="13499" y="1350"/>
                  </a:cubicBezTo>
                  <a:cubicBezTo>
                    <a:pt x="17227" y="1350"/>
                    <a:pt x="20249" y="4372"/>
                    <a:pt x="20249" y="8100"/>
                  </a:cubicBezTo>
                  <a:cubicBezTo>
                    <a:pt x="20249" y="11827"/>
                    <a:pt x="17227" y="14850"/>
                    <a:pt x="13499" y="14850"/>
                  </a:cubicBezTo>
                  <a:moveTo>
                    <a:pt x="3236" y="20042"/>
                  </a:moveTo>
                  <a:cubicBezTo>
                    <a:pt x="3019" y="20266"/>
                    <a:pt x="2718" y="20408"/>
                    <a:pt x="2382" y="20408"/>
                  </a:cubicBezTo>
                  <a:cubicBezTo>
                    <a:pt x="1724" y="20408"/>
                    <a:pt x="1191" y="19875"/>
                    <a:pt x="1191" y="19218"/>
                  </a:cubicBezTo>
                  <a:cubicBezTo>
                    <a:pt x="1191" y="18881"/>
                    <a:pt x="1332" y="18580"/>
                    <a:pt x="1557" y="18363"/>
                  </a:cubicBezTo>
                  <a:lnTo>
                    <a:pt x="1551" y="18358"/>
                  </a:lnTo>
                  <a:lnTo>
                    <a:pt x="6996" y="12913"/>
                  </a:lnTo>
                  <a:cubicBezTo>
                    <a:pt x="7472" y="13555"/>
                    <a:pt x="8039" y="14122"/>
                    <a:pt x="8680" y="14599"/>
                  </a:cubicBezTo>
                  <a:cubicBezTo>
                    <a:pt x="8680" y="14599"/>
                    <a:pt x="3236" y="20042"/>
                    <a:pt x="3236" y="20042"/>
                  </a:cubicBezTo>
                  <a:close/>
                  <a:moveTo>
                    <a:pt x="13499" y="0"/>
                  </a:moveTo>
                  <a:cubicBezTo>
                    <a:pt x="9026" y="0"/>
                    <a:pt x="5399" y="3626"/>
                    <a:pt x="5399" y="8100"/>
                  </a:cubicBezTo>
                  <a:cubicBezTo>
                    <a:pt x="5399" y="9467"/>
                    <a:pt x="5742" y="10754"/>
                    <a:pt x="6341" y="11884"/>
                  </a:cubicBezTo>
                  <a:lnTo>
                    <a:pt x="709" y="17515"/>
                  </a:lnTo>
                  <a:lnTo>
                    <a:pt x="713" y="17520"/>
                  </a:lnTo>
                  <a:cubicBezTo>
                    <a:pt x="274" y="17953"/>
                    <a:pt x="0" y="18552"/>
                    <a:pt x="0" y="19218"/>
                  </a:cubicBezTo>
                  <a:cubicBezTo>
                    <a:pt x="0" y="20533"/>
                    <a:pt x="1066" y="21599"/>
                    <a:pt x="2382" y="21599"/>
                  </a:cubicBezTo>
                  <a:cubicBezTo>
                    <a:pt x="3047" y="21599"/>
                    <a:pt x="3647" y="21326"/>
                    <a:pt x="4079" y="20885"/>
                  </a:cubicBezTo>
                  <a:lnTo>
                    <a:pt x="4078" y="20884"/>
                  </a:lnTo>
                  <a:lnTo>
                    <a:pt x="9708" y="15255"/>
                  </a:lnTo>
                  <a:cubicBezTo>
                    <a:pt x="10839" y="15856"/>
                    <a:pt x="12128" y="16200"/>
                    <a:pt x="13499" y="16200"/>
                  </a:cubicBezTo>
                  <a:cubicBezTo>
                    <a:pt x="17973" y="16200"/>
                    <a:pt x="21600" y="12573"/>
                    <a:pt x="21600" y="8100"/>
                  </a:cubicBezTo>
                  <a:cubicBezTo>
                    <a:pt x="21600" y="3626"/>
                    <a:pt x="17973" y="0"/>
                    <a:pt x="13499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  <p:sp>
          <p:nvSpPr>
            <p:cNvPr id="45" name="AutoShape 127"/>
            <p:cNvSpPr/>
            <p:nvPr/>
          </p:nvSpPr>
          <p:spPr bwMode="auto">
            <a:xfrm>
              <a:off x="2618611" y="2200897"/>
              <a:ext cx="84727" cy="8411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160" y="0"/>
                  </a:moveTo>
                  <a:cubicBezTo>
                    <a:pt x="9025" y="0"/>
                    <a:pt x="0" y="9025"/>
                    <a:pt x="0" y="20160"/>
                  </a:cubicBezTo>
                  <a:cubicBezTo>
                    <a:pt x="0" y="20954"/>
                    <a:pt x="644" y="21600"/>
                    <a:pt x="1440" y="21600"/>
                  </a:cubicBezTo>
                  <a:cubicBezTo>
                    <a:pt x="2235" y="21600"/>
                    <a:pt x="2880" y="20954"/>
                    <a:pt x="2880" y="20160"/>
                  </a:cubicBezTo>
                  <a:cubicBezTo>
                    <a:pt x="2880" y="10618"/>
                    <a:pt x="10617" y="2880"/>
                    <a:pt x="20160" y="2880"/>
                  </a:cubicBezTo>
                  <a:cubicBezTo>
                    <a:pt x="20955" y="2880"/>
                    <a:pt x="21599" y="2234"/>
                    <a:pt x="21599" y="1440"/>
                  </a:cubicBezTo>
                  <a:cubicBezTo>
                    <a:pt x="21599" y="645"/>
                    <a:pt x="20955" y="0"/>
                    <a:pt x="2016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4853685" y="1239443"/>
            <a:ext cx="4290315" cy="188114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254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4859402" y="1762544"/>
            <a:ext cx="3992473" cy="12786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zh-CN" sz="1050" dirty="0">
                <a:solidFill>
                  <a:schemeClr val="bg1">
                    <a:lumMod val="95000"/>
                  </a:schemeClr>
                </a:solidFill>
              </a:rPr>
              <a:t>德泓贸易是国际物流行业一家专门从事进出口玻璃器皿贸易的公司。公司总部位于十一个朝代的帝王之都西安，业务遍及欧美。随着公司不断发展壮大，旧的信息系统已无法满足公司的快速发展需求，妨碍公司成长，在此背景下，公司领导决定研发《德泓贸易管理平台》</a:t>
            </a:r>
            <a:r>
              <a:rPr lang="zh-CN" altLang="en-US" sz="1050" dirty="0">
                <a:solidFill>
                  <a:schemeClr val="bg1">
                    <a:lumMod val="95000"/>
                  </a:schemeClr>
                </a:solidFill>
              </a:rPr>
              <a:t>，这个项目分为三期完成。</a:t>
            </a:r>
            <a:endParaRPr lang="en-US" altLang="zh-CN" sz="105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859403" y="1364409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+mj-ea"/>
              </a:rPr>
              <a:t>项目的背景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5981835" y="3516899"/>
            <a:ext cx="478790" cy="47879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54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6495121" y="3491644"/>
            <a:ext cx="2245222" cy="13318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第三期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indent="266700" algn="just">
              <a:lnSpc>
                <a:spcPct val="125000"/>
              </a:lnSpc>
            </a:pPr>
            <a:r>
              <a:rPr lang="zh-CN" altLang="zh-CN" sz="11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决策分析</a:t>
            </a:r>
            <a:r>
              <a:rPr lang="zh-CN" altLang="zh-CN" sz="11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为公司经营决策提供数据支持。</a:t>
            </a:r>
            <a:endParaRPr lang="zh-CN" altLang="zh-CN" sz="1100" kern="100" dirty="0">
              <a:effectLst/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lnSpc>
                <a:spcPct val="125000"/>
              </a:lnSpc>
            </a:pPr>
            <a:r>
              <a:rPr lang="en-US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800" kern="100" dirty="0">
              <a:effectLst/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zh-CN" altLang="en-US" sz="1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25" name="Group 112"/>
          <p:cNvGrpSpPr/>
          <p:nvPr/>
        </p:nvGrpSpPr>
        <p:grpSpPr>
          <a:xfrm>
            <a:off x="6105468" y="3647842"/>
            <a:ext cx="231523" cy="216905"/>
            <a:chOff x="5368132" y="3540125"/>
            <a:chExt cx="465138" cy="435769"/>
          </a:xfrm>
          <a:solidFill>
            <a:schemeClr val="bg1"/>
          </a:solidFill>
        </p:grpSpPr>
        <p:sp>
          <p:nvSpPr>
            <p:cNvPr id="26" name="AutoShape 110"/>
            <p:cNvSpPr/>
            <p:nvPr/>
          </p:nvSpPr>
          <p:spPr bwMode="auto">
            <a:xfrm>
              <a:off x="5426869" y="3598069"/>
              <a:ext cx="347663" cy="23256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699" y="20255"/>
                  </a:moveTo>
                  <a:lnTo>
                    <a:pt x="899" y="20255"/>
                  </a:lnTo>
                  <a:lnTo>
                    <a:pt x="899" y="1350"/>
                  </a:lnTo>
                  <a:lnTo>
                    <a:pt x="20699" y="1350"/>
                  </a:lnTo>
                  <a:cubicBezTo>
                    <a:pt x="20699" y="1350"/>
                    <a:pt x="20699" y="20255"/>
                    <a:pt x="20699" y="20255"/>
                  </a:cubicBezTo>
                  <a:close/>
                  <a:moveTo>
                    <a:pt x="20699" y="0"/>
                  </a:moveTo>
                  <a:lnTo>
                    <a:pt x="899" y="5"/>
                  </a:lnTo>
                  <a:cubicBezTo>
                    <a:pt x="402" y="5"/>
                    <a:pt x="0" y="603"/>
                    <a:pt x="0" y="1350"/>
                  </a:cubicBezTo>
                  <a:lnTo>
                    <a:pt x="0" y="20249"/>
                  </a:lnTo>
                  <a:cubicBezTo>
                    <a:pt x="0" y="20996"/>
                    <a:pt x="402" y="21599"/>
                    <a:pt x="899" y="21599"/>
                  </a:cubicBezTo>
                  <a:lnTo>
                    <a:pt x="20699" y="21599"/>
                  </a:lnTo>
                  <a:cubicBezTo>
                    <a:pt x="21197" y="21599"/>
                    <a:pt x="21600" y="20996"/>
                    <a:pt x="21600" y="20249"/>
                  </a:cubicBezTo>
                  <a:lnTo>
                    <a:pt x="21600" y="1350"/>
                  </a:lnTo>
                  <a:cubicBezTo>
                    <a:pt x="21600" y="603"/>
                    <a:pt x="21197" y="0"/>
                    <a:pt x="20699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  <p:sp>
          <p:nvSpPr>
            <p:cNvPr id="36" name="AutoShape 111"/>
            <p:cNvSpPr/>
            <p:nvPr/>
          </p:nvSpPr>
          <p:spPr bwMode="auto">
            <a:xfrm>
              <a:off x="5368132" y="3540125"/>
              <a:ext cx="465138" cy="43576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249" y="16562"/>
                  </a:moveTo>
                  <a:cubicBezTo>
                    <a:pt x="20249" y="16959"/>
                    <a:pt x="19946" y="17282"/>
                    <a:pt x="19575" y="17282"/>
                  </a:cubicBezTo>
                  <a:lnTo>
                    <a:pt x="13499" y="17282"/>
                  </a:lnTo>
                  <a:lnTo>
                    <a:pt x="8099" y="17282"/>
                  </a:lnTo>
                  <a:lnTo>
                    <a:pt x="2024" y="17282"/>
                  </a:lnTo>
                  <a:cubicBezTo>
                    <a:pt x="1651" y="17282"/>
                    <a:pt x="1349" y="16959"/>
                    <a:pt x="1349" y="16562"/>
                  </a:cubicBezTo>
                  <a:lnTo>
                    <a:pt x="1349" y="2160"/>
                  </a:lnTo>
                  <a:cubicBezTo>
                    <a:pt x="1349" y="1762"/>
                    <a:pt x="1651" y="1440"/>
                    <a:pt x="2024" y="1440"/>
                  </a:cubicBezTo>
                  <a:lnTo>
                    <a:pt x="19575" y="1440"/>
                  </a:lnTo>
                  <a:cubicBezTo>
                    <a:pt x="19946" y="1440"/>
                    <a:pt x="20249" y="1762"/>
                    <a:pt x="20249" y="2160"/>
                  </a:cubicBezTo>
                  <a:cubicBezTo>
                    <a:pt x="20249" y="2160"/>
                    <a:pt x="20249" y="16562"/>
                    <a:pt x="20249" y="16562"/>
                  </a:cubicBezTo>
                  <a:close/>
                  <a:moveTo>
                    <a:pt x="19575" y="0"/>
                  </a:moveTo>
                  <a:lnTo>
                    <a:pt x="2024" y="0"/>
                  </a:lnTo>
                  <a:cubicBezTo>
                    <a:pt x="905" y="0"/>
                    <a:pt x="0" y="966"/>
                    <a:pt x="0" y="2160"/>
                  </a:cubicBezTo>
                  <a:lnTo>
                    <a:pt x="0" y="16562"/>
                  </a:lnTo>
                  <a:cubicBezTo>
                    <a:pt x="0" y="17753"/>
                    <a:pt x="903" y="18718"/>
                    <a:pt x="2018" y="18721"/>
                  </a:cubicBezTo>
                  <a:lnTo>
                    <a:pt x="8774" y="18721"/>
                  </a:lnTo>
                  <a:lnTo>
                    <a:pt x="8774" y="19597"/>
                  </a:lnTo>
                  <a:lnTo>
                    <a:pt x="4561" y="20181"/>
                  </a:lnTo>
                  <a:cubicBezTo>
                    <a:pt x="4260" y="20262"/>
                    <a:pt x="4049" y="20549"/>
                    <a:pt x="4049" y="20879"/>
                  </a:cubicBezTo>
                  <a:cubicBezTo>
                    <a:pt x="4049" y="21277"/>
                    <a:pt x="4351" y="21599"/>
                    <a:pt x="4724" y="21599"/>
                  </a:cubicBezTo>
                  <a:lnTo>
                    <a:pt x="16874" y="21599"/>
                  </a:lnTo>
                  <a:cubicBezTo>
                    <a:pt x="17248" y="21599"/>
                    <a:pt x="17549" y="21277"/>
                    <a:pt x="17549" y="20879"/>
                  </a:cubicBezTo>
                  <a:cubicBezTo>
                    <a:pt x="17549" y="20549"/>
                    <a:pt x="17339" y="20262"/>
                    <a:pt x="17038" y="20181"/>
                  </a:cubicBezTo>
                  <a:lnTo>
                    <a:pt x="12824" y="19597"/>
                  </a:lnTo>
                  <a:lnTo>
                    <a:pt x="12824" y="18721"/>
                  </a:lnTo>
                  <a:lnTo>
                    <a:pt x="19581" y="18721"/>
                  </a:lnTo>
                  <a:cubicBezTo>
                    <a:pt x="20696" y="18718"/>
                    <a:pt x="21600" y="17753"/>
                    <a:pt x="21600" y="16562"/>
                  </a:cubicBezTo>
                  <a:lnTo>
                    <a:pt x="21600" y="2160"/>
                  </a:lnTo>
                  <a:cubicBezTo>
                    <a:pt x="21600" y="966"/>
                    <a:pt x="20692" y="0"/>
                    <a:pt x="19575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9144000" cy="281019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68503" y="170122"/>
            <a:ext cx="8587946" cy="486262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54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027" y="170122"/>
            <a:ext cx="8587946" cy="4862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043755"/>
            <a:ext cx="9144000" cy="309974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254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3" name="文本框 5"/>
          <p:cNvSpPr txBox="1">
            <a:spLocks noChangeArrowheads="1"/>
          </p:cNvSpPr>
          <p:nvPr/>
        </p:nvSpPr>
        <p:spPr bwMode="auto">
          <a:xfrm>
            <a:off x="3094672" y="897464"/>
            <a:ext cx="295465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项目所用技术</a:t>
            </a:r>
            <a:endParaRPr lang="zh-CN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691938" y="2229479"/>
            <a:ext cx="1147860" cy="114786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8" name="椭圆 37"/>
          <p:cNvSpPr/>
          <p:nvPr/>
        </p:nvSpPr>
        <p:spPr>
          <a:xfrm>
            <a:off x="2870055" y="2229479"/>
            <a:ext cx="1147860" cy="114786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9" name="椭圆 38"/>
          <p:cNvSpPr/>
          <p:nvPr/>
        </p:nvSpPr>
        <p:spPr>
          <a:xfrm>
            <a:off x="5196446" y="2249130"/>
            <a:ext cx="1147860" cy="114786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0" name="椭圆 39"/>
          <p:cNvSpPr/>
          <p:nvPr/>
        </p:nvSpPr>
        <p:spPr>
          <a:xfrm>
            <a:off x="7371277" y="2245525"/>
            <a:ext cx="1147860" cy="114786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388382" y="3869014"/>
            <a:ext cx="1723491" cy="3096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050" dirty="0">
                <a:solidFill>
                  <a:schemeClr val="bg1"/>
                </a:solidFill>
              </a:rPr>
              <a:t>Oracle</a:t>
            </a:r>
            <a:r>
              <a:rPr lang="zh-CN" altLang="en-US" sz="1050" dirty="0">
                <a:solidFill>
                  <a:schemeClr val="bg1"/>
                </a:solidFill>
              </a:rPr>
              <a:t>数据库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2" name="文本框 5"/>
          <p:cNvSpPr txBox="1">
            <a:spLocks noChangeArrowheads="1"/>
          </p:cNvSpPr>
          <p:nvPr/>
        </p:nvSpPr>
        <p:spPr bwMode="auto">
          <a:xfrm>
            <a:off x="505619" y="3488795"/>
            <a:ext cx="146706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dirty="0">
                <a:solidFill>
                  <a:schemeClr val="bg1"/>
                </a:solidFill>
                <a:latin typeface="+mj-ea"/>
                <a:ea typeface="+mj-ea"/>
              </a:rPr>
              <a:t>所用数据库</a:t>
            </a:r>
            <a:endParaRPr lang="zh-CN" altLang="en-US" sz="2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2584320" y="3828924"/>
            <a:ext cx="1723491" cy="3096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050" dirty="0">
                <a:solidFill>
                  <a:schemeClr val="bg1"/>
                </a:solidFill>
              </a:rPr>
              <a:t>idea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5" name="文本框 5"/>
          <p:cNvSpPr txBox="1">
            <a:spLocks noChangeArrowheads="1"/>
          </p:cNvSpPr>
          <p:nvPr/>
        </p:nvSpPr>
        <p:spPr bwMode="auto">
          <a:xfrm>
            <a:off x="2641100" y="3487430"/>
            <a:ext cx="17235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dirty="0">
                <a:solidFill>
                  <a:schemeClr val="bg1"/>
                </a:solidFill>
                <a:latin typeface="+mj-ea"/>
                <a:ea typeface="+mj-ea"/>
              </a:rPr>
              <a:t>所用编程软件</a:t>
            </a:r>
            <a:endParaRPr lang="zh-CN" altLang="en-US" sz="2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4908631" y="3811804"/>
            <a:ext cx="1723491" cy="333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050" dirty="0">
                <a:solidFill>
                  <a:schemeClr val="bg1"/>
                </a:solidFill>
              </a:rPr>
              <a:t>HTML</a:t>
            </a:r>
            <a:r>
              <a:rPr lang="zh-CN" altLang="en-US" sz="1050" dirty="0">
                <a:solidFill>
                  <a:schemeClr val="bg1"/>
                </a:solidFill>
              </a:rPr>
              <a:t>页面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8" name="文本框 5"/>
          <p:cNvSpPr txBox="1">
            <a:spLocks noChangeArrowheads="1"/>
          </p:cNvSpPr>
          <p:nvPr/>
        </p:nvSpPr>
        <p:spPr bwMode="auto">
          <a:xfrm>
            <a:off x="5165082" y="3483386"/>
            <a:ext cx="121058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dirty="0">
                <a:solidFill>
                  <a:schemeClr val="bg1"/>
                </a:solidFill>
                <a:latin typeface="+mj-ea"/>
                <a:ea typeface="+mj-ea"/>
              </a:rPr>
              <a:t>所用页面</a:t>
            </a:r>
            <a:endParaRPr lang="zh-CN" altLang="en-US" sz="2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7582870" y="3869014"/>
            <a:ext cx="1723491" cy="2698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20000"/>
              </a:lnSpc>
              <a:spcBef>
                <a:spcPct val="0"/>
              </a:spcBef>
            </a:pPr>
            <a:r>
              <a:rPr lang="en-US" altLang="zh-CN" sz="105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SSM</a:t>
            </a:r>
            <a:r>
              <a:rPr lang="zh-CN" altLang="en-US" sz="105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</a:t>
            </a:r>
            <a:endParaRPr lang="zh-CN" altLang="en-US" sz="105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文本框 5"/>
          <p:cNvSpPr txBox="1">
            <a:spLocks noChangeArrowheads="1"/>
          </p:cNvSpPr>
          <p:nvPr/>
        </p:nvSpPr>
        <p:spPr bwMode="auto">
          <a:xfrm>
            <a:off x="7326418" y="3474510"/>
            <a:ext cx="121058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dirty="0">
                <a:solidFill>
                  <a:schemeClr val="bg1"/>
                </a:solidFill>
                <a:latin typeface="+mj-ea"/>
                <a:ea typeface="+mj-ea"/>
              </a:rPr>
              <a:t>所用框架</a:t>
            </a:r>
            <a:endParaRPr lang="zh-CN" altLang="en-US" sz="2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grpSp>
        <p:nvGrpSpPr>
          <p:cNvPr id="67" name="组合 66"/>
          <p:cNvGrpSpPr/>
          <p:nvPr/>
        </p:nvGrpSpPr>
        <p:grpSpPr>
          <a:xfrm>
            <a:off x="7715178" y="2557445"/>
            <a:ext cx="475109" cy="477211"/>
            <a:chOff x="5394325" y="2859088"/>
            <a:chExt cx="358775" cy="360362"/>
          </a:xfrm>
          <a:solidFill>
            <a:schemeClr val="bg1"/>
          </a:solidFill>
        </p:grpSpPr>
        <p:sp>
          <p:nvSpPr>
            <p:cNvPr id="68" name="AutoShape 37"/>
            <p:cNvSpPr/>
            <p:nvPr/>
          </p:nvSpPr>
          <p:spPr bwMode="auto">
            <a:xfrm>
              <a:off x="5394325" y="2894013"/>
              <a:ext cx="327025" cy="325437"/>
            </a:xfrm>
            <a:custGeom>
              <a:avLst/>
              <a:gdLst>
                <a:gd name="T0" fmla="+- 0 10849 98"/>
                <a:gd name="T1" fmla="*/ T0 w 21502"/>
                <a:gd name="T2" fmla="*/ 10800 h 21600"/>
                <a:gd name="T3" fmla="+- 0 10849 98"/>
                <a:gd name="T4" fmla="*/ T3 w 21502"/>
                <a:gd name="T5" fmla="*/ 10800 h 21600"/>
                <a:gd name="T6" fmla="+- 0 10849 98"/>
                <a:gd name="T7" fmla="*/ T6 w 21502"/>
                <a:gd name="T8" fmla="*/ 10800 h 21600"/>
                <a:gd name="T9" fmla="+- 0 10849 98"/>
                <a:gd name="T10" fmla="*/ T9 w 21502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502" h="21600">
                  <a:moveTo>
                    <a:pt x="19917" y="7880"/>
                  </a:moveTo>
                  <a:lnTo>
                    <a:pt x="18875" y="8932"/>
                  </a:lnTo>
                  <a:cubicBezTo>
                    <a:pt x="18730" y="9079"/>
                    <a:pt x="18497" y="9079"/>
                    <a:pt x="18353" y="8932"/>
                  </a:cubicBezTo>
                  <a:lnTo>
                    <a:pt x="17048" y="7617"/>
                  </a:lnTo>
                  <a:lnTo>
                    <a:pt x="15991" y="10290"/>
                  </a:lnTo>
                  <a:lnTo>
                    <a:pt x="16080" y="10064"/>
                  </a:lnTo>
                  <a:cubicBezTo>
                    <a:pt x="13859" y="7826"/>
                    <a:pt x="11601" y="7544"/>
                    <a:pt x="9565" y="7291"/>
                  </a:cubicBezTo>
                  <a:cubicBezTo>
                    <a:pt x="8910" y="7210"/>
                    <a:pt x="8276" y="7126"/>
                    <a:pt x="7652" y="6990"/>
                  </a:cubicBezTo>
                  <a:lnTo>
                    <a:pt x="13918" y="4456"/>
                  </a:lnTo>
                  <a:lnTo>
                    <a:pt x="12652" y="3179"/>
                  </a:lnTo>
                  <a:cubicBezTo>
                    <a:pt x="12508" y="3033"/>
                    <a:pt x="12508" y="2798"/>
                    <a:pt x="12652" y="2652"/>
                  </a:cubicBezTo>
                  <a:lnTo>
                    <a:pt x="13695" y="1598"/>
                  </a:lnTo>
                  <a:cubicBezTo>
                    <a:pt x="13840" y="1453"/>
                    <a:pt x="14073" y="1453"/>
                    <a:pt x="14217" y="1598"/>
                  </a:cubicBezTo>
                  <a:lnTo>
                    <a:pt x="19917" y="7353"/>
                  </a:lnTo>
                  <a:cubicBezTo>
                    <a:pt x="20062" y="7499"/>
                    <a:pt x="20062" y="7734"/>
                    <a:pt x="19917" y="7880"/>
                  </a:cubicBezTo>
                  <a:moveTo>
                    <a:pt x="12292" y="19639"/>
                  </a:moveTo>
                  <a:cubicBezTo>
                    <a:pt x="12200" y="19872"/>
                    <a:pt x="11999" y="20044"/>
                    <a:pt x="11756" y="20095"/>
                  </a:cubicBezTo>
                  <a:cubicBezTo>
                    <a:pt x="11700" y="20106"/>
                    <a:pt x="11643" y="20111"/>
                    <a:pt x="11587" y="20110"/>
                  </a:cubicBezTo>
                  <a:cubicBezTo>
                    <a:pt x="11400" y="20105"/>
                    <a:pt x="11219" y="20030"/>
                    <a:pt x="11084" y="19892"/>
                  </a:cubicBezTo>
                  <a:lnTo>
                    <a:pt x="1692" y="10517"/>
                  </a:lnTo>
                  <a:cubicBezTo>
                    <a:pt x="1519" y="10343"/>
                    <a:pt x="1443" y="10094"/>
                    <a:pt x="1488" y="9852"/>
                  </a:cubicBezTo>
                  <a:cubicBezTo>
                    <a:pt x="1533" y="9610"/>
                    <a:pt x="1695" y="9407"/>
                    <a:pt x="1917" y="9308"/>
                  </a:cubicBezTo>
                  <a:lnTo>
                    <a:pt x="6505" y="7453"/>
                  </a:lnTo>
                  <a:cubicBezTo>
                    <a:pt x="9597" y="8490"/>
                    <a:pt x="12689" y="7491"/>
                    <a:pt x="15781" y="10821"/>
                  </a:cubicBezTo>
                  <a:cubicBezTo>
                    <a:pt x="15781" y="10821"/>
                    <a:pt x="12292" y="19639"/>
                    <a:pt x="12292" y="19639"/>
                  </a:cubicBezTo>
                  <a:close/>
                  <a:moveTo>
                    <a:pt x="15260" y="545"/>
                  </a:moveTo>
                  <a:cubicBezTo>
                    <a:pt x="14912" y="193"/>
                    <a:pt x="14449" y="0"/>
                    <a:pt x="13956" y="0"/>
                  </a:cubicBezTo>
                  <a:cubicBezTo>
                    <a:pt x="13463" y="0"/>
                    <a:pt x="13000" y="193"/>
                    <a:pt x="12651" y="546"/>
                  </a:cubicBezTo>
                  <a:lnTo>
                    <a:pt x="11610" y="1598"/>
                  </a:lnTo>
                  <a:cubicBezTo>
                    <a:pt x="11261" y="1949"/>
                    <a:pt x="11068" y="2417"/>
                    <a:pt x="11068" y="2915"/>
                  </a:cubicBezTo>
                  <a:cubicBezTo>
                    <a:pt x="11068" y="3265"/>
                    <a:pt x="11164" y="3601"/>
                    <a:pt x="11342" y="3893"/>
                  </a:cubicBezTo>
                  <a:lnTo>
                    <a:pt x="1324" y="7944"/>
                  </a:lnTo>
                  <a:cubicBezTo>
                    <a:pt x="654" y="8241"/>
                    <a:pt x="173" y="8851"/>
                    <a:pt x="38" y="9575"/>
                  </a:cubicBezTo>
                  <a:cubicBezTo>
                    <a:pt x="-98" y="10302"/>
                    <a:pt x="130" y="11048"/>
                    <a:pt x="654" y="11576"/>
                  </a:cubicBezTo>
                  <a:lnTo>
                    <a:pt x="10041" y="20946"/>
                  </a:lnTo>
                  <a:cubicBezTo>
                    <a:pt x="10445" y="21354"/>
                    <a:pt x="10982" y="21586"/>
                    <a:pt x="11549" y="21599"/>
                  </a:cubicBezTo>
                  <a:cubicBezTo>
                    <a:pt x="11562" y="21599"/>
                    <a:pt x="11593" y="21599"/>
                    <a:pt x="11605" y="21599"/>
                  </a:cubicBezTo>
                  <a:cubicBezTo>
                    <a:pt x="11754" y="21599"/>
                    <a:pt x="11906" y="21584"/>
                    <a:pt x="12056" y="21553"/>
                  </a:cubicBezTo>
                  <a:cubicBezTo>
                    <a:pt x="12789" y="21399"/>
                    <a:pt x="13390" y="20888"/>
                    <a:pt x="13662" y="20191"/>
                  </a:cubicBezTo>
                  <a:lnTo>
                    <a:pt x="17604" y="10229"/>
                  </a:lnTo>
                  <a:cubicBezTo>
                    <a:pt x="17902" y="10426"/>
                    <a:pt x="18250" y="10532"/>
                    <a:pt x="18613" y="10532"/>
                  </a:cubicBezTo>
                  <a:cubicBezTo>
                    <a:pt x="19107" y="10532"/>
                    <a:pt x="19570" y="10338"/>
                    <a:pt x="19918" y="9986"/>
                  </a:cubicBezTo>
                  <a:lnTo>
                    <a:pt x="20957" y="8937"/>
                  </a:lnTo>
                  <a:cubicBezTo>
                    <a:pt x="21308" y="8585"/>
                    <a:pt x="21502" y="8116"/>
                    <a:pt x="21502" y="7617"/>
                  </a:cubicBezTo>
                  <a:cubicBezTo>
                    <a:pt x="21502" y="7117"/>
                    <a:pt x="21308" y="6648"/>
                    <a:pt x="20961" y="6300"/>
                  </a:cubicBezTo>
                  <a:cubicBezTo>
                    <a:pt x="20961" y="6300"/>
                    <a:pt x="15260" y="545"/>
                    <a:pt x="15260" y="545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  <p:sp>
          <p:nvSpPr>
            <p:cNvPr id="69" name="AutoShape 38"/>
            <p:cNvSpPr/>
            <p:nvPr/>
          </p:nvSpPr>
          <p:spPr bwMode="auto">
            <a:xfrm>
              <a:off x="5551488" y="3040063"/>
              <a:ext cx="55562" cy="5556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4320"/>
                  </a:moveTo>
                  <a:cubicBezTo>
                    <a:pt x="14381" y="4320"/>
                    <a:pt x="17279" y="7222"/>
                    <a:pt x="17279" y="10800"/>
                  </a:cubicBezTo>
                  <a:cubicBezTo>
                    <a:pt x="17279" y="14377"/>
                    <a:pt x="14381" y="17279"/>
                    <a:pt x="10800" y="17279"/>
                  </a:cubicBezTo>
                  <a:cubicBezTo>
                    <a:pt x="7218" y="17279"/>
                    <a:pt x="4319" y="14377"/>
                    <a:pt x="4319" y="10800"/>
                  </a:cubicBezTo>
                  <a:cubicBezTo>
                    <a:pt x="4319" y="7222"/>
                    <a:pt x="7218" y="4320"/>
                    <a:pt x="10800" y="4320"/>
                  </a:cubicBezTo>
                  <a:moveTo>
                    <a:pt x="10800" y="21599"/>
                  </a:moveTo>
                  <a:cubicBezTo>
                    <a:pt x="16752" y="21599"/>
                    <a:pt x="21600" y="16756"/>
                    <a:pt x="21600" y="10800"/>
                  </a:cubicBezTo>
                  <a:cubicBezTo>
                    <a:pt x="21600" y="4843"/>
                    <a:pt x="16752" y="0"/>
                    <a:pt x="10800" y="0"/>
                  </a:cubicBezTo>
                  <a:cubicBezTo>
                    <a:pt x="4847" y="0"/>
                    <a:pt x="0" y="4843"/>
                    <a:pt x="0" y="10800"/>
                  </a:cubicBezTo>
                  <a:cubicBezTo>
                    <a:pt x="0" y="16756"/>
                    <a:pt x="4847" y="21599"/>
                    <a:pt x="10800" y="2159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  <p:sp>
          <p:nvSpPr>
            <p:cNvPr id="70" name="AutoShape 39"/>
            <p:cNvSpPr/>
            <p:nvPr/>
          </p:nvSpPr>
          <p:spPr bwMode="auto">
            <a:xfrm>
              <a:off x="5697538" y="2859088"/>
              <a:ext cx="55562" cy="5715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17279"/>
                  </a:moveTo>
                  <a:cubicBezTo>
                    <a:pt x="7218" y="17279"/>
                    <a:pt x="4320" y="14377"/>
                    <a:pt x="4320" y="10800"/>
                  </a:cubicBezTo>
                  <a:cubicBezTo>
                    <a:pt x="4320" y="7222"/>
                    <a:pt x="7218" y="4320"/>
                    <a:pt x="10800" y="4320"/>
                  </a:cubicBezTo>
                  <a:cubicBezTo>
                    <a:pt x="14381" y="4320"/>
                    <a:pt x="17280" y="7222"/>
                    <a:pt x="17280" y="10800"/>
                  </a:cubicBezTo>
                  <a:cubicBezTo>
                    <a:pt x="17280" y="14377"/>
                    <a:pt x="14381" y="17279"/>
                    <a:pt x="10800" y="17279"/>
                  </a:cubicBezTo>
                  <a:moveTo>
                    <a:pt x="10800" y="0"/>
                  </a:moveTo>
                  <a:cubicBezTo>
                    <a:pt x="4847" y="0"/>
                    <a:pt x="0" y="4843"/>
                    <a:pt x="0" y="10800"/>
                  </a:cubicBezTo>
                  <a:cubicBezTo>
                    <a:pt x="0" y="16756"/>
                    <a:pt x="4847" y="21599"/>
                    <a:pt x="10800" y="21599"/>
                  </a:cubicBezTo>
                  <a:cubicBezTo>
                    <a:pt x="16752" y="21599"/>
                    <a:pt x="21600" y="16756"/>
                    <a:pt x="21600" y="10800"/>
                  </a:cubicBezTo>
                  <a:cubicBezTo>
                    <a:pt x="21600" y="4843"/>
                    <a:pt x="16752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  <p:sp>
          <p:nvSpPr>
            <p:cNvPr id="71" name="AutoShape 40"/>
            <p:cNvSpPr/>
            <p:nvPr/>
          </p:nvSpPr>
          <p:spPr bwMode="auto">
            <a:xfrm>
              <a:off x="5483225" y="3028950"/>
              <a:ext cx="46038" cy="4445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5400"/>
                  </a:moveTo>
                  <a:cubicBezTo>
                    <a:pt x="13779" y="5400"/>
                    <a:pt x="16199" y="7815"/>
                    <a:pt x="16199" y="10800"/>
                  </a:cubicBezTo>
                  <a:cubicBezTo>
                    <a:pt x="16199" y="13784"/>
                    <a:pt x="13779" y="16200"/>
                    <a:pt x="10800" y="16200"/>
                  </a:cubicBezTo>
                  <a:cubicBezTo>
                    <a:pt x="7820" y="16200"/>
                    <a:pt x="5399" y="13784"/>
                    <a:pt x="5399" y="10800"/>
                  </a:cubicBezTo>
                  <a:cubicBezTo>
                    <a:pt x="5399" y="7815"/>
                    <a:pt x="7820" y="5400"/>
                    <a:pt x="10800" y="5400"/>
                  </a:cubicBezTo>
                  <a:moveTo>
                    <a:pt x="0" y="10800"/>
                  </a:moveTo>
                  <a:cubicBezTo>
                    <a:pt x="0" y="16753"/>
                    <a:pt x="4843" y="21599"/>
                    <a:pt x="10800" y="21599"/>
                  </a:cubicBezTo>
                  <a:cubicBezTo>
                    <a:pt x="16756" y="21599"/>
                    <a:pt x="21600" y="16753"/>
                    <a:pt x="21600" y="10800"/>
                  </a:cubicBezTo>
                  <a:cubicBezTo>
                    <a:pt x="21600" y="4846"/>
                    <a:pt x="16756" y="0"/>
                    <a:pt x="10800" y="0"/>
                  </a:cubicBezTo>
                  <a:cubicBezTo>
                    <a:pt x="4843" y="0"/>
                    <a:pt x="0" y="4846"/>
                    <a:pt x="0" y="1080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  <p:sp>
          <p:nvSpPr>
            <p:cNvPr id="72" name="AutoShape 41"/>
            <p:cNvSpPr/>
            <p:nvPr/>
          </p:nvSpPr>
          <p:spPr bwMode="auto">
            <a:xfrm>
              <a:off x="5529263" y="3106738"/>
              <a:ext cx="22225" cy="222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1599"/>
                  </a:moveTo>
                  <a:cubicBezTo>
                    <a:pt x="16758" y="21599"/>
                    <a:pt x="21600" y="16769"/>
                    <a:pt x="21600" y="10800"/>
                  </a:cubicBezTo>
                  <a:cubicBezTo>
                    <a:pt x="21600" y="4830"/>
                    <a:pt x="16758" y="0"/>
                    <a:pt x="10800" y="0"/>
                  </a:cubicBezTo>
                  <a:cubicBezTo>
                    <a:pt x="4841" y="0"/>
                    <a:pt x="0" y="4830"/>
                    <a:pt x="0" y="10800"/>
                  </a:cubicBezTo>
                  <a:cubicBezTo>
                    <a:pt x="0" y="16769"/>
                    <a:pt x="4841" y="21599"/>
                    <a:pt x="10800" y="2159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  <p:sp>
          <p:nvSpPr>
            <p:cNvPr id="76" name="AutoShape 42"/>
            <p:cNvSpPr/>
            <p:nvPr/>
          </p:nvSpPr>
          <p:spPr bwMode="auto">
            <a:xfrm>
              <a:off x="5708650" y="2938463"/>
              <a:ext cx="22225" cy="222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4841" y="0"/>
                    <a:pt x="0" y="4830"/>
                    <a:pt x="0" y="10800"/>
                  </a:cubicBezTo>
                  <a:cubicBezTo>
                    <a:pt x="0" y="16769"/>
                    <a:pt x="4841" y="21599"/>
                    <a:pt x="10800" y="21599"/>
                  </a:cubicBezTo>
                  <a:cubicBezTo>
                    <a:pt x="16758" y="21599"/>
                    <a:pt x="21600" y="16769"/>
                    <a:pt x="21600" y="10800"/>
                  </a:cubicBezTo>
                  <a:cubicBezTo>
                    <a:pt x="21600" y="4830"/>
                    <a:pt x="16758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</p:grpSp>
      <p:sp>
        <p:nvSpPr>
          <p:cNvPr id="77" name="AutoShape 59"/>
          <p:cNvSpPr/>
          <p:nvPr/>
        </p:nvSpPr>
        <p:spPr bwMode="auto">
          <a:xfrm>
            <a:off x="5459753" y="2565854"/>
            <a:ext cx="477212" cy="475110"/>
          </a:xfrm>
          <a:custGeom>
            <a:avLst/>
            <a:gdLst>
              <a:gd name="T0" fmla="+- 0 10794 23"/>
              <a:gd name="T1" fmla="*/ T0 w 21543"/>
              <a:gd name="T2" fmla="*/ 10800 h 21600"/>
              <a:gd name="T3" fmla="+- 0 10794 23"/>
              <a:gd name="T4" fmla="*/ T3 w 21543"/>
              <a:gd name="T5" fmla="*/ 10800 h 21600"/>
              <a:gd name="T6" fmla="+- 0 10794 23"/>
              <a:gd name="T7" fmla="*/ T6 w 21543"/>
              <a:gd name="T8" fmla="*/ 10800 h 21600"/>
              <a:gd name="T9" fmla="+- 0 10794 23"/>
              <a:gd name="T10" fmla="*/ T9 w 21543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21543" h="21600">
                <a:moveTo>
                  <a:pt x="16976" y="19986"/>
                </a:moveTo>
                <a:lnTo>
                  <a:pt x="11226" y="17680"/>
                </a:lnTo>
                <a:cubicBezTo>
                  <a:pt x="11088" y="17626"/>
                  <a:pt x="10946" y="17608"/>
                  <a:pt x="10806" y="17600"/>
                </a:cubicBezTo>
                <a:lnTo>
                  <a:pt x="19660" y="3837"/>
                </a:lnTo>
                <a:cubicBezTo>
                  <a:pt x="19660" y="3837"/>
                  <a:pt x="16976" y="19986"/>
                  <a:pt x="16976" y="19986"/>
                </a:cubicBezTo>
                <a:close/>
                <a:moveTo>
                  <a:pt x="6859" y="16244"/>
                </a:moveTo>
                <a:cubicBezTo>
                  <a:pt x="6858" y="16242"/>
                  <a:pt x="6855" y="16240"/>
                  <a:pt x="6854" y="16238"/>
                </a:cubicBezTo>
                <a:lnTo>
                  <a:pt x="19606" y="2552"/>
                </a:lnTo>
                <a:lnTo>
                  <a:pt x="8735" y="19536"/>
                </a:lnTo>
                <a:cubicBezTo>
                  <a:pt x="8735" y="19536"/>
                  <a:pt x="6859" y="16244"/>
                  <a:pt x="6859" y="16244"/>
                </a:cubicBezTo>
                <a:close/>
                <a:moveTo>
                  <a:pt x="2111" y="14024"/>
                </a:moveTo>
                <a:lnTo>
                  <a:pt x="17712" y="3595"/>
                </a:lnTo>
                <a:lnTo>
                  <a:pt x="6369" y="15770"/>
                </a:lnTo>
                <a:cubicBezTo>
                  <a:pt x="6309" y="15734"/>
                  <a:pt x="6256" y="15687"/>
                  <a:pt x="6190" y="15660"/>
                </a:cubicBezTo>
                <a:cubicBezTo>
                  <a:pt x="6190" y="15660"/>
                  <a:pt x="2111" y="14024"/>
                  <a:pt x="2111" y="14024"/>
                </a:cubicBezTo>
                <a:close/>
                <a:moveTo>
                  <a:pt x="21234" y="108"/>
                </a:moveTo>
                <a:cubicBezTo>
                  <a:pt x="21123" y="35"/>
                  <a:pt x="20996" y="0"/>
                  <a:pt x="20868" y="0"/>
                </a:cubicBezTo>
                <a:cubicBezTo>
                  <a:pt x="20738" y="0"/>
                  <a:pt x="20608" y="36"/>
                  <a:pt x="20495" y="113"/>
                </a:cubicBezTo>
                <a:lnTo>
                  <a:pt x="299" y="13613"/>
                </a:lnTo>
                <a:cubicBezTo>
                  <a:pt x="91" y="13751"/>
                  <a:pt x="-23" y="13995"/>
                  <a:pt x="3" y="14244"/>
                </a:cubicBezTo>
                <a:cubicBezTo>
                  <a:pt x="28" y="14494"/>
                  <a:pt x="190" y="14708"/>
                  <a:pt x="422" y="14801"/>
                </a:cubicBezTo>
                <a:lnTo>
                  <a:pt x="5689" y="16914"/>
                </a:lnTo>
                <a:lnTo>
                  <a:pt x="8166" y="21259"/>
                </a:lnTo>
                <a:cubicBezTo>
                  <a:pt x="8284" y="21468"/>
                  <a:pt x="8505" y="21597"/>
                  <a:pt x="8743" y="21599"/>
                </a:cubicBezTo>
                <a:lnTo>
                  <a:pt x="8751" y="21599"/>
                </a:lnTo>
                <a:cubicBezTo>
                  <a:pt x="8987" y="21599"/>
                  <a:pt x="9206" y="21474"/>
                  <a:pt x="9328" y="21271"/>
                </a:cubicBezTo>
                <a:lnTo>
                  <a:pt x="10726" y="18934"/>
                </a:lnTo>
                <a:lnTo>
                  <a:pt x="17253" y="21551"/>
                </a:lnTo>
                <a:cubicBezTo>
                  <a:pt x="17332" y="21584"/>
                  <a:pt x="17418" y="21599"/>
                  <a:pt x="17502" y="21599"/>
                </a:cubicBezTo>
                <a:cubicBezTo>
                  <a:pt x="17617" y="21599"/>
                  <a:pt x="17731" y="21571"/>
                  <a:pt x="17832" y="21512"/>
                </a:cubicBezTo>
                <a:cubicBezTo>
                  <a:pt x="18010" y="21412"/>
                  <a:pt x="18133" y="21238"/>
                  <a:pt x="18167" y="21035"/>
                </a:cubicBezTo>
                <a:lnTo>
                  <a:pt x="21533" y="785"/>
                </a:lnTo>
                <a:cubicBezTo>
                  <a:pt x="21576" y="520"/>
                  <a:pt x="21459" y="254"/>
                  <a:pt x="21234" y="10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lIns="19050" tIns="19050" rIns="19050" bIns="19050" anchor="ctr"/>
          <a:lstStyle/>
          <a:p>
            <a:pPr marL="0" marR="0" lvl="0" indent="0" algn="ctr" defTabSz="22860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ill Sans" charset="0"/>
              <a:sym typeface="Gill Sans" charset="0"/>
            </a:endParaRPr>
          </a:p>
        </p:txBody>
      </p:sp>
      <p:grpSp>
        <p:nvGrpSpPr>
          <p:cNvPr id="78" name="组合 77"/>
          <p:cNvGrpSpPr/>
          <p:nvPr/>
        </p:nvGrpSpPr>
        <p:grpSpPr>
          <a:xfrm>
            <a:off x="3205379" y="2565854"/>
            <a:ext cx="477212" cy="475110"/>
            <a:chOff x="4675188" y="1422400"/>
            <a:chExt cx="360362" cy="358775"/>
          </a:xfrm>
          <a:solidFill>
            <a:schemeClr val="bg1"/>
          </a:solidFill>
        </p:grpSpPr>
        <p:sp>
          <p:nvSpPr>
            <p:cNvPr id="79" name="AutoShape 84"/>
            <p:cNvSpPr/>
            <p:nvPr/>
          </p:nvSpPr>
          <p:spPr bwMode="auto">
            <a:xfrm>
              <a:off x="4675188" y="1422400"/>
              <a:ext cx="360362" cy="3587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249" y="18900"/>
                  </a:moveTo>
                  <a:cubicBezTo>
                    <a:pt x="20249" y="19643"/>
                    <a:pt x="19644" y="20249"/>
                    <a:pt x="18899" y="20249"/>
                  </a:cubicBezTo>
                  <a:lnTo>
                    <a:pt x="2699" y="20249"/>
                  </a:lnTo>
                  <a:cubicBezTo>
                    <a:pt x="1955" y="20249"/>
                    <a:pt x="1349" y="19643"/>
                    <a:pt x="1349" y="18900"/>
                  </a:cubicBezTo>
                  <a:lnTo>
                    <a:pt x="1349" y="5400"/>
                  </a:lnTo>
                  <a:cubicBezTo>
                    <a:pt x="1349" y="5027"/>
                    <a:pt x="1652" y="4725"/>
                    <a:pt x="2024" y="4725"/>
                  </a:cubicBezTo>
                  <a:lnTo>
                    <a:pt x="2699" y="4725"/>
                  </a:lnTo>
                  <a:lnTo>
                    <a:pt x="2699" y="18225"/>
                  </a:lnTo>
                  <a:cubicBezTo>
                    <a:pt x="2699" y="18598"/>
                    <a:pt x="3001" y="18900"/>
                    <a:pt x="3374" y="18900"/>
                  </a:cubicBezTo>
                  <a:cubicBezTo>
                    <a:pt x="3748" y="18900"/>
                    <a:pt x="4049" y="18598"/>
                    <a:pt x="4049" y="18225"/>
                  </a:cubicBezTo>
                  <a:lnTo>
                    <a:pt x="4049" y="2025"/>
                  </a:lnTo>
                  <a:cubicBezTo>
                    <a:pt x="4049" y="1652"/>
                    <a:pt x="4352" y="1350"/>
                    <a:pt x="4724" y="1350"/>
                  </a:cubicBezTo>
                  <a:lnTo>
                    <a:pt x="19575" y="1350"/>
                  </a:lnTo>
                  <a:cubicBezTo>
                    <a:pt x="19947" y="1350"/>
                    <a:pt x="20249" y="1652"/>
                    <a:pt x="20249" y="2025"/>
                  </a:cubicBezTo>
                  <a:cubicBezTo>
                    <a:pt x="20249" y="2025"/>
                    <a:pt x="20249" y="18900"/>
                    <a:pt x="20249" y="18900"/>
                  </a:cubicBezTo>
                  <a:close/>
                  <a:moveTo>
                    <a:pt x="19575" y="0"/>
                  </a:moveTo>
                  <a:lnTo>
                    <a:pt x="4724" y="0"/>
                  </a:lnTo>
                  <a:cubicBezTo>
                    <a:pt x="3606" y="0"/>
                    <a:pt x="2699" y="905"/>
                    <a:pt x="2699" y="2025"/>
                  </a:cubicBezTo>
                  <a:lnTo>
                    <a:pt x="2699" y="3375"/>
                  </a:lnTo>
                  <a:lnTo>
                    <a:pt x="2024" y="3375"/>
                  </a:lnTo>
                  <a:cubicBezTo>
                    <a:pt x="906" y="3375"/>
                    <a:pt x="0" y="4280"/>
                    <a:pt x="0" y="5400"/>
                  </a:cubicBezTo>
                  <a:lnTo>
                    <a:pt x="0" y="18900"/>
                  </a:lnTo>
                  <a:cubicBezTo>
                    <a:pt x="0" y="20391"/>
                    <a:pt x="1208" y="21599"/>
                    <a:pt x="2699" y="21599"/>
                  </a:cubicBezTo>
                  <a:lnTo>
                    <a:pt x="18899" y="21599"/>
                  </a:lnTo>
                  <a:cubicBezTo>
                    <a:pt x="20391" y="21599"/>
                    <a:pt x="21600" y="20391"/>
                    <a:pt x="21600" y="18900"/>
                  </a:cubicBezTo>
                  <a:lnTo>
                    <a:pt x="21600" y="2025"/>
                  </a:lnTo>
                  <a:cubicBezTo>
                    <a:pt x="21600" y="905"/>
                    <a:pt x="20693" y="0"/>
                    <a:pt x="19575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  <p:sp>
          <p:nvSpPr>
            <p:cNvPr id="80" name="AutoShape 85"/>
            <p:cNvSpPr/>
            <p:nvPr/>
          </p:nvSpPr>
          <p:spPr bwMode="auto">
            <a:xfrm>
              <a:off x="4889500" y="1557338"/>
              <a:ext cx="100013" cy="1111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200" y="21599"/>
                  </a:moveTo>
                  <a:lnTo>
                    <a:pt x="20400" y="21599"/>
                  </a:lnTo>
                  <a:cubicBezTo>
                    <a:pt x="21062" y="21599"/>
                    <a:pt x="21600" y="16748"/>
                    <a:pt x="21600" y="10800"/>
                  </a:cubicBezTo>
                  <a:cubicBezTo>
                    <a:pt x="21600" y="4830"/>
                    <a:pt x="21062" y="0"/>
                    <a:pt x="20400" y="0"/>
                  </a:cubicBezTo>
                  <a:lnTo>
                    <a:pt x="1200" y="0"/>
                  </a:lnTo>
                  <a:cubicBezTo>
                    <a:pt x="537" y="0"/>
                    <a:pt x="0" y="4830"/>
                    <a:pt x="0" y="10800"/>
                  </a:cubicBezTo>
                  <a:cubicBezTo>
                    <a:pt x="0" y="16748"/>
                    <a:pt x="537" y="21599"/>
                    <a:pt x="1200" y="2159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  <p:sp>
          <p:nvSpPr>
            <p:cNvPr id="81" name="AutoShape 86"/>
            <p:cNvSpPr/>
            <p:nvPr/>
          </p:nvSpPr>
          <p:spPr bwMode="auto">
            <a:xfrm>
              <a:off x="4889500" y="1522413"/>
              <a:ext cx="100013" cy="127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200" y="21599"/>
                  </a:moveTo>
                  <a:lnTo>
                    <a:pt x="20400" y="21599"/>
                  </a:lnTo>
                  <a:cubicBezTo>
                    <a:pt x="21062" y="21599"/>
                    <a:pt x="21600" y="16748"/>
                    <a:pt x="21600" y="10800"/>
                  </a:cubicBezTo>
                  <a:cubicBezTo>
                    <a:pt x="21600" y="4830"/>
                    <a:pt x="21062" y="0"/>
                    <a:pt x="20400" y="0"/>
                  </a:cubicBezTo>
                  <a:lnTo>
                    <a:pt x="1200" y="0"/>
                  </a:lnTo>
                  <a:cubicBezTo>
                    <a:pt x="537" y="0"/>
                    <a:pt x="0" y="4830"/>
                    <a:pt x="0" y="10800"/>
                  </a:cubicBezTo>
                  <a:cubicBezTo>
                    <a:pt x="0" y="16748"/>
                    <a:pt x="537" y="21599"/>
                    <a:pt x="1200" y="2159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  <p:sp>
          <p:nvSpPr>
            <p:cNvPr id="82" name="AutoShape 87"/>
            <p:cNvSpPr/>
            <p:nvPr/>
          </p:nvSpPr>
          <p:spPr bwMode="auto">
            <a:xfrm>
              <a:off x="4889500" y="1489075"/>
              <a:ext cx="100013" cy="127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200" y="21599"/>
                  </a:moveTo>
                  <a:lnTo>
                    <a:pt x="20400" y="21599"/>
                  </a:lnTo>
                  <a:cubicBezTo>
                    <a:pt x="21062" y="21599"/>
                    <a:pt x="21600" y="16748"/>
                    <a:pt x="21600" y="10800"/>
                  </a:cubicBezTo>
                  <a:cubicBezTo>
                    <a:pt x="21600" y="4830"/>
                    <a:pt x="21062" y="0"/>
                    <a:pt x="20400" y="0"/>
                  </a:cubicBezTo>
                  <a:lnTo>
                    <a:pt x="1200" y="0"/>
                  </a:lnTo>
                  <a:cubicBezTo>
                    <a:pt x="537" y="0"/>
                    <a:pt x="0" y="4830"/>
                    <a:pt x="0" y="10800"/>
                  </a:cubicBezTo>
                  <a:cubicBezTo>
                    <a:pt x="0" y="16748"/>
                    <a:pt x="537" y="21599"/>
                    <a:pt x="1200" y="2159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  <p:sp>
          <p:nvSpPr>
            <p:cNvPr id="83" name="AutoShape 88"/>
            <p:cNvSpPr/>
            <p:nvPr/>
          </p:nvSpPr>
          <p:spPr bwMode="auto">
            <a:xfrm>
              <a:off x="4765675" y="1725613"/>
              <a:ext cx="100013" cy="1111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400" y="0"/>
                  </a:moveTo>
                  <a:lnTo>
                    <a:pt x="1200" y="0"/>
                  </a:lnTo>
                  <a:cubicBezTo>
                    <a:pt x="537" y="0"/>
                    <a:pt x="0" y="4851"/>
                    <a:pt x="0" y="10800"/>
                  </a:cubicBezTo>
                  <a:cubicBezTo>
                    <a:pt x="0" y="16790"/>
                    <a:pt x="537" y="21599"/>
                    <a:pt x="1200" y="21599"/>
                  </a:cubicBezTo>
                  <a:lnTo>
                    <a:pt x="20400" y="21599"/>
                  </a:lnTo>
                  <a:cubicBezTo>
                    <a:pt x="21062" y="21599"/>
                    <a:pt x="21600" y="16790"/>
                    <a:pt x="21600" y="10800"/>
                  </a:cubicBezTo>
                  <a:cubicBezTo>
                    <a:pt x="21600" y="4851"/>
                    <a:pt x="21062" y="0"/>
                    <a:pt x="204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  <p:sp>
          <p:nvSpPr>
            <p:cNvPr id="84" name="AutoShape 89"/>
            <p:cNvSpPr/>
            <p:nvPr/>
          </p:nvSpPr>
          <p:spPr bwMode="auto">
            <a:xfrm>
              <a:off x="4765675" y="1692275"/>
              <a:ext cx="100013" cy="1111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400" y="0"/>
                  </a:moveTo>
                  <a:lnTo>
                    <a:pt x="1200" y="0"/>
                  </a:lnTo>
                  <a:cubicBezTo>
                    <a:pt x="537" y="0"/>
                    <a:pt x="0" y="4851"/>
                    <a:pt x="0" y="10800"/>
                  </a:cubicBezTo>
                  <a:cubicBezTo>
                    <a:pt x="0" y="16790"/>
                    <a:pt x="537" y="21599"/>
                    <a:pt x="1200" y="21599"/>
                  </a:cubicBezTo>
                  <a:lnTo>
                    <a:pt x="20400" y="21599"/>
                  </a:lnTo>
                  <a:cubicBezTo>
                    <a:pt x="21062" y="21599"/>
                    <a:pt x="21600" y="16790"/>
                    <a:pt x="21600" y="10800"/>
                  </a:cubicBezTo>
                  <a:cubicBezTo>
                    <a:pt x="21600" y="4851"/>
                    <a:pt x="21062" y="0"/>
                    <a:pt x="204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  <p:sp>
          <p:nvSpPr>
            <p:cNvPr id="85" name="AutoShape 90"/>
            <p:cNvSpPr/>
            <p:nvPr/>
          </p:nvSpPr>
          <p:spPr bwMode="auto">
            <a:xfrm>
              <a:off x="4765675" y="1658938"/>
              <a:ext cx="100013" cy="95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400" y="0"/>
                  </a:moveTo>
                  <a:lnTo>
                    <a:pt x="1200" y="0"/>
                  </a:lnTo>
                  <a:cubicBezTo>
                    <a:pt x="537" y="0"/>
                    <a:pt x="0" y="4851"/>
                    <a:pt x="0" y="10800"/>
                  </a:cubicBezTo>
                  <a:cubicBezTo>
                    <a:pt x="0" y="16790"/>
                    <a:pt x="537" y="21599"/>
                    <a:pt x="1200" y="21599"/>
                  </a:cubicBezTo>
                  <a:lnTo>
                    <a:pt x="20400" y="21599"/>
                  </a:lnTo>
                  <a:cubicBezTo>
                    <a:pt x="21062" y="21599"/>
                    <a:pt x="21600" y="16790"/>
                    <a:pt x="21600" y="10800"/>
                  </a:cubicBezTo>
                  <a:cubicBezTo>
                    <a:pt x="21600" y="4851"/>
                    <a:pt x="21062" y="0"/>
                    <a:pt x="204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  <p:sp>
          <p:nvSpPr>
            <p:cNvPr id="86" name="AutoShape 91"/>
            <p:cNvSpPr/>
            <p:nvPr/>
          </p:nvSpPr>
          <p:spPr bwMode="auto">
            <a:xfrm>
              <a:off x="4889500" y="1725613"/>
              <a:ext cx="100013" cy="1111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400" y="0"/>
                  </a:moveTo>
                  <a:lnTo>
                    <a:pt x="1200" y="0"/>
                  </a:lnTo>
                  <a:cubicBezTo>
                    <a:pt x="537" y="0"/>
                    <a:pt x="0" y="4851"/>
                    <a:pt x="0" y="10800"/>
                  </a:cubicBezTo>
                  <a:cubicBezTo>
                    <a:pt x="0" y="16790"/>
                    <a:pt x="537" y="21599"/>
                    <a:pt x="1200" y="21599"/>
                  </a:cubicBezTo>
                  <a:lnTo>
                    <a:pt x="20400" y="21599"/>
                  </a:lnTo>
                  <a:cubicBezTo>
                    <a:pt x="21062" y="21599"/>
                    <a:pt x="21600" y="16790"/>
                    <a:pt x="21600" y="10800"/>
                  </a:cubicBezTo>
                  <a:cubicBezTo>
                    <a:pt x="21600" y="4851"/>
                    <a:pt x="21062" y="0"/>
                    <a:pt x="204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  <p:sp>
          <p:nvSpPr>
            <p:cNvPr id="87" name="AutoShape 92"/>
            <p:cNvSpPr/>
            <p:nvPr/>
          </p:nvSpPr>
          <p:spPr bwMode="auto">
            <a:xfrm>
              <a:off x="4889500" y="1692275"/>
              <a:ext cx="100013" cy="1111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400" y="0"/>
                  </a:moveTo>
                  <a:lnTo>
                    <a:pt x="1200" y="0"/>
                  </a:lnTo>
                  <a:cubicBezTo>
                    <a:pt x="537" y="0"/>
                    <a:pt x="0" y="4851"/>
                    <a:pt x="0" y="10800"/>
                  </a:cubicBezTo>
                  <a:cubicBezTo>
                    <a:pt x="0" y="16790"/>
                    <a:pt x="537" y="21599"/>
                    <a:pt x="1200" y="21599"/>
                  </a:cubicBezTo>
                  <a:lnTo>
                    <a:pt x="20400" y="21599"/>
                  </a:lnTo>
                  <a:cubicBezTo>
                    <a:pt x="21062" y="21599"/>
                    <a:pt x="21600" y="16790"/>
                    <a:pt x="21600" y="10800"/>
                  </a:cubicBezTo>
                  <a:cubicBezTo>
                    <a:pt x="21600" y="4851"/>
                    <a:pt x="21062" y="0"/>
                    <a:pt x="204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  <p:sp>
          <p:nvSpPr>
            <p:cNvPr id="88" name="AutoShape 93"/>
            <p:cNvSpPr/>
            <p:nvPr/>
          </p:nvSpPr>
          <p:spPr bwMode="auto">
            <a:xfrm>
              <a:off x="4889500" y="1658938"/>
              <a:ext cx="100013" cy="95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400" y="0"/>
                  </a:moveTo>
                  <a:lnTo>
                    <a:pt x="1200" y="0"/>
                  </a:lnTo>
                  <a:cubicBezTo>
                    <a:pt x="537" y="0"/>
                    <a:pt x="0" y="4851"/>
                    <a:pt x="0" y="10800"/>
                  </a:cubicBezTo>
                  <a:cubicBezTo>
                    <a:pt x="0" y="16790"/>
                    <a:pt x="537" y="21599"/>
                    <a:pt x="1200" y="21599"/>
                  </a:cubicBezTo>
                  <a:lnTo>
                    <a:pt x="20400" y="21599"/>
                  </a:lnTo>
                  <a:cubicBezTo>
                    <a:pt x="21062" y="21599"/>
                    <a:pt x="21600" y="16790"/>
                    <a:pt x="21600" y="10800"/>
                  </a:cubicBezTo>
                  <a:cubicBezTo>
                    <a:pt x="21600" y="4851"/>
                    <a:pt x="21062" y="0"/>
                    <a:pt x="204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  <p:sp>
          <p:nvSpPr>
            <p:cNvPr id="89" name="AutoShape 94"/>
            <p:cNvSpPr/>
            <p:nvPr/>
          </p:nvSpPr>
          <p:spPr bwMode="auto">
            <a:xfrm>
              <a:off x="4765675" y="1590675"/>
              <a:ext cx="223838" cy="1111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060" y="0"/>
                  </a:moveTo>
                  <a:lnTo>
                    <a:pt x="540" y="0"/>
                  </a:lnTo>
                  <a:cubicBezTo>
                    <a:pt x="242" y="0"/>
                    <a:pt x="0" y="4851"/>
                    <a:pt x="0" y="10800"/>
                  </a:cubicBezTo>
                  <a:cubicBezTo>
                    <a:pt x="0" y="16769"/>
                    <a:pt x="242" y="21599"/>
                    <a:pt x="540" y="21599"/>
                  </a:cubicBezTo>
                  <a:lnTo>
                    <a:pt x="21060" y="21599"/>
                  </a:lnTo>
                  <a:cubicBezTo>
                    <a:pt x="21357" y="21599"/>
                    <a:pt x="21600" y="16769"/>
                    <a:pt x="21600" y="10800"/>
                  </a:cubicBezTo>
                  <a:cubicBezTo>
                    <a:pt x="21600" y="4851"/>
                    <a:pt x="21357" y="0"/>
                    <a:pt x="2106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  <p:sp>
          <p:nvSpPr>
            <p:cNvPr id="90" name="AutoShape 95"/>
            <p:cNvSpPr/>
            <p:nvPr/>
          </p:nvSpPr>
          <p:spPr bwMode="auto">
            <a:xfrm>
              <a:off x="4765675" y="1624013"/>
              <a:ext cx="223838" cy="1111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060" y="0"/>
                  </a:moveTo>
                  <a:lnTo>
                    <a:pt x="540" y="0"/>
                  </a:lnTo>
                  <a:cubicBezTo>
                    <a:pt x="242" y="0"/>
                    <a:pt x="0" y="4851"/>
                    <a:pt x="0" y="10800"/>
                  </a:cubicBezTo>
                  <a:cubicBezTo>
                    <a:pt x="0" y="16790"/>
                    <a:pt x="242" y="21599"/>
                    <a:pt x="540" y="21599"/>
                  </a:cubicBezTo>
                  <a:lnTo>
                    <a:pt x="21060" y="21599"/>
                  </a:lnTo>
                  <a:cubicBezTo>
                    <a:pt x="21357" y="21599"/>
                    <a:pt x="21600" y="16790"/>
                    <a:pt x="21600" y="10800"/>
                  </a:cubicBezTo>
                  <a:cubicBezTo>
                    <a:pt x="21600" y="4851"/>
                    <a:pt x="21357" y="0"/>
                    <a:pt x="2106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  <p:sp>
          <p:nvSpPr>
            <p:cNvPr id="91" name="AutoShape 96"/>
            <p:cNvSpPr/>
            <p:nvPr/>
          </p:nvSpPr>
          <p:spPr bwMode="auto">
            <a:xfrm>
              <a:off x="4765675" y="1466850"/>
              <a:ext cx="100013" cy="1016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4799" y="4792"/>
                  </a:moveTo>
                  <a:lnTo>
                    <a:pt x="16800" y="4792"/>
                  </a:lnTo>
                  <a:lnTo>
                    <a:pt x="16800" y="16797"/>
                  </a:lnTo>
                  <a:lnTo>
                    <a:pt x="4799" y="16797"/>
                  </a:lnTo>
                  <a:cubicBezTo>
                    <a:pt x="4799" y="16797"/>
                    <a:pt x="4799" y="4792"/>
                    <a:pt x="4799" y="4792"/>
                  </a:cubicBezTo>
                  <a:close/>
                  <a:moveTo>
                    <a:pt x="2399" y="21600"/>
                  </a:moveTo>
                  <a:lnTo>
                    <a:pt x="19199" y="21600"/>
                  </a:lnTo>
                  <a:cubicBezTo>
                    <a:pt x="20527" y="21600"/>
                    <a:pt x="21600" y="20523"/>
                    <a:pt x="21600" y="19198"/>
                  </a:cubicBezTo>
                  <a:lnTo>
                    <a:pt x="21600" y="2401"/>
                  </a:lnTo>
                  <a:cubicBezTo>
                    <a:pt x="21600" y="1076"/>
                    <a:pt x="20527" y="0"/>
                    <a:pt x="19199" y="0"/>
                  </a:cubicBezTo>
                  <a:lnTo>
                    <a:pt x="2399" y="0"/>
                  </a:lnTo>
                  <a:cubicBezTo>
                    <a:pt x="1072" y="0"/>
                    <a:pt x="0" y="1076"/>
                    <a:pt x="0" y="2401"/>
                  </a:cubicBezTo>
                  <a:lnTo>
                    <a:pt x="0" y="19198"/>
                  </a:lnTo>
                  <a:cubicBezTo>
                    <a:pt x="0" y="20523"/>
                    <a:pt x="1072" y="21600"/>
                    <a:pt x="2399" y="2160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</p:grpSp>
      <p:grpSp>
        <p:nvGrpSpPr>
          <p:cNvPr id="92" name="组合 91"/>
          <p:cNvGrpSpPr/>
          <p:nvPr/>
        </p:nvGrpSpPr>
        <p:grpSpPr>
          <a:xfrm flipH="1">
            <a:off x="1028055" y="2585247"/>
            <a:ext cx="475626" cy="475626"/>
            <a:chOff x="2473104" y="2145028"/>
            <a:chExt cx="359165" cy="359165"/>
          </a:xfrm>
          <a:solidFill>
            <a:schemeClr val="bg1"/>
          </a:solidFill>
        </p:grpSpPr>
        <p:sp>
          <p:nvSpPr>
            <p:cNvPr id="93" name="AutoShape 126"/>
            <p:cNvSpPr/>
            <p:nvPr/>
          </p:nvSpPr>
          <p:spPr bwMode="auto">
            <a:xfrm>
              <a:off x="2473104" y="2145028"/>
              <a:ext cx="359165" cy="35916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3499" y="14850"/>
                  </a:moveTo>
                  <a:cubicBezTo>
                    <a:pt x="9772" y="14850"/>
                    <a:pt x="6749" y="11827"/>
                    <a:pt x="6749" y="8100"/>
                  </a:cubicBezTo>
                  <a:cubicBezTo>
                    <a:pt x="6749" y="4372"/>
                    <a:pt x="9772" y="1350"/>
                    <a:pt x="13499" y="1350"/>
                  </a:cubicBezTo>
                  <a:cubicBezTo>
                    <a:pt x="17227" y="1350"/>
                    <a:pt x="20249" y="4372"/>
                    <a:pt x="20249" y="8100"/>
                  </a:cubicBezTo>
                  <a:cubicBezTo>
                    <a:pt x="20249" y="11827"/>
                    <a:pt x="17227" y="14850"/>
                    <a:pt x="13499" y="14850"/>
                  </a:cubicBezTo>
                  <a:moveTo>
                    <a:pt x="3236" y="20042"/>
                  </a:moveTo>
                  <a:cubicBezTo>
                    <a:pt x="3019" y="20266"/>
                    <a:pt x="2718" y="20408"/>
                    <a:pt x="2382" y="20408"/>
                  </a:cubicBezTo>
                  <a:cubicBezTo>
                    <a:pt x="1724" y="20408"/>
                    <a:pt x="1191" y="19875"/>
                    <a:pt x="1191" y="19218"/>
                  </a:cubicBezTo>
                  <a:cubicBezTo>
                    <a:pt x="1191" y="18881"/>
                    <a:pt x="1332" y="18580"/>
                    <a:pt x="1557" y="18363"/>
                  </a:cubicBezTo>
                  <a:lnTo>
                    <a:pt x="1551" y="18358"/>
                  </a:lnTo>
                  <a:lnTo>
                    <a:pt x="6996" y="12913"/>
                  </a:lnTo>
                  <a:cubicBezTo>
                    <a:pt x="7472" y="13555"/>
                    <a:pt x="8039" y="14122"/>
                    <a:pt x="8680" y="14599"/>
                  </a:cubicBezTo>
                  <a:cubicBezTo>
                    <a:pt x="8680" y="14599"/>
                    <a:pt x="3236" y="20042"/>
                    <a:pt x="3236" y="20042"/>
                  </a:cubicBezTo>
                  <a:close/>
                  <a:moveTo>
                    <a:pt x="13499" y="0"/>
                  </a:moveTo>
                  <a:cubicBezTo>
                    <a:pt x="9026" y="0"/>
                    <a:pt x="5399" y="3626"/>
                    <a:pt x="5399" y="8100"/>
                  </a:cubicBezTo>
                  <a:cubicBezTo>
                    <a:pt x="5399" y="9467"/>
                    <a:pt x="5742" y="10754"/>
                    <a:pt x="6341" y="11884"/>
                  </a:cubicBezTo>
                  <a:lnTo>
                    <a:pt x="709" y="17515"/>
                  </a:lnTo>
                  <a:lnTo>
                    <a:pt x="713" y="17520"/>
                  </a:lnTo>
                  <a:cubicBezTo>
                    <a:pt x="274" y="17953"/>
                    <a:pt x="0" y="18552"/>
                    <a:pt x="0" y="19218"/>
                  </a:cubicBezTo>
                  <a:cubicBezTo>
                    <a:pt x="0" y="20533"/>
                    <a:pt x="1066" y="21599"/>
                    <a:pt x="2382" y="21599"/>
                  </a:cubicBezTo>
                  <a:cubicBezTo>
                    <a:pt x="3047" y="21599"/>
                    <a:pt x="3647" y="21326"/>
                    <a:pt x="4079" y="20885"/>
                  </a:cubicBezTo>
                  <a:lnTo>
                    <a:pt x="4078" y="20884"/>
                  </a:lnTo>
                  <a:lnTo>
                    <a:pt x="9708" y="15255"/>
                  </a:lnTo>
                  <a:cubicBezTo>
                    <a:pt x="10839" y="15856"/>
                    <a:pt x="12128" y="16200"/>
                    <a:pt x="13499" y="16200"/>
                  </a:cubicBezTo>
                  <a:cubicBezTo>
                    <a:pt x="17973" y="16200"/>
                    <a:pt x="21600" y="12573"/>
                    <a:pt x="21600" y="8100"/>
                  </a:cubicBezTo>
                  <a:cubicBezTo>
                    <a:pt x="21600" y="3626"/>
                    <a:pt x="17973" y="0"/>
                    <a:pt x="13499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  <p:sp>
          <p:nvSpPr>
            <p:cNvPr id="94" name="AutoShape 127"/>
            <p:cNvSpPr/>
            <p:nvPr/>
          </p:nvSpPr>
          <p:spPr bwMode="auto">
            <a:xfrm>
              <a:off x="2618611" y="2200897"/>
              <a:ext cx="84727" cy="8411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160" y="0"/>
                  </a:moveTo>
                  <a:cubicBezTo>
                    <a:pt x="9025" y="0"/>
                    <a:pt x="0" y="9025"/>
                    <a:pt x="0" y="20160"/>
                  </a:cubicBezTo>
                  <a:cubicBezTo>
                    <a:pt x="0" y="20954"/>
                    <a:pt x="644" y="21600"/>
                    <a:pt x="1440" y="21600"/>
                  </a:cubicBezTo>
                  <a:cubicBezTo>
                    <a:pt x="2235" y="21600"/>
                    <a:pt x="2880" y="20954"/>
                    <a:pt x="2880" y="20160"/>
                  </a:cubicBezTo>
                  <a:cubicBezTo>
                    <a:pt x="2880" y="10618"/>
                    <a:pt x="10617" y="2880"/>
                    <a:pt x="20160" y="2880"/>
                  </a:cubicBezTo>
                  <a:cubicBezTo>
                    <a:pt x="20955" y="2880"/>
                    <a:pt x="21599" y="2234"/>
                    <a:pt x="21599" y="1440"/>
                  </a:cubicBezTo>
                  <a:cubicBezTo>
                    <a:pt x="21599" y="645"/>
                    <a:pt x="20955" y="0"/>
                    <a:pt x="2016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39" grpId="0" animBg="1"/>
      <p:bldP spid="40" grpId="0" animBg="1"/>
      <p:bldP spid="41" grpId="0"/>
      <p:bldP spid="42" grpId="0"/>
      <p:bldP spid="44" grpId="0"/>
      <p:bldP spid="45" grpId="0"/>
      <p:bldP spid="47" grpId="0"/>
      <p:bldP spid="48" grpId="0"/>
      <p:bldP spid="50" grpId="0"/>
      <p:bldP spid="51" grpId="0"/>
      <p:bldP spid="7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Oval 9"/>
          <p:cNvSpPr>
            <a:spLocks noChangeArrowheads="1"/>
          </p:cNvSpPr>
          <p:nvPr/>
        </p:nvSpPr>
        <p:spPr bwMode="auto">
          <a:xfrm>
            <a:off x="6153701" y="3296196"/>
            <a:ext cx="350169" cy="35155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 defTabSz="514350"/>
            <a:endParaRPr lang="zh-CN" altLang="en-US" sz="1000">
              <a:solidFill>
                <a:prstClr val="white"/>
              </a:solidFill>
            </a:endParaRPr>
          </a:p>
        </p:txBody>
      </p:sp>
      <p:sp>
        <p:nvSpPr>
          <p:cNvPr id="96" name="Oval 9"/>
          <p:cNvSpPr>
            <a:spLocks noChangeArrowheads="1"/>
          </p:cNvSpPr>
          <p:nvPr/>
        </p:nvSpPr>
        <p:spPr bwMode="auto">
          <a:xfrm>
            <a:off x="6181139" y="3800508"/>
            <a:ext cx="350169" cy="35155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 defTabSz="514350"/>
            <a:endParaRPr lang="zh-CN" altLang="en-US" sz="1000" dirty="0">
              <a:solidFill>
                <a:prstClr val="white"/>
              </a:solidFill>
            </a:endParaRPr>
          </a:p>
        </p:txBody>
      </p:sp>
      <p:sp>
        <p:nvSpPr>
          <p:cNvPr id="18" name="Oval 9"/>
          <p:cNvSpPr>
            <a:spLocks noChangeArrowheads="1"/>
          </p:cNvSpPr>
          <p:nvPr/>
        </p:nvSpPr>
        <p:spPr bwMode="auto">
          <a:xfrm>
            <a:off x="578339" y="3281406"/>
            <a:ext cx="350169" cy="35155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 defTabSz="514350"/>
            <a:endParaRPr lang="zh-CN" altLang="en-US" sz="1000">
              <a:solidFill>
                <a:prstClr val="white"/>
              </a:solidFill>
            </a:endParaRPr>
          </a:p>
        </p:txBody>
      </p:sp>
      <p:sp>
        <p:nvSpPr>
          <p:cNvPr id="52" name="Oval 9"/>
          <p:cNvSpPr>
            <a:spLocks noChangeArrowheads="1"/>
          </p:cNvSpPr>
          <p:nvPr/>
        </p:nvSpPr>
        <p:spPr bwMode="auto">
          <a:xfrm>
            <a:off x="3297933" y="3298041"/>
            <a:ext cx="350169" cy="35155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 defTabSz="514350"/>
            <a:endParaRPr lang="zh-CN" altLang="en-US" sz="1000">
              <a:solidFill>
                <a:prstClr val="white"/>
              </a:solidFill>
            </a:endParaRPr>
          </a:p>
        </p:txBody>
      </p:sp>
      <p:sp>
        <p:nvSpPr>
          <p:cNvPr id="99" name="Oval 9"/>
          <p:cNvSpPr>
            <a:spLocks noChangeArrowheads="1"/>
          </p:cNvSpPr>
          <p:nvPr/>
        </p:nvSpPr>
        <p:spPr bwMode="auto">
          <a:xfrm>
            <a:off x="3297934" y="3881882"/>
            <a:ext cx="350169" cy="35155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 defTabSz="514350"/>
            <a:endParaRPr lang="zh-CN" altLang="en-US" sz="1000">
              <a:solidFill>
                <a:prstClr val="white"/>
              </a:solidFill>
            </a:endParaRPr>
          </a:p>
        </p:txBody>
      </p:sp>
      <p:sp>
        <p:nvSpPr>
          <p:cNvPr id="107" name="Oval 9"/>
          <p:cNvSpPr>
            <a:spLocks noChangeArrowheads="1"/>
          </p:cNvSpPr>
          <p:nvPr/>
        </p:nvSpPr>
        <p:spPr bwMode="auto">
          <a:xfrm>
            <a:off x="578337" y="3881882"/>
            <a:ext cx="350169" cy="35155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 defTabSz="514350"/>
            <a:endParaRPr lang="zh-CN" altLang="en-US" sz="1000">
              <a:solidFill>
                <a:prstClr val="white"/>
              </a:solidFill>
            </a:endParaRPr>
          </a:p>
        </p:txBody>
      </p:sp>
      <p:sp>
        <p:nvSpPr>
          <p:cNvPr id="4" name="矩形 3">
            <a:hlinkClick r:id="rId1"/>
          </p:cNvPr>
          <p:cNvSpPr/>
          <p:nvPr/>
        </p:nvSpPr>
        <p:spPr>
          <a:xfrm>
            <a:off x="0" y="961673"/>
            <a:ext cx="9144000" cy="1911556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5" name="图片 4">
            <a:hlinkClick r:id="rId1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39658"/>
            <a:ext cx="9144000" cy="1749552"/>
          </a:xfrm>
          <a:prstGeom prst="rect">
            <a:avLst/>
          </a:prstGeom>
        </p:spPr>
      </p:pic>
      <p:grpSp>
        <p:nvGrpSpPr>
          <p:cNvPr id="40" name="组合 39"/>
          <p:cNvGrpSpPr/>
          <p:nvPr/>
        </p:nvGrpSpPr>
        <p:grpSpPr>
          <a:xfrm>
            <a:off x="6238176" y="3355132"/>
            <a:ext cx="183134" cy="201001"/>
            <a:chOff x="1960563" y="-1427163"/>
            <a:chExt cx="455613" cy="500063"/>
          </a:xfrm>
          <a:solidFill>
            <a:schemeClr val="bg1"/>
          </a:solidFill>
        </p:grpSpPr>
        <p:sp>
          <p:nvSpPr>
            <p:cNvPr id="41" name="Freeform 19">
              <a:hlinkClick r:id="rId1"/>
            </p:cNvPr>
            <p:cNvSpPr/>
            <p:nvPr/>
          </p:nvSpPr>
          <p:spPr bwMode="auto">
            <a:xfrm>
              <a:off x="2284413" y="-1331913"/>
              <a:ext cx="131763" cy="320675"/>
            </a:xfrm>
            <a:custGeom>
              <a:avLst/>
              <a:gdLst>
                <a:gd name="T0" fmla="*/ 71 w 83"/>
                <a:gd name="T1" fmla="*/ 38 h 202"/>
                <a:gd name="T2" fmla="*/ 42 w 83"/>
                <a:gd name="T3" fmla="*/ 9 h 202"/>
                <a:gd name="T4" fmla="*/ 0 w 83"/>
                <a:gd name="T5" fmla="*/ 52 h 202"/>
                <a:gd name="T6" fmla="*/ 0 w 83"/>
                <a:gd name="T7" fmla="*/ 202 h 202"/>
                <a:gd name="T8" fmla="*/ 83 w 83"/>
                <a:gd name="T9" fmla="*/ 202 h 202"/>
                <a:gd name="T10" fmla="*/ 83 w 83"/>
                <a:gd name="T11" fmla="*/ 0 h 202"/>
                <a:gd name="T12" fmla="*/ 71 w 83"/>
                <a:gd name="T13" fmla="*/ 38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" h="202">
                  <a:moveTo>
                    <a:pt x="71" y="38"/>
                  </a:moveTo>
                  <a:lnTo>
                    <a:pt x="42" y="9"/>
                  </a:lnTo>
                  <a:lnTo>
                    <a:pt x="0" y="52"/>
                  </a:lnTo>
                  <a:lnTo>
                    <a:pt x="0" y="202"/>
                  </a:lnTo>
                  <a:lnTo>
                    <a:pt x="83" y="202"/>
                  </a:lnTo>
                  <a:lnTo>
                    <a:pt x="83" y="0"/>
                  </a:lnTo>
                  <a:lnTo>
                    <a:pt x="71" y="38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14350"/>
              <a:endParaRPr lang="zh-CN" altLang="en-US" sz="1000">
                <a:solidFill>
                  <a:prstClr val="white"/>
                </a:solidFill>
              </a:endParaRPr>
            </a:p>
          </p:txBody>
        </p:sp>
        <p:sp>
          <p:nvSpPr>
            <p:cNvPr id="42" name="Freeform 20">
              <a:hlinkClick r:id="rId1"/>
            </p:cNvPr>
            <p:cNvSpPr/>
            <p:nvPr/>
          </p:nvSpPr>
          <p:spPr bwMode="auto">
            <a:xfrm>
              <a:off x="2122488" y="-1222375"/>
              <a:ext cx="131763" cy="211138"/>
            </a:xfrm>
            <a:custGeom>
              <a:avLst/>
              <a:gdLst>
                <a:gd name="T0" fmla="*/ 11 w 35"/>
                <a:gd name="T1" fmla="*/ 9 h 56"/>
                <a:gd name="T2" fmla="*/ 0 w 35"/>
                <a:gd name="T3" fmla="*/ 2 h 56"/>
                <a:gd name="T4" fmla="*/ 0 w 35"/>
                <a:gd name="T5" fmla="*/ 56 h 56"/>
                <a:gd name="T6" fmla="*/ 35 w 35"/>
                <a:gd name="T7" fmla="*/ 56 h 56"/>
                <a:gd name="T8" fmla="*/ 35 w 35"/>
                <a:gd name="T9" fmla="*/ 0 h 56"/>
                <a:gd name="T10" fmla="*/ 26 w 35"/>
                <a:gd name="T11" fmla="*/ 8 h 56"/>
                <a:gd name="T12" fmla="*/ 17 w 35"/>
                <a:gd name="T13" fmla="*/ 11 h 56"/>
                <a:gd name="T14" fmla="*/ 11 w 35"/>
                <a:gd name="T15" fmla="*/ 9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56">
                  <a:moveTo>
                    <a:pt x="11" y="9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35" y="56"/>
                    <a:pt x="35" y="56"/>
                    <a:pt x="35" y="56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4" y="10"/>
                    <a:pt x="21" y="11"/>
                    <a:pt x="17" y="11"/>
                  </a:cubicBezTo>
                  <a:cubicBezTo>
                    <a:pt x="15" y="11"/>
                    <a:pt x="13" y="11"/>
                    <a:pt x="11" y="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14350"/>
              <a:endParaRPr lang="zh-CN" altLang="en-US" sz="1000" dirty="0">
                <a:solidFill>
                  <a:prstClr val="white"/>
                </a:solidFill>
              </a:endParaRPr>
            </a:p>
          </p:txBody>
        </p:sp>
        <p:sp>
          <p:nvSpPr>
            <p:cNvPr id="43" name="Freeform 21">
              <a:hlinkClick r:id="rId1"/>
            </p:cNvPr>
            <p:cNvSpPr/>
            <p:nvPr/>
          </p:nvSpPr>
          <p:spPr bwMode="auto">
            <a:xfrm>
              <a:off x="1960563" y="-1252538"/>
              <a:ext cx="131763" cy="241300"/>
            </a:xfrm>
            <a:custGeom>
              <a:avLst/>
              <a:gdLst>
                <a:gd name="T0" fmla="*/ 83 w 83"/>
                <a:gd name="T1" fmla="*/ 14 h 152"/>
                <a:gd name="T2" fmla="*/ 64 w 83"/>
                <a:gd name="T3" fmla="*/ 0 h 152"/>
                <a:gd name="T4" fmla="*/ 0 w 83"/>
                <a:gd name="T5" fmla="*/ 55 h 152"/>
                <a:gd name="T6" fmla="*/ 0 w 83"/>
                <a:gd name="T7" fmla="*/ 152 h 152"/>
                <a:gd name="T8" fmla="*/ 83 w 83"/>
                <a:gd name="T9" fmla="*/ 152 h 152"/>
                <a:gd name="T10" fmla="*/ 83 w 83"/>
                <a:gd name="T11" fmla="*/ 14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152">
                  <a:moveTo>
                    <a:pt x="83" y="14"/>
                  </a:moveTo>
                  <a:lnTo>
                    <a:pt x="64" y="0"/>
                  </a:lnTo>
                  <a:lnTo>
                    <a:pt x="0" y="55"/>
                  </a:lnTo>
                  <a:lnTo>
                    <a:pt x="0" y="152"/>
                  </a:lnTo>
                  <a:lnTo>
                    <a:pt x="83" y="152"/>
                  </a:lnTo>
                  <a:lnTo>
                    <a:pt x="83" y="14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14350"/>
              <a:endParaRPr lang="zh-CN" altLang="en-US" sz="1000">
                <a:solidFill>
                  <a:prstClr val="white"/>
                </a:solidFill>
              </a:endParaRPr>
            </a:p>
          </p:txBody>
        </p:sp>
        <p:sp>
          <p:nvSpPr>
            <p:cNvPr id="44" name="Rectangle 22">
              <a:hlinkClick r:id="rId1"/>
            </p:cNvPr>
            <p:cNvSpPr>
              <a:spLocks noChangeArrowheads="1"/>
            </p:cNvSpPr>
            <p:nvPr/>
          </p:nvSpPr>
          <p:spPr bwMode="auto">
            <a:xfrm>
              <a:off x="1960563" y="-976313"/>
              <a:ext cx="455613" cy="4921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14350"/>
              <a:endParaRPr lang="zh-CN" altLang="en-US" sz="1000">
                <a:solidFill>
                  <a:prstClr val="white"/>
                </a:solidFill>
              </a:endParaRPr>
            </a:p>
          </p:txBody>
        </p:sp>
        <p:sp>
          <p:nvSpPr>
            <p:cNvPr id="45" name="Freeform 23">
              <a:hlinkClick r:id="rId1"/>
            </p:cNvPr>
            <p:cNvSpPr/>
            <p:nvPr/>
          </p:nvSpPr>
          <p:spPr bwMode="auto">
            <a:xfrm>
              <a:off x="1960563" y="-1427163"/>
              <a:ext cx="450850" cy="223838"/>
            </a:xfrm>
            <a:custGeom>
              <a:avLst/>
              <a:gdLst>
                <a:gd name="T0" fmla="*/ 9 w 120"/>
                <a:gd name="T1" fmla="*/ 53 h 59"/>
                <a:gd name="T2" fmla="*/ 26 w 120"/>
                <a:gd name="T3" fmla="*/ 38 h 59"/>
                <a:gd name="T4" fmla="*/ 58 w 120"/>
                <a:gd name="T5" fmla="*/ 58 h 59"/>
                <a:gd name="T6" fmla="*/ 60 w 120"/>
                <a:gd name="T7" fmla="*/ 59 h 59"/>
                <a:gd name="T8" fmla="*/ 64 w 120"/>
                <a:gd name="T9" fmla="*/ 58 h 59"/>
                <a:gd name="T10" fmla="*/ 105 w 120"/>
                <a:gd name="T11" fmla="*/ 20 h 59"/>
                <a:gd name="T12" fmla="*/ 112 w 120"/>
                <a:gd name="T13" fmla="*/ 28 h 59"/>
                <a:gd name="T14" fmla="*/ 120 w 120"/>
                <a:gd name="T15" fmla="*/ 0 h 59"/>
                <a:gd name="T16" fmla="*/ 92 w 120"/>
                <a:gd name="T17" fmla="*/ 7 h 59"/>
                <a:gd name="T18" fmla="*/ 97 w 120"/>
                <a:gd name="T19" fmla="*/ 13 h 59"/>
                <a:gd name="T20" fmla="*/ 60 w 120"/>
                <a:gd name="T21" fmla="*/ 48 h 59"/>
                <a:gd name="T22" fmla="*/ 28 w 120"/>
                <a:gd name="T23" fmla="*/ 27 h 59"/>
                <a:gd name="T24" fmla="*/ 22 w 120"/>
                <a:gd name="T25" fmla="*/ 28 h 59"/>
                <a:gd name="T26" fmla="*/ 2 w 120"/>
                <a:gd name="T27" fmla="*/ 45 h 59"/>
                <a:gd name="T28" fmla="*/ 2 w 120"/>
                <a:gd name="T29" fmla="*/ 52 h 59"/>
                <a:gd name="T30" fmla="*/ 9 w 120"/>
                <a:gd name="T31" fmla="*/ 53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0" h="59">
                  <a:moveTo>
                    <a:pt x="9" y="53"/>
                  </a:moveTo>
                  <a:cubicBezTo>
                    <a:pt x="26" y="38"/>
                    <a:pt x="26" y="38"/>
                    <a:pt x="26" y="38"/>
                  </a:cubicBezTo>
                  <a:cubicBezTo>
                    <a:pt x="58" y="58"/>
                    <a:pt x="58" y="58"/>
                    <a:pt x="58" y="58"/>
                  </a:cubicBezTo>
                  <a:cubicBezTo>
                    <a:pt x="59" y="59"/>
                    <a:pt x="60" y="59"/>
                    <a:pt x="60" y="59"/>
                  </a:cubicBezTo>
                  <a:cubicBezTo>
                    <a:pt x="62" y="59"/>
                    <a:pt x="63" y="59"/>
                    <a:pt x="64" y="58"/>
                  </a:cubicBezTo>
                  <a:cubicBezTo>
                    <a:pt x="105" y="20"/>
                    <a:pt x="105" y="20"/>
                    <a:pt x="105" y="20"/>
                  </a:cubicBezTo>
                  <a:cubicBezTo>
                    <a:pt x="112" y="28"/>
                    <a:pt x="112" y="28"/>
                    <a:pt x="112" y="28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92" y="7"/>
                    <a:pt x="92" y="7"/>
                    <a:pt x="92" y="7"/>
                  </a:cubicBezTo>
                  <a:cubicBezTo>
                    <a:pt x="97" y="13"/>
                    <a:pt x="97" y="13"/>
                    <a:pt x="97" y="13"/>
                  </a:cubicBezTo>
                  <a:cubicBezTo>
                    <a:pt x="60" y="48"/>
                    <a:pt x="60" y="48"/>
                    <a:pt x="60" y="48"/>
                  </a:cubicBezTo>
                  <a:cubicBezTo>
                    <a:pt x="28" y="27"/>
                    <a:pt x="28" y="27"/>
                    <a:pt x="28" y="27"/>
                  </a:cubicBezTo>
                  <a:cubicBezTo>
                    <a:pt x="26" y="26"/>
                    <a:pt x="24" y="26"/>
                    <a:pt x="22" y="28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0" y="47"/>
                    <a:pt x="0" y="50"/>
                    <a:pt x="2" y="52"/>
                  </a:cubicBezTo>
                  <a:cubicBezTo>
                    <a:pt x="3" y="54"/>
                    <a:pt x="7" y="55"/>
                    <a:pt x="9" y="5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14350"/>
              <a:endParaRPr lang="zh-CN" altLang="en-US" sz="1000">
                <a:solidFill>
                  <a:prstClr val="white"/>
                </a:solidFill>
              </a:endParaRPr>
            </a:p>
          </p:txBody>
        </p:sp>
      </p:grpSp>
      <p:sp>
        <p:nvSpPr>
          <p:cNvPr id="110" name="Freeform 5">
            <a:hlinkClick r:id="rId1"/>
          </p:cNvPr>
          <p:cNvSpPr>
            <a:spLocks noEditPoints="1"/>
          </p:cNvSpPr>
          <p:nvPr/>
        </p:nvSpPr>
        <p:spPr bwMode="auto">
          <a:xfrm>
            <a:off x="3388386" y="3937397"/>
            <a:ext cx="200363" cy="208658"/>
          </a:xfrm>
          <a:custGeom>
            <a:avLst/>
            <a:gdLst>
              <a:gd name="T0" fmla="*/ 129 w 133"/>
              <a:gd name="T1" fmla="*/ 119 h 138"/>
              <a:gd name="T2" fmla="*/ 104 w 133"/>
              <a:gd name="T3" fmla="*/ 93 h 138"/>
              <a:gd name="T4" fmla="*/ 93 w 133"/>
              <a:gd name="T5" fmla="*/ 90 h 138"/>
              <a:gd name="T6" fmla="*/ 90 w 133"/>
              <a:gd name="T7" fmla="*/ 86 h 138"/>
              <a:gd name="T8" fmla="*/ 103 w 133"/>
              <a:gd name="T9" fmla="*/ 52 h 138"/>
              <a:gd name="T10" fmla="*/ 51 w 133"/>
              <a:gd name="T11" fmla="*/ 0 h 138"/>
              <a:gd name="T12" fmla="*/ 0 w 133"/>
              <a:gd name="T13" fmla="*/ 52 h 138"/>
              <a:gd name="T14" fmla="*/ 51 w 133"/>
              <a:gd name="T15" fmla="*/ 103 h 138"/>
              <a:gd name="T16" fmla="*/ 82 w 133"/>
              <a:gd name="T17" fmla="*/ 93 h 138"/>
              <a:gd name="T18" fmla="*/ 86 w 133"/>
              <a:gd name="T19" fmla="*/ 97 h 138"/>
              <a:gd name="T20" fmla="*/ 88 w 133"/>
              <a:gd name="T21" fmla="*/ 109 h 138"/>
              <a:gd name="T22" fmla="*/ 113 w 133"/>
              <a:gd name="T23" fmla="*/ 135 h 138"/>
              <a:gd name="T24" fmla="*/ 121 w 133"/>
              <a:gd name="T25" fmla="*/ 138 h 138"/>
              <a:gd name="T26" fmla="*/ 129 w 133"/>
              <a:gd name="T27" fmla="*/ 135 h 138"/>
              <a:gd name="T28" fmla="*/ 129 w 133"/>
              <a:gd name="T29" fmla="*/ 119 h 138"/>
              <a:gd name="T30" fmla="*/ 51 w 133"/>
              <a:gd name="T31" fmla="*/ 84 h 138"/>
              <a:gd name="T32" fmla="*/ 19 w 133"/>
              <a:gd name="T33" fmla="*/ 52 h 138"/>
              <a:gd name="T34" fmla="*/ 51 w 133"/>
              <a:gd name="T35" fmla="*/ 19 h 138"/>
              <a:gd name="T36" fmla="*/ 84 w 133"/>
              <a:gd name="T37" fmla="*/ 52 h 138"/>
              <a:gd name="T38" fmla="*/ 51 w 133"/>
              <a:gd name="T39" fmla="*/ 84 h 1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33" h="138">
                <a:moveTo>
                  <a:pt x="129" y="119"/>
                </a:moveTo>
                <a:cubicBezTo>
                  <a:pt x="104" y="93"/>
                  <a:pt x="104" y="93"/>
                  <a:pt x="104" y="93"/>
                </a:cubicBezTo>
                <a:cubicBezTo>
                  <a:pt x="102" y="90"/>
                  <a:pt x="97" y="89"/>
                  <a:pt x="93" y="90"/>
                </a:cubicBezTo>
                <a:cubicBezTo>
                  <a:pt x="90" y="86"/>
                  <a:pt x="90" y="86"/>
                  <a:pt x="90" y="86"/>
                </a:cubicBezTo>
                <a:cubicBezTo>
                  <a:pt x="98" y="77"/>
                  <a:pt x="103" y="65"/>
                  <a:pt x="103" y="52"/>
                </a:cubicBezTo>
                <a:cubicBezTo>
                  <a:pt x="103" y="23"/>
                  <a:pt x="80" y="0"/>
                  <a:pt x="51" y="0"/>
                </a:cubicBezTo>
                <a:cubicBezTo>
                  <a:pt x="23" y="0"/>
                  <a:pt x="0" y="23"/>
                  <a:pt x="0" y="52"/>
                </a:cubicBezTo>
                <a:cubicBezTo>
                  <a:pt x="0" y="80"/>
                  <a:pt x="23" y="103"/>
                  <a:pt x="51" y="103"/>
                </a:cubicBezTo>
                <a:cubicBezTo>
                  <a:pt x="63" y="103"/>
                  <a:pt x="73" y="99"/>
                  <a:pt x="82" y="93"/>
                </a:cubicBezTo>
                <a:cubicBezTo>
                  <a:pt x="86" y="97"/>
                  <a:pt x="86" y="97"/>
                  <a:pt x="86" y="97"/>
                </a:cubicBezTo>
                <a:cubicBezTo>
                  <a:pt x="84" y="101"/>
                  <a:pt x="85" y="106"/>
                  <a:pt x="88" y="109"/>
                </a:cubicBezTo>
                <a:cubicBezTo>
                  <a:pt x="113" y="135"/>
                  <a:pt x="113" y="135"/>
                  <a:pt x="113" y="135"/>
                </a:cubicBezTo>
                <a:cubicBezTo>
                  <a:pt x="115" y="137"/>
                  <a:pt x="118" y="138"/>
                  <a:pt x="121" y="138"/>
                </a:cubicBezTo>
                <a:cubicBezTo>
                  <a:pt x="124" y="138"/>
                  <a:pt x="126" y="137"/>
                  <a:pt x="129" y="135"/>
                </a:cubicBezTo>
                <a:cubicBezTo>
                  <a:pt x="133" y="131"/>
                  <a:pt x="133" y="124"/>
                  <a:pt x="129" y="119"/>
                </a:cubicBezTo>
                <a:close/>
                <a:moveTo>
                  <a:pt x="51" y="84"/>
                </a:moveTo>
                <a:cubicBezTo>
                  <a:pt x="33" y="84"/>
                  <a:pt x="19" y="70"/>
                  <a:pt x="19" y="52"/>
                </a:cubicBezTo>
                <a:cubicBezTo>
                  <a:pt x="19" y="33"/>
                  <a:pt x="33" y="19"/>
                  <a:pt x="51" y="19"/>
                </a:cubicBezTo>
                <a:cubicBezTo>
                  <a:pt x="70" y="19"/>
                  <a:pt x="84" y="33"/>
                  <a:pt x="84" y="52"/>
                </a:cubicBezTo>
                <a:cubicBezTo>
                  <a:pt x="84" y="70"/>
                  <a:pt x="70" y="84"/>
                  <a:pt x="51" y="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514350"/>
            <a:endParaRPr lang="zh-CN" altLang="en-US" sz="1000">
              <a:solidFill>
                <a:prstClr val="white"/>
              </a:solidFill>
            </a:endParaRPr>
          </a:p>
        </p:txBody>
      </p:sp>
      <p:sp>
        <p:nvSpPr>
          <p:cNvPr id="111" name="Freeform 17">
            <a:hlinkClick r:id="rId1"/>
          </p:cNvPr>
          <p:cNvSpPr/>
          <p:nvPr/>
        </p:nvSpPr>
        <p:spPr bwMode="auto">
          <a:xfrm>
            <a:off x="652922" y="3959092"/>
            <a:ext cx="201001" cy="186963"/>
          </a:xfrm>
          <a:custGeom>
            <a:avLst/>
            <a:gdLst>
              <a:gd name="T0" fmla="*/ 124 w 133"/>
              <a:gd name="T1" fmla="*/ 84 h 123"/>
              <a:gd name="T2" fmla="*/ 133 w 133"/>
              <a:gd name="T3" fmla="*/ 75 h 123"/>
              <a:gd name="T4" fmla="*/ 124 w 133"/>
              <a:gd name="T5" fmla="*/ 67 h 123"/>
              <a:gd name="T6" fmla="*/ 113 w 133"/>
              <a:gd name="T7" fmla="*/ 67 h 123"/>
              <a:gd name="T8" fmla="*/ 113 w 133"/>
              <a:gd name="T9" fmla="*/ 64 h 123"/>
              <a:gd name="T10" fmla="*/ 124 w 133"/>
              <a:gd name="T11" fmla="*/ 64 h 123"/>
              <a:gd name="T12" fmla="*/ 132 w 133"/>
              <a:gd name="T13" fmla="*/ 56 h 123"/>
              <a:gd name="T14" fmla="*/ 124 w 133"/>
              <a:gd name="T15" fmla="*/ 47 h 123"/>
              <a:gd name="T16" fmla="*/ 90 w 133"/>
              <a:gd name="T17" fmla="*/ 47 h 123"/>
              <a:gd name="T18" fmla="*/ 74 w 133"/>
              <a:gd name="T19" fmla="*/ 23 h 123"/>
              <a:gd name="T20" fmla="*/ 64 w 133"/>
              <a:gd name="T21" fmla="*/ 0 h 123"/>
              <a:gd name="T22" fmla="*/ 54 w 133"/>
              <a:gd name="T23" fmla="*/ 5 h 123"/>
              <a:gd name="T24" fmla="*/ 48 w 133"/>
              <a:gd name="T25" fmla="*/ 33 h 123"/>
              <a:gd name="T26" fmla="*/ 29 w 133"/>
              <a:gd name="T27" fmla="*/ 57 h 123"/>
              <a:gd name="T28" fmla="*/ 0 w 133"/>
              <a:gd name="T29" fmla="*/ 57 h 123"/>
              <a:gd name="T30" fmla="*/ 0 w 133"/>
              <a:gd name="T31" fmla="*/ 114 h 123"/>
              <a:gd name="T32" fmla="*/ 31 w 133"/>
              <a:gd name="T33" fmla="*/ 114 h 123"/>
              <a:gd name="T34" fmla="*/ 54 w 133"/>
              <a:gd name="T35" fmla="*/ 122 h 123"/>
              <a:gd name="T36" fmla="*/ 76 w 133"/>
              <a:gd name="T37" fmla="*/ 123 h 123"/>
              <a:gd name="T38" fmla="*/ 79 w 133"/>
              <a:gd name="T39" fmla="*/ 123 h 123"/>
              <a:gd name="T40" fmla="*/ 105 w 133"/>
              <a:gd name="T41" fmla="*/ 123 h 123"/>
              <a:gd name="T42" fmla="*/ 114 w 133"/>
              <a:gd name="T43" fmla="*/ 114 h 123"/>
              <a:gd name="T44" fmla="*/ 105 w 133"/>
              <a:gd name="T45" fmla="*/ 105 h 123"/>
              <a:gd name="T46" fmla="*/ 103 w 133"/>
              <a:gd name="T47" fmla="*/ 105 h 123"/>
              <a:gd name="T48" fmla="*/ 104 w 133"/>
              <a:gd name="T49" fmla="*/ 103 h 123"/>
              <a:gd name="T50" fmla="*/ 117 w 133"/>
              <a:gd name="T51" fmla="*/ 103 h 123"/>
              <a:gd name="T52" fmla="*/ 125 w 133"/>
              <a:gd name="T53" fmla="*/ 95 h 123"/>
              <a:gd name="T54" fmla="*/ 117 w 133"/>
              <a:gd name="T55" fmla="*/ 86 h 123"/>
              <a:gd name="T56" fmla="*/ 109 w 133"/>
              <a:gd name="T57" fmla="*/ 86 h 123"/>
              <a:gd name="T58" fmla="*/ 110 w 133"/>
              <a:gd name="T59" fmla="*/ 84 h 123"/>
              <a:gd name="T60" fmla="*/ 124 w 133"/>
              <a:gd name="T61" fmla="*/ 84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33" h="123">
                <a:moveTo>
                  <a:pt x="124" y="84"/>
                </a:moveTo>
                <a:cubicBezTo>
                  <a:pt x="129" y="84"/>
                  <a:pt x="133" y="80"/>
                  <a:pt x="133" y="75"/>
                </a:cubicBezTo>
                <a:cubicBezTo>
                  <a:pt x="133" y="71"/>
                  <a:pt x="129" y="67"/>
                  <a:pt x="124" y="67"/>
                </a:cubicBezTo>
                <a:cubicBezTo>
                  <a:pt x="113" y="67"/>
                  <a:pt x="113" y="67"/>
                  <a:pt x="113" y="67"/>
                </a:cubicBezTo>
                <a:cubicBezTo>
                  <a:pt x="113" y="66"/>
                  <a:pt x="113" y="65"/>
                  <a:pt x="113" y="64"/>
                </a:cubicBezTo>
                <a:cubicBezTo>
                  <a:pt x="124" y="64"/>
                  <a:pt x="124" y="64"/>
                  <a:pt x="124" y="64"/>
                </a:cubicBezTo>
                <a:cubicBezTo>
                  <a:pt x="129" y="64"/>
                  <a:pt x="132" y="61"/>
                  <a:pt x="132" y="56"/>
                </a:cubicBezTo>
                <a:cubicBezTo>
                  <a:pt x="132" y="51"/>
                  <a:pt x="129" y="47"/>
                  <a:pt x="124" y="47"/>
                </a:cubicBezTo>
                <a:cubicBezTo>
                  <a:pt x="90" y="47"/>
                  <a:pt x="90" y="47"/>
                  <a:pt x="90" y="47"/>
                </a:cubicBezTo>
                <a:cubicBezTo>
                  <a:pt x="66" y="45"/>
                  <a:pt x="73" y="31"/>
                  <a:pt x="74" y="23"/>
                </a:cubicBezTo>
                <a:cubicBezTo>
                  <a:pt x="75" y="8"/>
                  <a:pt x="69" y="0"/>
                  <a:pt x="64" y="0"/>
                </a:cubicBezTo>
                <a:cubicBezTo>
                  <a:pt x="63" y="0"/>
                  <a:pt x="53" y="1"/>
                  <a:pt x="54" y="5"/>
                </a:cubicBezTo>
                <a:cubicBezTo>
                  <a:pt x="54" y="8"/>
                  <a:pt x="56" y="24"/>
                  <a:pt x="48" y="33"/>
                </a:cubicBezTo>
                <a:cubicBezTo>
                  <a:pt x="42" y="40"/>
                  <a:pt x="33" y="52"/>
                  <a:pt x="29" y="57"/>
                </a:cubicBezTo>
                <a:cubicBezTo>
                  <a:pt x="0" y="57"/>
                  <a:pt x="0" y="57"/>
                  <a:pt x="0" y="57"/>
                </a:cubicBezTo>
                <a:cubicBezTo>
                  <a:pt x="0" y="114"/>
                  <a:pt x="0" y="114"/>
                  <a:pt x="0" y="114"/>
                </a:cubicBezTo>
                <a:cubicBezTo>
                  <a:pt x="31" y="114"/>
                  <a:pt x="31" y="114"/>
                  <a:pt x="31" y="114"/>
                </a:cubicBezTo>
                <a:cubicBezTo>
                  <a:pt x="38" y="119"/>
                  <a:pt x="46" y="121"/>
                  <a:pt x="54" y="122"/>
                </a:cubicBezTo>
                <a:cubicBezTo>
                  <a:pt x="61" y="122"/>
                  <a:pt x="69" y="122"/>
                  <a:pt x="76" y="123"/>
                </a:cubicBezTo>
                <a:cubicBezTo>
                  <a:pt x="77" y="123"/>
                  <a:pt x="78" y="123"/>
                  <a:pt x="79" y="123"/>
                </a:cubicBezTo>
                <a:cubicBezTo>
                  <a:pt x="105" y="123"/>
                  <a:pt x="105" y="123"/>
                  <a:pt x="105" y="123"/>
                </a:cubicBezTo>
                <a:cubicBezTo>
                  <a:pt x="110" y="123"/>
                  <a:pt x="114" y="119"/>
                  <a:pt x="114" y="114"/>
                </a:cubicBezTo>
                <a:cubicBezTo>
                  <a:pt x="114" y="109"/>
                  <a:pt x="110" y="105"/>
                  <a:pt x="105" y="105"/>
                </a:cubicBezTo>
                <a:cubicBezTo>
                  <a:pt x="103" y="105"/>
                  <a:pt x="103" y="105"/>
                  <a:pt x="103" y="105"/>
                </a:cubicBezTo>
                <a:cubicBezTo>
                  <a:pt x="103" y="105"/>
                  <a:pt x="103" y="104"/>
                  <a:pt x="104" y="103"/>
                </a:cubicBezTo>
                <a:cubicBezTo>
                  <a:pt x="117" y="103"/>
                  <a:pt x="117" y="103"/>
                  <a:pt x="117" y="103"/>
                </a:cubicBezTo>
                <a:cubicBezTo>
                  <a:pt x="122" y="103"/>
                  <a:pt x="125" y="99"/>
                  <a:pt x="125" y="95"/>
                </a:cubicBezTo>
                <a:cubicBezTo>
                  <a:pt x="125" y="90"/>
                  <a:pt x="122" y="86"/>
                  <a:pt x="117" y="86"/>
                </a:cubicBezTo>
                <a:cubicBezTo>
                  <a:pt x="109" y="86"/>
                  <a:pt x="109" y="86"/>
                  <a:pt x="109" y="86"/>
                </a:cubicBezTo>
                <a:cubicBezTo>
                  <a:pt x="109" y="85"/>
                  <a:pt x="110" y="85"/>
                  <a:pt x="110" y="84"/>
                </a:cubicBezTo>
                <a:lnTo>
                  <a:pt x="124" y="8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514350"/>
            <a:endParaRPr lang="zh-CN" altLang="en-US" sz="1000">
              <a:solidFill>
                <a:prstClr val="white"/>
              </a:solidFill>
            </a:endParaRPr>
          </a:p>
        </p:txBody>
      </p:sp>
      <p:sp>
        <p:nvSpPr>
          <p:cNvPr id="112" name="KSO_Shape"/>
          <p:cNvSpPr/>
          <p:nvPr/>
        </p:nvSpPr>
        <p:spPr bwMode="auto">
          <a:xfrm>
            <a:off x="6244708" y="3851953"/>
            <a:ext cx="191839" cy="230668"/>
          </a:xfrm>
          <a:custGeom>
            <a:avLst/>
            <a:gdLst>
              <a:gd name="T0" fmla="*/ 1027535 w 3807"/>
              <a:gd name="T1" fmla="*/ 421530 h 4578"/>
              <a:gd name="T2" fmla="*/ 1012969 w 3807"/>
              <a:gd name="T3" fmla="*/ 343716 h 4578"/>
              <a:gd name="T4" fmla="*/ 1007143 w 3807"/>
              <a:gd name="T5" fmla="*/ 311258 h 4578"/>
              <a:gd name="T6" fmla="*/ 986334 w 3807"/>
              <a:gd name="T7" fmla="*/ 272559 h 4578"/>
              <a:gd name="T8" fmla="*/ 1073314 w 3807"/>
              <a:gd name="T9" fmla="*/ 24551 h 4578"/>
              <a:gd name="T10" fmla="*/ 885204 w 3807"/>
              <a:gd name="T11" fmla="*/ 8322 h 4578"/>
              <a:gd name="T12" fmla="*/ 685024 w 3807"/>
              <a:gd name="T13" fmla="*/ 99453 h 4578"/>
              <a:gd name="T14" fmla="*/ 568495 w 3807"/>
              <a:gd name="T15" fmla="*/ 26216 h 4578"/>
              <a:gd name="T16" fmla="*/ 476936 w 3807"/>
              <a:gd name="T17" fmla="*/ 89882 h 4578"/>
              <a:gd name="T18" fmla="*/ 605534 w 3807"/>
              <a:gd name="T19" fmla="*/ 303768 h 4578"/>
              <a:gd name="T20" fmla="*/ 574321 w 3807"/>
              <a:gd name="T21" fmla="*/ 334977 h 4578"/>
              <a:gd name="T22" fmla="*/ 598459 w 3807"/>
              <a:gd name="T23" fmla="*/ 377421 h 4578"/>
              <a:gd name="T24" fmla="*/ 325032 w 3807"/>
              <a:gd name="T25" fmla="*/ 603375 h 4578"/>
              <a:gd name="T26" fmla="*/ 174377 w 3807"/>
              <a:gd name="T27" fmla="*/ 800200 h 4578"/>
              <a:gd name="T28" fmla="*/ 37040 w 3807"/>
              <a:gd name="T29" fmla="*/ 1164305 h 4578"/>
              <a:gd name="T30" fmla="*/ 9156 w 3807"/>
              <a:gd name="T31" fmla="*/ 1559204 h 4578"/>
              <a:gd name="T32" fmla="*/ 68253 w 3807"/>
              <a:gd name="T33" fmla="*/ 1722739 h 4578"/>
              <a:gd name="T34" fmla="*/ 192689 w 3807"/>
              <a:gd name="T35" fmla="*/ 1839669 h 4578"/>
              <a:gd name="T36" fmla="*/ 395366 w 3807"/>
              <a:gd name="T37" fmla="*/ 1892516 h 4578"/>
              <a:gd name="T38" fmla="*/ 1220640 w 3807"/>
              <a:gd name="T39" fmla="*/ 1889604 h 4578"/>
              <a:gd name="T40" fmla="*/ 1412081 w 3807"/>
              <a:gd name="T41" fmla="*/ 1827185 h 4578"/>
              <a:gd name="T42" fmla="*/ 1527361 w 3807"/>
              <a:gd name="T43" fmla="*/ 1703182 h 4578"/>
              <a:gd name="T44" fmla="*/ 1581464 w 3807"/>
              <a:gd name="T45" fmla="*/ 1510102 h 4578"/>
              <a:gd name="T46" fmla="*/ 1533604 w 3807"/>
              <a:gd name="T47" fmla="*/ 1111042 h 4578"/>
              <a:gd name="T48" fmla="*/ 1388359 w 3807"/>
              <a:gd name="T49" fmla="*/ 762333 h 4578"/>
              <a:gd name="T50" fmla="*/ 1125753 w 3807"/>
              <a:gd name="T51" fmla="*/ 1626615 h 4578"/>
              <a:gd name="T52" fmla="*/ 969271 w 3807"/>
              <a:gd name="T53" fmla="*/ 1655328 h 4578"/>
              <a:gd name="T54" fmla="*/ 717485 w 3807"/>
              <a:gd name="T55" fmla="*/ 1631609 h 4578"/>
              <a:gd name="T56" fmla="*/ 531039 w 3807"/>
              <a:gd name="T57" fmla="*/ 1654495 h 4578"/>
              <a:gd name="T58" fmla="*/ 500658 w 3807"/>
              <a:gd name="T59" fmla="*/ 1596239 h 4578"/>
              <a:gd name="T60" fmla="*/ 608447 w 3807"/>
              <a:gd name="T61" fmla="*/ 1495121 h 4578"/>
              <a:gd name="T62" fmla="*/ 643822 w 3807"/>
              <a:gd name="T63" fmla="*/ 1398581 h 4578"/>
              <a:gd name="T64" fmla="*/ 433654 w 3807"/>
              <a:gd name="T65" fmla="*/ 1333666 h 4578"/>
              <a:gd name="T66" fmla="*/ 442394 w 3807"/>
              <a:gd name="T67" fmla="*/ 1266255 h 4578"/>
              <a:gd name="T68" fmla="*/ 459457 w 3807"/>
              <a:gd name="T69" fmla="*/ 1180534 h 4578"/>
              <a:gd name="T70" fmla="*/ 422417 w 3807"/>
              <a:gd name="T71" fmla="*/ 1121861 h 4578"/>
              <a:gd name="T72" fmla="*/ 479849 w 3807"/>
              <a:gd name="T73" fmla="*/ 1068598 h 4578"/>
              <a:gd name="T74" fmla="*/ 581812 w 3807"/>
              <a:gd name="T75" fmla="*/ 896324 h 4578"/>
              <a:gd name="T76" fmla="*/ 696260 w 3807"/>
              <a:gd name="T77" fmla="*/ 757339 h 4578"/>
              <a:gd name="T78" fmla="*/ 881874 w 3807"/>
              <a:gd name="T79" fmla="*/ 720721 h 4578"/>
              <a:gd name="T80" fmla="*/ 1050425 w 3807"/>
              <a:gd name="T81" fmla="*/ 779394 h 4578"/>
              <a:gd name="T82" fmla="*/ 1151555 w 3807"/>
              <a:gd name="T83" fmla="*/ 917546 h 4578"/>
              <a:gd name="T84" fmla="*/ 1133660 w 3807"/>
              <a:gd name="T85" fmla="*/ 993280 h 4578"/>
              <a:gd name="T86" fmla="*/ 1076644 w 3807"/>
              <a:gd name="T87" fmla="*/ 969977 h 4578"/>
              <a:gd name="T88" fmla="*/ 1002981 w 3807"/>
              <a:gd name="T89" fmla="*/ 843476 h 4578"/>
              <a:gd name="T90" fmla="*/ 901018 w 3807"/>
              <a:gd name="T91" fmla="*/ 794790 h 4578"/>
              <a:gd name="T92" fmla="*/ 785322 w 3807"/>
              <a:gd name="T93" fmla="*/ 811435 h 4578"/>
              <a:gd name="T94" fmla="*/ 715820 w 3807"/>
              <a:gd name="T95" fmla="*/ 887585 h 4578"/>
              <a:gd name="T96" fmla="*/ 726225 w 3807"/>
              <a:gd name="T97" fmla="*/ 1059027 h 4578"/>
              <a:gd name="T98" fmla="*/ 970519 w 3807"/>
              <a:gd name="T99" fmla="*/ 1106048 h 4578"/>
              <a:gd name="T100" fmla="*/ 940555 w 3807"/>
              <a:gd name="T101" fmla="*/ 1175957 h 4578"/>
              <a:gd name="T102" fmla="*/ 928070 w 3807"/>
              <a:gd name="T103" fmla="*/ 1261678 h 4578"/>
              <a:gd name="T104" fmla="*/ 970103 w 3807"/>
              <a:gd name="T105" fmla="*/ 1320767 h 4578"/>
              <a:gd name="T106" fmla="*/ 903515 w 3807"/>
              <a:gd name="T107" fmla="*/ 1375695 h 4578"/>
              <a:gd name="T108" fmla="*/ 739959 w 3807"/>
              <a:gd name="T109" fmla="*/ 1503028 h 4578"/>
              <a:gd name="T110" fmla="*/ 759103 w 3807"/>
              <a:gd name="T111" fmla="*/ 1554626 h 4578"/>
              <a:gd name="T112" fmla="*/ 1006727 w 3807"/>
              <a:gd name="T113" fmla="*/ 1570855 h 4578"/>
              <a:gd name="T114" fmla="*/ 1138238 w 3807"/>
              <a:gd name="T115" fmla="*/ 1524250 h 4578"/>
              <a:gd name="T116" fmla="*/ 1182352 w 3807"/>
              <a:gd name="T117" fmla="*/ 1548801 h 4578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3807" h="4578">
                <a:moveTo>
                  <a:pt x="3118" y="1530"/>
                </a:moveTo>
                <a:lnTo>
                  <a:pt x="3118" y="1530"/>
                </a:lnTo>
                <a:lnTo>
                  <a:pt x="3099" y="1512"/>
                </a:lnTo>
                <a:lnTo>
                  <a:pt x="3077" y="1494"/>
                </a:lnTo>
                <a:lnTo>
                  <a:pt x="3031" y="1454"/>
                </a:lnTo>
                <a:lnTo>
                  <a:pt x="2980" y="1413"/>
                </a:lnTo>
                <a:lnTo>
                  <a:pt x="2925" y="1371"/>
                </a:lnTo>
                <a:lnTo>
                  <a:pt x="2809" y="1285"/>
                </a:lnTo>
                <a:lnTo>
                  <a:pt x="2692" y="1197"/>
                </a:lnTo>
                <a:lnTo>
                  <a:pt x="2636" y="1154"/>
                </a:lnTo>
                <a:lnTo>
                  <a:pt x="2582" y="1112"/>
                </a:lnTo>
                <a:lnTo>
                  <a:pt x="2533" y="1071"/>
                </a:lnTo>
                <a:lnTo>
                  <a:pt x="2510" y="1052"/>
                </a:lnTo>
                <a:lnTo>
                  <a:pt x="2489" y="1031"/>
                </a:lnTo>
                <a:lnTo>
                  <a:pt x="2469" y="1013"/>
                </a:lnTo>
                <a:lnTo>
                  <a:pt x="2451" y="995"/>
                </a:lnTo>
                <a:lnTo>
                  <a:pt x="2434" y="976"/>
                </a:lnTo>
                <a:lnTo>
                  <a:pt x="2419" y="959"/>
                </a:lnTo>
                <a:lnTo>
                  <a:pt x="2407" y="943"/>
                </a:lnTo>
                <a:lnTo>
                  <a:pt x="2396" y="926"/>
                </a:lnTo>
                <a:lnTo>
                  <a:pt x="2388" y="911"/>
                </a:lnTo>
                <a:lnTo>
                  <a:pt x="2383" y="897"/>
                </a:lnTo>
                <a:lnTo>
                  <a:pt x="2370" y="857"/>
                </a:lnTo>
                <a:lnTo>
                  <a:pt x="2386" y="854"/>
                </a:lnTo>
                <a:lnTo>
                  <a:pt x="2400" y="850"/>
                </a:lnTo>
                <a:lnTo>
                  <a:pt x="2413" y="844"/>
                </a:lnTo>
                <a:lnTo>
                  <a:pt x="2424" y="836"/>
                </a:lnTo>
                <a:lnTo>
                  <a:pt x="2434" y="826"/>
                </a:lnTo>
                <a:lnTo>
                  <a:pt x="2437" y="821"/>
                </a:lnTo>
                <a:lnTo>
                  <a:pt x="2440" y="816"/>
                </a:lnTo>
                <a:lnTo>
                  <a:pt x="2443" y="811"/>
                </a:lnTo>
                <a:lnTo>
                  <a:pt x="2445" y="805"/>
                </a:lnTo>
                <a:lnTo>
                  <a:pt x="2446" y="799"/>
                </a:lnTo>
                <a:lnTo>
                  <a:pt x="2446" y="794"/>
                </a:lnTo>
                <a:lnTo>
                  <a:pt x="2446" y="787"/>
                </a:lnTo>
                <a:lnTo>
                  <a:pt x="2444" y="781"/>
                </a:lnTo>
                <a:lnTo>
                  <a:pt x="2442" y="775"/>
                </a:lnTo>
                <a:lnTo>
                  <a:pt x="2439" y="768"/>
                </a:lnTo>
                <a:lnTo>
                  <a:pt x="2436" y="762"/>
                </a:lnTo>
                <a:lnTo>
                  <a:pt x="2431" y="757"/>
                </a:lnTo>
                <a:lnTo>
                  <a:pt x="2425" y="752"/>
                </a:lnTo>
                <a:lnTo>
                  <a:pt x="2420" y="748"/>
                </a:lnTo>
                <a:lnTo>
                  <a:pt x="2414" y="744"/>
                </a:lnTo>
                <a:lnTo>
                  <a:pt x="2407" y="740"/>
                </a:lnTo>
                <a:lnTo>
                  <a:pt x="2400" y="737"/>
                </a:lnTo>
                <a:lnTo>
                  <a:pt x="2392" y="734"/>
                </a:lnTo>
                <a:lnTo>
                  <a:pt x="2384" y="732"/>
                </a:lnTo>
                <a:lnTo>
                  <a:pt x="2376" y="731"/>
                </a:lnTo>
                <a:lnTo>
                  <a:pt x="2366" y="730"/>
                </a:lnTo>
                <a:lnTo>
                  <a:pt x="2357" y="730"/>
                </a:lnTo>
                <a:lnTo>
                  <a:pt x="2352" y="730"/>
                </a:lnTo>
                <a:lnTo>
                  <a:pt x="2354" y="716"/>
                </a:lnTo>
                <a:lnTo>
                  <a:pt x="2356" y="704"/>
                </a:lnTo>
                <a:lnTo>
                  <a:pt x="2359" y="691"/>
                </a:lnTo>
                <a:lnTo>
                  <a:pt x="2362" y="680"/>
                </a:lnTo>
                <a:lnTo>
                  <a:pt x="2370" y="655"/>
                </a:lnTo>
                <a:lnTo>
                  <a:pt x="2382" y="630"/>
                </a:lnTo>
                <a:lnTo>
                  <a:pt x="2395" y="604"/>
                </a:lnTo>
                <a:lnTo>
                  <a:pt x="2410" y="577"/>
                </a:lnTo>
                <a:lnTo>
                  <a:pt x="2445" y="515"/>
                </a:lnTo>
                <a:lnTo>
                  <a:pt x="2464" y="479"/>
                </a:lnTo>
                <a:lnTo>
                  <a:pt x="2486" y="438"/>
                </a:lnTo>
                <a:lnTo>
                  <a:pt x="2507" y="394"/>
                </a:lnTo>
                <a:lnTo>
                  <a:pt x="2530" y="343"/>
                </a:lnTo>
                <a:lnTo>
                  <a:pt x="2554" y="286"/>
                </a:lnTo>
                <a:lnTo>
                  <a:pt x="2578" y="222"/>
                </a:lnTo>
                <a:lnTo>
                  <a:pt x="2602" y="152"/>
                </a:lnTo>
                <a:lnTo>
                  <a:pt x="2614" y="113"/>
                </a:lnTo>
                <a:lnTo>
                  <a:pt x="2627" y="74"/>
                </a:lnTo>
                <a:lnTo>
                  <a:pt x="2579" y="59"/>
                </a:lnTo>
                <a:lnTo>
                  <a:pt x="2535" y="47"/>
                </a:lnTo>
                <a:lnTo>
                  <a:pt x="2494" y="36"/>
                </a:lnTo>
                <a:lnTo>
                  <a:pt x="2455" y="27"/>
                </a:lnTo>
                <a:lnTo>
                  <a:pt x="2418" y="19"/>
                </a:lnTo>
                <a:lnTo>
                  <a:pt x="2384" y="13"/>
                </a:lnTo>
                <a:lnTo>
                  <a:pt x="2352" y="8"/>
                </a:lnTo>
                <a:lnTo>
                  <a:pt x="2322" y="3"/>
                </a:lnTo>
                <a:lnTo>
                  <a:pt x="2293" y="1"/>
                </a:lnTo>
                <a:lnTo>
                  <a:pt x="2265" y="0"/>
                </a:lnTo>
                <a:lnTo>
                  <a:pt x="2240" y="0"/>
                </a:lnTo>
                <a:lnTo>
                  <a:pt x="2216" y="2"/>
                </a:lnTo>
                <a:lnTo>
                  <a:pt x="2193" y="5"/>
                </a:lnTo>
                <a:lnTo>
                  <a:pt x="2171" y="10"/>
                </a:lnTo>
                <a:lnTo>
                  <a:pt x="2148" y="14"/>
                </a:lnTo>
                <a:lnTo>
                  <a:pt x="2127" y="20"/>
                </a:lnTo>
                <a:lnTo>
                  <a:pt x="2107" y="27"/>
                </a:lnTo>
                <a:lnTo>
                  <a:pt x="2086" y="35"/>
                </a:lnTo>
                <a:lnTo>
                  <a:pt x="2065" y="44"/>
                </a:lnTo>
                <a:lnTo>
                  <a:pt x="2044" y="54"/>
                </a:lnTo>
                <a:lnTo>
                  <a:pt x="2002" y="78"/>
                </a:lnTo>
                <a:lnTo>
                  <a:pt x="1957" y="103"/>
                </a:lnTo>
                <a:lnTo>
                  <a:pt x="1907" y="132"/>
                </a:lnTo>
                <a:lnTo>
                  <a:pt x="1852" y="163"/>
                </a:lnTo>
                <a:lnTo>
                  <a:pt x="1791" y="197"/>
                </a:lnTo>
                <a:lnTo>
                  <a:pt x="1757" y="215"/>
                </a:lnTo>
                <a:lnTo>
                  <a:pt x="1720" y="234"/>
                </a:lnTo>
                <a:lnTo>
                  <a:pt x="1694" y="238"/>
                </a:lnTo>
                <a:lnTo>
                  <a:pt x="1670" y="240"/>
                </a:lnTo>
                <a:lnTo>
                  <a:pt x="1646" y="239"/>
                </a:lnTo>
                <a:lnTo>
                  <a:pt x="1624" y="237"/>
                </a:lnTo>
                <a:lnTo>
                  <a:pt x="1603" y="233"/>
                </a:lnTo>
                <a:lnTo>
                  <a:pt x="1584" y="225"/>
                </a:lnTo>
                <a:lnTo>
                  <a:pt x="1566" y="218"/>
                </a:lnTo>
                <a:lnTo>
                  <a:pt x="1548" y="209"/>
                </a:lnTo>
                <a:lnTo>
                  <a:pt x="1532" y="199"/>
                </a:lnTo>
                <a:lnTo>
                  <a:pt x="1516" y="188"/>
                </a:lnTo>
                <a:lnTo>
                  <a:pt x="1500" y="176"/>
                </a:lnTo>
                <a:lnTo>
                  <a:pt x="1486" y="162"/>
                </a:lnTo>
                <a:lnTo>
                  <a:pt x="1457" y="136"/>
                </a:lnTo>
                <a:lnTo>
                  <a:pt x="1428" y="109"/>
                </a:lnTo>
                <a:lnTo>
                  <a:pt x="1413" y="97"/>
                </a:lnTo>
                <a:lnTo>
                  <a:pt x="1398" y="85"/>
                </a:lnTo>
                <a:lnTo>
                  <a:pt x="1382" y="73"/>
                </a:lnTo>
                <a:lnTo>
                  <a:pt x="1366" y="63"/>
                </a:lnTo>
                <a:lnTo>
                  <a:pt x="1350" y="53"/>
                </a:lnTo>
                <a:lnTo>
                  <a:pt x="1331" y="45"/>
                </a:lnTo>
                <a:lnTo>
                  <a:pt x="1313" y="38"/>
                </a:lnTo>
                <a:lnTo>
                  <a:pt x="1293" y="33"/>
                </a:lnTo>
                <a:lnTo>
                  <a:pt x="1271" y="30"/>
                </a:lnTo>
                <a:lnTo>
                  <a:pt x="1249" y="29"/>
                </a:lnTo>
                <a:lnTo>
                  <a:pt x="1225" y="31"/>
                </a:lnTo>
                <a:lnTo>
                  <a:pt x="1199" y="35"/>
                </a:lnTo>
                <a:lnTo>
                  <a:pt x="1171" y="41"/>
                </a:lnTo>
                <a:lnTo>
                  <a:pt x="1142" y="50"/>
                </a:lnTo>
                <a:lnTo>
                  <a:pt x="1110" y="63"/>
                </a:lnTo>
                <a:lnTo>
                  <a:pt x="1077" y="79"/>
                </a:lnTo>
                <a:lnTo>
                  <a:pt x="1112" y="150"/>
                </a:lnTo>
                <a:lnTo>
                  <a:pt x="1146" y="216"/>
                </a:lnTo>
                <a:lnTo>
                  <a:pt x="1179" y="275"/>
                </a:lnTo>
                <a:lnTo>
                  <a:pt x="1211" y="330"/>
                </a:lnTo>
                <a:lnTo>
                  <a:pt x="1242" y="379"/>
                </a:lnTo>
                <a:lnTo>
                  <a:pt x="1270" y="424"/>
                </a:lnTo>
                <a:lnTo>
                  <a:pt x="1298" y="465"/>
                </a:lnTo>
                <a:lnTo>
                  <a:pt x="1324" y="503"/>
                </a:lnTo>
                <a:lnTo>
                  <a:pt x="1370" y="568"/>
                </a:lnTo>
                <a:lnTo>
                  <a:pt x="1390" y="597"/>
                </a:lnTo>
                <a:lnTo>
                  <a:pt x="1408" y="625"/>
                </a:lnTo>
                <a:lnTo>
                  <a:pt x="1423" y="652"/>
                </a:lnTo>
                <a:lnTo>
                  <a:pt x="1436" y="678"/>
                </a:lnTo>
                <a:lnTo>
                  <a:pt x="1442" y="691"/>
                </a:lnTo>
                <a:lnTo>
                  <a:pt x="1447" y="704"/>
                </a:lnTo>
                <a:lnTo>
                  <a:pt x="1452" y="716"/>
                </a:lnTo>
                <a:lnTo>
                  <a:pt x="1455" y="730"/>
                </a:lnTo>
                <a:lnTo>
                  <a:pt x="1439" y="733"/>
                </a:lnTo>
                <a:lnTo>
                  <a:pt x="1425" y="738"/>
                </a:lnTo>
                <a:lnTo>
                  <a:pt x="1412" y="744"/>
                </a:lnTo>
                <a:lnTo>
                  <a:pt x="1401" y="751"/>
                </a:lnTo>
                <a:lnTo>
                  <a:pt x="1391" y="760"/>
                </a:lnTo>
                <a:lnTo>
                  <a:pt x="1387" y="765"/>
                </a:lnTo>
                <a:lnTo>
                  <a:pt x="1384" y="770"/>
                </a:lnTo>
                <a:lnTo>
                  <a:pt x="1382" y="776"/>
                </a:lnTo>
                <a:lnTo>
                  <a:pt x="1380" y="782"/>
                </a:lnTo>
                <a:lnTo>
                  <a:pt x="1379" y="788"/>
                </a:lnTo>
                <a:lnTo>
                  <a:pt x="1378" y="794"/>
                </a:lnTo>
                <a:lnTo>
                  <a:pt x="1379" y="799"/>
                </a:lnTo>
                <a:lnTo>
                  <a:pt x="1380" y="805"/>
                </a:lnTo>
                <a:lnTo>
                  <a:pt x="1382" y="811"/>
                </a:lnTo>
                <a:lnTo>
                  <a:pt x="1384" y="816"/>
                </a:lnTo>
                <a:lnTo>
                  <a:pt x="1387" y="821"/>
                </a:lnTo>
                <a:lnTo>
                  <a:pt x="1391" y="826"/>
                </a:lnTo>
                <a:lnTo>
                  <a:pt x="1401" y="836"/>
                </a:lnTo>
                <a:lnTo>
                  <a:pt x="1412" y="843"/>
                </a:lnTo>
                <a:lnTo>
                  <a:pt x="1425" y="850"/>
                </a:lnTo>
                <a:lnTo>
                  <a:pt x="1439" y="854"/>
                </a:lnTo>
                <a:lnTo>
                  <a:pt x="1455" y="857"/>
                </a:lnTo>
                <a:lnTo>
                  <a:pt x="1454" y="866"/>
                </a:lnTo>
                <a:lnTo>
                  <a:pt x="1451" y="876"/>
                </a:lnTo>
                <a:lnTo>
                  <a:pt x="1445" y="892"/>
                </a:lnTo>
                <a:lnTo>
                  <a:pt x="1438" y="907"/>
                </a:lnTo>
                <a:lnTo>
                  <a:pt x="1428" y="923"/>
                </a:lnTo>
                <a:lnTo>
                  <a:pt x="1416" y="941"/>
                </a:lnTo>
                <a:lnTo>
                  <a:pt x="1401" y="959"/>
                </a:lnTo>
                <a:lnTo>
                  <a:pt x="1384" y="977"/>
                </a:lnTo>
                <a:lnTo>
                  <a:pt x="1366" y="997"/>
                </a:lnTo>
                <a:lnTo>
                  <a:pt x="1346" y="1016"/>
                </a:lnTo>
                <a:lnTo>
                  <a:pt x="1323" y="1035"/>
                </a:lnTo>
                <a:lnTo>
                  <a:pt x="1300" y="1056"/>
                </a:lnTo>
                <a:lnTo>
                  <a:pt x="1249" y="1097"/>
                </a:lnTo>
                <a:lnTo>
                  <a:pt x="1194" y="1141"/>
                </a:lnTo>
                <a:lnTo>
                  <a:pt x="1136" y="1185"/>
                </a:lnTo>
                <a:lnTo>
                  <a:pt x="1014" y="1275"/>
                </a:lnTo>
                <a:lnTo>
                  <a:pt x="893" y="1363"/>
                </a:lnTo>
                <a:lnTo>
                  <a:pt x="835" y="1407"/>
                </a:lnTo>
                <a:lnTo>
                  <a:pt x="781" y="1450"/>
                </a:lnTo>
                <a:lnTo>
                  <a:pt x="732" y="1491"/>
                </a:lnTo>
                <a:lnTo>
                  <a:pt x="710" y="1511"/>
                </a:lnTo>
                <a:lnTo>
                  <a:pt x="689" y="1530"/>
                </a:lnTo>
                <a:lnTo>
                  <a:pt x="666" y="1554"/>
                </a:lnTo>
                <a:lnTo>
                  <a:pt x="643" y="1579"/>
                </a:lnTo>
                <a:lnTo>
                  <a:pt x="619" y="1608"/>
                </a:lnTo>
                <a:lnTo>
                  <a:pt x="595" y="1639"/>
                </a:lnTo>
                <a:lnTo>
                  <a:pt x="570" y="1673"/>
                </a:lnTo>
                <a:lnTo>
                  <a:pt x="546" y="1709"/>
                </a:lnTo>
                <a:lnTo>
                  <a:pt x="520" y="1747"/>
                </a:lnTo>
                <a:lnTo>
                  <a:pt x="495" y="1788"/>
                </a:lnTo>
                <a:lnTo>
                  <a:pt x="470" y="1832"/>
                </a:lnTo>
                <a:lnTo>
                  <a:pt x="444" y="1877"/>
                </a:lnTo>
                <a:lnTo>
                  <a:pt x="419" y="1923"/>
                </a:lnTo>
                <a:lnTo>
                  <a:pt x="393" y="1972"/>
                </a:lnTo>
                <a:lnTo>
                  <a:pt x="369" y="2023"/>
                </a:lnTo>
                <a:lnTo>
                  <a:pt x="343" y="2076"/>
                </a:lnTo>
                <a:lnTo>
                  <a:pt x="319" y="2130"/>
                </a:lnTo>
                <a:lnTo>
                  <a:pt x="294" y="2185"/>
                </a:lnTo>
                <a:lnTo>
                  <a:pt x="271" y="2242"/>
                </a:lnTo>
                <a:lnTo>
                  <a:pt x="247" y="2300"/>
                </a:lnTo>
                <a:lnTo>
                  <a:pt x="224" y="2359"/>
                </a:lnTo>
                <a:lnTo>
                  <a:pt x="203" y="2420"/>
                </a:lnTo>
                <a:lnTo>
                  <a:pt x="181" y="2482"/>
                </a:lnTo>
                <a:lnTo>
                  <a:pt x="161" y="2544"/>
                </a:lnTo>
                <a:lnTo>
                  <a:pt x="141" y="2606"/>
                </a:lnTo>
                <a:lnTo>
                  <a:pt x="122" y="2670"/>
                </a:lnTo>
                <a:lnTo>
                  <a:pt x="105" y="2733"/>
                </a:lnTo>
                <a:lnTo>
                  <a:pt x="89" y="2798"/>
                </a:lnTo>
                <a:lnTo>
                  <a:pt x="73" y="2863"/>
                </a:lnTo>
                <a:lnTo>
                  <a:pt x="59" y="2928"/>
                </a:lnTo>
                <a:lnTo>
                  <a:pt x="46" y="2993"/>
                </a:lnTo>
                <a:lnTo>
                  <a:pt x="35" y="3058"/>
                </a:lnTo>
                <a:lnTo>
                  <a:pt x="24" y="3123"/>
                </a:lnTo>
                <a:lnTo>
                  <a:pt x="16" y="3188"/>
                </a:lnTo>
                <a:lnTo>
                  <a:pt x="10" y="3253"/>
                </a:lnTo>
                <a:lnTo>
                  <a:pt x="5" y="3317"/>
                </a:lnTo>
                <a:lnTo>
                  <a:pt x="1" y="3380"/>
                </a:lnTo>
                <a:lnTo>
                  <a:pt x="0" y="3443"/>
                </a:lnTo>
                <a:lnTo>
                  <a:pt x="0" y="3505"/>
                </a:lnTo>
                <a:lnTo>
                  <a:pt x="3" y="3567"/>
                </a:lnTo>
                <a:lnTo>
                  <a:pt x="7" y="3629"/>
                </a:lnTo>
                <a:lnTo>
                  <a:pt x="13" y="3688"/>
                </a:lnTo>
                <a:lnTo>
                  <a:pt x="22" y="3747"/>
                </a:lnTo>
                <a:lnTo>
                  <a:pt x="27" y="3775"/>
                </a:lnTo>
                <a:lnTo>
                  <a:pt x="32" y="3804"/>
                </a:lnTo>
                <a:lnTo>
                  <a:pt x="40" y="3832"/>
                </a:lnTo>
                <a:lnTo>
                  <a:pt x="46" y="3860"/>
                </a:lnTo>
                <a:lnTo>
                  <a:pt x="54" y="3887"/>
                </a:lnTo>
                <a:lnTo>
                  <a:pt x="62" y="3914"/>
                </a:lnTo>
                <a:lnTo>
                  <a:pt x="70" y="3941"/>
                </a:lnTo>
                <a:lnTo>
                  <a:pt x="80" y="3968"/>
                </a:lnTo>
                <a:lnTo>
                  <a:pt x="90" y="3993"/>
                </a:lnTo>
                <a:lnTo>
                  <a:pt x="101" y="4019"/>
                </a:lnTo>
                <a:lnTo>
                  <a:pt x="112" y="4044"/>
                </a:lnTo>
                <a:lnTo>
                  <a:pt x="124" y="4069"/>
                </a:lnTo>
                <a:lnTo>
                  <a:pt x="136" y="4093"/>
                </a:lnTo>
                <a:lnTo>
                  <a:pt x="150" y="4116"/>
                </a:lnTo>
                <a:lnTo>
                  <a:pt x="164" y="4140"/>
                </a:lnTo>
                <a:lnTo>
                  <a:pt x="179" y="4162"/>
                </a:lnTo>
                <a:lnTo>
                  <a:pt x="194" y="4185"/>
                </a:lnTo>
                <a:lnTo>
                  <a:pt x="211" y="4206"/>
                </a:lnTo>
                <a:lnTo>
                  <a:pt x="227" y="4227"/>
                </a:lnTo>
                <a:lnTo>
                  <a:pt x="244" y="4248"/>
                </a:lnTo>
                <a:lnTo>
                  <a:pt x="263" y="4268"/>
                </a:lnTo>
                <a:lnTo>
                  <a:pt x="282" y="4288"/>
                </a:lnTo>
                <a:lnTo>
                  <a:pt x="302" y="4307"/>
                </a:lnTo>
                <a:lnTo>
                  <a:pt x="323" y="4325"/>
                </a:lnTo>
                <a:lnTo>
                  <a:pt x="344" y="4343"/>
                </a:lnTo>
                <a:lnTo>
                  <a:pt x="367" y="4360"/>
                </a:lnTo>
                <a:lnTo>
                  <a:pt x="389" y="4376"/>
                </a:lnTo>
                <a:lnTo>
                  <a:pt x="413" y="4391"/>
                </a:lnTo>
                <a:lnTo>
                  <a:pt x="438" y="4407"/>
                </a:lnTo>
                <a:lnTo>
                  <a:pt x="463" y="4421"/>
                </a:lnTo>
                <a:lnTo>
                  <a:pt x="490" y="4435"/>
                </a:lnTo>
                <a:lnTo>
                  <a:pt x="516" y="4449"/>
                </a:lnTo>
                <a:lnTo>
                  <a:pt x="545" y="4461"/>
                </a:lnTo>
                <a:lnTo>
                  <a:pt x="573" y="4472"/>
                </a:lnTo>
                <a:lnTo>
                  <a:pt x="603" y="4483"/>
                </a:lnTo>
                <a:lnTo>
                  <a:pt x="634" y="4493"/>
                </a:lnTo>
                <a:lnTo>
                  <a:pt x="665" y="4503"/>
                </a:lnTo>
                <a:lnTo>
                  <a:pt x="698" y="4511"/>
                </a:lnTo>
                <a:lnTo>
                  <a:pt x="731" y="4519"/>
                </a:lnTo>
                <a:lnTo>
                  <a:pt x="765" y="4526"/>
                </a:lnTo>
                <a:lnTo>
                  <a:pt x="801" y="4532"/>
                </a:lnTo>
                <a:lnTo>
                  <a:pt x="836" y="4537"/>
                </a:lnTo>
                <a:lnTo>
                  <a:pt x="873" y="4541"/>
                </a:lnTo>
                <a:lnTo>
                  <a:pt x="912" y="4545"/>
                </a:lnTo>
                <a:lnTo>
                  <a:pt x="950" y="4548"/>
                </a:lnTo>
                <a:lnTo>
                  <a:pt x="990" y="4549"/>
                </a:lnTo>
                <a:lnTo>
                  <a:pt x="1475" y="4566"/>
                </a:lnTo>
                <a:lnTo>
                  <a:pt x="1751" y="4575"/>
                </a:lnTo>
                <a:lnTo>
                  <a:pt x="1874" y="4578"/>
                </a:lnTo>
                <a:lnTo>
                  <a:pt x="1903" y="4578"/>
                </a:lnTo>
                <a:lnTo>
                  <a:pt x="1932" y="4578"/>
                </a:lnTo>
                <a:lnTo>
                  <a:pt x="2056" y="4575"/>
                </a:lnTo>
                <a:lnTo>
                  <a:pt x="2332" y="4566"/>
                </a:lnTo>
                <a:lnTo>
                  <a:pt x="2817" y="4549"/>
                </a:lnTo>
                <a:lnTo>
                  <a:pt x="2856" y="4548"/>
                </a:lnTo>
                <a:lnTo>
                  <a:pt x="2895" y="4545"/>
                </a:lnTo>
                <a:lnTo>
                  <a:pt x="2933" y="4541"/>
                </a:lnTo>
                <a:lnTo>
                  <a:pt x="2970" y="4537"/>
                </a:lnTo>
                <a:lnTo>
                  <a:pt x="3006" y="4532"/>
                </a:lnTo>
                <a:lnTo>
                  <a:pt x="3042" y="4526"/>
                </a:lnTo>
                <a:lnTo>
                  <a:pt x="3075" y="4519"/>
                </a:lnTo>
                <a:lnTo>
                  <a:pt x="3109" y="4511"/>
                </a:lnTo>
                <a:lnTo>
                  <a:pt x="3142" y="4503"/>
                </a:lnTo>
                <a:lnTo>
                  <a:pt x="3173" y="4493"/>
                </a:lnTo>
                <a:lnTo>
                  <a:pt x="3204" y="4483"/>
                </a:lnTo>
                <a:lnTo>
                  <a:pt x="3233" y="4472"/>
                </a:lnTo>
                <a:lnTo>
                  <a:pt x="3262" y="4461"/>
                </a:lnTo>
                <a:lnTo>
                  <a:pt x="3290" y="4449"/>
                </a:lnTo>
                <a:lnTo>
                  <a:pt x="3317" y="4435"/>
                </a:lnTo>
                <a:lnTo>
                  <a:pt x="3343" y="4421"/>
                </a:lnTo>
                <a:lnTo>
                  <a:pt x="3369" y="4407"/>
                </a:lnTo>
                <a:lnTo>
                  <a:pt x="3393" y="4391"/>
                </a:lnTo>
                <a:lnTo>
                  <a:pt x="3418" y="4376"/>
                </a:lnTo>
                <a:lnTo>
                  <a:pt x="3440" y="4360"/>
                </a:lnTo>
                <a:lnTo>
                  <a:pt x="3462" y="4343"/>
                </a:lnTo>
                <a:lnTo>
                  <a:pt x="3484" y="4325"/>
                </a:lnTo>
                <a:lnTo>
                  <a:pt x="3504" y="4307"/>
                </a:lnTo>
                <a:lnTo>
                  <a:pt x="3525" y="4288"/>
                </a:lnTo>
                <a:lnTo>
                  <a:pt x="3544" y="4268"/>
                </a:lnTo>
                <a:lnTo>
                  <a:pt x="3562" y="4248"/>
                </a:lnTo>
                <a:lnTo>
                  <a:pt x="3580" y="4227"/>
                </a:lnTo>
                <a:lnTo>
                  <a:pt x="3596" y="4206"/>
                </a:lnTo>
                <a:lnTo>
                  <a:pt x="3612" y="4185"/>
                </a:lnTo>
                <a:lnTo>
                  <a:pt x="3628" y="4162"/>
                </a:lnTo>
                <a:lnTo>
                  <a:pt x="3643" y="4140"/>
                </a:lnTo>
                <a:lnTo>
                  <a:pt x="3657" y="4116"/>
                </a:lnTo>
                <a:lnTo>
                  <a:pt x="3670" y="4093"/>
                </a:lnTo>
                <a:lnTo>
                  <a:pt x="3683" y="4069"/>
                </a:lnTo>
                <a:lnTo>
                  <a:pt x="3695" y="4044"/>
                </a:lnTo>
                <a:lnTo>
                  <a:pt x="3706" y="4019"/>
                </a:lnTo>
                <a:lnTo>
                  <a:pt x="3716" y="3993"/>
                </a:lnTo>
                <a:lnTo>
                  <a:pt x="3726" y="3968"/>
                </a:lnTo>
                <a:lnTo>
                  <a:pt x="3737" y="3941"/>
                </a:lnTo>
                <a:lnTo>
                  <a:pt x="3745" y="3914"/>
                </a:lnTo>
                <a:lnTo>
                  <a:pt x="3753" y="3887"/>
                </a:lnTo>
                <a:lnTo>
                  <a:pt x="3760" y="3860"/>
                </a:lnTo>
                <a:lnTo>
                  <a:pt x="3767" y="3832"/>
                </a:lnTo>
                <a:lnTo>
                  <a:pt x="3774" y="3804"/>
                </a:lnTo>
                <a:lnTo>
                  <a:pt x="3779" y="3775"/>
                </a:lnTo>
                <a:lnTo>
                  <a:pt x="3784" y="3747"/>
                </a:lnTo>
                <a:lnTo>
                  <a:pt x="3794" y="3688"/>
                </a:lnTo>
                <a:lnTo>
                  <a:pt x="3800" y="3629"/>
                </a:lnTo>
                <a:lnTo>
                  <a:pt x="3804" y="3567"/>
                </a:lnTo>
                <a:lnTo>
                  <a:pt x="3807" y="3505"/>
                </a:lnTo>
                <a:lnTo>
                  <a:pt x="3807" y="3443"/>
                </a:lnTo>
                <a:lnTo>
                  <a:pt x="3806" y="3380"/>
                </a:lnTo>
                <a:lnTo>
                  <a:pt x="3802" y="3317"/>
                </a:lnTo>
                <a:lnTo>
                  <a:pt x="3797" y="3253"/>
                </a:lnTo>
                <a:lnTo>
                  <a:pt x="3791" y="3188"/>
                </a:lnTo>
                <a:lnTo>
                  <a:pt x="3781" y="3123"/>
                </a:lnTo>
                <a:lnTo>
                  <a:pt x="3772" y="3058"/>
                </a:lnTo>
                <a:lnTo>
                  <a:pt x="3761" y="2993"/>
                </a:lnTo>
                <a:lnTo>
                  <a:pt x="3748" y="2928"/>
                </a:lnTo>
                <a:lnTo>
                  <a:pt x="3733" y="2863"/>
                </a:lnTo>
                <a:lnTo>
                  <a:pt x="3718" y="2798"/>
                </a:lnTo>
                <a:lnTo>
                  <a:pt x="3702" y="2733"/>
                </a:lnTo>
                <a:lnTo>
                  <a:pt x="3685" y="2670"/>
                </a:lnTo>
                <a:lnTo>
                  <a:pt x="3665" y="2606"/>
                </a:lnTo>
                <a:lnTo>
                  <a:pt x="3646" y="2544"/>
                </a:lnTo>
                <a:lnTo>
                  <a:pt x="3625" y="2482"/>
                </a:lnTo>
                <a:lnTo>
                  <a:pt x="3604" y="2420"/>
                </a:lnTo>
                <a:lnTo>
                  <a:pt x="3582" y="2359"/>
                </a:lnTo>
                <a:lnTo>
                  <a:pt x="3559" y="2300"/>
                </a:lnTo>
                <a:lnTo>
                  <a:pt x="3536" y="2242"/>
                </a:lnTo>
                <a:lnTo>
                  <a:pt x="3512" y="2185"/>
                </a:lnTo>
                <a:lnTo>
                  <a:pt x="3488" y="2130"/>
                </a:lnTo>
                <a:lnTo>
                  <a:pt x="3463" y="2076"/>
                </a:lnTo>
                <a:lnTo>
                  <a:pt x="3438" y="2023"/>
                </a:lnTo>
                <a:lnTo>
                  <a:pt x="3413" y="1972"/>
                </a:lnTo>
                <a:lnTo>
                  <a:pt x="3388" y="1923"/>
                </a:lnTo>
                <a:lnTo>
                  <a:pt x="3363" y="1877"/>
                </a:lnTo>
                <a:lnTo>
                  <a:pt x="3336" y="1832"/>
                </a:lnTo>
                <a:lnTo>
                  <a:pt x="3311" y="1788"/>
                </a:lnTo>
                <a:lnTo>
                  <a:pt x="3286" y="1747"/>
                </a:lnTo>
                <a:lnTo>
                  <a:pt x="3261" y="1709"/>
                </a:lnTo>
                <a:lnTo>
                  <a:pt x="3236" y="1673"/>
                </a:lnTo>
                <a:lnTo>
                  <a:pt x="3211" y="1639"/>
                </a:lnTo>
                <a:lnTo>
                  <a:pt x="3187" y="1608"/>
                </a:lnTo>
                <a:lnTo>
                  <a:pt x="3164" y="1579"/>
                </a:lnTo>
                <a:lnTo>
                  <a:pt x="3141" y="1554"/>
                </a:lnTo>
                <a:lnTo>
                  <a:pt x="3118" y="1530"/>
                </a:lnTo>
                <a:close/>
                <a:moveTo>
                  <a:pt x="2776" y="3860"/>
                </a:moveTo>
                <a:lnTo>
                  <a:pt x="2776" y="3860"/>
                </a:lnTo>
                <a:lnTo>
                  <a:pt x="2751" y="3878"/>
                </a:lnTo>
                <a:lnTo>
                  <a:pt x="2728" y="3894"/>
                </a:lnTo>
                <a:lnTo>
                  <a:pt x="2705" y="3909"/>
                </a:lnTo>
                <a:lnTo>
                  <a:pt x="2681" y="3921"/>
                </a:lnTo>
                <a:lnTo>
                  <a:pt x="2660" y="3931"/>
                </a:lnTo>
                <a:lnTo>
                  <a:pt x="2638" y="3940"/>
                </a:lnTo>
                <a:lnTo>
                  <a:pt x="2617" y="3947"/>
                </a:lnTo>
                <a:lnTo>
                  <a:pt x="2597" y="3953"/>
                </a:lnTo>
                <a:lnTo>
                  <a:pt x="2577" y="3959"/>
                </a:lnTo>
                <a:lnTo>
                  <a:pt x="2558" y="3963"/>
                </a:lnTo>
                <a:lnTo>
                  <a:pt x="2521" y="3969"/>
                </a:lnTo>
                <a:lnTo>
                  <a:pt x="2487" y="3973"/>
                </a:lnTo>
                <a:lnTo>
                  <a:pt x="2455" y="3977"/>
                </a:lnTo>
                <a:lnTo>
                  <a:pt x="2428" y="3979"/>
                </a:lnTo>
                <a:lnTo>
                  <a:pt x="2398" y="3980"/>
                </a:lnTo>
                <a:lnTo>
                  <a:pt x="2365" y="3980"/>
                </a:lnTo>
                <a:lnTo>
                  <a:pt x="2329" y="3978"/>
                </a:lnTo>
                <a:lnTo>
                  <a:pt x="2289" y="3975"/>
                </a:lnTo>
                <a:lnTo>
                  <a:pt x="2246" y="3971"/>
                </a:lnTo>
                <a:lnTo>
                  <a:pt x="2199" y="3964"/>
                </a:lnTo>
                <a:lnTo>
                  <a:pt x="2149" y="3957"/>
                </a:lnTo>
                <a:lnTo>
                  <a:pt x="2046" y="3940"/>
                </a:lnTo>
                <a:lnTo>
                  <a:pt x="1956" y="3928"/>
                </a:lnTo>
                <a:lnTo>
                  <a:pt x="1916" y="3923"/>
                </a:lnTo>
                <a:lnTo>
                  <a:pt x="1879" y="3920"/>
                </a:lnTo>
                <a:lnTo>
                  <a:pt x="1847" y="3918"/>
                </a:lnTo>
                <a:lnTo>
                  <a:pt x="1818" y="3917"/>
                </a:lnTo>
                <a:lnTo>
                  <a:pt x="1786" y="3917"/>
                </a:lnTo>
                <a:lnTo>
                  <a:pt x="1754" y="3919"/>
                </a:lnTo>
                <a:lnTo>
                  <a:pt x="1724" y="3921"/>
                </a:lnTo>
                <a:lnTo>
                  <a:pt x="1692" y="3925"/>
                </a:lnTo>
                <a:lnTo>
                  <a:pt x="1661" y="3929"/>
                </a:lnTo>
                <a:lnTo>
                  <a:pt x="1631" y="3934"/>
                </a:lnTo>
                <a:lnTo>
                  <a:pt x="1601" y="3940"/>
                </a:lnTo>
                <a:lnTo>
                  <a:pt x="1573" y="3946"/>
                </a:lnTo>
                <a:lnTo>
                  <a:pt x="1516" y="3960"/>
                </a:lnTo>
                <a:lnTo>
                  <a:pt x="1462" y="3974"/>
                </a:lnTo>
                <a:lnTo>
                  <a:pt x="1362" y="4001"/>
                </a:lnTo>
                <a:lnTo>
                  <a:pt x="1350" y="4000"/>
                </a:lnTo>
                <a:lnTo>
                  <a:pt x="1338" y="3998"/>
                </a:lnTo>
                <a:lnTo>
                  <a:pt x="1327" y="3995"/>
                </a:lnTo>
                <a:lnTo>
                  <a:pt x="1317" y="3992"/>
                </a:lnTo>
                <a:lnTo>
                  <a:pt x="1296" y="3985"/>
                </a:lnTo>
                <a:lnTo>
                  <a:pt x="1276" y="3976"/>
                </a:lnTo>
                <a:lnTo>
                  <a:pt x="1259" y="3964"/>
                </a:lnTo>
                <a:lnTo>
                  <a:pt x="1243" y="3951"/>
                </a:lnTo>
                <a:lnTo>
                  <a:pt x="1229" y="3937"/>
                </a:lnTo>
                <a:lnTo>
                  <a:pt x="1223" y="3929"/>
                </a:lnTo>
                <a:lnTo>
                  <a:pt x="1218" y="3922"/>
                </a:lnTo>
                <a:lnTo>
                  <a:pt x="1213" y="3914"/>
                </a:lnTo>
                <a:lnTo>
                  <a:pt x="1209" y="3906"/>
                </a:lnTo>
                <a:lnTo>
                  <a:pt x="1206" y="3896"/>
                </a:lnTo>
                <a:lnTo>
                  <a:pt x="1203" y="3888"/>
                </a:lnTo>
                <a:lnTo>
                  <a:pt x="1201" y="3880"/>
                </a:lnTo>
                <a:lnTo>
                  <a:pt x="1200" y="3871"/>
                </a:lnTo>
                <a:lnTo>
                  <a:pt x="1199" y="3862"/>
                </a:lnTo>
                <a:lnTo>
                  <a:pt x="1200" y="3854"/>
                </a:lnTo>
                <a:lnTo>
                  <a:pt x="1201" y="3845"/>
                </a:lnTo>
                <a:lnTo>
                  <a:pt x="1203" y="3836"/>
                </a:lnTo>
                <a:lnTo>
                  <a:pt x="1206" y="3827"/>
                </a:lnTo>
                <a:lnTo>
                  <a:pt x="1210" y="3818"/>
                </a:lnTo>
                <a:lnTo>
                  <a:pt x="1215" y="3810"/>
                </a:lnTo>
                <a:lnTo>
                  <a:pt x="1220" y="3802"/>
                </a:lnTo>
                <a:lnTo>
                  <a:pt x="1227" y="3793"/>
                </a:lnTo>
                <a:lnTo>
                  <a:pt x="1236" y="3785"/>
                </a:lnTo>
                <a:lnTo>
                  <a:pt x="1288" y="3749"/>
                </a:lnTo>
                <a:lnTo>
                  <a:pt x="1314" y="3730"/>
                </a:lnTo>
                <a:lnTo>
                  <a:pt x="1341" y="3710"/>
                </a:lnTo>
                <a:lnTo>
                  <a:pt x="1367" y="3689"/>
                </a:lnTo>
                <a:lnTo>
                  <a:pt x="1392" y="3667"/>
                </a:lnTo>
                <a:lnTo>
                  <a:pt x="1417" y="3644"/>
                </a:lnTo>
                <a:lnTo>
                  <a:pt x="1440" y="3618"/>
                </a:lnTo>
                <a:lnTo>
                  <a:pt x="1462" y="3593"/>
                </a:lnTo>
                <a:lnTo>
                  <a:pt x="1472" y="3579"/>
                </a:lnTo>
                <a:lnTo>
                  <a:pt x="1482" y="3565"/>
                </a:lnTo>
                <a:lnTo>
                  <a:pt x="1491" y="3550"/>
                </a:lnTo>
                <a:lnTo>
                  <a:pt x="1499" y="3536"/>
                </a:lnTo>
                <a:lnTo>
                  <a:pt x="1508" y="3521"/>
                </a:lnTo>
                <a:lnTo>
                  <a:pt x="1515" y="3504"/>
                </a:lnTo>
                <a:lnTo>
                  <a:pt x="1522" y="3488"/>
                </a:lnTo>
                <a:lnTo>
                  <a:pt x="1528" y="3472"/>
                </a:lnTo>
                <a:lnTo>
                  <a:pt x="1533" y="3454"/>
                </a:lnTo>
                <a:lnTo>
                  <a:pt x="1537" y="3437"/>
                </a:lnTo>
                <a:lnTo>
                  <a:pt x="1541" y="3419"/>
                </a:lnTo>
                <a:lnTo>
                  <a:pt x="1544" y="3399"/>
                </a:lnTo>
                <a:lnTo>
                  <a:pt x="1546" y="3381"/>
                </a:lnTo>
                <a:lnTo>
                  <a:pt x="1547" y="3361"/>
                </a:lnTo>
                <a:lnTo>
                  <a:pt x="1547" y="3337"/>
                </a:lnTo>
                <a:lnTo>
                  <a:pt x="1547" y="3311"/>
                </a:lnTo>
                <a:lnTo>
                  <a:pt x="1164" y="3282"/>
                </a:lnTo>
                <a:lnTo>
                  <a:pt x="1151" y="3280"/>
                </a:lnTo>
                <a:lnTo>
                  <a:pt x="1137" y="3277"/>
                </a:lnTo>
                <a:lnTo>
                  <a:pt x="1124" y="3273"/>
                </a:lnTo>
                <a:lnTo>
                  <a:pt x="1111" y="3268"/>
                </a:lnTo>
                <a:lnTo>
                  <a:pt x="1099" y="3261"/>
                </a:lnTo>
                <a:lnTo>
                  <a:pt x="1088" y="3254"/>
                </a:lnTo>
                <a:lnTo>
                  <a:pt x="1077" y="3246"/>
                </a:lnTo>
                <a:lnTo>
                  <a:pt x="1066" y="3236"/>
                </a:lnTo>
                <a:lnTo>
                  <a:pt x="1057" y="3226"/>
                </a:lnTo>
                <a:lnTo>
                  <a:pt x="1049" y="3216"/>
                </a:lnTo>
                <a:lnTo>
                  <a:pt x="1042" y="3205"/>
                </a:lnTo>
                <a:lnTo>
                  <a:pt x="1036" y="3193"/>
                </a:lnTo>
                <a:lnTo>
                  <a:pt x="1030" y="3180"/>
                </a:lnTo>
                <a:lnTo>
                  <a:pt x="1026" y="3168"/>
                </a:lnTo>
                <a:lnTo>
                  <a:pt x="1024" y="3155"/>
                </a:lnTo>
                <a:lnTo>
                  <a:pt x="1022" y="3142"/>
                </a:lnTo>
                <a:lnTo>
                  <a:pt x="1022" y="3128"/>
                </a:lnTo>
                <a:lnTo>
                  <a:pt x="1023" y="3115"/>
                </a:lnTo>
                <a:lnTo>
                  <a:pt x="1025" y="3103"/>
                </a:lnTo>
                <a:lnTo>
                  <a:pt x="1029" y="3092"/>
                </a:lnTo>
                <a:lnTo>
                  <a:pt x="1034" y="3081"/>
                </a:lnTo>
                <a:lnTo>
                  <a:pt x="1040" y="3069"/>
                </a:lnTo>
                <a:lnTo>
                  <a:pt x="1047" y="3060"/>
                </a:lnTo>
                <a:lnTo>
                  <a:pt x="1055" y="3051"/>
                </a:lnTo>
                <a:lnTo>
                  <a:pt x="1063" y="3043"/>
                </a:lnTo>
                <a:lnTo>
                  <a:pt x="1074" y="3036"/>
                </a:lnTo>
                <a:lnTo>
                  <a:pt x="1085" y="3030"/>
                </a:lnTo>
                <a:lnTo>
                  <a:pt x="1096" y="3025"/>
                </a:lnTo>
                <a:lnTo>
                  <a:pt x="1108" y="3020"/>
                </a:lnTo>
                <a:lnTo>
                  <a:pt x="1120" y="3017"/>
                </a:lnTo>
                <a:lnTo>
                  <a:pt x="1134" y="3016"/>
                </a:lnTo>
                <a:lnTo>
                  <a:pt x="1148" y="3016"/>
                </a:lnTo>
                <a:lnTo>
                  <a:pt x="1518" y="3029"/>
                </a:lnTo>
                <a:lnTo>
                  <a:pt x="1463" y="2843"/>
                </a:lnTo>
                <a:lnTo>
                  <a:pt x="1145" y="2843"/>
                </a:lnTo>
                <a:lnTo>
                  <a:pt x="1131" y="2843"/>
                </a:lnTo>
                <a:lnTo>
                  <a:pt x="1117" y="2841"/>
                </a:lnTo>
                <a:lnTo>
                  <a:pt x="1104" y="2837"/>
                </a:lnTo>
                <a:lnTo>
                  <a:pt x="1092" y="2833"/>
                </a:lnTo>
                <a:lnTo>
                  <a:pt x="1081" y="2827"/>
                </a:lnTo>
                <a:lnTo>
                  <a:pt x="1070" y="2821"/>
                </a:lnTo>
                <a:lnTo>
                  <a:pt x="1059" y="2813"/>
                </a:lnTo>
                <a:lnTo>
                  <a:pt x="1050" y="2805"/>
                </a:lnTo>
                <a:lnTo>
                  <a:pt x="1042" y="2794"/>
                </a:lnTo>
                <a:lnTo>
                  <a:pt x="1035" y="2784"/>
                </a:lnTo>
                <a:lnTo>
                  <a:pt x="1028" y="2773"/>
                </a:lnTo>
                <a:lnTo>
                  <a:pt x="1023" y="2762"/>
                </a:lnTo>
                <a:lnTo>
                  <a:pt x="1019" y="2750"/>
                </a:lnTo>
                <a:lnTo>
                  <a:pt x="1016" y="2736"/>
                </a:lnTo>
                <a:lnTo>
                  <a:pt x="1015" y="2723"/>
                </a:lnTo>
                <a:lnTo>
                  <a:pt x="1014" y="2710"/>
                </a:lnTo>
                <a:lnTo>
                  <a:pt x="1015" y="2696"/>
                </a:lnTo>
                <a:lnTo>
                  <a:pt x="1018" y="2682"/>
                </a:lnTo>
                <a:lnTo>
                  <a:pt x="1021" y="2669"/>
                </a:lnTo>
                <a:lnTo>
                  <a:pt x="1026" y="2657"/>
                </a:lnTo>
                <a:lnTo>
                  <a:pt x="1032" y="2645"/>
                </a:lnTo>
                <a:lnTo>
                  <a:pt x="1039" y="2633"/>
                </a:lnTo>
                <a:lnTo>
                  <a:pt x="1047" y="2623"/>
                </a:lnTo>
                <a:lnTo>
                  <a:pt x="1056" y="2613"/>
                </a:lnTo>
                <a:lnTo>
                  <a:pt x="1065" y="2604"/>
                </a:lnTo>
                <a:lnTo>
                  <a:pt x="1077" y="2596"/>
                </a:lnTo>
                <a:lnTo>
                  <a:pt x="1088" y="2588"/>
                </a:lnTo>
                <a:lnTo>
                  <a:pt x="1100" y="2581"/>
                </a:lnTo>
                <a:lnTo>
                  <a:pt x="1112" y="2576"/>
                </a:lnTo>
                <a:lnTo>
                  <a:pt x="1126" y="2572"/>
                </a:lnTo>
                <a:lnTo>
                  <a:pt x="1139" y="2569"/>
                </a:lnTo>
                <a:lnTo>
                  <a:pt x="1153" y="2568"/>
                </a:lnTo>
                <a:lnTo>
                  <a:pt x="1390" y="2554"/>
                </a:lnTo>
                <a:lnTo>
                  <a:pt x="1383" y="2518"/>
                </a:lnTo>
                <a:lnTo>
                  <a:pt x="1378" y="2483"/>
                </a:lnTo>
                <a:lnTo>
                  <a:pt x="1374" y="2448"/>
                </a:lnTo>
                <a:lnTo>
                  <a:pt x="1371" y="2414"/>
                </a:lnTo>
                <a:lnTo>
                  <a:pt x="1369" y="2382"/>
                </a:lnTo>
                <a:lnTo>
                  <a:pt x="1369" y="2350"/>
                </a:lnTo>
                <a:lnTo>
                  <a:pt x="1370" y="2320"/>
                </a:lnTo>
                <a:lnTo>
                  <a:pt x="1372" y="2291"/>
                </a:lnTo>
                <a:lnTo>
                  <a:pt x="1376" y="2254"/>
                </a:lnTo>
                <a:lnTo>
                  <a:pt x="1381" y="2220"/>
                </a:lnTo>
                <a:lnTo>
                  <a:pt x="1388" y="2186"/>
                </a:lnTo>
                <a:lnTo>
                  <a:pt x="1398" y="2154"/>
                </a:lnTo>
                <a:lnTo>
                  <a:pt x="1408" y="2122"/>
                </a:lnTo>
                <a:lnTo>
                  <a:pt x="1419" y="2092"/>
                </a:lnTo>
                <a:lnTo>
                  <a:pt x="1432" y="2063"/>
                </a:lnTo>
                <a:lnTo>
                  <a:pt x="1447" y="2036"/>
                </a:lnTo>
                <a:lnTo>
                  <a:pt x="1464" y="2008"/>
                </a:lnTo>
                <a:lnTo>
                  <a:pt x="1481" y="1983"/>
                </a:lnTo>
                <a:lnTo>
                  <a:pt x="1500" y="1958"/>
                </a:lnTo>
                <a:lnTo>
                  <a:pt x="1521" y="1935"/>
                </a:lnTo>
                <a:lnTo>
                  <a:pt x="1543" y="1912"/>
                </a:lnTo>
                <a:lnTo>
                  <a:pt x="1567" y="1891"/>
                </a:lnTo>
                <a:lnTo>
                  <a:pt x="1592" y="1870"/>
                </a:lnTo>
                <a:lnTo>
                  <a:pt x="1619" y="1851"/>
                </a:lnTo>
                <a:lnTo>
                  <a:pt x="1646" y="1835"/>
                </a:lnTo>
                <a:lnTo>
                  <a:pt x="1673" y="1820"/>
                </a:lnTo>
                <a:lnTo>
                  <a:pt x="1701" y="1805"/>
                </a:lnTo>
                <a:lnTo>
                  <a:pt x="1730" y="1792"/>
                </a:lnTo>
                <a:lnTo>
                  <a:pt x="1759" y="1780"/>
                </a:lnTo>
                <a:lnTo>
                  <a:pt x="1789" y="1770"/>
                </a:lnTo>
                <a:lnTo>
                  <a:pt x="1819" y="1760"/>
                </a:lnTo>
                <a:lnTo>
                  <a:pt x="1850" y="1752"/>
                </a:lnTo>
                <a:lnTo>
                  <a:pt x="1881" y="1745"/>
                </a:lnTo>
                <a:lnTo>
                  <a:pt x="1914" y="1740"/>
                </a:lnTo>
                <a:lnTo>
                  <a:pt x="1947" y="1735"/>
                </a:lnTo>
                <a:lnTo>
                  <a:pt x="1979" y="1732"/>
                </a:lnTo>
                <a:lnTo>
                  <a:pt x="2014" y="1730"/>
                </a:lnTo>
                <a:lnTo>
                  <a:pt x="2047" y="1729"/>
                </a:lnTo>
                <a:lnTo>
                  <a:pt x="2083" y="1730"/>
                </a:lnTo>
                <a:lnTo>
                  <a:pt x="2119" y="1732"/>
                </a:lnTo>
                <a:lnTo>
                  <a:pt x="2149" y="1734"/>
                </a:lnTo>
                <a:lnTo>
                  <a:pt x="2179" y="1737"/>
                </a:lnTo>
                <a:lnTo>
                  <a:pt x="2208" y="1742"/>
                </a:lnTo>
                <a:lnTo>
                  <a:pt x="2238" y="1747"/>
                </a:lnTo>
                <a:lnTo>
                  <a:pt x="2267" y="1754"/>
                </a:lnTo>
                <a:lnTo>
                  <a:pt x="2294" y="1762"/>
                </a:lnTo>
                <a:lnTo>
                  <a:pt x="2322" y="1770"/>
                </a:lnTo>
                <a:lnTo>
                  <a:pt x="2349" y="1779"/>
                </a:lnTo>
                <a:lnTo>
                  <a:pt x="2376" y="1789"/>
                </a:lnTo>
                <a:lnTo>
                  <a:pt x="2401" y="1801"/>
                </a:lnTo>
                <a:lnTo>
                  <a:pt x="2426" y="1813"/>
                </a:lnTo>
                <a:lnTo>
                  <a:pt x="2452" y="1827"/>
                </a:lnTo>
                <a:lnTo>
                  <a:pt x="2476" y="1841"/>
                </a:lnTo>
                <a:lnTo>
                  <a:pt x="2501" y="1856"/>
                </a:lnTo>
                <a:lnTo>
                  <a:pt x="2524" y="1873"/>
                </a:lnTo>
                <a:lnTo>
                  <a:pt x="2548" y="1890"/>
                </a:lnTo>
                <a:lnTo>
                  <a:pt x="2570" y="1908"/>
                </a:lnTo>
                <a:lnTo>
                  <a:pt x="2591" y="1928"/>
                </a:lnTo>
                <a:lnTo>
                  <a:pt x="2612" y="1948"/>
                </a:lnTo>
                <a:lnTo>
                  <a:pt x="2631" y="1969"/>
                </a:lnTo>
                <a:lnTo>
                  <a:pt x="2651" y="1992"/>
                </a:lnTo>
                <a:lnTo>
                  <a:pt x="2668" y="2015"/>
                </a:lnTo>
                <a:lnTo>
                  <a:pt x="2684" y="2040"/>
                </a:lnTo>
                <a:lnTo>
                  <a:pt x="2700" y="2065"/>
                </a:lnTo>
                <a:lnTo>
                  <a:pt x="2715" y="2091"/>
                </a:lnTo>
                <a:lnTo>
                  <a:pt x="2729" y="2118"/>
                </a:lnTo>
                <a:lnTo>
                  <a:pt x="2742" y="2146"/>
                </a:lnTo>
                <a:lnTo>
                  <a:pt x="2754" y="2175"/>
                </a:lnTo>
                <a:lnTo>
                  <a:pt x="2767" y="2205"/>
                </a:lnTo>
                <a:lnTo>
                  <a:pt x="2778" y="2235"/>
                </a:lnTo>
                <a:lnTo>
                  <a:pt x="2788" y="2266"/>
                </a:lnTo>
                <a:lnTo>
                  <a:pt x="2797" y="2297"/>
                </a:lnTo>
                <a:lnTo>
                  <a:pt x="2796" y="2305"/>
                </a:lnTo>
                <a:lnTo>
                  <a:pt x="2794" y="2314"/>
                </a:lnTo>
                <a:lnTo>
                  <a:pt x="2788" y="2329"/>
                </a:lnTo>
                <a:lnTo>
                  <a:pt x="2781" y="2343"/>
                </a:lnTo>
                <a:lnTo>
                  <a:pt x="2771" y="2356"/>
                </a:lnTo>
                <a:lnTo>
                  <a:pt x="2760" y="2368"/>
                </a:lnTo>
                <a:lnTo>
                  <a:pt x="2753" y="2373"/>
                </a:lnTo>
                <a:lnTo>
                  <a:pt x="2746" y="2377"/>
                </a:lnTo>
                <a:lnTo>
                  <a:pt x="2739" y="2381"/>
                </a:lnTo>
                <a:lnTo>
                  <a:pt x="2732" y="2384"/>
                </a:lnTo>
                <a:lnTo>
                  <a:pt x="2724" y="2387"/>
                </a:lnTo>
                <a:lnTo>
                  <a:pt x="2717" y="2389"/>
                </a:lnTo>
                <a:lnTo>
                  <a:pt x="2709" y="2390"/>
                </a:lnTo>
                <a:lnTo>
                  <a:pt x="2699" y="2391"/>
                </a:lnTo>
                <a:lnTo>
                  <a:pt x="2691" y="2391"/>
                </a:lnTo>
                <a:lnTo>
                  <a:pt x="2682" y="2390"/>
                </a:lnTo>
                <a:lnTo>
                  <a:pt x="2673" y="2389"/>
                </a:lnTo>
                <a:lnTo>
                  <a:pt x="2664" y="2386"/>
                </a:lnTo>
                <a:lnTo>
                  <a:pt x="2655" y="2383"/>
                </a:lnTo>
                <a:lnTo>
                  <a:pt x="2645" y="2379"/>
                </a:lnTo>
                <a:lnTo>
                  <a:pt x="2635" y="2374"/>
                </a:lnTo>
                <a:lnTo>
                  <a:pt x="2626" y="2367"/>
                </a:lnTo>
                <a:lnTo>
                  <a:pt x="2616" y="2359"/>
                </a:lnTo>
                <a:lnTo>
                  <a:pt x="2607" y="2351"/>
                </a:lnTo>
                <a:lnTo>
                  <a:pt x="2597" y="2342"/>
                </a:lnTo>
                <a:lnTo>
                  <a:pt x="2587" y="2331"/>
                </a:lnTo>
                <a:lnTo>
                  <a:pt x="2577" y="2320"/>
                </a:lnTo>
                <a:lnTo>
                  <a:pt x="2568" y="2306"/>
                </a:lnTo>
                <a:lnTo>
                  <a:pt x="2551" y="2259"/>
                </a:lnTo>
                <a:lnTo>
                  <a:pt x="2533" y="2217"/>
                </a:lnTo>
                <a:lnTo>
                  <a:pt x="2517" y="2178"/>
                </a:lnTo>
                <a:lnTo>
                  <a:pt x="2501" y="2144"/>
                </a:lnTo>
                <a:lnTo>
                  <a:pt x="2492" y="2128"/>
                </a:lnTo>
                <a:lnTo>
                  <a:pt x="2482" y="2113"/>
                </a:lnTo>
                <a:lnTo>
                  <a:pt x="2472" y="2098"/>
                </a:lnTo>
                <a:lnTo>
                  <a:pt x="2461" y="2083"/>
                </a:lnTo>
                <a:lnTo>
                  <a:pt x="2450" y="2069"/>
                </a:lnTo>
                <a:lnTo>
                  <a:pt x="2438" y="2055"/>
                </a:lnTo>
                <a:lnTo>
                  <a:pt x="2424" y="2042"/>
                </a:lnTo>
                <a:lnTo>
                  <a:pt x="2410" y="2027"/>
                </a:lnTo>
                <a:lnTo>
                  <a:pt x="2395" y="2014"/>
                </a:lnTo>
                <a:lnTo>
                  <a:pt x="2379" y="2002"/>
                </a:lnTo>
                <a:lnTo>
                  <a:pt x="2363" y="1990"/>
                </a:lnTo>
                <a:lnTo>
                  <a:pt x="2347" y="1978"/>
                </a:lnTo>
                <a:lnTo>
                  <a:pt x="2330" y="1968"/>
                </a:lnTo>
                <a:lnTo>
                  <a:pt x="2313" y="1959"/>
                </a:lnTo>
                <a:lnTo>
                  <a:pt x="2296" y="1950"/>
                </a:lnTo>
                <a:lnTo>
                  <a:pt x="2278" y="1942"/>
                </a:lnTo>
                <a:lnTo>
                  <a:pt x="2260" y="1935"/>
                </a:lnTo>
                <a:lnTo>
                  <a:pt x="2242" y="1929"/>
                </a:lnTo>
                <a:lnTo>
                  <a:pt x="2223" y="1922"/>
                </a:lnTo>
                <a:lnTo>
                  <a:pt x="2204" y="1918"/>
                </a:lnTo>
                <a:lnTo>
                  <a:pt x="2184" y="1913"/>
                </a:lnTo>
                <a:lnTo>
                  <a:pt x="2165" y="1910"/>
                </a:lnTo>
                <a:lnTo>
                  <a:pt x="2144" y="1908"/>
                </a:lnTo>
                <a:lnTo>
                  <a:pt x="2124" y="1906"/>
                </a:lnTo>
                <a:lnTo>
                  <a:pt x="2101" y="1905"/>
                </a:lnTo>
                <a:lnTo>
                  <a:pt x="2079" y="1904"/>
                </a:lnTo>
                <a:lnTo>
                  <a:pt x="2058" y="1905"/>
                </a:lnTo>
                <a:lnTo>
                  <a:pt x="2036" y="1906"/>
                </a:lnTo>
                <a:lnTo>
                  <a:pt x="2016" y="1908"/>
                </a:lnTo>
                <a:lnTo>
                  <a:pt x="1996" y="1912"/>
                </a:lnTo>
                <a:lnTo>
                  <a:pt x="1976" y="1916"/>
                </a:lnTo>
                <a:lnTo>
                  <a:pt x="1958" y="1920"/>
                </a:lnTo>
                <a:lnTo>
                  <a:pt x="1940" y="1927"/>
                </a:lnTo>
                <a:lnTo>
                  <a:pt x="1921" y="1934"/>
                </a:lnTo>
                <a:lnTo>
                  <a:pt x="1904" y="1941"/>
                </a:lnTo>
                <a:lnTo>
                  <a:pt x="1887" y="1950"/>
                </a:lnTo>
                <a:lnTo>
                  <a:pt x="1870" y="1959"/>
                </a:lnTo>
                <a:lnTo>
                  <a:pt x="1855" y="1969"/>
                </a:lnTo>
                <a:lnTo>
                  <a:pt x="1839" y="1981"/>
                </a:lnTo>
                <a:lnTo>
                  <a:pt x="1824" y="1993"/>
                </a:lnTo>
                <a:lnTo>
                  <a:pt x="1810" y="2005"/>
                </a:lnTo>
                <a:lnTo>
                  <a:pt x="1797" y="2018"/>
                </a:lnTo>
                <a:lnTo>
                  <a:pt x="1784" y="2031"/>
                </a:lnTo>
                <a:lnTo>
                  <a:pt x="1772" y="2045"/>
                </a:lnTo>
                <a:lnTo>
                  <a:pt x="1761" y="2059"/>
                </a:lnTo>
                <a:lnTo>
                  <a:pt x="1752" y="2073"/>
                </a:lnTo>
                <a:lnTo>
                  <a:pt x="1743" y="2087"/>
                </a:lnTo>
                <a:lnTo>
                  <a:pt x="1735" y="2103"/>
                </a:lnTo>
                <a:lnTo>
                  <a:pt x="1728" y="2118"/>
                </a:lnTo>
                <a:lnTo>
                  <a:pt x="1720" y="2133"/>
                </a:lnTo>
                <a:lnTo>
                  <a:pt x="1715" y="2150"/>
                </a:lnTo>
                <a:lnTo>
                  <a:pt x="1711" y="2166"/>
                </a:lnTo>
                <a:lnTo>
                  <a:pt x="1707" y="2182"/>
                </a:lnTo>
                <a:lnTo>
                  <a:pt x="1704" y="2199"/>
                </a:lnTo>
                <a:lnTo>
                  <a:pt x="1702" y="2216"/>
                </a:lnTo>
                <a:lnTo>
                  <a:pt x="1701" y="2234"/>
                </a:lnTo>
                <a:lnTo>
                  <a:pt x="1702" y="2258"/>
                </a:lnTo>
                <a:lnTo>
                  <a:pt x="1703" y="2286"/>
                </a:lnTo>
                <a:lnTo>
                  <a:pt x="1706" y="2319"/>
                </a:lnTo>
                <a:lnTo>
                  <a:pt x="1710" y="2354"/>
                </a:lnTo>
                <a:lnTo>
                  <a:pt x="1716" y="2396"/>
                </a:lnTo>
                <a:lnTo>
                  <a:pt x="1725" y="2441"/>
                </a:lnTo>
                <a:lnTo>
                  <a:pt x="1734" y="2491"/>
                </a:lnTo>
                <a:lnTo>
                  <a:pt x="1745" y="2545"/>
                </a:lnTo>
                <a:lnTo>
                  <a:pt x="2179" y="2552"/>
                </a:lnTo>
                <a:lnTo>
                  <a:pt x="2195" y="2554"/>
                </a:lnTo>
                <a:lnTo>
                  <a:pt x="2212" y="2556"/>
                </a:lnTo>
                <a:lnTo>
                  <a:pt x="2226" y="2560"/>
                </a:lnTo>
                <a:lnTo>
                  <a:pt x="2241" y="2566"/>
                </a:lnTo>
                <a:lnTo>
                  <a:pt x="2254" y="2572"/>
                </a:lnTo>
                <a:lnTo>
                  <a:pt x="2268" y="2580"/>
                </a:lnTo>
                <a:lnTo>
                  <a:pt x="2280" y="2589"/>
                </a:lnTo>
                <a:lnTo>
                  <a:pt x="2291" y="2598"/>
                </a:lnTo>
                <a:lnTo>
                  <a:pt x="2302" y="2609"/>
                </a:lnTo>
                <a:lnTo>
                  <a:pt x="2311" y="2620"/>
                </a:lnTo>
                <a:lnTo>
                  <a:pt x="2319" y="2632"/>
                </a:lnTo>
                <a:lnTo>
                  <a:pt x="2326" y="2645"/>
                </a:lnTo>
                <a:lnTo>
                  <a:pt x="2332" y="2658"/>
                </a:lnTo>
                <a:lnTo>
                  <a:pt x="2336" y="2672"/>
                </a:lnTo>
                <a:lnTo>
                  <a:pt x="2339" y="2685"/>
                </a:lnTo>
                <a:lnTo>
                  <a:pt x="2340" y="2701"/>
                </a:lnTo>
                <a:lnTo>
                  <a:pt x="2339" y="2715"/>
                </a:lnTo>
                <a:lnTo>
                  <a:pt x="2337" y="2729"/>
                </a:lnTo>
                <a:lnTo>
                  <a:pt x="2334" y="2742"/>
                </a:lnTo>
                <a:lnTo>
                  <a:pt x="2329" y="2756"/>
                </a:lnTo>
                <a:lnTo>
                  <a:pt x="2323" y="2769"/>
                </a:lnTo>
                <a:lnTo>
                  <a:pt x="2314" y="2780"/>
                </a:lnTo>
                <a:lnTo>
                  <a:pt x="2306" y="2791"/>
                </a:lnTo>
                <a:lnTo>
                  <a:pt x="2296" y="2801"/>
                </a:lnTo>
                <a:lnTo>
                  <a:pt x="2285" y="2811"/>
                </a:lnTo>
                <a:lnTo>
                  <a:pt x="2274" y="2819"/>
                </a:lnTo>
                <a:lnTo>
                  <a:pt x="2260" y="2826"/>
                </a:lnTo>
                <a:lnTo>
                  <a:pt x="2246" y="2832"/>
                </a:lnTo>
                <a:lnTo>
                  <a:pt x="2232" y="2837"/>
                </a:lnTo>
                <a:lnTo>
                  <a:pt x="2217" y="2841"/>
                </a:lnTo>
                <a:lnTo>
                  <a:pt x="2201" y="2843"/>
                </a:lnTo>
                <a:lnTo>
                  <a:pt x="2185" y="2843"/>
                </a:lnTo>
                <a:lnTo>
                  <a:pt x="1814" y="2843"/>
                </a:lnTo>
                <a:lnTo>
                  <a:pt x="1840" y="2948"/>
                </a:lnTo>
                <a:lnTo>
                  <a:pt x="1850" y="2993"/>
                </a:lnTo>
                <a:lnTo>
                  <a:pt x="1859" y="3032"/>
                </a:lnTo>
                <a:lnTo>
                  <a:pt x="2183" y="3027"/>
                </a:lnTo>
                <a:lnTo>
                  <a:pt x="2199" y="3027"/>
                </a:lnTo>
                <a:lnTo>
                  <a:pt x="2215" y="3029"/>
                </a:lnTo>
                <a:lnTo>
                  <a:pt x="2230" y="3032"/>
                </a:lnTo>
                <a:lnTo>
                  <a:pt x="2244" y="3036"/>
                </a:lnTo>
                <a:lnTo>
                  <a:pt x="2257" y="3042"/>
                </a:lnTo>
                <a:lnTo>
                  <a:pt x="2270" y="3048"/>
                </a:lnTo>
                <a:lnTo>
                  <a:pt x="2282" y="3055"/>
                </a:lnTo>
                <a:lnTo>
                  <a:pt x="2292" y="3064"/>
                </a:lnTo>
                <a:lnTo>
                  <a:pt x="2302" y="3073"/>
                </a:lnTo>
                <a:lnTo>
                  <a:pt x="2310" y="3085"/>
                </a:lnTo>
                <a:lnTo>
                  <a:pt x="2317" y="3095"/>
                </a:lnTo>
                <a:lnTo>
                  <a:pt x="2324" y="3107"/>
                </a:lnTo>
                <a:lnTo>
                  <a:pt x="2328" y="3119"/>
                </a:lnTo>
                <a:lnTo>
                  <a:pt x="2331" y="3133"/>
                </a:lnTo>
                <a:lnTo>
                  <a:pt x="2333" y="3147"/>
                </a:lnTo>
                <a:lnTo>
                  <a:pt x="2333" y="3160"/>
                </a:lnTo>
                <a:lnTo>
                  <a:pt x="2331" y="3174"/>
                </a:lnTo>
                <a:lnTo>
                  <a:pt x="2328" y="3188"/>
                </a:lnTo>
                <a:lnTo>
                  <a:pt x="2324" y="3202"/>
                </a:lnTo>
                <a:lnTo>
                  <a:pt x="2317" y="3214"/>
                </a:lnTo>
                <a:lnTo>
                  <a:pt x="2310" y="3226"/>
                </a:lnTo>
                <a:lnTo>
                  <a:pt x="2302" y="3238"/>
                </a:lnTo>
                <a:lnTo>
                  <a:pt x="2293" y="3249"/>
                </a:lnTo>
                <a:lnTo>
                  <a:pt x="2283" y="3259"/>
                </a:lnTo>
                <a:lnTo>
                  <a:pt x="2271" y="3269"/>
                </a:lnTo>
                <a:lnTo>
                  <a:pt x="2258" y="3277"/>
                </a:lnTo>
                <a:lnTo>
                  <a:pt x="2245" y="3284"/>
                </a:lnTo>
                <a:lnTo>
                  <a:pt x="2232" y="3291"/>
                </a:lnTo>
                <a:lnTo>
                  <a:pt x="2218" y="3297"/>
                </a:lnTo>
                <a:lnTo>
                  <a:pt x="2202" y="3301"/>
                </a:lnTo>
                <a:lnTo>
                  <a:pt x="2187" y="3304"/>
                </a:lnTo>
                <a:lnTo>
                  <a:pt x="2171" y="3306"/>
                </a:lnTo>
                <a:lnTo>
                  <a:pt x="1867" y="3316"/>
                </a:lnTo>
                <a:lnTo>
                  <a:pt x="1865" y="3343"/>
                </a:lnTo>
                <a:lnTo>
                  <a:pt x="1862" y="3367"/>
                </a:lnTo>
                <a:lnTo>
                  <a:pt x="1857" y="3395"/>
                </a:lnTo>
                <a:lnTo>
                  <a:pt x="1852" y="3422"/>
                </a:lnTo>
                <a:lnTo>
                  <a:pt x="1847" y="3448"/>
                </a:lnTo>
                <a:lnTo>
                  <a:pt x="1840" y="3474"/>
                </a:lnTo>
                <a:lnTo>
                  <a:pt x="1833" y="3498"/>
                </a:lnTo>
                <a:lnTo>
                  <a:pt x="1823" y="3522"/>
                </a:lnTo>
                <a:lnTo>
                  <a:pt x="1814" y="3545"/>
                </a:lnTo>
                <a:lnTo>
                  <a:pt x="1803" y="3568"/>
                </a:lnTo>
                <a:lnTo>
                  <a:pt x="1791" y="3590"/>
                </a:lnTo>
                <a:lnTo>
                  <a:pt x="1778" y="3612"/>
                </a:lnTo>
                <a:lnTo>
                  <a:pt x="1761" y="3634"/>
                </a:lnTo>
                <a:lnTo>
                  <a:pt x="1745" y="3655"/>
                </a:lnTo>
                <a:lnTo>
                  <a:pt x="1726" y="3676"/>
                </a:lnTo>
                <a:lnTo>
                  <a:pt x="1705" y="3698"/>
                </a:lnTo>
                <a:lnTo>
                  <a:pt x="1682" y="3718"/>
                </a:lnTo>
                <a:lnTo>
                  <a:pt x="1657" y="3740"/>
                </a:lnTo>
                <a:lnTo>
                  <a:pt x="1686" y="3736"/>
                </a:lnTo>
                <a:lnTo>
                  <a:pt x="1708" y="3732"/>
                </a:lnTo>
                <a:lnTo>
                  <a:pt x="1729" y="3731"/>
                </a:lnTo>
                <a:lnTo>
                  <a:pt x="1746" y="3731"/>
                </a:lnTo>
                <a:lnTo>
                  <a:pt x="1781" y="3734"/>
                </a:lnTo>
                <a:lnTo>
                  <a:pt x="1801" y="3736"/>
                </a:lnTo>
                <a:lnTo>
                  <a:pt x="1824" y="3736"/>
                </a:lnTo>
                <a:lnTo>
                  <a:pt x="1861" y="3737"/>
                </a:lnTo>
                <a:lnTo>
                  <a:pt x="1898" y="3738"/>
                </a:lnTo>
                <a:lnTo>
                  <a:pt x="1934" y="3739"/>
                </a:lnTo>
                <a:lnTo>
                  <a:pt x="1973" y="3741"/>
                </a:lnTo>
                <a:lnTo>
                  <a:pt x="2012" y="3744"/>
                </a:lnTo>
                <a:lnTo>
                  <a:pt x="2051" y="3748"/>
                </a:lnTo>
                <a:lnTo>
                  <a:pt x="2090" y="3752"/>
                </a:lnTo>
                <a:lnTo>
                  <a:pt x="2130" y="3757"/>
                </a:lnTo>
                <a:lnTo>
                  <a:pt x="2191" y="3764"/>
                </a:lnTo>
                <a:lnTo>
                  <a:pt x="2247" y="3769"/>
                </a:lnTo>
                <a:lnTo>
                  <a:pt x="2297" y="3772"/>
                </a:lnTo>
                <a:lnTo>
                  <a:pt x="2343" y="3774"/>
                </a:lnTo>
                <a:lnTo>
                  <a:pt x="2384" y="3775"/>
                </a:lnTo>
                <a:lnTo>
                  <a:pt x="2419" y="3775"/>
                </a:lnTo>
                <a:lnTo>
                  <a:pt x="2450" y="3774"/>
                </a:lnTo>
                <a:lnTo>
                  <a:pt x="2476" y="3771"/>
                </a:lnTo>
                <a:lnTo>
                  <a:pt x="2502" y="3767"/>
                </a:lnTo>
                <a:lnTo>
                  <a:pt x="2530" y="3761"/>
                </a:lnTo>
                <a:lnTo>
                  <a:pt x="2561" y="3752"/>
                </a:lnTo>
                <a:lnTo>
                  <a:pt x="2595" y="3740"/>
                </a:lnTo>
                <a:lnTo>
                  <a:pt x="2629" y="3725"/>
                </a:lnTo>
                <a:lnTo>
                  <a:pt x="2646" y="3717"/>
                </a:lnTo>
                <a:lnTo>
                  <a:pt x="2664" y="3708"/>
                </a:lnTo>
                <a:lnTo>
                  <a:pt x="2682" y="3698"/>
                </a:lnTo>
                <a:lnTo>
                  <a:pt x="2699" y="3687"/>
                </a:lnTo>
                <a:lnTo>
                  <a:pt x="2718" y="3675"/>
                </a:lnTo>
                <a:lnTo>
                  <a:pt x="2735" y="3663"/>
                </a:lnTo>
                <a:lnTo>
                  <a:pt x="2751" y="3661"/>
                </a:lnTo>
                <a:lnTo>
                  <a:pt x="2767" y="3660"/>
                </a:lnTo>
                <a:lnTo>
                  <a:pt x="2782" y="3661"/>
                </a:lnTo>
                <a:lnTo>
                  <a:pt x="2795" y="3664"/>
                </a:lnTo>
                <a:lnTo>
                  <a:pt x="2808" y="3669"/>
                </a:lnTo>
                <a:lnTo>
                  <a:pt x="2814" y="3672"/>
                </a:lnTo>
                <a:lnTo>
                  <a:pt x="2819" y="3675"/>
                </a:lnTo>
                <a:lnTo>
                  <a:pt x="2824" y="3679"/>
                </a:lnTo>
                <a:lnTo>
                  <a:pt x="2828" y="3684"/>
                </a:lnTo>
                <a:lnTo>
                  <a:pt x="2832" y="3689"/>
                </a:lnTo>
                <a:lnTo>
                  <a:pt x="2835" y="3695"/>
                </a:lnTo>
                <a:lnTo>
                  <a:pt x="2837" y="3701"/>
                </a:lnTo>
                <a:lnTo>
                  <a:pt x="2839" y="3707"/>
                </a:lnTo>
                <a:lnTo>
                  <a:pt x="2840" y="3714"/>
                </a:lnTo>
                <a:lnTo>
                  <a:pt x="2841" y="3722"/>
                </a:lnTo>
                <a:lnTo>
                  <a:pt x="2840" y="3730"/>
                </a:lnTo>
                <a:lnTo>
                  <a:pt x="2839" y="3740"/>
                </a:lnTo>
                <a:lnTo>
                  <a:pt x="2837" y="3749"/>
                </a:lnTo>
                <a:lnTo>
                  <a:pt x="2834" y="3759"/>
                </a:lnTo>
                <a:lnTo>
                  <a:pt x="2831" y="3769"/>
                </a:lnTo>
                <a:lnTo>
                  <a:pt x="2826" y="3780"/>
                </a:lnTo>
                <a:lnTo>
                  <a:pt x="2820" y="3792"/>
                </a:lnTo>
                <a:lnTo>
                  <a:pt x="2814" y="3804"/>
                </a:lnTo>
                <a:lnTo>
                  <a:pt x="2797" y="3830"/>
                </a:lnTo>
                <a:lnTo>
                  <a:pt x="2776" y="38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lIns="68580" tIns="34290" rIns="68580" bIns="34290"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663564" y="3380905"/>
            <a:ext cx="206744" cy="155447"/>
            <a:chOff x="2231238" y="1865312"/>
            <a:chExt cx="514350" cy="386732"/>
          </a:xfrm>
          <a:solidFill>
            <a:schemeClr val="bg1"/>
          </a:solidFill>
        </p:grpSpPr>
        <p:sp>
          <p:nvSpPr>
            <p:cNvPr id="19" name="Freeform 11">
              <a:hlinkClick r:id="rId1"/>
            </p:cNvPr>
            <p:cNvSpPr/>
            <p:nvPr/>
          </p:nvSpPr>
          <p:spPr bwMode="auto">
            <a:xfrm>
              <a:off x="2231238" y="1993281"/>
              <a:ext cx="514350" cy="258763"/>
            </a:xfrm>
            <a:custGeom>
              <a:avLst/>
              <a:gdLst>
                <a:gd name="T0" fmla="*/ 324 w 324"/>
                <a:gd name="T1" fmla="*/ 0 h 163"/>
                <a:gd name="T2" fmla="*/ 270 w 324"/>
                <a:gd name="T3" fmla="*/ 163 h 163"/>
                <a:gd name="T4" fmla="*/ 0 w 324"/>
                <a:gd name="T5" fmla="*/ 163 h 163"/>
                <a:gd name="T6" fmla="*/ 54 w 324"/>
                <a:gd name="T7" fmla="*/ 0 h 163"/>
                <a:gd name="T8" fmla="*/ 324 w 324"/>
                <a:gd name="T9" fmla="*/ 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4" h="163">
                  <a:moveTo>
                    <a:pt x="324" y="0"/>
                  </a:moveTo>
                  <a:lnTo>
                    <a:pt x="270" y="163"/>
                  </a:lnTo>
                  <a:lnTo>
                    <a:pt x="0" y="163"/>
                  </a:lnTo>
                  <a:lnTo>
                    <a:pt x="54" y="0"/>
                  </a:lnTo>
                  <a:lnTo>
                    <a:pt x="324" y="0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14350"/>
              <a:endParaRPr lang="zh-CN" altLang="en-US" sz="1000">
                <a:solidFill>
                  <a:prstClr val="white"/>
                </a:solidFill>
              </a:endParaRPr>
            </a:p>
          </p:txBody>
        </p:sp>
        <p:sp>
          <p:nvSpPr>
            <p:cNvPr id="20" name="Freeform 12"/>
            <p:cNvSpPr/>
            <p:nvPr/>
          </p:nvSpPr>
          <p:spPr bwMode="auto">
            <a:xfrm>
              <a:off x="2236788" y="1865312"/>
              <a:ext cx="449262" cy="338138"/>
            </a:xfrm>
            <a:custGeom>
              <a:avLst/>
              <a:gdLst>
                <a:gd name="T0" fmla="*/ 44 w 283"/>
                <a:gd name="T1" fmla="*/ 81 h 213"/>
                <a:gd name="T2" fmla="*/ 49 w 283"/>
                <a:gd name="T3" fmla="*/ 71 h 213"/>
                <a:gd name="T4" fmla="*/ 59 w 283"/>
                <a:gd name="T5" fmla="*/ 71 h 213"/>
                <a:gd name="T6" fmla="*/ 283 w 283"/>
                <a:gd name="T7" fmla="*/ 71 h 213"/>
                <a:gd name="T8" fmla="*/ 283 w 283"/>
                <a:gd name="T9" fmla="*/ 43 h 213"/>
                <a:gd name="T10" fmla="*/ 184 w 283"/>
                <a:gd name="T11" fmla="*/ 43 h 213"/>
                <a:gd name="T12" fmla="*/ 149 w 283"/>
                <a:gd name="T13" fmla="*/ 0 h 213"/>
                <a:gd name="T14" fmla="*/ 18 w 283"/>
                <a:gd name="T15" fmla="*/ 0 h 213"/>
                <a:gd name="T16" fmla="*/ 0 w 283"/>
                <a:gd name="T17" fmla="*/ 43 h 213"/>
                <a:gd name="T18" fmla="*/ 0 w 283"/>
                <a:gd name="T19" fmla="*/ 213 h 213"/>
                <a:gd name="T20" fmla="*/ 44 w 283"/>
                <a:gd name="T21" fmla="*/ 81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3" h="213">
                  <a:moveTo>
                    <a:pt x="44" y="81"/>
                  </a:moveTo>
                  <a:lnTo>
                    <a:pt x="49" y="71"/>
                  </a:lnTo>
                  <a:lnTo>
                    <a:pt x="59" y="71"/>
                  </a:lnTo>
                  <a:lnTo>
                    <a:pt x="283" y="71"/>
                  </a:lnTo>
                  <a:lnTo>
                    <a:pt x="283" y="43"/>
                  </a:lnTo>
                  <a:lnTo>
                    <a:pt x="184" y="43"/>
                  </a:lnTo>
                  <a:lnTo>
                    <a:pt x="149" y="0"/>
                  </a:lnTo>
                  <a:lnTo>
                    <a:pt x="18" y="0"/>
                  </a:lnTo>
                  <a:lnTo>
                    <a:pt x="0" y="43"/>
                  </a:lnTo>
                  <a:lnTo>
                    <a:pt x="0" y="213"/>
                  </a:lnTo>
                  <a:lnTo>
                    <a:pt x="44" y="8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14350"/>
              <a:endParaRPr lang="zh-CN" altLang="en-US" sz="1000">
                <a:solidFill>
                  <a:prstClr val="white"/>
                </a:solidFill>
              </a:endParaRPr>
            </a:p>
          </p:txBody>
        </p:sp>
      </p:grpSp>
      <p:sp>
        <p:nvSpPr>
          <p:cNvPr id="54" name="Freeform 134"/>
          <p:cNvSpPr/>
          <p:nvPr/>
        </p:nvSpPr>
        <p:spPr bwMode="auto">
          <a:xfrm>
            <a:off x="3419064" y="3330624"/>
            <a:ext cx="107912" cy="241716"/>
          </a:xfrm>
          <a:custGeom>
            <a:avLst/>
            <a:gdLst>
              <a:gd name="T0" fmla="*/ 18 w 21"/>
              <a:gd name="T1" fmla="*/ 26 h 47"/>
              <a:gd name="T2" fmla="*/ 18 w 21"/>
              <a:gd name="T3" fmla="*/ 2 h 47"/>
              <a:gd name="T4" fmla="*/ 16 w 21"/>
              <a:gd name="T5" fmla="*/ 0 h 47"/>
              <a:gd name="T6" fmla="*/ 14 w 21"/>
              <a:gd name="T7" fmla="*/ 2 h 47"/>
              <a:gd name="T8" fmla="*/ 14 w 21"/>
              <a:gd name="T9" fmla="*/ 26 h 47"/>
              <a:gd name="T10" fmla="*/ 11 w 21"/>
              <a:gd name="T11" fmla="*/ 30 h 47"/>
              <a:gd name="T12" fmla="*/ 12 w 21"/>
              <a:gd name="T13" fmla="*/ 32 h 47"/>
              <a:gd name="T14" fmla="*/ 1 w 21"/>
              <a:gd name="T15" fmla="*/ 43 h 47"/>
              <a:gd name="T16" fmla="*/ 1 w 21"/>
              <a:gd name="T17" fmla="*/ 46 h 47"/>
              <a:gd name="T18" fmla="*/ 3 w 21"/>
              <a:gd name="T19" fmla="*/ 47 h 47"/>
              <a:gd name="T20" fmla="*/ 4 w 21"/>
              <a:gd name="T21" fmla="*/ 46 h 47"/>
              <a:gd name="T22" fmla="*/ 15 w 21"/>
              <a:gd name="T23" fmla="*/ 34 h 47"/>
              <a:gd name="T24" fmla="*/ 16 w 21"/>
              <a:gd name="T25" fmla="*/ 35 h 47"/>
              <a:gd name="T26" fmla="*/ 21 w 21"/>
              <a:gd name="T27" fmla="*/ 30 h 47"/>
              <a:gd name="T28" fmla="*/ 18 w 21"/>
              <a:gd name="T29" fmla="*/ 26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1" h="47">
                <a:moveTo>
                  <a:pt x="18" y="26"/>
                </a:moveTo>
                <a:cubicBezTo>
                  <a:pt x="18" y="2"/>
                  <a:pt x="18" y="2"/>
                  <a:pt x="18" y="2"/>
                </a:cubicBezTo>
                <a:cubicBezTo>
                  <a:pt x="18" y="0"/>
                  <a:pt x="17" y="0"/>
                  <a:pt x="16" y="0"/>
                </a:cubicBezTo>
                <a:cubicBezTo>
                  <a:pt x="15" y="0"/>
                  <a:pt x="14" y="0"/>
                  <a:pt x="14" y="2"/>
                </a:cubicBezTo>
                <a:cubicBezTo>
                  <a:pt x="14" y="26"/>
                  <a:pt x="14" y="26"/>
                  <a:pt x="14" y="26"/>
                </a:cubicBezTo>
                <a:cubicBezTo>
                  <a:pt x="12" y="26"/>
                  <a:pt x="11" y="28"/>
                  <a:pt x="11" y="30"/>
                </a:cubicBezTo>
                <a:cubicBezTo>
                  <a:pt x="11" y="30"/>
                  <a:pt x="11" y="31"/>
                  <a:pt x="12" y="32"/>
                </a:cubicBezTo>
                <a:cubicBezTo>
                  <a:pt x="1" y="43"/>
                  <a:pt x="1" y="43"/>
                  <a:pt x="1" y="43"/>
                </a:cubicBezTo>
                <a:cubicBezTo>
                  <a:pt x="0" y="44"/>
                  <a:pt x="0" y="46"/>
                  <a:pt x="1" y="46"/>
                </a:cubicBezTo>
                <a:cubicBezTo>
                  <a:pt x="2" y="47"/>
                  <a:pt x="2" y="47"/>
                  <a:pt x="3" y="47"/>
                </a:cubicBezTo>
                <a:cubicBezTo>
                  <a:pt x="3" y="47"/>
                  <a:pt x="4" y="47"/>
                  <a:pt x="4" y="46"/>
                </a:cubicBezTo>
                <a:cubicBezTo>
                  <a:pt x="15" y="34"/>
                  <a:pt x="15" y="34"/>
                  <a:pt x="15" y="34"/>
                </a:cubicBezTo>
                <a:cubicBezTo>
                  <a:pt x="15" y="35"/>
                  <a:pt x="16" y="35"/>
                  <a:pt x="16" y="35"/>
                </a:cubicBezTo>
                <a:cubicBezTo>
                  <a:pt x="19" y="35"/>
                  <a:pt x="21" y="32"/>
                  <a:pt x="21" y="30"/>
                </a:cubicBezTo>
                <a:cubicBezTo>
                  <a:pt x="21" y="28"/>
                  <a:pt x="20" y="26"/>
                  <a:pt x="18" y="2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/>
          </a:p>
        </p:txBody>
      </p:sp>
      <p:sp>
        <p:nvSpPr>
          <p:cNvPr id="36" name="TextBox 13"/>
          <p:cNvSpPr>
            <a:spLocks noChangeArrowheads="1"/>
          </p:cNvSpPr>
          <p:nvPr/>
        </p:nvSpPr>
        <p:spPr bwMode="auto">
          <a:xfrm>
            <a:off x="462915" y="315641"/>
            <a:ext cx="2542555" cy="623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defTabSz="822960" fontAlgn="base">
              <a:spcAft>
                <a:spcPct val="0"/>
              </a:spcAft>
              <a:buNone/>
              <a:defRPr/>
            </a:pPr>
            <a:r>
              <a:rPr lang="zh-CN" altLang="en-US" sz="36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货运管理</a:t>
            </a:r>
            <a:endParaRPr lang="zh-CN" altLang="en-US" sz="3600" b="1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7" name="Oval 9"/>
          <p:cNvSpPr>
            <a:spLocks noChangeArrowheads="1"/>
          </p:cNvSpPr>
          <p:nvPr/>
        </p:nvSpPr>
        <p:spPr bwMode="auto">
          <a:xfrm>
            <a:off x="591851" y="4447123"/>
            <a:ext cx="350169" cy="35155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 defTabSz="514350"/>
            <a:endParaRPr lang="zh-CN" altLang="en-US" sz="1000">
              <a:solidFill>
                <a:prstClr val="white"/>
              </a:solidFill>
            </a:endParaRPr>
          </a:p>
        </p:txBody>
      </p:sp>
      <p:sp>
        <p:nvSpPr>
          <p:cNvPr id="38" name="Oval 9"/>
          <p:cNvSpPr>
            <a:spLocks noChangeArrowheads="1"/>
          </p:cNvSpPr>
          <p:nvPr/>
        </p:nvSpPr>
        <p:spPr bwMode="auto">
          <a:xfrm>
            <a:off x="3313482" y="4458118"/>
            <a:ext cx="350169" cy="35155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 defTabSz="514350"/>
            <a:endParaRPr lang="zh-CN" altLang="en-US" sz="1000">
              <a:solidFill>
                <a:prstClr val="white"/>
              </a:solidFill>
            </a:endParaRPr>
          </a:p>
        </p:txBody>
      </p:sp>
      <p:sp>
        <p:nvSpPr>
          <p:cNvPr id="39" name="Oval 9"/>
          <p:cNvSpPr>
            <a:spLocks noChangeArrowheads="1"/>
          </p:cNvSpPr>
          <p:nvPr/>
        </p:nvSpPr>
        <p:spPr bwMode="auto">
          <a:xfrm>
            <a:off x="6181138" y="4391604"/>
            <a:ext cx="350169" cy="35155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 defTabSz="514350"/>
            <a:endParaRPr lang="zh-CN" altLang="en-US" sz="1000">
              <a:solidFill>
                <a:prstClr val="white"/>
              </a:solidFill>
            </a:endParaRPr>
          </a:p>
        </p:txBody>
      </p:sp>
      <p:grpSp>
        <p:nvGrpSpPr>
          <p:cNvPr id="46" name="组合 45"/>
          <p:cNvGrpSpPr/>
          <p:nvPr/>
        </p:nvGrpSpPr>
        <p:grpSpPr>
          <a:xfrm>
            <a:off x="3408942" y="4563889"/>
            <a:ext cx="206744" cy="155447"/>
            <a:chOff x="2231238" y="1865312"/>
            <a:chExt cx="514350" cy="386732"/>
          </a:xfrm>
          <a:solidFill>
            <a:schemeClr val="bg1"/>
          </a:solidFill>
        </p:grpSpPr>
        <p:sp>
          <p:nvSpPr>
            <p:cNvPr id="47" name="Freeform 11">
              <a:hlinkClick r:id="rId1"/>
            </p:cNvPr>
            <p:cNvSpPr/>
            <p:nvPr/>
          </p:nvSpPr>
          <p:spPr bwMode="auto">
            <a:xfrm>
              <a:off x="2231238" y="1993281"/>
              <a:ext cx="514350" cy="258763"/>
            </a:xfrm>
            <a:custGeom>
              <a:avLst/>
              <a:gdLst>
                <a:gd name="T0" fmla="*/ 324 w 324"/>
                <a:gd name="T1" fmla="*/ 0 h 163"/>
                <a:gd name="T2" fmla="*/ 270 w 324"/>
                <a:gd name="T3" fmla="*/ 163 h 163"/>
                <a:gd name="T4" fmla="*/ 0 w 324"/>
                <a:gd name="T5" fmla="*/ 163 h 163"/>
                <a:gd name="T6" fmla="*/ 54 w 324"/>
                <a:gd name="T7" fmla="*/ 0 h 163"/>
                <a:gd name="T8" fmla="*/ 324 w 324"/>
                <a:gd name="T9" fmla="*/ 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4" h="163">
                  <a:moveTo>
                    <a:pt x="324" y="0"/>
                  </a:moveTo>
                  <a:lnTo>
                    <a:pt x="270" y="163"/>
                  </a:lnTo>
                  <a:lnTo>
                    <a:pt x="0" y="163"/>
                  </a:lnTo>
                  <a:lnTo>
                    <a:pt x="54" y="0"/>
                  </a:lnTo>
                  <a:lnTo>
                    <a:pt x="324" y="0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14350"/>
              <a:endParaRPr lang="zh-CN" altLang="en-US" sz="1000">
                <a:solidFill>
                  <a:prstClr val="white"/>
                </a:solidFill>
              </a:endParaRPr>
            </a:p>
          </p:txBody>
        </p:sp>
        <p:sp>
          <p:nvSpPr>
            <p:cNvPr id="48" name="Freeform 12"/>
            <p:cNvSpPr/>
            <p:nvPr/>
          </p:nvSpPr>
          <p:spPr bwMode="auto">
            <a:xfrm>
              <a:off x="2236788" y="1865312"/>
              <a:ext cx="449262" cy="338138"/>
            </a:xfrm>
            <a:custGeom>
              <a:avLst/>
              <a:gdLst>
                <a:gd name="T0" fmla="*/ 44 w 283"/>
                <a:gd name="T1" fmla="*/ 81 h 213"/>
                <a:gd name="T2" fmla="*/ 49 w 283"/>
                <a:gd name="T3" fmla="*/ 71 h 213"/>
                <a:gd name="T4" fmla="*/ 59 w 283"/>
                <a:gd name="T5" fmla="*/ 71 h 213"/>
                <a:gd name="T6" fmla="*/ 283 w 283"/>
                <a:gd name="T7" fmla="*/ 71 h 213"/>
                <a:gd name="T8" fmla="*/ 283 w 283"/>
                <a:gd name="T9" fmla="*/ 43 h 213"/>
                <a:gd name="T10" fmla="*/ 184 w 283"/>
                <a:gd name="T11" fmla="*/ 43 h 213"/>
                <a:gd name="T12" fmla="*/ 149 w 283"/>
                <a:gd name="T13" fmla="*/ 0 h 213"/>
                <a:gd name="T14" fmla="*/ 18 w 283"/>
                <a:gd name="T15" fmla="*/ 0 h 213"/>
                <a:gd name="T16" fmla="*/ 0 w 283"/>
                <a:gd name="T17" fmla="*/ 43 h 213"/>
                <a:gd name="T18" fmla="*/ 0 w 283"/>
                <a:gd name="T19" fmla="*/ 213 h 213"/>
                <a:gd name="T20" fmla="*/ 44 w 283"/>
                <a:gd name="T21" fmla="*/ 81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3" h="213">
                  <a:moveTo>
                    <a:pt x="44" y="81"/>
                  </a:moveTo>
                  <a:lnTo>
                    <a:pt x="49" y="71"/>
                  </a:lnTo>
                  <a:lnTo>
                    <a:pt x="59" y="71"/>
                  </a:lnTo>
                  <a:lnTo>
                    <a:pt x="283" y="71"/>
                  </a:lnTo>
                  <a:lnTo>
                    <a:pt x="283" y="43"/>
                  </a:lnTo>
                  <a:lnTo>
                    <a:pt x="184" y="43"/>
                  </a:lnTo>
                  <a:lnTo>
                    <a:pt x="149" y="0"/>
                  </a:lnTo>
                  <a:lnTo>
                    <a:pt x="18" y="0"/>
                  </a:lnTo>
                  <a:lnTo>
                    <a:pt x="0" y="43"/>
                  </a:lnTo>
                  <a:lnTo>
                    <a:pt x="0" y="213"/>
                  </a:lnTo>
                  <a:lnTo>
                    <a:pt x="44" y="8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14350"/>
              <a:endParaRPr lang="zh-CN" altLang="en-US" sz="1000">
                <a:solidFill>
                  <a:prstClr val="white"/>
                </a:solidFill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651405" y="4513682"/>
            <a:ext cx="183134" cy="201001"/>
            <a:chOff x="1960563" y="-1427163"/>
            <a:chExt cx="455613" cy="500063"/>
          </a:xfrm>
          <a:solidFill>
            <a:schemeClr val="bg1"/>
          </a:solidFill>
        </p:grpSpPr>
        <p:sp>
          <p:nvSpPr>
            <p:cNvPr id="53" name="Freeform 19">
              <a:hlinkClick r:id="rId1"/>
            </p:cNvPr>
            <p:cNvSpPr/>
            <p:nvPr/>
          </p:nvSpPr>
          <p:spPr bwMode="auto">
            <a:xfrm>
              <a:off x="2284413" y="-1331913"/>
              <a:ext cx="131763" cy="320675"/>
            </a:xfrm>
            <a:custGeom>
              <a:avLst/>
              <a:gdLst>
                <a:gd name="T0" fmla="*/ 71 w 83"/>
                <a:gd name="T1" fmla="*/ 38 h 202"/>
                <a:gd name="T2" fmla="*/ 42 w 83"/>
                <a:gd name="T3" fmla="*/ 9 h 202"/>
                <a:gd name="T4" fmla="*/ 0 w 83"/>
                <a:gd name="T5" fmla="*/ 52 h 202"/>
                <a:gd name="T6" fmla="*/ 0 w 83"/>
                <a:gd name="T7" fmla="*/ 202 h 202"/>
                <a:gd name="T8" fmla="*/ 83 w 83"/>
                <a:gd name="T9" fmla="*/ 202 h 202"/>
                <a:gd name="T10" fmla="*/ 83 w 83"/>
                <a:gd name="T11" fmla="*/ 0 h 202"/>
                <a:gd name="T12" fmla="*/ 71 w 83"/>
                <a:gd name="T13" fmla="*/ 38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" h="202">
                  <a:moveTo>
                    <a:pt x="71" y="38"/>
                  </a:moveTo>
                  <a:lnTo>
                    <a:pt x="42" y="9"/>
                  </a:lnTo>
                  <a:lnTo>
                    <a:pt x="0" y="52"/>
                  </a:lnTo>
                  <a:lnTo>
                    <a:pt x="0" y="202"/>
                  </a:lnTo>
                  <a:lnTo>
                    <a:pt x="83" y="202"/>
                  </a:lnTo>
                  <a:lnTo>
                    <a:pt x="83" y="0"/>
                  </a:lnTo>
                  <a:lnTo>
                    <a:pt x="71" y="38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14350"/>
              <a:endParaRPr lang="zh-CN" altLang="en-US" sz="1000">
                <a:solidFill>
                  <a:prstClr val="white"/>
                </a:solidFill>
              </a:endParaRPr>
            </a:p>
          </p:txBody>
        </p:sp>
        <p:sp>
          <p:nvSpPr>
            <p:cNvPr id="55" name="Freeform 20">
              <a:hlinkClick r:id="rId1"/>
            </p:cNvPr>
            <p:cNvSpPr/>
            <p:nvPr/>
          </p:nvSpPr>
          <p:spPr bwMode="auto">
            <a:xfrm>
              <a:off x="2122488" y="-1222375"/>
              <a:ext cx="131763" cy="211138"/>
            </a:xfrm>
            <a:custGeom>
              <a:avLst/>
              <a:gdLst>
                <a:gd name="T0" fmla="*/ 11 w 35"/>
                <a:gd name="T1" fmla="*/ 9 h 56"/>
                <a:gd name="T2" fmla="*/ 0 w 35"/>
                <a:gd name="T3" fmla="*/ 2 h 56"/>
                <a:gd name="T4" fmla="*/ 0 w 35"/>
                <a:gd name="T5" fmla="*/ 56 h 56"/>
                <a:gd name="T6" fmla="*/ 35 w 35"/>
                <a:gd name="T7" fmla="*/ 56 h 56"/>
                <a:gd name="T8" fmla="*/ 35 w 35"/>
                <a:gd name="T9" fmla="*/ 0 h 56"/>
                <a:gd name="T10" fmla="*/ 26 w 35"/>
                <a:gd name="T11" fmla="*/ 8 h 56"/>
                <a:gd name="T12" fmla="*/ 17 w 35"/>
                <a:gd name="T13" fmla="*/ 11 h 56"/>
                <a:gd name="T14" fmla="*/ 11 w 35"/>
                <a:gd name="T15" fmla="*/ 9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56">
                  <a:moveTo>
                    <a:pt x="11" y="9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35" y="56"/>
                    <a:pt x="35" y="56"/>
                    <a:pt x="35" y="56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4" y="10"/>
                    <a:pt x="21" y="11"/>
                    <a:pt x="17" y="11"/>
                  </a:cubicBezTo>
                  <a:cubicBezTo>
                    <a:pt x="15" y="11"/>
                    <a:pt x="13" y="11"/>
                    <a:pt x="11" y="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14350"/>
              <a:endParaRPr lang="zh-CN" altLang="en-US" sz="1000" dirty="0">
                <a:solidFill>
                  <a:prstClr val="white"/>
                </a:solidFill>
              </a:endParaRPr>
            </a:p>
          </p:txBody>
        </p:sp>
        <p:sp>
          <p:nvSpPr>
            <p:cNvPr id="56" name="Freeform 21">
              <a:hlinkClick r:id="rId1"/>
            </p:cNvPr>
            <p:cNvSpPr/>
            <p:nvPr/>
          </p:nvSpPr>
          <p:spPr bwMode="auto">
            <a:xfrm>
              <a:off x="1960563" y="-1252538"/>
              <a:ext cx="131763" cy="241300"/>
            </a:xfrm>
            <a:custGeom>
              <a:avLst/>
              <a:gdLst>
                <a:gd name="T0" fmla="*/ 83 w 83"/>
                <a:gd name="T1" fmla="*/ 14 h 152"/>
                <a:gd name="T2" fmla="*/ 64 w 83"/>
                <a:gd name="T3" fmla="*/ 0 h 152"/>
                <a:gd name="T4" fmla="*/ 0 w 83"/>
                <a:gd name="T5" fmla="*/ 55 h 152"/>
                <a:gd name="T6" fmla="*/ 0 w 83"/>
                <a:gd name="T7" fmla="*/ 152 h 152"/>
                <a:gd name="T8" fmla="*/ 83 w 83"/>
                <a:gd name="T9" fmla="*/ 152 h 152"/>
                <a:gd name="T10" fmla="*/ 83 w 83"/>
                <a:gd name="T11" fmla="*/ 14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152">
                  <a:moveTo>
                    <a:pt x="83" y="14"/>
                  </a:moveTo>
                  <a:lnTo>
                    <a:pt x="64" y="0"/>
                  </a:lnTo>
                  <a:lnTo>
                    <a:pt x="0" y="55"/>
                  </a:lnTo>
                  <a:lnTo>
                    <a:pt x="0" y="152"/>
                  </a:lnTo>
                  <a:lnTo>
                    <a:pt x="83" y="152"/>
                  </a:lnTo>
                  <a:lnTo>
                    <a:pt x="83" y="14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14350"/>
              <a:endParaRPr lang="zh-CN" altLang="en-US" sz="1000">
                <a:solidFill>
                  <a:prstClr val="white"/>
                </a:solidFill>
              </a:endParaRPr>
            </a:p>
          </p:txBody>
        </p:sp>
        <p:sp>
          <p:nvSpPr>
            <p:cNvPr id="59" name="Rectangle 22">
              <a:hlinkClick r:id="rId1"/>
            </p:cNvPr>
            <p:cNvSpPr>
              <a:spLocks noChangeArrowheads="1"/>
            </p:cNvSpPr>
            <p:nvPr/>
          </p:nvSpPr>
          <p:spPr bwMode="auto">
            <a:xfrm>
              <a:off x="1960563" y="-976313"/>
              <a:ext cx="455613" cy="4921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14350"/>
              <a:endParaRPr lang="zh-CN" altLang="en-US" sz="1000">
                <a:solidFill>
                  <a:prstClr val="white"/>
                </a:solidFill>
              </a:endParaRPr>
            </a:p>
          </p:txBody>
        </p:sp>
        <p:sp>
          <p:nvSpPr>
            <p:cNvPr id="61" name="Freeform 23">
              <a:hlinkClick r:id="rId1"/>
            </p:cNvPr>
            <p:cNvSpPr/>
            <p:nvPr/>
          </p:nvSpPr>
          <p:spPr bwMode="auto">
            <a:xfrm>
              <a:off x="1960563" y="-1427163"/>
              <a:ext cx="450850" cy="223838"/>
            </a:xfrm>
            <a:custGeom>
              <a:avLst/>
              <a:gdLst>
                <a:gd name="T0" fmla="*/ 9 w 120"/>
                <a:gd name="T1" fmla="*/ 53 h 59"/>
                <a:gd name="T2" fmla="*/ 26 w 120"/>
                <a:gd name="T3" fmla="*/ 38 h 59"/>
                <a:gd name="T4" fmla="*/ 58 w 120"/>
                <a:gd name="T5" fmla="*/ 58 h 59"/>
                <a:gd name="T6" fmla="*/ 60 w 120"/>
                <a:gd name="T7" fmla="*/ 59 h 59"/>
                <a:gd name="T8" fmla="*/ 64 w 120"/>
                <a:gd name="T9" fmla="*/ 58 h 59"/>
                <a:gd name="T10" fmla="*/ 105 w 120"/>
                <a:gd name="T11" fmla="*/ 20 h 59"/>
                <a:gd name="T12" fmla="*/ 112 w 120"/>
                <a:gd name="T13" fmla="*/ 28 h 59"/>
                <a:gd name="T14" fmla="*/ 120 w 120"/>
                <a:gd name="T15" fmla="*/ 0 h 59"/>
                <a:gd name="T16" fmla="*/ 92 w 120"/>
                <a:gd name="T17" fmla="*/ 7 h 59"/>
                <a:gd name="T18" fmla="*/ 97 w 120"/>
                <a:gd name="T19" fmla="*/ 13 h 59"/>
                <a:gd name="T20" fmla="*/ 60 w 120"/>
                <a:gd name="T21" fmla="*/ 48 h 59"/>
                <a:gd name="T22" fmla="*/ 28 w 120"/>
                <a:gd name="T23" fmla="*/ 27 h 59"/>
                <a:gd name="T24" fmla="*/ 22 w 120"/>
                <a:gd name="T25" fmla="*/ 28 h 59"/>
                <a:gd name="T26" fmla="*/ 2 w 120"/>
                <a:gd name="T27" fmla="*/ 45 h 59"/>
                <a:gd name="T28" fmla="*/ 2 w 120"/>
                <a:gd name="T29" fmla="*/ 52 h 59"/>
                <a:gd name="T30" fmla="*/ 9 w 120"/>
                <a:gd name="T31" fmla="*/ 53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0" h="59">
                  <a:moveTo>
                    <a:pt x="9" y="53"/>
                  </a:moveTo>
                  <a:cubicBezTo>
                    <a:pt x="26" y="38"/>
                    <a:pt x="26" y="38"/>
                    <a:pt x="26" y="38"/>
                  </a:cubicBezTo>
                  <a:cubicBezTo>
                    <a:pt x="58" y="58"/>
                    <a:pt x="58" y="58"/>
                    <a:pt x="58" y="58"/>
                  </a:cubicBezTo>
                  <a:cubicBezTo>
                    <a:pt x="59" y="59"/>
                    <a:pt x="60" y="59"/>
                    <a:pt x="60" y="59"/>
                  </a:cubicBezTo>
                  <a:cubicBezTo>
                    <a:pt x="62" y="59"/>
                    <a:pt x="63" y="59"/>
                    <a:pt x="64" y="58"/>
                  </a:cubicBezTo>
                  <a:cubicBezTo>
                    <a:pt x="105" y="20"/>
                    <a:pt x="105" y="20"/>
                    <a:pt x="105" y="20"/>
                  </a:cubicBezTo>
                  <a:cubicBezTo>
                    <a:pt x="112" y="28"/>
                    <a:pt x="112" y="28"/>
                    <a:pt x="112" y="28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92" y="7"/>
                    <a:pt x="92" y="7"/>
                    <a:pt x="92" y="7"/>
                  </a:cubicBezTo>
                  <a:cubicBezTo>
                    <a:pt x="97" y="13"/>
                    <a:pt x="97" y="13"/>
                    <a:pt x="97" y="13"/>
                  </a:cubicBezTo>
                  <a:cubicBezTo>
                    <a:pt x="60" y="48"/>
                    <a:pt x="60" y="48"/>
                    <a:pt x="60" y="48"/>
                  </a:cubicBezTo>
                  <a:cubicBezTo>
                    <a:pt x="28" y="27"/>
                    <a:pt x="28" y="27"/>
                    <a:pt x="28" y="27"/>
                  </a:cubicBezTo>
                  <a:cubicBezTo>
                    <a:pt x="26" y="26"/>
                    <a:pt x="24" y="26"/>
                    <a:pt x="22" y="28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0" y="47"/>
                    <a:pt x="0" y="50"/>
                    <a:pt x="2" y="52"/>
                  </a:cubicBezTo>
                  <a:cubicBezTo>
                    <a:pt x="3" y="54"/>
                    <a:pt x="7" y="55"/>
                    <a:pt x="9" y="5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14350"/>
              <a:endParaRPr lang="zh-CN" altLang="en-US" sz="1000">
                <a:solidFill>
                  <a:prstClr val="white"/>
                </a:solidFill>
              </a:endParaRPr>
            </a:p>
          </p:txBody>
        </p:sp>
      </p:grpSp>
      <p:sp>
        <p:nvSpPr>
          <p:cNvPr id="62" name="Freeform 17">
            <a:hlinkClick r:id="rId1"/>
          </p:cNvPr>
          <p:cNvSpPr/>
          <p:nvPr/>
        </p:nvSpPr>
        <p:spPr bwMode="auto">
          <a:xfrm>
            <a:off x="6267847" y="4451467"/>
            <a:ext cx="201001" cy="186963"/>
          </a:xfrm>
          <a:custGeom>
            <a:avLst/>
            <a:gdLst>
              <a:gd name="T0" fmla="*/ 124 w 133"/>
              <a:gd name="T1" fmla="*/ 84 h 123"/>
              <a:gd name="T2" fmla="*/ 133 w 133"/>
              <a:gd name="T3" fmla="*/ 75 h 123"/>
              <a:gd name="T4" fmla="*/ 124 w 133"/>
              <a:gd name="T5" fmla="*/ 67 h 123"/>
              <a:gd name="T6" fmla="*/ 113 w 133"/>
              <a:gd name="T7" fmla="*/ 67 h 123"/>
              <a:gd name="T8" fmla="*/ 113 w 133"/>
              <a:gd name="T9" fmla="*/ 64 h 123"/>
              <a:gd name="T10" fmla="*/ 124 w 133"/>
              <a:gd name="T11" fmla="*/ 64 h 123"/>
              <a:gd name="T12" fmla="*/ 132 w 133"/>
              <a:gd name="T13" fmla="*/ 56 h 123"/>
              <a:gd name="T14" fmla="*/ 124 w 133"/>
              <a:gd name="T15" fmla="*/ 47 h 123"/>
              <a:gd name="T16" fmla="*/ 90 w 133"/>
              <a:gd name="T17" fmla="*/ 47 h 123"/>
              <a:gd name="T18" fmla="*/ 74 w 133"/>
              <a:gd name="T19" fmla="*/ 23 h 123"/>
              <a:gd name="T20" fmla="*/ 64 w 133"/>
              <a:gd name="T21" fmla="*/ 0 h 123"/>
              <a:gd name="T22" fmla="*/ 54 w 133"/>
              <a:gd name="T23" fmla="*/ 5 h 123"/>
              <a:gd name="T24" fmla="*/ 48 w 133"/>
              <a:gd name="T25" fmla="*/ 33 h 123"/>
              <a:gd name="T26" fmla="*/ 29 w 133"/>
              <a:gd name="T27" fmla="*/ 57 h 123"/>
              <a:gd name="T28" fmla="*/ 0 w 133"/>
              <a:gd name="T29" fmla="*/ 57 h 123"/>
              <a:gd name="T30" fmla="*/ 0 w 133"/>
              <a:gd name="T31" fmla="*/ 114 h 123"/>
              <a:gd name="T32" fmla="*/ 31 w 133"/>
              <a:gd name="T33" fmla="*/ 114 h 123"/>
              <a:gd name="T34" fmla="*/ 54 w 133"/>
              <a:gd name="T35" fmla="*/ 122 h 123"/>
              <a:gd name="T36" fmla="*/ 76 w 133"/>
              <a:gd name="T37" fmla="*/ 123 h 123"/>
              <a:gd name="T38" fmla="*/ 79 w 133"/>
              <a:gd name="T39" fmla="*/ 123 h 123"/>
              <a:gd name="T40" fmla="*/ 105 w 133"/>
              <a:gd name="T41" fmla="*/ 123 h 123"/>
              <a:gd name="T42" fmla="*/ 114 w 133"/>
              <a:gd name="T43" fmla="*/ 114 h 123"/>
              <a:gd name="T44" fmla="*/ 105 w 133"/>
              <a:gd name="T45" fmla="*/ 105 h 123"/>
              <a:gd name="T46" fmla="*/ 103 w 133"/>
              <a:gd name="T47" fmla="*/ 105 h 123"/>
              <a:gd name="T48" fmla="*/ 104 w 133"/>
              <a:gd name="T49" fmla="*/ 103 h 123"/>
              <a:gd name="T50" fmla="*/ 117 w 133"/>
              <a:gd name="T51" fmla="*/ 103 h 123"/>
              <a:gd name="T52" fmla="*/ 125 w 133"/>
              <a:gd name="T53" fmla="*/ 95 h 123"/>
              <a:gd name="T54" fmla="*/ 117 w 133"/>
              <a:gd name="T55" fmla="*/ 86 h 123"/>
              <a:gd name="T56" fmla="*/ 109 w 133"/>
              <a:gd name="T57" fmla="*/ 86 h 123"/>
              <a:gd name="T58" fmla="*/ 110 w 133"/>
              <a:gd name="T59" fmla="*/ 84 h 123"/>
              <a:gd name="T60" fmla="*/ 124 w 133"/>
              <a:gd name="T61" fmla="*/ 84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33" h="123">
                <a:moveTo>
                  <a:pt x="124" y="84"/>
                </a:moveTo>
                <a:cubicBezTo>
                  <a:pt x="129" y="84"/>
                  <a:pt x="133" y="80"/>
                  <a:pt x="133" y="75"/>
                </a:cubicBezTo>
                <a:cubicBezTo>
                  <a:pt x="133" y="71"/>
                  <a:pt x="129" y="67"/>
                  <a:pt x="124" y="67"/>
                </a:cubicBezTo>
                <a:cubicBezTo>
                  <a:pt x="113" y="67"/>
                  <a:pt x="113" y="67"/>
                  <a:pt x="113" y="67"/>
                </a:cubicBezTo>
                <a:cubicBezTo>
                  <a:pt x="113" y="66"/>
                  <a:pt x="113" y="65"/>
                  <a:pt x="113" y="64"/>
                </a:cubicBezTo>
                <a:cubicBezTo>
                  <a:pt x="124" y="64"/>
                  <a:pt x="124" y="64"/>
                  <a:pt x="124" y="64"/>
                </a:cubicBezTo>
                <a:cubicBezTo>
                  <a:pt x="129" y="64"/>
                  <a:pt x="132" y="61"/>
                  <a:pt x="132" y="56"/>
                </a:cubicBezTo>
                <a:cubicBezTo>
                  <a:pt x="132" y="51"/>
                  <a:pt x="129" y="47"/>
                  <a:pt x="124" y="47"/>
                </a:cubicBezTo>
                <a:cubicBezTo>
                  <a:pt x="90" y="47"/>
                  <a:pt x="90" y="47"/>
                  <a:pt x="90" y="47"/>
                </a:cubicBezTo>
                <a:cubicBezTo>
                  <a:pt x="66" y="45"/>
                  <a:pt x="73" y="31"/>
                  <a:pt x="74" y="23"/>
                </a:cubicBezTo>
                <a:cubicBezTo>
                  <a:pt x="75" y="8"/>
                  <a:pt x="69" y="0"/>
                  <a:pt x="64" y="0"/>
                </a:cubicBezTo>
                <a:cubicBezTo>
                  <a:pt x="63" y="0"/>
                  <a:pt x="53" y="1"/>
                  <a:pt x="54" y="5"/>
                </a:cubicBezTo>
                <a:cubicBezTo>
                  <a:pt x="54" y="8"/>
                  <a:pt x="56" y="24"/>
                  <a:pt x="48" y="33"/>
                </a:cubicBezTo>
                <a:cubicBezTo>
                  <a:pt x="42" y="40"/>
                  <a:pt x="33" y="52"/>
                  <a:pt x="29" y="57"/>
                </a:cubicBezTo>
                <a:cubicBezTo>
                  <a:pt x="0" y="57"/>
                  <a:pt x="0" y="57"/>
                  <a:pt x="0" y="57"/>
                </a:cubicBezTo>
                <a:cubicBezTo>
                  <a:pt x="0" y="114"/>
                  <a:pt x="0" y="114"/>
                  <a:pt x="0" y="114"/>
                </a:cubicBezTo>
                <a:cubicBezTo>
                  <a:pt x="31" y="114"/>
                  <a:pt x="31" y="114"/>
                  <a:pt x="31" y="114"/>
                </a:cubicBezTo>
                <a:cubicBezTo>
                  <a:pt x="38" y="119"/>
                  <a:pt x="46" y="121"/>
                  <a:pt x="54" y="122"/>
                </a:cubicBezTo>
                <a:cubicBezTo>
                  <a:pt x="61" y="122"/>
                  <a:pt x="69" y="122"/>
                  <a:pt x="76" y="123"/>
                </a:cubicBezTo>
                <a:cubicBezTo>
                  <a:pt x="77" y="123"/>
                  <a:pt x="78" y="123"/>
                  <a:pt x="79" y="123"/>
                </a:cubicBezTo>
                <a:cubicBezTo>
                  <a:pt x="105" y="123"/>
                  <a:pt x="105" y="123"/>
                  <a:pt x="105" y="123"/>
                </a:cubicBezTo>
                <a:cubicBezTo>
                  <a:pt x="110" y="123"/>
                  <a:pt x="114" y="119"/>
                  <a:pt x="114" y="114"/>
                </a:cubicBezTo>
                <a:cubicBezTo>
                  <a:pt x="114" y="109"/>
                  <a:pt x="110" y="105"/>
                  <a:pt x="105" y="105"/>
                </a:cubicBezTo>
                <a:cubicBezTo>
                  <a:pt x="103" y="105"/>
                  <a:pt x="103" y="105"/>
                  <a:pt x="103" y="105"/>
                </a:cubicBezTo>
                <a:cubicBezTo>
                  <a:pt x="103" y="105"/>
                  <a:pt x="103" y="104"/>
                  <a:pt x="104" y="103"/>
                </a:cubicBezTo>
                <a:cubicBezTo>
                  <a:pt x="117" y="103"/>
                  <a:pt x="117" y="103"/>
                  <a:pt x="117" y="103"/>
                </a:cubicBezTo>
                <a:cubicBezTo>
                  <a:pt x="122" y="103"/>
                  <a:pt x="125" y="99"/>
                  <a:pt x="125" y="95"/>
                </a:cubicBezTo>
                <a:cubicBezTo>
                  <a:pt x="125" y="90"/>
                  <a:pt x="122" y="86"/>
                  <a:pt x="117" y="86"/>
                </a:cubicBezTo>
                <a:cubicBezTo>
                  <a:pt x="109" y="86"/>
                  <a:pt x="109" y="86"/>
                  <a:pt x="109" y="86"/>
                </a:cubicBezTo>
                <a:cubicBezTo>
                  <a:pt x="109" y="85"/>
                  <a:pt x="110" y="85"/>
                  <a:pt x="110" y="84"/>
                </a:cubicBezTo>
                <a:lnTo>
                  <a:pt x="124" y="8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514350"/>
            <a:endParaRPr lang="zh-CN" altLang="en-US" sz="1000">
              <a:solidFill>
                <a:prstClr val="white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58680" y="3321932"/>
            <a:ext cx="170043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生产厂家模块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067771" y="3920676"/>
            <a:ext cx="170043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出货表模块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076996" y="4458118"/>
            <a:ext cx="170043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装箱模块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3795463" y="3318191"/>
            <a:ext cx="170043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购销合同模块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3795463" y="3891685"/>
            <a:ext cx="170043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购销合同打印模块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3795463" y="4460136"/>
            <a:ext cx="170043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统计模块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6634042" y="3329839"/>
            <a:ext cx="170043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附件模块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6634041" y="3858296"/>
            <a:ext cx="170043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出口报运模块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6661986" y="4445693"/>
            <a:ext cx="170043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统计模块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96" grpId="0" animBg="1"/>
      <p:bldP spid="18" grpId="0" animBg="1"/>
      <p:bldP spid="52" grpId="0" animBg="1"/>
      <p:bldP spid="99" grpId="0" animBg="1"/>
      <p:bldP spid="107" grpId="0" animBg="1"/>
      <p:bldP spid="4" grpId="0" animBg="1"/>
      <p:bldP spid="110" grpId="0" animBg="1"/>
      <p:bldP spid="111" grpId="0" animBg="1"/>
      <p:bldP spid="112" grpId="0" animBg="1"/>
      <p:bldP spid="54" grpId="0" animBg="1"/>
      <p:bldP spid="37" grpId="0" animBg="1"/>
      <p:bldP spid="38" grpId="0" animBg="1"/>
      <p:bldP spid="39" grpId="0" animBg="1"/>
      <p:bldP spid="6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直角三角形 18"/>
          <p:cNvSpPr/>
          <p:nvPr/>
        </p:nvSpPr>
        <p:spPr>
          <a:xfrm rot="16200000">
            <a:off x="6427481" y="2409082"/>
            <a:ext cx="2751138" cy="2751138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直角三角形 19"/>
          <p:cNvSpPr/>
          <p:nvPr/>
        </p:nvSpPr>
        <p:spPr>
          <a:xfrm rot="5400000">
            <a:off x="-28260" y="-14177"/>
            <a:ext cx="2751138" cy="2751138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1" name="组合 20"/>
          <p:cNvGrpSpPr/>
          <p:nvPr/>
        </p:nvGrpSpPr>
        <p:grpSpPr>
          <a:xfrm>
            <a:off x="255985" y="753718"/>
            <a:ext cx="8638389" cy="3966486"/>
            <a:chOff x="597855" y="598468"/>
            <a:chExt cx="7715305" cy="3953323"/>
          </a:xfrm>
        </p:grpSpPr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597855" y="598468"/>
              <a:ext cx="7715305" cy="3946564"/>
            </a:xfrm>
            <a:prstGeom prst="rect">
              <a:avLst/>
            </a:prstGeom>
          </p:spPr>
        </p:pic>
        <p:sp>
          <p:nvSpPr>
            <p:cNvPr id="23" name="矩形 22"/>
            <p:cNvSpPr/>
            <p:nvPr/>
          </p:nvSpPr>
          <p:spPr>
            <a:xfrm>
              <a:off x="597855" y="605227"/>
              <a:ext cx="7702685" cy="3946564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  <a:effectLst>
              <a:outerShdw blurRad="254000" dist="2540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156" name="文本框 155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<p:cNvSpPr txBox="1">
            <a:spLocks noChangeArrowheads="1"/>
          </p:cNvSpPr>
          <p:nvPr/>
        </p:nvSpPr>
        <p:spPr bwMode="auto">
          <a:xfrm>
            <a:off x="2648668" y="2147654"/>
            <a:ext cx="3480438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defTabSz="514350" fontAlgn="base">
              <a:spcBef>
                <a:spcPct val="0"/>
              </a:spcBef>
              <a:spcAft>
                <a:spcPct val="0"/>
              </a:spcAft>
              <a:tabLst>
                <a:tab pos="2149475" algn="l"/>
              </a:tabLst>
            </a:pPr>
            <a:r>
              <a:rPr lang="zh-CN" alt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项目部分功能</a:t>
            </a:r>
            <a:endParaRPr lang="zh-CN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222"/>
            <a:ext cx="9144000" cy="281019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68503" y="749541"/>
            <a:ext cx="8587946" cy="364524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54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268503" y="70424"/>
            <a:ext cx="16232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2F2F2"/>
                </a:solidFill>
              </a:rPr>
              <a:t>厂家信息</a:t>
            </a:r>
            <a:endParaRPr lang="zh-CN" altLang="en-US" sz="2800" dirty="0">
              <a:solidFill>
                <a:srgbClr val="F2F2F2"/>
              </a:solidFill>
            </a:endParaRPr>
          </a:p>
        </p:txBody>
      </p:sp>
      <p:pic>
        <p:nvPicPr>
          <p:cNvPr id="7" name="图片 6" descr="QQ截图2020102516005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4470" y="748665"/>
            <a:ext cx="8651240" cy="39770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>
</file>

<file path=ppt/tags/tag1.xml><?xml version="1.0" encoding="utf-8"?>
<p:tagLst xmlns:p="http://schemas.openxmlformats.org/presentationml/2006/main">
  <p:tag name="ISPRING_ULTRA_SCORM_COURSE_ID" val="34BB296F-8C5D-4E22-9F65-747105BCB538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PRESENTATION_TITLE" val="fb18e64b-9ce1-f854-bea8-6b5e138156dc"/>
</p:tagLst>
</file>

<file path=ppt/theme/theme1.xml><?xml version="1.0" encoding="utf-8"?>
<a:theme xmlns:a="http://schemas.openxmlformats.org/drawingml/2006/main" name="第一PPT，www.1ppt.com">
  <a:themeElements>
    <a:clrScheme name="深蓝质感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12834"/>
      </a:accent1>
      <a:accent2>
        <a:srgbClr val="FEDA5B"/>
      </a:accent2>
      <a:accent3>
        <a:srgbClr val="F5821F"/>
      </a:accent3>
      <a:accent4>
        <a:srgbClr val="BCBEC0"/>
      </a:accent4>
      <a:accent5>
        <a:srgbClr val="4472C4"/>
      </a:accent5>
      <a:accent6>
        <a:srgbClr val="70AD47"/>
      </a:accent6>
      <a:hlink>
        <a:srgbClr val="000000"/>
      </a:hlink>
      <a:folHlink>
        <a:srgbClr val="954F72"/>
      </a:folHlink>
    </a:clrScheme>
    <a:fontScheme name="标准1">
      <a:majorFont>
        <a:latin typeface="Arial"/>
        <a:ea typeface="微软雅黑"/>
        <a:cs typeface=""/>
      </a:majorFont>
      <a:minorFont>
        <a:latin typeface="Calibri Light"/>
        <a:ea typeface="微软雅黑 Light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689</Words>
  <Application>WPS 演示</Application>
  <PresentationFormat>全屏显示(16:9)</PresentationFormat>
  <Paragraphs>133</Paragraphs>
  <Slides>18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2" baseType="lpstr">
      <vt:lpstr>Arial</vt:lpstr>
      <vt:lpstr>宋体</vt:lpstr>
      <vt:lpstr>Wingdings</vt:lpstr>
      <vt:lpstr>Calibri</vt:lpstr>
      <vt:lpstr>微软雅黑</vt:lpstr>
      <vt:lpstr>Calibri</vt:lpstr>
      <vt:lpstr>Calibri Light</vt:lpstr>
      <vt:lpstr>方正宋刻本秀楷简体</vt:lpstr>
      <vt:lpstr>Times New Roman</vt:lpstr>
      <vt:lpstr>Gill Sans</vt:lpstr>
      <vt:lpstr>Arial Unicode MS</vt:lpstr>
      <vt:lpstr>微软雅黑 Light</vt:lpstr>
      <vt:lpstr>Segoe Print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毕业答辩</dc:title>
  <dc:creator>第一PPT</dc:creator>
  <cp:keywords>www.1ppt.com</cp:keywords>
  <dc:description>www.1ppt.com</dc:description>
  <cp:lastModifiedBy>17836</cp:lastModifiedBy>
  <cp:revision>448</cp:revision>
  <dcterms:created xsi:type="dcterms:W3CDTF">2017-06-30T01:20:00Z</dcterms:created>
  <dcterms:modified xsi:type="dcterms:W3CDTF">2020-10-25T08:11:47Z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2052-11.1.0.10069</vt:lpwstr>
  </property>
</Properties>
</file>