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373" r:id="rId7"/>
    <p:sldId id="374" r:id="rId8"/>
    <p:sldId id="306" r:id="rId9"/>
    <p:sldId id="379" r:id="rId10"/>
    <p:sldId id="384" r:id="rId11"/>
    <p:sldId id="385" r:id="rId12"/>
    <p:sldId id="383" r:id="rId13"/>
    <p:sldId id="382" r:id="rId14"/>
    <p:sldId id="386" r:id="rId15"/>
    <p:sldId id="387" r:id="rId16"/>
    <p:sldId id="375" r:id="rId17"/>
    <p:sldId id="376" r:id="rId18"/>
    <p:sldId id="336" r:id="rId19"/>
    <p:sldId id="370" r:id="rId20"/>
    <p:sldId id="3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94A"/>
    <a:srgbClr val="DCE4EF"/>
    <a:srgbClr val="C19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35B7-5648-4A75-A427-D81F5556B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99CF7-4FD5-4885-BF0D-D361C1452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9CF7-4FD5-4885-BF0D-D361C1452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81104" y="265670"/>
            <a:ext cx="328615" cy="3520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id-ID" smtClean="0"/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81104" y="265670"/>
            <a:ext cx="328615" cy="3520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id-ID" smtClean="0"/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81104" y="265670"/>
            <a:ext cx="328615" cy="3520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id-ID" smtClean="0"/>
            </a:fld>
            <a:endParaRPr lang="id-ID"/>
          </a:p>
        </p:txBody>
      </p:sp>
      <p:sp>
        <p:nvSpPr>
          <p:cNvPr id="4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139232" y="1902794"/>
            <a:ext cx="6229349" cy="3729186"/>
          </a:xfrm>
          <a:custGeom>
            <a:avLst/>
            <a:gdLst>
              <a:gd name="connsiteX0" fmla="*/ 4283548 w 12458697"/>
              <a:gd name="connsiteY0" fmla="*/ 0 h 7458372"/>
              <a:gd name="connsiteX1" fmla="*/ 4408275 w 12458697"/>
              <a:gd name="connsiteY1" fmla="*/ 0 h 7458372"/>
              <a:gd name="connsiteX2" fmla="*/ 12458697 w 12458697"/>
              <a:gd name="connsiteY2" fmla="*/ 4611138 h 7458372"/>
              <a:gd name="connsiteX3" fmla="*/ 12458697 w 12458697"/>
              <a:gd name="connsiteY3" fmla="*/ 4630464 h 7458372"/>
              <a:gd name="connsiteX4" fmla="*/ 8182932 w 12458697"/>
              <a:gd name="connsiteY4" fmla="*/ 7458372 h 7458372"/>
              <a:gd name="connsiteX5" fmla="*/ 8018294 w 12458697"/>
              <a:gd name="connsiteY5" fmla="*/ 7458372 h 7458372"/>
              <a:gd name="connsiteX6" fmla="*/ 0 w 12458697"/>
              <a:gd name="connsiteY6" fmla="*/ 2831974 h 7458372"/>
              <a:gd name="connsiteX7" fmla="*/ 0 w 12458697"/>
              <a:gd name="connsiteY7" fmla="*/ 2735260 h 745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58697" h="7458372">
                <a:moveTo>
                  <a:pt x="4283548" y="0"/>
                </a:moveTo>
                <a:lnTo>
                  <a:pt x="4408275" y="0"/>
                </a:lnTo>
                <a:lnTo>
                  <a:pt x="12458697" y="4611138"/>
                </a:lnTo>
                <a:lnTo>
                  <a:pt x="12458697" y="4630464"/>
                </a:lnTo>
                <a:lnTo>
                  <a:pt x="8182932" y="7458372"/>
                </a:lnTo>
                <a:lnTo>
                  <a:pt x="8018294" y="7458372"/>
                </a:lnTo>
                <a:lnTo>
                  <a:pt x="0" y="2831974"/>
                </a:lnTo>
                <a:lnTo>
                  <a:pt x="0" y="2735260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2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81104" y="265670"/>
            <a:ext cx="328615" cy="3520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id-ID" smtClean="0"/>
            </a:fld>
            <a:endParaRPr lang="id-ID"/>
          </a:p>
        </p:txBody>
      </p:sp>
      <p:sp>
        <p:nvSpPr>
          <p:cNvPr id="4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-1570793" y="421481"/>
            <a:ext cx="4128890" cy="2471751"/>
          </a:xfrm>
          <a:custGeom>
            <a:avLst/>
            <a:gdLst>
              <a:gd name="connsiteX0" fmla="*/ 4283548 w 12458697"/>
              <a:gd name="connsiteY0" fmla="*/ 0 h 7458372"/>
              <a:gd name="connsiteX1" fmla="*/ 4408275 w 12458697"/>
              <a:gd name="connsiteY1" fmla="*/ 0 h 7458372"/>
              <a:gd name="connsiteX2" fmla="*/ 12458697 w 12458697"/>
              <a:gd name="connsiteY2" fmla="*/ 4611138 h 7458372"/>
              <a:gd name="connsiteX3" fmla="*/ 12458697 w 12458697"/>
              <a:gd name="connsiteY3" fmla="*/ 4630464 h 7458372"/>
              <a:gd name="connsiteX4" fmla="*/ 8182932 w 12458697"/>
              <a:gd name="connsiteY4" fmla="*/ 7458372 h 7458372"/>
              <a:gd name="connsiteX5" fmla="*/ 8018294 w 12458697"/>
              <a:gd name="connsiteY5" fmla="*/ 7458372 h 7458372"/>
              <a:gd name="connsiteX6" fmla="*/ 0 w 12458697"/>
              <a:gd name="connsiteY6" fmla="*/ 2831974 h 7458372"/>
              <a:gd name="connsiteX7" fmla="*/ 0 w 12458697"/>
              <a:gd name="connsiteY7" fmla="*/ 2735260 h 745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58697" h="7458372">
                <a:moveTo>
                  <a:pt x="4283548" y="0"/>
                </a:moveTo>
                <a:lnTo>
                  <a:pt x="4408275" y="0"/>
                </a:lnTo>
                <a:lnTo>
                  <a:pt x="12458697" y="4611138"/>
                </a:lnTo>
                <a:lnTo>
                  <a:pt x="12458697" y="4630464"/>
                </a:lnTo>
                <a:lnTo>
                  <a:pt x="8182932" y="7458372"/>
                </a:lnTo>
                <a:lnTo>
                  <a:pt x="8018294" y="7458372"/>
                </a:lnTo>
                <a:lnTo>
                  <a:pt x="0" y="2831974"/>
                </a:lnTo>
                <a:lnTo>
                  <a:pt x="0" y="2735260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2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1735441" y="0"/>
            <a:ext cx="4128890" cy="2471751"/>
          </a:xfrm>
          <a:custGeom>
            <a:avLst/>
            <a:gdLst>
              <a:gd name="connsiteX0" fmla="*/ 4283548 w 12458697"/>
              <a:gd name="connsiteY0" fmla="*/ 0 h 7458372"/>
              <a:gd name="connsiteX1" fmla="*/ 4408275 w 12458697"/>
              <a:gd name="connsiteY1" fmla="*/ 0 h 7458372"/>
              <a:gd name="connsiteX2" fmla="*/ 12458697 w 12458697"/>
              <a:gd name="connsiteY2" fmla="*/ 4611138 h 7458372"/>
              <a:gd name="connsiteX3" fmla="*/ 12458697 w 12458697"/>
              <a:gd name="connsiteY3" fmla="*/ 4630464 h 7458372"/>
              <a:gd name="connsiteX4" fmla="*/ 8182932 w 12458697"/>
              <a:gd name="connsiteY4" fmla="*/ 7458372 h 7458372"/>
              <a:gd name="connsiteX5" fmla="*/ 8018294 w 12458697"/>
              <a:gd name="connsiteY5" fmla="*/ 7458372 h 7458372"/>
              <a:gd name="connsiteX6" fmla="*/ 0 w 12458697"/>
              <a:gd name="connsiteY6" fmla="*/ 2831974 h 7458372"/>
              <a:gd name="connsiteX7" fmla="*/ 0 w 12458697"/>
              <a:gd name="connsiteY7" fmla="*/ 2735260 h 745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58697" h="7458372">
                <a:moveTo>
                  <a:pt x="4283548" y="0"/>
                </a:moveTo>
                <a:lnTo>
                  <a:pt x="4408275" y="0"/>
                </a:lnTo>
                <a:lnTo>
                  <a:pt x="12458697" y="4611138"/>
                </a:lnTo>
                <a:lnTo>
                  <a:pt x="12458697" y="4630464"/>
                </a:lnTo>
                <a:lnTo>
                  <a:pt x="8182932" y="7458372"/>
                </a:lnTo>
                <a:lnTo>
                  <a:pt x="8018294" y="7458372"/>
                </a:lnTo>
                <a:lnTo>
                  <a:pt x="0" y="2831974"/>
                </a:lnTo>
                <a:lnTo>
                  <a:pt x="0" y="2735260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2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348625" y="2667264"/>
            <a:ext cx="4128890" cy="2471751"/>
          </a:xfrm>
          <a:custGeom>
            <a:avLst/>
            <a:gdLst>
              <a:gd name="connsiteX0" fmla="*/ 4283548 w 12458697"/>
              <a:gd name="connsiteY0" fmla="*/ 0 h 7458372"/>
              <a:gd name="connsiteX1" fmla="*/ 4408275 w 12458697"/>
              <a:gd name="connsiteY1" fmla="*/ 0 h 7458372"/>
              <a:gd name="connsiteX2" fmla="*/ 12458697 w 12458697"/>
              <a:gd name="connsiteY2" fmla="*/ 4611138 h 7458372"/>
              <a:gd name="connsiteX3" fmla="*/ 12458697 w 12458697"/>
              <a:gd name="connsiteY3" fmla="*/ 4630464 h 7458372"/>
              <a:gd name="connsiteX4" fmla="*/ 8182932 w 12458697"/>
              <a:gd name="connsiteY4" fmla="*/ 7458372 h 7458372"/>
              <a:gd name="connsiteX5" fmla="*/ 8018294 w 12458697"/>
              <a:gd name="connsiteY5" fmla="*/ 7458372 h 7458372"/>
              <a:gd name="connsiteX6" fmla="*/ 0 w 12458697"/>
              <a:gd name="connsiteY6" fmla="*/ 2831974 h 7458372"/>
              <a:gd name="connsiteX7" fmla="*/ 0 w 12458697"/>
              <a:gd name="connsiteY7" fmla="*/ 2735260 h 745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58697" h="7458372">
                <a:moveTo>
                  <a:pt x="4283548" y="0"/>
                </a:moveTo>
                <a:lnTo>
                  <a:pt x="4408275" y="0"/>
                </a:lnTo>
                <a:lnTo>
                  <a:pt x="12458697" y="4611138"/>
                </a:lnTo>
                <a:lnTo>
                  <a:pt x="12458697" y="4630464"/>
                </a:lnTo>
                <a:lnTo>
                  <a:pt x="8182932" y="7458372"/>
                </a:lnTo>
                <a:lnTo>
                  <a:pt x="8018294" y="7458372"/>
                </a:lnTo>
                <a:lnTo>
                  <a:pt x="0" y="2831974"/>
                </a:lnTo>
                <a:lnTo>
                  <a:pt x="0" y="2735260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2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-1348710" y="3034307"/>
            <a:ext cx="4128890" cy="2471751"/>
          </a:xfrm>
          <a:custGeom>
            <a:avLst/>
            <a:gdLst>
              <a:gd name="connsiteX0" fmla="*/ 4283548 w 12458697"/>
              <a:gd name="connsiteY0" fmla="*/ 0 h 7458372"/>
              <a:gd name="connsiteX1" fmla="*/ 4408275 w 12458697"/>
              <a:gd name="connsiteY1" fmla="*/ 0 h 7458372"/>
              <a:gd name="connsiteX2" fmla="*/ 12458697 w 12458697"/>
              <a:gd name="connsiteY2" fmla="*/ 4611138 h 7458372"/>
              <a:gd name="connsiteX3" fmla="*/ 12458697 w 12458697"/>
              <a:gd name="connsiteY3" fmla="*/ 4630464 h 7458372"/>
              <a:gd name="connsiteX4" fmla="*/ 8182932 w 12458697"/>
              <a:gd name="connsiteY4" fmla="*/ 7458372 h 7458372"/>
              <a:gd name="connsiteX5" fmla="*/ 8018294 w 12458697"/>
              <a:gd name="connsiteY5" fmla="*/ 7458372 h 7458372"/>
              <a:gd name="connsiteX6" fmla="*/ 0 w 12458697"/>
              <a:gd name="connsiteY6" fmla="*/ 2831974 h 7458372"/>
              <a:gd name="connsiteX7" fmla="*/ 0 w 12458697"/>
              <a:gd name="connsiteY7" fmla="*/ 2735260 h 745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58697" h="7458372">
                <a:moveTo>
                  <a:pt x="4283548" y="0"/>
                </a:moveTo>
                <a:lnTo>
                  <a:pt x="4408275" y="0"/>
                </a:lnTo>
                <a:lnTo>
                  <a:pt x="12458697" y="4611138"/>
                </a:lnTo>
                <a:lnTo>
                  <a:pt x="12458697" y="4630464"/>
                </a:lnTo>
                <a:lnTo>
                  <a:pt x="8182932" y="7458372"/>
                </a:lnTo>
                <a:lnTo>
                  <a:pt x="8018294" y="7458372"/>
                </a:lnTo>
                <a:lnTo>
                  <a:pt x="0" y="2831974"/>
                </a:lnTo>
                <a:lnTo>
                  <a:pt x="0" y="2735260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2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81104" y="265670"/>
            <a:ext cx="328615" cy="3520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id-ID" smtClean="0"/>
            </a:fld>
            <a:endParaRPr lang="id-ID"/>
          </a:p>
        </p:txBody>
      </p:sp>
      <p:sp>
        <p:nvSpPr>
          <p:cNvPr id="9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1092002" y="2614741"/>
            <a:ext cx="3316288" cy="3113072"/>
          </a:xfrm>
          <a:custGeom>
            <a:avLst/>
            <a:gdLst>
              <a:gd name="connsiteX0" fmla="*/ 0 w 6632576"/>
              <a:gd name="connsiteY0" fmla="*/ 0 h 6226144"/>
              <a:gd name="connsiteX1" fmla="*/ 27838 w 6632576"/>
              <a:gd name="connsiteY1" fmla="*/ 0 h 6226144"/>
              <a:gd name="connsiteX2" fmla="*/ 5832748 w 6632576"/>
              <a:gd name="connsiteY2" fmla="*/ 1772119 h 6226144"/>
              <a:gd name="connsiteX3" fmla="*/ 6632576 w 6632576"/>
              <a:gd name="connsiteY3" fmla="*/ 6134622 h 6226144"/>
              <a:gd name="connsiteX4" fmla="*/ 6632576 w 6632576"/>
              <a:gd name="connsiteY4" fmla="*/ 6226144 h 6226144"/>
              <a:gd name="connsiteX5" fmla="*/ 6414448 w 6632576"/>
              <a:gd name="connsiteY5" fmla="*/ 6226144 h 6226144"/>
              <a:gd name="connsiteX6" fmla="*/ 563717 w 6632576"/>
              <a:gd name="connsiteY6" fmla="*/ 5619664 h 6226144"/>
              <a:gd name="connsiteX7" fmla="*/ 0 w 6632576"/>
              <a:gd name="connsiteY7" fmla="*/ 61643 h 622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2576" h="6226144">
                <a:moveTo>
                  <a:pt x="0" y="0"/>
                </a:moveTo>
                <a:lnTo>
                  <a:pt x="27838" y="0"/>
                </a:lnTo>
                <a:lnTo>
                  <a:pt x="5832748" y="1772119"/>
                </a:lnTo>
                <a:lnTo>
                  <a:pt x="6632576" y="6134622"/>
                </a:lnTo>
                <a:lnTo>
                  <a:pt x="6632576" y="6226144"/>
                </a:lnTo>
                <a:lnTo>
                  <a:pt x="6414448" y="6226144"/>
                </a:lnTo>
                <a:lnTo>
                  <a:pt x="563717" y="5619664"/>
                </a:lnTo>
                <a:lnTo>
                  <a:pt x="0" y="61643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2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61174" y="5264245"/>
            <a:ext cx="928895" cy="2454722"/>
          </a:xfrm>
          <a:gradFill flip="none" rotWithShape="1"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21697" y="4972081"/>
            <a:ext cx="1807712" cy="3610561"/>
          </a:xfrm>
          <a:custGeom>
            <a:avLst/>
            <a:gdLst>
              <a:gd name="connsiteX0" fmla="*/ 0 w 6371272"/>
              <a:gd name="connsiteY0" fmla="*/ 0 h 12725400"/>
              <a:gd name="connsiteX1" fmla="*/ 385150 w 6371272"/>
              <a:gd name="connsiteY1" fmla="*/ 0 h 12725400"/>
              <a:gd name="connsiteX2" fmla="*/ 4549593 w 6371272"/>
              <a:gd name="connsiteY2" fmla="*/ 546285 h 12725400"/>
              <a:gd name="connsiteX3" fmla="*/ 6371272 w 6371272"/>
              <a:gd name="connsiteY3" fmla="*/ 10505196 h 12725400"/>
              <a:gd name="connsiteX4" fmla="*/ 6371272 w 6371272"/>
              <a:gd name="connsiteY4" fmla="*/ 10535515 h 12725400"/>
              <a:gd name="connsiteX5" fmla="*/ 2429275 w 6371272"/>
              <a:gd name="connsiteY5" fmla="*/ 12725400 h 12725400"/>
              <a:gd name="connsiteX6" fmla="*/ 2310349 w 6371272"/>
              <a:gd name="connsiteY6" fmla="*/ 12725400 h 12725400"/>
              <a:gd name="connsiteX7" fmla="*/ 0 w 6371272"/>
              <a:gd name="connsiteY7" fmla="*/ 94983 h 127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71272" h="12725400">
                <a:moveTo>
                  <a:pt x="0" y="0"/>
                </a:moveTo>
                <a:lnTo>
                  <a:pt x="385150" y="0"/>
                </a:lnTo>
                <a:lnTo>
                  <a:pt x="4549593" y="546285"/>
                </a:lnTo>
                <a:lnTo>
                  <a:pt x="6371272" y="10505196"/>
                </a:lnTo>
                <a:lnTo>
                  <a:pt x="6371272" y="10535515"/>
                </a:lnTo>
                <a:lnTo>
                  <a:pt x="2429275" y="12725400"/>
                </a:lnTo>
                <a:lnTo>
                  <a:pt x="2310349" y="12725400"/>
                </a:lnTo>
                <a:lnTo>
                  <a:pt x="0" y="94983"/>
                </a:lnTo>
                <a:close/>
              </a:path>
            </a:pathLst>
          </a:custGeom>
          <a:gradFill>
            <a:gsLst>
              <a:gs pos="0">
                <a:srgbClr val="5B606E"/>
              </a:gs>
              <a:gs pos="69000">
                <a:srgbClr val="4E4857"/>
              </a:gs>
            </a:gsLst>
            <a:lin ang="5400000" scaled="1"/>
          </a:gradFill>
          <a:ln w="12700">
            <a:miter lim="400000"/>
          </a:ln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rgbClr val="E9E6E7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603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7026-8B76-401B-BDEF-072B3C3DE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D45E-8A3F-4CB3-859D-D3EC489D1D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 spd="med"/>
  <p:txStyles>
    <p:titleStyle>
      <a:lvl1pPr marL="0" marR="0" indent="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1pPr>
      <a:lvl2pPr marL="0" marR="0" indent="1143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2pPr>
      <a:lvl3pPr marL="0" marR="0" indent="2286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3pPr>
      <a:lvl4pPr marL="0" marR="0" indent="3429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4pPr>
      <a:lvl5pPr marL="0" marR="0" indent="4572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5pPr>
      <a:lvl6pPr marL="0" marR="0" indent="5715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6pPr>
      <a:lvl7pPr marL="0" marR="0" indent="6858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7pPr>
      <a:lvl8pPr marL="0" marR="0" indent="8001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8pPr>
      <a:lvl9pPr marL="0" marR="0" indent="914400" algn="ctr" defTabSz="4108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950" b="0" i="0" u="none" strike="noStrike" cap="none" spc="-207" baseline="0">
          <a:ln>
            <a:noFill/>
          </a:ln>
          <a:solidFill>
            <a:srgbClr val="343434"/>
          </a:solidFill>
          <a:uFillTx/>
          <a:latin typeface="+mn-lt"/>
          <a:ea typeface="+mn-ea"/>
          <a:cs typeface="+mn-cs"/>
          <a:sym typeface="Montserrat-Bold"/>
        </a:defRPr>
      </a:lvl9pPr>
    </p:titleStyle>
    <p:bodyStyle>
      <a:lvl1pPr marL="14795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37020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59245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81470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03695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125920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148145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170370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1925955" marR="0" indent="-147955" algn="l" defTabSz="410845" rtl="0" latinLnBrk="0">
        <a:lnSpc>
          <a:spcPct val="14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-24" baseline="0">
          <a:ln>
            <a:noFill/>
          </a:ln>
          <a:solidFill>
            <a:srgbClr val="93A3A5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1pPr>
      <a:lvl2pPr marL="0" marR="0" indent="1143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2pPr>
      <a:lvl3pPr marL="0" marR="0" indent="2286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3pPr>
      <a:lvl4pPr marL="0" marR="0" indent="3429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4pPr>
      <a:lvl5pPr marL="0" marR="0" indent="4572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5pPr>
      <a:lvl6pPr marL="0" marR="0" indent="5715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6pPr>
      <a:lvl7pPr marL="0" marR="0" indent="6858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7pPr>
      <a:lvl8pPr marL="0" marR="0" indent="8001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8pPr>
      <a:lvl9pPr marL="0" marR="0" indent="914400" algn="ctr" defTabSz="41084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tags" Target="../tags/tag1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库_组合 6"/>
          <p:cNvGrpSpPr/>
          <p:nvPr>
            <p:custDataLst>
              <p:tags r:id="rId1"/>
            </p:custDataLst>
          </p:nvPr>
        </p:nvGrpSpPr>
        <p:grpSpPr>
          <a:xfrm>
            <a:off x="-87079" y="112162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21" y="0"/>
              <a:ext cx="11186758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3525253"/>
              <a:ext cx="1239253" cy="3332747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689379" y="0"/>
              <a:ext cx="502621" cy="6858000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PA_库_文本框 8"/>
          <p:cNvSpPr txBox="1"/>
          <p:nvPr>
            <p:custDataLst>
              <p:tags r:id="rId3"/>
            </p:custDataLst>
          </p:nvPr>
        </p:nvSpPr>
        <p:spPr>
          <a:xfrm>
            <a:off x="3146599" y="289269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优优购物电商系统</a:t>
            </a:r>
            <a:endParaRPr lang="zh-CN" altLang="en-US" sz="5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317" y="3816020"/>
            <a:ext cx="251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CE4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000" dirty="0">
                <a:solidFill>
                  <a:srgbClr val="DCE4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2020.11.17</a:t>
            </a:r>
            <a:endParaRPr lang="zh-CN" altLang="en-US" sz="2000" dirty="0">
              <a:solidFill>
                <a:srgbClr val="DCE4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0622" y="3816020"/>
            <a:ext cx="214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CE4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答辩人：柳研文</a:t>
            </a:r>
            <a:endParaRPr lang="zh-CN" altLang="en-US" sz="2000" dirty="0">
              <a:solidFill>
                <a:srgbClr val="DCE4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12187237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12187238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2592"/>
            <a:ext cx="12192000" cy="71631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1641253" y="1790705"/>
            <a:ext cx="3695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-53895"/>
            <a:ext cx="12192000" cy="6965790"/>
            <a:chOff x="0" y="-53895"/>
            <a:chExt cx="12192000" cy="69657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53895"/>
              <a:ext cx="12192000" cy="696579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756611" y="3429000"/>
              <a:ext cx="4339389" cy="1371600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2401" y="4191000"/>
              <a:ext cx="4339389" cy="1371600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0"/>
          <p:cNvSpPr/>
          <p:nvPr/>
        </p:nvSpPr>
        <p:spPr>
          <a:xfrm>
            <a:off x="1576873" y="1719114"/>
            <a:ext cx="7259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dirty="0">
                <a:solidFill>
                  <a:srgbClr val="0A194A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Segoe UI" panose="020B0502040204020203" pitchFamily="34" charset="0"/>
              </a:rPr>
              <a:t>项目总结</a:t>
            </a:r>
            <a:endParaRPr lang="en-US" altLang="zh-CN" sz="7200" dirty="0">
              <a:solidFill>
                <a:srgbClr val="0A194A"/>
              </a:solidFill>
              <a:latin typeface="造字工房尚雅（非商用）常规体" pitchFamily="2" charset="-122"/>
              <a:ea typeface="造字工房尚雅（非商用）常规体" pitchFamily="2" charset="-122"/>
              <a:cs typeface="Segoe UI" panose="020B0502040204020203" pitchFamily="34" charset="0"/>
            </a:endParaRPr>
          </a:p>
          <a:p>
            <a:r>
              <a:rPr lang="zh-CN" altLang="en-US" sz="7200" dirty="0">
                <a:solidFill>
                  <a:srgbClr val="0A194A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Segoe UI" panose="020B0502040204020203" pitchFamily="34" charset="0"/>
              </a:rPr>
              <a:t> 与收获</a:t>
            </a:r>
            <a:endParaRPr lang="en-US" sz="7200" dirty="0">
              <a:solidFill>
                <a:srgbClr val="0A194A"/>
              </a:solidFill>
              <a:latin typeface="造字工房尚雅（非商用）常规体" pitchFamily="2" charset="-122"/>
              <a:ea typeface="造字工房尚雅（非商用）常规体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l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3039" y="2494395"/>
            <a:ext cx="5080001" cy="31665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0" name="Shape 1840"/>
          <p:cNvSpPr/>
          <p:nvPr/>
        </p:nvSpPr>
        <p:spPr>
          <a:xfrm>
            <a:off x="2361707" y="2672025"/>
            <a:ext cx="4128988" cy="2471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82"/>
                </a:moveTo>
                <a:lnTo>
                  <a:pt x="14106" y="21600"/>
                </a:lnTo>
                <a:lnTo>
                  <a:pt x="21600" y="13403"/>
                </a:lnTo>
                <a:lnTo>
                  <a:pt x="7474" y="0"/>
                </a:lnTo>
                <a:lnTo>
                  <a:pt x="0" y="798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pPr algn="ctr" defTabSz="29210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pic>
        <p:nvPicPr>
          <p:cNvPr id="1842" name="Gray 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97" y="-175157"/>
            <a:ext cx="5080001" cy="31712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3" name="Shape 1843"/>
          <p:cNvSpPr/>
          <p:nvPr/>
        </p:nvSpPr>
        <p:spPr>
          <a:xfrm>
            <a:off x="1744704" y="6409"/>
            <a:ext cx="4128988" cy="2471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82"/>
                </a:moveTo>
                <a:lnTo>
                  <a:pt x="14106" y="21600"/>
                </a:lnTo>
                <a:lnTo>
                  <a:pt x="21600" y="13403"/>
                </a:lnTo>
                <a:lnTo>
                  <a:pt x="7474" y="0"/>
                </a:lnTo>
                <a:lnTo>
                  <a:pt x="0" y="798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pPr algn="ctr" defTabSz="29210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pic>
        <p:nvPicPr>
          <p:cNvPr id="1845" name="Gray 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7870" y="2844871"/>
            <a:ext cx="5080001" cy="31712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6" name="Shape 1846"/>
          <p:cNvSpPr/>
          <p:nvPr/>
        </p:nvSpPr>
        <p:spPr>
          <a:xfrm>
            <a:off x="-1348714" y="3024359"/>
            <a:ext cx="4128988" cy="2471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82"/>
                </a:moveTo>
                <a:lnTo>
                  <a:pt x="14106" y="21600"/>
                </a:lnTo>
                <a:lnTo>
                  <a:pt x="21600" y="13403"/>
                </a:lnTo>
                <a:lnTo>
                  <a:pt x="7474" y="0"/>
                </a:lnTo>
                <a:lnTo>
                  <a:pt x="0" y="798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pPr algn="ctr" defTabSz="29210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pic>
        <p:nvPicPr>
          <p:cNvPr id="1848" name="sil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3387" y="249853"/>
            <a:ext cx="5080001" cy="31665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9" name="Shape 1849"/>
          <p:cNvSpPr/>
          <p:nvPr/>
        </p:nvSpPr>
        <p:spPr>
          <a:xfrm>
            <a:off x="-1567880" y="421446"/>
            <a:ext cx="4128988" cy="2471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82"/>
                </a:moveTo>
                <a:lnTo>
                  <a:pt x="14106" y="21600"/>
                </a:lnTo>
                <a:lnTo>
                  <a:pt x="21600" y="13403"/>
                </a:lnTo>
                <a:lnTo>
                  <a:pt x="7474" y="0"/>
                </a:lnTo>
                <a:lnTo>
                  <a:pt x="0" y="798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pPr algn="ctr" defTabSz="29210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52" name="PA_库_形状 1852"/>
          <p:cNvSpPr/>
          <p:nvPr>
            <p:custDataLst>
              <p:tags r:id="rId4"/>
            </p:custDataLst>
          </p:nvPr>
        </p:nvSpPr>
        <p:spPr>
          <a:xfrm>
            <a:off x="7428626" y="2318765"/>
            <a:ext cx="3885060" cy="526106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b">
            <a:spAutoFit/>
          </a:bodyPr>
          <a:lstStyle/>
          <a:p>
            <a:pPr defTabSz="410845" hangingPunct="0">
              <a:defRPr sz="5900" spc="-413">
                <a:solidFill>
                  <a:srgbClr val="343434"/>
                </a:solidFill>
                <a:latin typeface="+mn-lt"/>
                <a:ea typeface="+mn-ea"/>
                <a:cs typeface="+mn-cs"/>
                <a:sym typeface="Montserrat-Bold"/>
              </a:defRPr>
            </a:pPr>
            <a:r>
              <a:rPr lang="zh-CN" altLang="en-US" sz="2950" kern="0" spc="-207" dirty="0">
                <a:solidFill>
                  <a:srgbClr val="343434"/>
                </a:solidFill>
                <a:latin typeface="Montserrat-Bold"/>
                <a:sym typeface="Montserrat-Bold"/>
              </a:rPr>
              <a:t>总结</a:t>
            </a:r>
            <a:endParaRPr sz="2950" i="1" kern="0" spc="-29" dirty="0">
              <a:solidFill>
                <a:srgbClr val="34343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61" name="Shape 186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410845" hangingPunct="0"/>
            <a:fld id="{86CB4B4D-7CA3-9044-876B-883B54F8677D}" type="slidenum">
              <a:rPr kern="0"/>
            </a:fld>
            <a:endParaRPr kern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7728720" y="3024359"/>
            <a:ext cx="3952384" cy="36775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A194A"/>
                </a:solidFill>
                <a:latin typeface="+mj-ea"/>
                <a:ea typeface="+mj-ea"/>
              </a:rPr>
              <a:t>          </a:t>
            </a:r>
            <a:r>
              <a:rPr lang="zh-CN" altLang="en-US" sz="2000" b="1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通过这次做项目，使我对编程有了进一步的认实，做项目的过程中</a:t>
            </a:r>
            <a:r>
              <a:rPr lang="zh-CN" altLang="en-US" sz="20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让我们体会到了合作的重要性，一个好的项目的完成，和小组的明确分工是分不开的，从几周前的项目需求分析到数据库设计，到最后的界面，让我学到了很多在平时学不到的东西</a:t>
            </a:r>
            <a:r>
              <a:rPr lang="zh-CN" altLang="en-US" sz="2400" b="1" dirty="0">
                <a:solidFill>
                  <a:srgbClr val="0A194A"/>
                </a:solidFill>
                <a:latin typeface="+mj-ea"/>
                <a:ea typeface="+mj-ea"/>
              </a:rPr>
              <a:t>。</a:t>
            </a:r>
            <a:endParaRPr kumimoji="0" lang="zh-CN" altLang="en-US" sz="2400" b="0" i="0" u="none" strike="noStrike" cap="none" spc="-48" normalizeH="0" baseline="0" dirty="0">
              <a:ln>
                <a:noFill/>
              </a:ln>
              <a:solidFill>
                <a:srgbClr val="0A194A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19358934">
            <a:off x="4331370" y="-72189"/>
            <a:ext cx="9950116" cy="4223084"/>
          </a:xfrm>
          <a:prstGeom prst="roundRect">
            <a:avLst>
              <a:gd name="adj" fmla="val 50000"/>
            </a:avLst>
          </a:prstGeom>
          <a:solidFill>
            <a:srgbClr val="0A1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32"/>
          <p:cNvSpPr/>
          <p:nvPr/>
        </p:nvSpPr>
        <p:spPr>
          <a:xfrm>
            <a:off x="888582" y="1597464"/>
            <a:ext cx="4448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A194A"/>
                </a:solidFill>
                <a:latin typeface="Montserrat Light" panose="00000400000000000000" pitchFamily="50" charset="0"/>
                <a:cs typeface="Segoe UI" panose="020B0502040204020203" pitchFamily="34" charset="0"/>
              </a:rPr>
              <a:t>收获</a:t>
            </a:r>
            <a:endParaRPr lang="en-US" sz="3600" dirty="0">
              <a:solidFill>
                <a:srgbClr val="0A194A"/>
              </a:soli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5984783" y="1467853"/>
            <a:ext cx="6207217" cy="5390147"/>
            <a:chOff x="2768" y="1326"/>
            <a:chExt cx="2788" cy="2420"/>
          </a:xfrm>
        </p:grpSpPr>
        <p:grpSp>
          <p:nvGrpSpPr>
            <p:cNvPr id="8" name="Group 207"/>
            <p:cNvGrpSpPr/>
            <p:nvPr/>
          </p:nvGrpSpPr>
          <p:grpSpPr bwMode="auto">
            <a:xfrm>
              <a:off x="2768" y="1326"/>
              <a:ext cx="2788" cy="2420"/>
              <a:chOff x="2768" y="1326"/>
              <a:chExt cx="2788" cy="2420"/>
            </a:xfrm>
          </p:grpSpPr>
          <p:sp>
            <p:nvSpPr>
              <p:cNvPr id="87" name="Freeform 7"/>
              <p:cNvSpPr>
                <a:spLocks noEditPoints="1"/>
              </p:cNvSpPr>
              <p:nvPr/>
            </p:nvSpPr>
            <p:spPr bwMode="auto">
              <a:xfrm>
                <a:off x="2818" y="1365"/>
                <a:ext cx="2738" cy="2381"/>
              </a:xfrm>
              <a:custGeom>
                <a:avLst/>
                <a:gdLst>
                  <a:gd name="T0" fmla="*/ 376 w 3036"/>
                  <a:gd name="T1" fmla="*/ 38 h 2639"/>
                  <a:gd name="T2" fmla="*/ 1152 w 3036"/>
                  <a:gd name="T3" fmla="*/ 286 h 2639"/>
                  <a:gd name="T4" fmla="*/ 1166 w 3036"/>
                  <a:gd name="T5" fmla="*/ 113 h 2639"/>
                  <a:gd name="T6" fmla="*/ 1153 w 3036"/>
                  <a:gd name="T7" fmla="*/ 277 h 2639"/>
                  <a:gd name="T8" fmla="*/ 1125 w 3036"/>
                  <a:gd name="T9" fmla="*/ 63 h 2639"/>
                  <a:gd name="T10" fmla="*/ 1138 w 3036"/>
                  <a:gd name="T11" fmla="*/ 217 h 2639"/>
                  <a:gd name="T12" fmla="*/ 1130 w 3036"/>
                  <a:gd name="T13" fmla="*/ 218 h 2639"/>
                  <a:gd name="T14" fmla="*/ 971 w 3036"/>
                  <a:gd name="T15" fmla="*/ 70 h 2639"/>
                  <a:gd name="T16" fmla="*/ 949 w 3036"/>
                  <a:gd name="T17" fmla="*/ 139 h 2639"/>
                  <a:gd name="T18" fmla="*/ 876 w 3036"/>
                  <a:gd name="T19" fmla="*/ 199 h 2639"/>
                  <a:gd name="T20" fmla="*/ 988 w 3036"/>
                  <a:gd name="T21" fmla="*/ 107 h 2639"/>
                  <a:gd name="T22" fmla="*/ 820 w 3036"/>
                  <a:gd name="T23" fmla="*/ 220 h 2639"/>
                  <a:gd name="T24" fmla="*/ 914 w 3036"/>
                  <a:gd name="T25" fmla="*/ 99 h 2639"/>
                  <a:gd name="T26" fmla="*/ 869 w 3036"/>
                  <a:gd name="T27" fmla="*/ 244 h 2639"/>
                  <a:gd name="T28" fmla="*/ 1888 w 3036"/>
                  <a:gd name="T29" fmla="*/ 97 h 2639"/>
                  <a:gd name="T30" fmla="*/ 1841 w 3036"/>
                  <a:gd name="T31" fmla="*/ 109 h 2639"/>
                  <a:gd name="T32" fmla="*/ 1018 w 3036"/>
                  <a:gd name="T33" fmla="*/ 335 h 2639"/>
                  <a:gd name="T34" fmla="*/ 1009 w 3036"/>
                  <a:gd name="T35" fmla="*/ 333 h 2639"/>
                  <a:gd name="T36" fmla="*/ 1026 w 3036"/>
                  <a:gd name="T37" fmla="*/ 180 h 2639"/>
                  <a:gd name="T38" fmla="*/ 993 w 3036"/>
                  <a:gd name="T39" fmla="*/ 394 h 2639"/>
                  <a:gd name="T40" fmla="*/ 985 w 3036"/>
                  <a:gd name="T41" fmla="*/ 229 h 2639"/>
                  <a:gd name="T42" fmla="*/ 995 w 3036"/>
                  <a:gd name="T43" fmla="*/ 402 h 2639"/>
                  <a:gd name="T44" fmla="*/ 2867 w 3036"/>
                  <a:gd name="T45" fmla="*/ 831 h 2639"/>
                  <a:gd name="T46" fmla="*/ 2799 w 3036"/>
                  <a:gd name="T47" fmla="*/ 835 h 2639"/>
                  <a:gd name="T48" fmla="*/ 2788 w 3036"/>
                  <a:gd name="T49" fmla="*/ 913 h 2639"/>
                  <a:gd name="T50" fmla="*/ 2897 w 3036"/>
                  <a:gd name="T51" fmla="*/ 1094 h 2639"/>
                  <a:gd name="T52" fmla="*/ 2882 w 3036"/>
                  <a:gd name="T53" fmla="*/ 844 h 2639"/>
                  <a:gd name="T54" fmla="*/ 4 w 3036"/>
                  <a:gd name="T55" fmla="*/ 1010 h 2639"/>
                  <a:gd name="T56" fmla="*/ 479 w 3036"/>
                  <a:gd name="T57" fmla="*/ 1633 h 2639"/>
                  <a:gd name="T58" fmla="*/ 465 w 3036"/>
                  <a:gd name="T59" fmla="*/ 1926 h 2639"/>
                  <a:gd name="T60" fmla="*/ 204 w 3036"/>
                  <a:gd name="T61" fmla="*/ 2365 h 2639"/>
                  <a:gd name="T62" fmla="*/ 297 w 3036"/>
                  <a:gd name="T63" fmla="*/ 2542 h 2639"/>
                  <a:gd name="T64" fmla="*/ 639 w 3036"/>
                  <a:gd name="T65" fmla="*/ 2151 h 2639"/>
                  <a:gd name="T66" fmla="*/ 2059 w 3036"/>
                  <a:gd name="T67" fmla="*/ 2155 h 2639"/>
                  <a:gd name="T68" fmla="*/ 1933 w 3036"/>
                  <a:gd name="T69" fmla="*/ 2459 h 2639"/>
                  <a:gd name="T70" fmla="*/ 2199 w 3036"/>
                  <a:gd name="T71" fmla="*/ 2158 h 2639"/>
                  <a:gd name="T72" fmla="*/ 2121 w 3036"/>
                  <a:gd name="T73" fmla="*/ 2519 h 2639"/>
                  <a:gd name="T74" fmla="*/ 2378 w 3036"/>
                  <a:gd name="T75" fmla="*/ 2314 h 2639"/>
                  <a:gd name="T76" fmla="*/ 2248 w 3036"/>
                  <a:gd name="T77" fmla="*/ 1813 h 2639"/>
                  <a:gd name="T78" fmla="*/ 2107 w 3036"/>
                  <a:gd name="T79" fmla="*/ 66 h 2639"/>
                  <a:gd name="T80" fmla="*/ 1888 w 3036"/>
                  <a:gd name="T81" fmla="*/ 98 h 2639"/>
                  <a:gd name="T82" fmla="*/ 1841 w 3036"/>
                  <a:gd name="T83" fmla="*/ 109 h 2639"/>
                  <a:gd name="T84" fmla="*/ 1403 w 3036"/>
                  <a:gd name="T85" fmla="*/ 244 h 2639"/>
                  <a:gd name="T86" fmla="*/ 683 w 3036"/>
                  <a:gd name="T87" fmla="*/ 1397 h 2639"/>
                  <a:gd name="T88" fmla="*/ 854 w 3036"/>
                  <a:gd name="T89" fmla="*/ 1819 h 2639"/>
                  <a:gd name="T90" fmla="*/ 609 w 3036"/>
                  <a:gd name="T91" fmla="*/ 1478 h 2639"/>
                  <a:gd name="T92" fmla="*/ 760 w 3036"/>
                  <a:gd name="T93" fmla="*/ 1925 h 2639"/>
                  <a:gd name="T94" fmla="*/ 554 w 3036"/>
                  <a:gd name="T95" fmla="*/ 1710 h 2639"/>
                  <a:gd name="T96" fmla="*/ 786 w 3036"/>
                  <a:gd name="T97" fmla="*/ 2097 h 2639"/>
                  <a:gd name="T98" fmla="*/ 1037 w 3036"/>
                  <a:gd name="T99" fmla="*/ 2586 h 2639"/>
                  <a:gd name="T100" fmla="*/ 1470 w 3036"/>
                  <a:gd name="T101" fmla="*/ 2440 h 2639"/>
                  <a:gd name="T102" fmla="*/ 2116 w 3036"/>
                  <a:gd name="T103" fmla="*/ 1839 h 2639"/>
                  <a:gd name="T104" fmla="*/ 2625 w 3036"/>
                  <a:gd name="T105" fmla="*/ 2306 h 2639"/>
                  <a:gd name="T106" fmla="*/ 3017 w 3036"/>
                  <a:gd name="T107" fmla="*/ 2020 h 2639"/>
                  <a:gd name="T108" fmla="*/ 2774 w 3036"/>
                  <a:gd name="T109" fmla="*/ 1656 h 2639"/>
                  <a:gd name="T110" fmla="*/ 2625 w 3036"/>
                  <a:gd name="T111" fmla="*/ 769 h 2639"/>
                  <a:gd name="T112" fmla="*/ 2881 w 3036"/>
                  <a:gd name="T113" fmla="*/ 218 h 2639"/>
                  <a:gd name="T114" fmla="*/ 2425 w 3036"/>
                  <a:gd name="T115" fmla="*/ 207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36" h="2639">
                    <a:moveTo>
                      <a:pt x="376" y="38"/>
                    </a:moveTo>
                    <a:cubicBezTo>
                      <a:pt x="187" y="38"/>
                      <a:pt x="34" y="190"/>
                      <a:pt x="34" y="378"/>
                    </a:cubicBezTo>
                    <a:cubicBezTo>
                      <a:pt x="34" y="565"/>
                      <a:pt x="187" y="718"/>
                      <a:pt x="376" y="718"/>
                    </a:cubicBezTo>
                    <a:cubicBezTo>
                      <a:pt x="565" y="718"/>
                      <a:pt x="718" y="565"/>
                      <a:pt x="718" y="378"/>
                    </a:cubicBezTo>
                    <a:cubicBezTo>
                      <a:pt x="718" y="190"/>
                      <a:pt x="565" y="38"/>
                      <a:pt x="376" y="38"/>
                    </a:cubicBezTo>
                    <a:moveTo>
                      <a:pt x="1125" y="55"/>
                    </a:moveTo>
                    <a:cubicBezTo>
                      <a:pt x="1116" y="55"/>
                      <a:pt x="1106" y="58"/>
                      <a:pt x="1101" y="66"/>
                    </a:cubicBezTo>
                    <a:cubicBezTo>
                      <a:pt x="1098" y="70"/>
                      <a:pt x="1097" y="75"/>
                      <a:pt x="1097" y="80"/>
                    </a:cubicBezTo>
                    <a:cubicBezTo>
                      <a:pt x="1119" y="260"/>
                      <a:pt x="1119" y="260"/>
                      <a:pt x="1119" y="260"/>
                    </a:cubicBezTo>
                    <a:cubicBezTo>
                      <a:pt x="1121" y="277"/>
                      <a:pt x="1136" y="286"/>
                      <a:pt x="1152" y="286"/>
                    </a:cubicBezTo>
                    <a:cubicBezTo>
                      <a:pt x="1152" y="286"/>
                      <a:pt x="1153" y="286"/>
                      <a:pt x="1154" y="286"/>
                    </a:cubicBezTo>
                    <a:cubicBezTo>
                      <a:pt x="1163" y="286"/>
                      <a:pt x="1172" y="282"/>
                      <a:pt x="1178" y="275"/>
                    </a:cubicBezTo>
                    <a:cubicBezTo>
                      <a:pt x="1185" y="269"/>
                      <a:pt x="1187" y="261"/>
                      <a:pt x="1186" y="252"/>
                    </a:cubicBezTo>
                    <a:cubicBezTo>
                      <a:pt x="1170" y="117"/>
                      <a:pt x="1170" y="117"/>
                      <a:pt x="1170" y="117"/>
                    </a:cubicBezTo>
                    <a:cubicBezTo>
                      <a:pt x="1170" y="115"/>
                      <a:pt x="1168" y="113"/>
                      <a:pt x="1166" y="113"/>
                    </a:cubicBezTo>
                    <a:cubicBezTo>
                      <a:pt x="1165" y="113"/>
                      <a:pt x="1165" y="113"/>
                      <a:pt x="1165" y="113"/>
                    </a:cubicBezTo>
                    <a:cubicBezTo>
                      <a:pt x="1163" y="113"/>
                      <a:pt x="1161" y="116"/>
                      <a:pt x="1161" y="118"/>
                    </a:cubicBezTo>
                    <a:cubicBezTo>
                      <a:pt x="1177" y="253"/>
                      <a:pt x="1177" y="253"/>
                      <a:pt x="1177" y="253"/>
                    </a:cubicBezTo>
                    <a:cubicBezTo>
                      <a:pt x="1178" y="259"/>
                      <a:pt x="1177" y="265"/>
                      <a:pt x="1172" y="269"/>
                    </a:cubicBezTo>
                    <a:cubicBezTo>
                      <a:pt x="1167" y="275"/>
                      <a:pt x="1160" y="277"/>
                      <a:pt x="1153" y="277"/>
                    </a:cubicBezTo>
                    <a:cubicBezTo>
                      <a:pt x="1153" y="277"/>
                      <a:pt x="1152" y="277"/>
                      <a:pt x="1152" y="277"/>
                    </a:cubicBezTo>
                    <a:cubicBezTo>
                      <a:pt x="1145" y="277"/>
                      <a:pt x="1139" y="276"/>
                      <a:pt x="1134" y="271"/>
                    </a:cubicBezTo>
                    <a:cubicBezTo>
                      <a:pt x="1130" y="268"/>
                      <a:pt x="1128" y="264"/>
                      <a:pt x="1127" y="259"/>
                    </a:cubicBezTo>
                    <a:cubicBezTo>
                      <a:pt x="1106" y="79"/>
                      <a:pt x="1106" y="79"/>
                      <a:pt x="1106" y="79"/>
                    </a:cubicBezTo>
                    <a:cubicBezTo>
                      <a:pt x="1105" y="69"/>
                      <a:pt x="1115" y="63"/>
                      <a:pt x="1125" y="63"/>
                    </a:cubicBezTo>
                    <a:cubicBezTo>
                      <a:pt x="1129" y="63"/>
                      <a:pt x="1134" y="64"/>
                      <a:pt x="1137" y="67"/>
                    </a:cubicBezTo>
                    <a:cubicBezTo>
                      <a:pt x="1139" y="69"/>
                      <a:pt x="1141" y="72"/>
                      <a:pt x="1141" y="75"/>
                    </a:cubicBezTo>
                    <a:cubicBezTo>
                      <a:pt x="1147" y="122"/>
                      <a:pt x="1153" y="168"/>
                      <a:pt x="1158" y="214"/>
                    </a:cubicBezTo>
                    <a:cubicBezTo>
                      <a:pt x="1158" y="219"/>
                      <a:pt x="1152" y="222"/>
                      <a:pt x="1147" y="222"/>
                    </a:cubicBezTo>
                    <a:cubicBezTo>
                      <a:pt x="1143" y="222"/>
                      <a:pt x="1139" y="220"/>
                      <a:pt x="1138" y="217"/>
                    </a:cubicBezTo>
                    <a:cubicBezTo>
                      <a:pt x="1127" y="127"/>
                      <a:pt x="1127" y="127"/>
                      <a:pt x="1127" y="127"/>
                    </a:cubicBezTo>
                    <a:cubicBezTo>
                      <a:pt x="1126" y="125"/>
                      <a:pt x="1125" y="123"/>
                      <a:pt x="1122" y="123"/>
                    </a:cubicBezTo>
                    <a:cubicBezTo>
                      <a:pt x="1122" y="123"/>
                      <a:pt x="1122" y="123"/>
                      <a:pt x="1122" y="123"/>
                    </a:cubicBezTo>
                    <a:cubicBezTo>
                      <a:pt x="1120" y="123"/>
                      <a:pt x="1118" y="125"/>
                      <a:pt x="1118" y="128"/>
                    </a:cubicBezTo>
                    <a:cubicBezTo>
                      <a:pt x="1130" y="218"/>
                      <a:pt x="1130" y="218"/>
                      <a:pt x="1130" y="218"/>
                    </a:cubicBezTo>
                    <a:cubicBezTo>
                      <a:pt x="1131" y="226"/>
                      <a:pt x="1139" y="230"/>
                      <a:pt x="1147" y="230"/>
                    </a:cubicBezTo>
                    <a:cubicBezTo>
                      <a:pt x="1157" y="230"/>
                      <a:pt x="1167" y="224"/>
                      <a:pt x="1166" y="214"/>
                    </a:cubicBezTo>
                    <a:cubicBezTo>
                      <a:pt x="1162" y="167"/>
                      <a:pt x="1155" y="121"/>
                      <a:pt x="1150" y="74"/>
                    </a:cubicBezTo>
                    <a:cubicBezTo>
                      <a:pt x="1148" y="61"/>
                      <a:pt x="1137" y="55"/>
                      <a:pt x="1125" y="55"/>
                    </a:cubicBezTo>
                    <a:moveTo>
                      <a:pt x="971" y="70"/>
                    </a:moveTo>
                    <a:cubicBezTo>
                      <a:pt x="966" y="70"/>
                      <a:pt x="960" y="72"/>
                      <a:pt x="956" y="77"/>
                    </a:cubicBezTo>
                    <a:cubicBezTo>
                      <a:pt x="924" y="111"/>
                      <a:pt x="890" y="144"/>
                      <a:pt x="859" y="179"/>
                    </a:cubicBezTo>
                    <a:cubicBezTo>
                      <a:pt x="848" y="190"/>
                      <a:pt x="863" y="208"/>
                      <a:pt x="876" y="208"/>
                    </a:cubicBezTo>
                    <a:cubicBezTo>
                      <a:pt x="879" y="208"/>
                      <a:pt x="883" y="207"/>
                      <a:pt x="885" y="204"/>
                    </a:cubicBezTo>
                    <a:cubicBezTo>
                      <a:pt x="949" y="139"/>
                      <a:pt x="949" y="139"/>
                      <a:pt x="949" y="139"/>
                    </a:cubicBezTo>
                    <a:cubicBezTo>
                      <a:pt x="951" y="137"/>
                      <a:pt x="951" y="134"/>
                      <a:pt x="949" y="133"/>
                    </a:cubicBezTo>
                    <a:cubicBezTo>
                      <a:pt x="948" y="132"/>
                      <a:pt x="947" y="132"/>
                      <a:pt x="946" y="132"/>
                    </a:cubicBezTo>
                    <a:cubicBezTo>
                      <a:pt x="945" y="132"/>
                      <a:pt x="944" y="132"/>
                      <a:pt x="943" y="133"/>
                    </a:cubicBezTo>
                    <a:cubicBezTo>
                      <a:pt x="879" y="198"/>
                      <a:pt x="879" y="198"/>
                      <a:pt x="879" y="198"/>
                    </a:cubicBezTo>
                    <a:cubicBezTo>
                      <a:pt x="878" y="199"/>
                      <a:pt x="877" y="199"/>
                      <a:pt x="876" y="199"/>
                    </a:cubicBezTo>
                    <a:cubicBezTo>
                      <a:pt x="870" y="199"/>
                      <a:pt x="861" y="190"/>
                      <a:pt x="865" y="185"/>
                    </a:cubicBezTo>
                    <a:cubicBezTo>
                      <a:pt x="897" y="150"/>
                      <a:pt x="930" y="117"/>
                      <a:pt x="962" y="83"/>
                    </a:cubicBezTo>
                    <a:cubicBezTo>
                      <a:pt x="964" y="81"/>
                      <a:pt x="967" y="79"/>
                      <a:pt x="971" y="79"/>
                    </a:cubicBezTo>
                    <a:cubicBezTo>
                      <a:pt x="971" y="79"/>
                      <a:pt x="971" y="79"/>
                      <a:pt x="971" y="79"/>
                    </a:cubicBezTo>
                    <a:cubicBezTo>
                      <a:pt x="984" y="79"/>
                      <a:pt x="998" y="97"/>
                      <a:pt x="988" y="107"/>
                    </a:cubicBezTo>
                    <a:cubicBezTo>
                      <a:pt x="863" y="238"/>
                      <a:pt x="863" y="238"/>
                      <a:pt x="863" y="238"/>
                    </a:cubicBezTo>
                    <a:cubicBezTo>
                      <a:pt x="859" y="242"/>
                      <a:pt x="855" y="244"/>
                      <a:pt x="850" y="245"/>
                    </a:cubicBezTo>
                    <a:cubicBezTo>
                      <a:pt x="849" y="245"/>
                      <a:pt x="849" y="245"/>
                      <a:pt x="848" y="245"/>
                    </a:cubicBezTo>
                    <a:cubicBezTo>
                      <a:pt x="842" y="245"/>
                      <a:pt x="836" y="242"/>
                      <a:pt x="831" y="238"/>
                    </a:cubicBezTo>
                    <a:cubicBezTo>
                      <a:pt x="825" y="233"/>
                      <a:pt x="821" y="227"/>
                      <a:pt x="820" y="220"/>
                    </a:cubicBezTo>
                    <a:cubicBezTo>
                      <a:pt x="820" y="214"/>
                      <a:pt x="822" y="208"/>
                      <a:pt x="826" y="204"/>
                    </a:cubicBezTo>
                    <a:cubicBezTo>
                      <a:pt x="920" y="105"/>
                      <a:pt x="920" y="105"/>
                      <a:pt x="920" y="105"/>
                    </a:cubicBezTo>
                    <a:cubicBezTo>
                      <a:pt x="922" y="104"/>
                      <a:pt x="922" y="101"/>
                      <a:pt x="920" y="99"/>
                    </a:cubicBezTo>
                    <a:cubicBezTo>
                      <a:pt x="919" y="98"/>
                      <a:pt x="918" y="98"/>
                      <a:pt x="917" y="98"/>
                    </a:cubicBezTo>
                    <a:cubicBezTo>
                      <a:pt x="916" y="98"/>
                      <a:pt x="915" y="98"/>
                      <a:pt x="914" y="99"/>
                    </a:cubicBezTo>
                    <a:cubicBezTo>
                      <a:pt x="820" y="198"/>
                      <a:pt x="820" y="198"/>
                      <a:pt x="820" y="198"/>
                    </a:cubicBezTo>
                    <a:cubicBezTo>
                      <a:pt x="814" y="204"/>
                      <a:pt x="811" y="212"/>
                      <a:pt x="812" y="221"/>
                    </a:cubicBezTo>
                    <a:cubicBezTo>
                      <a:pt x="813" y="230"/>
                      <a:pt x="818" y="239"/>
                      <a:pt x="825" y="244"/>
                    </a:cubicBezTo>
                    <a:cubicBezTo>
                      <a:pt x="832" y="250"/>
                      <a:pt x="840" y="253"/>
                      <a:pt x="848" y="253"/>
                    </a:cubicBezTo>
                    <a:cubicBezTo>
                      <a:pt x="856" y="253"/>
                      <a:pt x="863" y="250"/>
                      <a:pt x="869" y="244"/>
                    </a:cubicBezTo>
                    <a:cubicBezTo>
                      <a:pt x="994" y="113"/>
                      <a:pt x="994" y="113"/>
                      <a:pt x="994" y="113"/>
                    </a:cubicBezTo>
                    <a:cubicBezTo>
                      <a:pt x="998" y="109"/>
                      <a:pt x="1000" y="105"/>
                      <a:pt x="1000" y="100"/>
                    </a:cubicBezTo>
                    <a:cubicBezTo>
                      <a:pt x="1001" y="85"/>
                      <a:pt x="986" y="70"/>
                      <a:pt x="971" y="70"/>
                    </a:cubicBezTo>
                    <a:moveTo>
                      <a:pt x="1888" y="97"/>
                    </a:moveTo>
                    <a:cubicBezTo>
                      <a:pt x="1888" y="97"/>
                      <a:pt x="1888" y="97"/>
                      <a:pt x="1888" y="97"/>
                    </a:cubicBezTo>
                    <a:cubicBezTo>
                      <a:pt x="1888" y="97"/>
                      <a:pt x="1888" y="97"/>
                      <a:pt x="1888" y="97"/>
                    </a:cubicBezTo>
                    <a:cubicBezTo>
                      <a:pt x="1888" y="97"/>
                      <a:pt x="1888" y="97"/>
                      <a:pt x="1888" y="97"/>
                    </a:cubicBezTo>
                    <a:moveTo>
                      <a:pt x="1841" y="109"/>
                    </a:moveTo>
                    <a:cubicBezTo>
                      <a:pt x="1841" y="109"/>
                      <a:pt x="1841" y="109"/>
                      <a:pt x="1841" y="109"/>
                    </a:cubicBezTo>
                    <a:cubicBezTo>
                      <a:pt x="1841" y="109"/>
                      <a:pt x="1841" y="109"/>
                      <a:pt x="1841" y="109"/>
                    </a:cubicBezTo>
                    <a:moveTo>
                      <a:pt x="1026" y="172"/>
                    </a:moveTo>
                    <a:cubicBezTo>
                      <a:pt x="1015" y="172"/>
                      <a:pt x="1004" y="178"/>
                      <a:pt x="1002" y="191"/>
                    </a:cubicBezTo>
                    <a:cubicBezTo>
                      <a:pt x="995" y="237"/>
                      <a:pt x="988" y="283"/>
                      <a:pt x="982" y="330"/>
                    </a:cubicBezTo>
                    <a:cubicBezTo>
                      <a:pt x="980" y="340"/>
                      <a:pt x="991" y="347"/>
                      <a:pt x="1001" y="347"/>
                    </a:cubicBezTo>
                    <a:cubicBezTo>
                      <a:pt x="1009" y="347"/>
                      <a:pt x="1017" y="343"/>
                      <a:pt x="1018" y="335"/>
                    </a:cubicBezTo>
                    <a:cubicBezTo>
                      <a:pt x="1032" y="245"/>
                      <a:pt x="1032" y="245"/>
                      <a:pt x="1032" y="245"/>
                    </a:cubicBezTo>
                    <a:cubicBezTo>
                      <a:pt x="1032" y="243"/>
                      <a:pt x="1031" y="240"/>
                      <a:pt x="1028" y="240"/>
                    </a:cubicBezTo>
                    <a:cubicBezTo>
                      <a:pt x="1028" y="240"/>
                      <a:pt x="1028" y="240"/>
                      <a:pt x="1028" y="240"/>
                    </a:cubicBezTo>
                    <a:cubicBezTo>
                      <a:pt x="1026" y="240"/>
                      <a:pt x="1024" y="242"/>
                      <a:pt x="1023" y="244"/>
                    </a:cubicBezTo>
                    <a:cubicBezTo>
                      <a:pt x="1009" y="333"/>
                      <a:pt x="1009" y="333"/>
                      <a:pt x="1009" y="333"/>
                    </a:cubicBezTo>
                    <a:cubicBezTo>
                      <a:pt x="1009" y="337"/>
                      <a:pt x="1005" y="338"/>
                      <a:pt x="1001" y="338"/>
                    </a:cubicBezTo>
                    <a:cubicBezTo>
                      <a:pt x="996" y="338"/>
                      <a:pt x="990" y="335"/>
                      <a:pt x="990" y="331"/>
                    </a:cubicBezTo>
                    <a:cubicBezTo>
                      <a:pt x="996" y="284"/>
                      <a:pt x="1004" y="238"/>
                      <a:pt x="1010" y="192"/>
                    </a:cubicBezTo>
                    <a:cubicBezTo>
                      <a:pt x="1011" y="189"/>
                      <a:pt x="1012" y="186"/>
                      <a:pt x="1015" y="184"/>
                    </a:cubicBezTo>
                    <a:cubicBezTo>
                      <a:pt x="1018" y="181"/>
                      <a:pt x="1022" y="180"/>
                      <a:pt x="1026" y="180"/>
                    </a:cubicBezTo>
                    <a:cubicBezTo>
                      <a:pt x="1036" y="180"/>
                      <a:pt x="1047" y="186"/>
                      <a:pt x="1045" y="197"/>
                    </a:cubicBezTo>
                    <a:cubicBezTo>
                      <a:pt x="1019" y="376"/>
                      <a:pt x="1019" y="376"/>
                      <a:pt x="1019" y="376"/>
                    </a:cubicBezTo>
                    <a:cubicBezTo>
                      <a:pt x="1019" y="381"/>
                      <a:pt x="1016" y="385"/>
                      <a:pt x="1012" y="388"/>
                    </a:cubicBezTo>
                    <a:cubicBezTo>
                      <a:pt x="1008" y="392"/>
                      <a:pt x="1001" y="394"/>
                      <a:pt x="995" y="394"/>
                    </a:cubicBezTo>
                    <a:cubicBezTo>
                      <a:pt x="995" y="394"/>
                      <a:pt x="994" y="394"/>
                      <a:pt x="993" y="394"/>
                    </a:cubicBezTo>
                    <a:cubicBezTo>
                      <a:pt x="986" y="393"/>
                      <a:pt x="979" y="390"/>
                      <a:pt x="974" y="385"/>
                    </a:cubicBezTo>
                    <a:cubicBezTo>
                      <a:pt x="970" y="381"/>
                      <a:pt x="969" y="375"/>
                      <a:pt x="970" y="369"/>
                    </a:cubicBezTo>
                    <a:cubicBezTo>
                      <a:pt x="989" y="234"/>
                      <a:pt x="989" y="234"/>
                      <a:pt x="989" y="234"/>
                    </a:cubicBezTo>
                    <a:cubicBezTo>
                      <a:pt x="990" y="232"/>
                      <a:pt x="988" y="229"/>
                      <a:pt x="986" y="229"/>
                    </a:cubicBezTo>
                    <a:cubicBezTo>
                      <a:pt x="985" y="229"/>
                      <a:pt x="985" y="229"/>
                      <a:pt x="985" y="229"/>
                    </a:cubicBezTo>
                    <a:cubicBezTo>
                      <a:pt x="983" y="229"/>
                      <a:pt x="981" y="231"/>
                      <a:pt x="981" y="233"/>
                    </a:cubicBezTo>
                    <a:cubicBezTo>
                      <a:pt x="961" y="367"/>
                      <a:pt x="961" y="367"/>
                      <a:pt x="961" y="367"/>
                    </a:cubicBezTo>
                    <a:cubicBezTo>
                      <a:pt x="960" y="376"/>
                      <a:pt x="962" y="384"/>
                      <a:pt x="968" y="391"/>
                    </a:cubicBezTo>
                    <a:cubicBezTo>
                      <a:pt x="974" y="398"/>
                      <a:pt x="983" y="402"/>
                      <a:pt x="992" y="402"/>
                    </a:cubicBezTo>
                    <a:cubicBezTo>
                      <a:pt x="993" y="402"/>
                      <a:pt x="994" y="402"/>
                      <a:pt x="995" y="402"/>
                    </a:cubicBezTo>
                    <a:cubicBezTo>
                      <a:pt x="1011" y="402"/>
                      <a:pt x="1026" y="394"/>
                      <a:pt x="1028" y="377"/>
                    </a:cubicBezTo>
                    <a:cubicBezTo>
                      <a:pt x="1054" y="198"/>
                      <a:pt x="1054" y="198"/>
                      <a:pt x="1054" y="198"/>
                    </a:cubicBezTo>
                    <a:cubicBezTo>
                      <a:pt x="1055" y="193"/>
                      <a:pt x="1054" y="188"/>
                      <a:pt x="1051" y="184"/>
                    </a:cubicBezTo>
                    <a:cubicBezTo>
                      <a:pt x="1046" y="176"/>
                      <a:pt x="1036" y="172"/>
                      <a:pt x="1026" y="172"/>
                    </a:cubicBezTo>
                    <a:moveTo>
                      <a:pt x="2867" y="831"/>
                    </a:moveTo>
                    <a:cubicBezTo>
                      <a:pt x="2867" y="831"/>
                      <a:pt x="2867" y="831"/>
                      <a:pt x="2867" y="831"/>
                    </a:cubicBezTo>
                    <a:cubicBezTo>
                      <a:pt x="2866" y="831"/>
                      <a:pt x="2866" y="831"/>
                      <a:pt x="2866" y="831"/>
                    </a:cubicBezTo>
                    <a:cubicBezTo>
                      <a:pt x="2866" y="831"/>
                      <a:pt x="2866" y="831"/>
                      <a:pt x="2866" y="831"/>
                    </a:cubicBezTo>
                    <a:cubicBezTo>
                      <a:pt x="2799" y="835"/>
                      <a:pt x="2799" y="835"/>
                      <a:pt x="2799" y="835"/>
                    </a:cubicBezTo>
                    <a:cubicBezTo>
                      <a:pt x="2799" y="835"/>
                      <a:pt x="2799" y="835"/>
                      <a:pt x="2799" y="835"/>
                    </a:cubicBezTo>
                    <a:cubicBezTo>
                      <a:pt x="2790" y="835"/>
                      <a:pt x="2784" y="842"/>
                      <a:pt x="2784" y="850"/>
                    </a:cubicBezTo>
                    <a:cubicBezTo>
                      <a:pt x="2784" y="851"/>
                      <a:pt x="2784" y="851"/>
                      <a:pt x="2784" y="851"/>
                    </a:cubicBezTo>
                    <a:cubicBezTo>
                      <a:pt x="2784" y="851"/>
                      <a:pt x="2784" y="851"/>
                      <a:pt x="2784" y="851"/>
                    </a:cubicBezTo>
                    <a:cubicBezTo>
                      <a:pt x="2787" y="902"/>
                      <a:pt x="2787" y="902"/>
                      <a:pt x="2787" y="902"/>
                    </a:cubicBezTo>
                    <a:cubicBezTo>
                      <a:pt x="2788" y="913"/>
                      <a:pt x="2788" y="913"/>
                      <a:pt x="2788" y="913"/>
                    </a:cubicBezTo>
                    <a:cubicBezTo>
                      <a:pt x="2799" y="1100"/>
                      <a:pt x="2799" y="1100"/>
                      <a:pt x="2799" y="1100"/>
                    </a:cubicBezTo>
                    <a:cubicBezTo>
                      <a:pt x="2800" y="1108"/>
                      <a:pt x="2807" y="1115"/>
                      <a:pt x="2815" y="1115"/>
                    </a:cubicBezTo>
                    <a:cubicBezTo>
                      <a:pt x="2815" y="1115"/>
                      <a:pt x="2815" y="1115"/>
                      <a:pt x="2816" y="1115"/>
                    </a:cubicBezTo>
                    <a:cubicBezTo>
                      <a:pt x="2882" y="1111"/>
                      <a:pt x="2882" y="1111"/>
                      <a:pt x="2882" y="1111"/>
                    </a:cubicBezTo>
                    <a:cubicBezTo>
                      <a:pt x="2891" y="1110"/>
                      <a:pt x="2898" y="1103"/>
                      <a:pt x="2897" y="1094"/>
                    </a:cubicBezTo>
                    <a:cubicBezTo>
                      <a:pt x="2886" y="908"/>
                      <a:pt x="2886" y="908"/>
                      <a:pt x="2886" y="908"/>
                    </a:cubicBezTo>
                    <a:cubicBezTo>
                      <a:pt x="2883" y="863"/>
                      <a:pt x="2883" y="863"/>
                      <a:pt x="2883" y="863"/>
                    </a:cubicBezTo>
                    <a:cubicBezTo>
                      <a:pt x="2882" y="845"/>
                      <a:pt x="2882" y="845"/>
                      <a:pt x="2882" y="845"/>
                    </a:cubicBezTo>
                    <a:cubicBezTo>
                      <a:pt x="2882" y="845"/>
                      <a:pt x="2882" y="845"/>
                      <a:pt x="2882" y="845"/>
                    </a:cubicBezTo>
                    <a:cubicBezTo>
                      <a:pt x="2882" y="844"/>
                      <a:pt x="2882" y="844"/>
                      <a:pt x="2882" y="844"/>
                    </a:cubicBezTo>
                    <a:cubicBezTo>
                      <a:pt x="2882" y="837"/>
                      <a:pt x="2875" y="831"/>
                      <a:pt x="2867" y="831"/>
                    </a:cubicBezTo>
                    <a:moveTo>
                      <a:pt x="343" y="918"/>
                    </a:moveTo>
                    <a:cubicBezTo>
                      <a:pt x="341" y="918"/>
                      <a:pt x="339" y="918"/>
                      <a:pt x="337" y="919"/>
                    </a:cubicBezTo>
                    <a:cubicBezTo>
                      <a:pt x="45" y="956"/>
                      <a:pt x="45" y="956"/>
                      <a:pt x="45" y="956"/>
                    </a:cubicBezTo>
                    <a:cubicBezTo>
                      <a:pt x="19" y="960"/>
                      <a:pt x="0" y="984"/>
                      <a:pt x="4" y="1010"/>
                    </a:cubicBezTo>
                    <a:cubicBezTo>
                      <a:pt x="92" y="1684"/>
                      <a:pt x="92" y="1684"/>
                      <a:pt x="92" y="1684"/>
                    </a:cubicBezTo>
                    <a:cubicBezTo>
                      <a:pt x="95" y="1708"/>
                      <a:pt x="116" y="1725"/>
                      <a:pt x="139" y="1725"/>
                    </a:cubicBezTo>
                    <a:cubicBezTo>
                      <a:pt x="141" y="1725"/>
                      <a:pt x="144" y="1725"/>
                      <a:pt x="146" y="1725"/>
                    </a:cubicBezTo>
                    <a:cubicBezTo>
                      <a:pt x="437" y="1687"/>
                      <a:pt x="437" y="1687"/>
                      <a:pt x="437" y="1687"/>
                    </a:cubicBezTo>
                    <a:cubicBezTo>
                      <a:pt x="463" y="1684"/>
                      <a:pt x="482" y="1660"/>
                      <a:pt x="479" y="1633"/>
                    </a:cubicBezTo>
                    <a:cubicBezTo>
                      <a:pt x="391" y="960"/>
                      <a:pt x="391" y="960"/>
                      <a:pt x="391" y="960"/>
                    </a:cubicBezTo>
                    <a:cubicBezTo>
                      <a:pt x="388" y="936"/>
                      <a:pt x="367" y="918"/>
                      <a:pt x="343" y="918"/>
                    </a:cubicBezTo>
                    <a:moveTo>
                      <a:pt x="494" y="1921"/>
                    </a:moveTo>
                    <a:cubicBezTo>
                      <a:pt x="468" y="1934"/>
                      <a:pt x="468" y="1934"/>
                      <a:pt x="468" y="1934"/>
                    </a:cubicBezTo>
                    <a:cubicBezTo>
                      <a:pt x="465" y="1926"/>
                      <a:pt x="465" y="1926"/>
                      <a:pt x="465" y="1926"/>
                    </a:cubicBezTo>
                    <a:cubicBezTo>
                      <a:pt x="15" y="2105"/>
                      <a:pt x="15" y="2105"/>
                      <a:pt x="15" y="2105"/>
                    </a:cubicBezTo>
                    <a:cubicBezTo>
                      <a:pt x="115" y="2353"/>
                      <a:pt x="115" y="2353"/>
                      <a:pt x="115" y="2353"/>
                    </a:cubicBezTo>
                    <a:cubicBezTo>
                      <a:pt x="162" y="2335"/>
                      <a:pt x="162" y="2335"/>
                      <a:pt x="162" y="2335"/>
                    </a:cubicBezTo>
                    <a:cubicBezTo>
                      <a:pt x="183" y="2376"/>
                      <a:pt x="183" y="2376"/>
                      <a:pt x="183" y="2376"/>
                    </a:cubicBezTo>
                    <a:cubicBezTo>
                      <a:pt x="204" y="2365"/>
                      <a:pt x="204" y="2365"/>
                      <a:pt x="204" y="2365"/>
                    </a:cubicBezTo>
                    <a:cubicBezTo>
                      <a:pt x="213" y="2391"/>
                      <a:pt x="213" y="2391"/>
                      <a:pt x="213" y="2391"/>
                    </a:cubicBezTo>
                    <a:cubicBezTo>
                      <a:pt x="218" y="2389"/>
                      <a:pt x="218" y="2389"/>
                      <a:pt x="218" y="2389"/>
                    </a:cubicBezTo>
                    <a:cubicBezTo>
                      <a:pt x="238" y="2508"/>
                      <a:pt x="238" y="2508"/>
                      <a:pt x="238" y="2508"/>
                    </a:cubicBezTo>
                    <a:cubicBezTo>
                      <a:pt x="287" y="2500"/>
                      <a:pt x="287" y="2500"/>
                      <a:pt x="287" y="2500"/>
                    </a:cubicBezTo>
                    <a:cubicBezTo>
                      <a:pt x="297" y="2542"/>
                      <a:pt x="297" y="2542"/>
                      <a:pt x="297" y="2542"/>
                    </a:cubicBezTo>
                    <a:cubicBezTo>
                      <a:pt x="801" y="2425"/>
                      <a:pt x="801" y="2425"/>
                      <a:pt x="801" y="2425"/>
                    </a:cubicBezTo>
                    <a:cubicBezTo>
                      <a:pt x="735" y="2147"/>
                      <a:pt x="735" y="2147"/>
                      <a:pt x="735" y="2147"/>
                    </a:cubicBezTo>
                    <a:cubicBezTo>
                      <a:pt x="703" y="2154"/>
                      <a:pt x="703" y="2154"/>
                      <a:pt x="703" y="2154"/>
                    </a:cubicBezTo>
                    <a:cubicBezTo>
                      <a:pt x="701" y="2141"/>
                      <a:pt x="701" y="2141"/>
                      <a:pt x="701" y="2141"/>
                    </a:cubicBezTo>
                    <a:cubicBezTo>
                      <a:pt x="639" y="2151"/>
                      <a:pt x="639" y="2151"/>
                      <a:pt x="639" y="2151"/>
                    </a:cubicBezTo>
                    <a:cubicBezTo>
                      <a:pt x="572" y="1971"/>
                      <a:pt x="572" y="1971"/>
                      <a:pt x="572" y="1971"/>
                    </a:cubicBezTo>
                    <a:cubicBezTo>
                      <a:pt x="528" y="1988"/>
                      <a:pt x="528" y="1988"/>
                      <a:pt x="528" y="1988"/>
                    </a:cubicBezTo>
                    <a:cubicBezTo>
                      <a:pt x="494" y="1921"/>
                      <a:pt x="494" y="1921"/>
                      <a:pt x="494" y="1921"/>
                    </a:cubicBezTo>
                    <a:moveTo>
                      <a:pt x="2127" y="2087"/>
                    </a:moveTo>
                    <a:cubicBezTo>
                      <a:pt x="2059" y="2155"/>
                      <a:pt x="2059" y="2155"/>
                      <a:pt x="2059" y="2155"/>
                    </a:cubicBezTo>
                    <a:cubicBezTo>
                      <a:pt x="2037" y="2133"/>
                      <a:pt x="2037" y="2133"/>
                      <a:pt x="2037" y="2133"/>
                    </a:cubicBezTo>
                    <a:cubicBezTo>
                      <a:pt x="1837" y="2336"/>
                      <a:pt x="1837" y="2336"/>
                      <a:pt x="1837" y="2336"/>
                    </a:cubicBezTo>
                    <a:cubicBezTo>
                      <a:pt x="1826" y="2347"/>
                      <a:pt x="1826" y="2365"/>
                      <a:pt x="1837" y="2376"/>
                    </a:cubicBezTo>
                    <a:cubicBezTo>
                      <a:pt x="1913" y="2450"/>
                      <a:pt x="1913" y="2450"/>
                      <a:pt x="1913" y="2450"/>
                    </a:cubicBezTo>
                    <a:cubicBezTo>
                      <a:pt x="1919" y="2456"/>
                      <a:pt x="1926" y="2459"/>
                      <a:pt x="1933" y="2459"/>
                    </a:cubicBezTo>
                    <a:cubicBezTo>
                      <a:pt x="1940" y="2459"/>
                      <a:pt x="1948" y="2456"/>
                      <a:pt x="1953" y="2450"/>
                    </a:cubicBezTo>
                    <a:cubicBezTo>
                      <a:pt x="2154" y="2248"/>
                      <a:pt x="2154" y="2248"/>
                      <a:pt x="2154" y="2248"/>
                    </a:cubicBezTo>
                    <a:cubicBezTo>
                      <a:pt x="2136" y="2229"/>
                      <a:pt x="2136" y="2229"/>
                      <a:pt x="2136" y="2229"/>
                    </a:cubicBezTo>
                    <a:cubicBezTo>
                      <a:pt x="2132" y="2226"/>
                      <a:pt x="2132" y="2226"/>
                      <a:pt x="2132" y="2226"/>
                    </a:cubicBezTo>
                    <a:cubicBezTo>
                      <a:pt x="2199" y="2158"/>
                      <a:pt x="2199" y="2158"/>
                      <a:pt x="2199" y="2158"/>
                    </a:cubicBezTo>
                    <a:cubicBezTo>
                      <a:pt x="2127" y="2087"/>
                      <a:pt x="2127" y="2087"/>
                      <a:pt x="2127" y="2087"/>
                    </a:cubicBezTo>
                    <a:moveTo>
                      <a:pt x="2289" y="2177"/>
                    </a:moveTo>
                    <a:cubicBezTo>
                      <a:pt x="2254" y="2265"/>
                      <a:pt x="2254" y="2265"/>
                      <a:pt x="2254" y="2265"/>
                    </a:cubicBezTo>
                    <a:cubicBezTo>
                      <a:pt x="2225" y="2254"/>
                      <a:pt x="2225" y="2254"/>
                      <a:pt x="2225" y="2254"/>
                    </a:cubicBezTo>
                    <a:cubicBezTo>
                      <a:pt x="2121" y="2519"/>
                      <a:pt x="2121" y="2519"/>
                      <a:pt x="2121" y="2519"/>
                    </a:cubicBezTo>
                    <a:cubicBezTo>
                      <a:pt x="2115" y="2533"/>
                      <a:pt x="2122" y="2550"/>
                      <a:pt x="2137" y="2556"/>
                    </a:cubicBezTo>
                    <a:cubicBezTo>
                      <a:pt x="2236" y="2595"/>
                      <a:pt x="2236" y="2595"/>
                      <a:pt x="2236" y="2595"/>
                    </a:cubicBezTo>
                    <a:cubicBezTo>
                      <a:pt x="2239" y="2596"/>
                      <a:pt x="2243" y="2596"/>
                      <a:pt x="2246" y="2596"/>
                    </a:cubicBezTo>
                    <a:cubicBezTo>
                      <a:pt x="2258" y="2596"/>
                      <a:pt x="2269" y="2590"/>
                      <a:pt x="2273" y="2578"/>
                    </a:cubicBezTo>
                    <a:cubicBezTo>
                      <a:pt x="2378" y="2314"/>
                      <a:pt x="2378" y="2314"/>
                      <a:pt x="2378" y="2314"/>
                    </a:cubicBezTo>
                    <a:cubicBezTo>
                      <a:pt x="2349" y="2303"/>
                      <a:pt x="2349" y="2303"/>
                      <a:pt x="2349" y="2303"/>
                    </a:cubicBezTo>
                    <a:cubicBezTo>
                      <a:pt x="2384" y="2214"/>
                      <a:pt x="2384" y="2214"/>
                      <a:pt x="2384" y="2214"/>
                    </a:cubicBezTo>
                    <a:cubicBezTo>
                      <a:pt x="2289" y="2177"/>
                      <a:pt x="2289" y="2177"/>
                      <a:pt x="2289" y="2177"/>
                    </a:cubicBezTo>
                    <a:moveTo>
                      <a:pt x="2264" y="1820"/>
                    </a:moveTo>
                    <a:cubicBezTo>
                      <a:pt x="2260" y="1820"/>
                      <a:pt x="2254" y="1818"/>
                      <a:pt x="2248" y="1813"/>
                    </a:cubicBezTo>
                    <a:cubicBezTo>
                      <a:pt x="2232" y="1802"/>
                      <a:pt x="2218" y="1791"/>
                      <a:pt x="2205" y="1779"/>
                    </a:cubicBezTo>
                    <a:cubicBezTo>
                      <a:pt x="2266" y="1738"/>
                      <a:pt x="2266" y="1738"/>
                      <a:pt x="2266" y="1738"/>
                    </a:cubicBezTo>
                    <a:cubicBezTo>
                      <a:pt x="2273" y="1753"/>
                      <a:pt x="2287" y="1820"/>
                      <a:pt x="2264" y="1820"/>
                    </a:cubicBezTo>
                    <a:moveTo>
                      <a:pt x="2293" y="0"/>
                    </a:moveTo>
                    <a:cubicBezTo>
                      <a:pt x="2107" y="66"/>
                      <a:pt x="2107" y="66"/>
                      <a:pt x="2107" y="66"/>
                    </a:cubicBezTo>
                    <a:cubicBezTo>
                      <a:pt x="2081" y="17"/>
                      <a:pt x="2081" y="17"/>
                      <a:pt x="2081" y="17"/>
                    </a:cubicBezTo>
                    <a:cubicBezTo>
                      <a:pt x="2077" y="69"/>
                      <a:pt x="2077" y="69"/>
                      <a:pt x="2077" y="69"/>
                    </a:cubicBezTo>
                    <a:cubicBezTo>
                      <a:pt x="2076" y="77"/>
                      <a:pt x="2076" y="77"/>
                      <a:pt x="2076" y="77"/>
                    </a:cubicBezTo>
                    <a:cubicBezTo>
                      <a:pt x="1898" y="139"/>
                      <a:pt x="1898" y="139"/>
                      <a:pt x="1898" y="139"/>
                    </a:cubicBezTo>
                    <a:cubicBezTo>
                      <a:pt x="1888" y="98"/>
                      <a:pt x="1888" y="98"/>
                      <a:pt x="1888" y="98"/>
                    </a:cubicBezTo>
                    <a:cubicBezTo>
                      <a:pt x="1888" y="99"/>
                      <a:pt x="1888" y="99"/>
                      <a:pt x="1888" y="99"/>
                    </a:cubicBezTo>
                    <a:cubicBezTo>
                      <a:pt x="1888" y="97"/>
                      <a:pt x="1888" y="97"/>
                      <a:pt x="1888" y="97"/>
                    </a:cubicBezTo>
                    <a:cubicBezTo>
                      <a:pt x="1845" y="25"/>
                      <a:pt x="1845" y="25"/>
                      <a:pt x="1845" y="25"/>
                    </a:cubicBezTo>
                    <a:cubicBezTo>
                      <a:pt x="1842" y="72"/>
                      <a:pt x="1842" y="72"/>
                      <a:pt x="1842" y="72"/>
                    </a:cubicBezTo>
                    <a:cubicBezTo>
                      <a:pt x="1841" y="109"/>
                      <a:pt x="1841" y="109"/>
                      <a:pt x="1841" y="109"/>
                    </a:cubicBezTo>
                    <a:cubicBezTo>
                      <a:pt x="1841" y="111"/>
                      <a:pt x="1841" y="111"/>
                      <a:pt x="1841" y="111"/>
                    </a:cubicBezTo>
                    <a:cubicBezTo>
                      <a:pt x="1841" y="110"/>
                      <a:pt x="1841" y="110"/>
                      <a:pt x="1841" y="110"/>
                    </a:cubicBezTo>
                    <a:cubicBezTo>
                      <a:pt x="1852" y="155"/>
                      <a:pt x="1852" y="155"/>
                      <a:pt x="1852" y="155"/>
                    </a:cubicBezTo>
                    <a:cubicBezTo>
                      <a:pt x="1504" y="278"/>
                      <a:pt x="1504" y="278"/>
                      <a:pt x="1504" y="278"/>
                    </a:cubicBezTo>
                    <a:cubicBezTo>
                      <a:pt x="1475" y="255"/>
                      <a:pt x="1439" y="244"/>
                      <a:pt x="1403" y="244"/>
                    </a:cubicBezTo>
                    <a:cubicBezTo>
                      <a:pt x="1371" y="244"/>
                      <a:pt x="1339" y="253"/>
                      <a:pt x="1311" y="272"/>
                    </a:cubicBezTo>
                    <a:cubicBezTo>
                      <a:pt x="510" y="809"/>
                      <a:pt x="510" y="809"/>
                      <a:pt x="510" y="809"/>
                    </a:cubicBezTo>
                    <a:cubicBezTo>
                      <a:pt x="435" y="860"/>
                      <a:pt x="415" y="962"/>
                      <a:pt x="465" y="1037"/>
                    </a:cubicBezTo>
                    <a:cubicBezTo>
                      <a:pt x="673" y="1343"/>
                      <a:pt x="673" y="1343"/>
                      <a:pt x="673" y="1343"/>
                    </a:cubicBezTo>
                    <a:cubicBezTo>
                      <a:pt x="667" y="1357"/>
                      <a:pt x="673" y="1374"/>
                      <a:pt x="683" y="1397"/>
                    </a:cubicBezTo>
                    <a:cubicBezTo>
                      <a:pt x="703" y="1438"/>
                      <a:pt x="723" y="1478"/>
                      <a:pt x="743" y="1517"/>
                    </a:cubicBezTo>
                    <a:cubicBezTo>
                      <a:pt x="766" y="1562"/>
                      <a:pt x="781" y="1607"/>
                      <a:pt x="804" y="1652"/>
                    </a:cubicBezTo>
                    <a:cubicBezTo>
                      <a:pt x="828" y="1701"/>
                      <a:pt x="852" y="1750"/>
                      <a:pt x="879" y="1798"/>
                    </a:cubicBezTo>
                    <a:cubicBezTo>
                      <a:pt x="886" y="1809"/>
                      <a:pt x="874" y="1823"/>
                      <a:pt x="863" y="1823"/>
                    </a:cubicBezTo>
                    <a:cubicBezTo>
                      <a:pt x="860" y="1823"/>
                      <a:pt x="856" y="1822"/>
                      <a:pt x="854" y="1819"/>
                    </a:cubicBezTo>
                    <a:cubicBezTo>
                      <a:pt x="822" y="1789"/>
                      <a:pt x="798" y="1757"/>
                      <a:pt x="775" y="1720"/>
                    </a:cubicBezTo>
                    <a:cubicBezTo>
                      <a:pt x="751" y="1681"/>
                      <a:pt x="731" y="1650"/>
                      <a:pt x="712" y="1613"/>
                    </a:cubicBezTo>
                    <a:cubicBezTo>
                      <a:pt x="693" y="1574"/>
                      <a:pt x="677" y="1527"/>
                      <a:pt x="655" y="1490"/>
                    </a:cubicBezTo>
                    <a:cubicBezTo>
                      <a:pt x="647" y="1478"/>
                      <a:pt x="639" y="1473"/>
                      <a:pt x="630" y="1473"/>
                    </a:cubicBezTo>
                    <a:cubicBezTo>
                      <a:pt x="623" y="1473"/>
                      <a:pt x="617" y="1475"/>
                      <a:pt x="609" y="1478"/>
                    </a:cubicBezTo>
                    <a:cubicBezTo>
                      <a:pt x="582" y="1489"/>
                      <a:pt x="586" y="1507"/>
                      <a:pt x="593" y="1525"/>
                    </a:cubicBezTo>
                    <a:cubicBezTo>
                      <a:pt x="608" y="1564"/>
                      <a:pt x="623" y="1609"/>
                      <a:pt x="640" y="1648"/>
                    </a:cubicBezTo>
                    <a:cubicBezTo>
                      <a:pt x="660" y="1693"/>
                      <a:pt x="678" y="1731"/>
                      <a:pt x="704" y="1774"/>
                    </a:cubicBezTo>
                    <a:cubicBezTo>
                      <a:pt x="735" y="1827"/>
                      <a:pt x="748" y="1839"/>
                      <a:pt x="780" y="1891"/>
                    </a:cubicBezTo>
                    <a:cubicBezTo>
                      <a:pt x="790" y="1907"/>
                      <a:pt x="772" y="1925"/>
                      <a:pt x="760" y="1925"/>
                    </a:cubicBezTo>
                    <a:cubicBezTo>
                      <a:pt x="758" y="1925"/>
                      <a:pt x="756" y="1925"/>
                      <a:pt x="754" y="1923"/>
                    </a:cubicBezTo>
                    <a:cubicBezTo>
                      <a:pt x="732" y="1907"/>
                      <a:pt x="721" y="1898"/>
                      <a:pt x="700" y="1875"/>
                    </a:cubicBezTo>
                    <a:cubicBezTo>
                      <a:pt x="674" y="1848"/>
                      <a:pt x="666" y="1836"/>
                      <a:pt x="645" y="1813"/>
                    </a:cubicBezTo>
                    <a:cubicBezTo>
                      <a:pt x="618" y="1783"/>
                      <a:pt x="596" y="1757"/>
                      <a:pt x="567" y="1717"/>
                    </a:cubicBezTo>
                    <a:cubicBezTo>
                      <a:pt x="564" y="1713"/>
                      <a:pt x="560" y="1710"/>
                      <a:pt x="554" y="1710"/>
                    </a:cubicBezTo>
                    <a:cubicBezTo>
                      <a:pt x="549" y="1710"/>
                      <a:pt x="543" y="1712"/>
                      <a:pt x="534" y="1717"/>
                    </a:cubicBezTo>
                    <a:cubicBezTo>
                      <a:pt x="517" y="1728"/>
                      <a:pt x="514" y="1741"/>
                      <a:pt x="526" y="1760"/>
                    </a:cubicBezTo>
                    <a:cubicBezTo>
                      <a:pt x="559" y="1815"/>
                      <a:pt x="564" y="1820"/>
                      <a:pt x="595" y="1860"/>
                    </a:cubicBezTo>
                    <a:cubicBezTo>
                      <a:pt x="615" y="1885"/>
                      <a:pt x="631" y="1904"/>
                      <a:pt x="659" y="1940"/>
                    </a:cubicBezTo>
                    <a:cubicBezTo>
                      <a:pt x="701" y="1993"/>
                      <a:pt x="741" y="2045"/>
                      <a:pt x="786" y="2097"/>
                    </a:cubicBezTo>
                    <a:cubicBezTo>
                      <a:pt x="845" y="2165"/>
                      <a:pt x="866" y="2180"/>
                      <a:pt x="927" y="2244"/>
                    </a:cubicBezTo>
                    <a:cubicBezTo>
                      <a:pt x="963" y="2281"/>
                      <a:pt x="987" y="2314"/>
                      <a:pt x="1005" y="2349"/>
                    </a:cubicBezTo>
                    <a:cubicBezTo>
                      <a:pt x="911" y="2391"/>
                      <a:pt x="911" y="2391"/>
                      <a:pt x="911" y="2391"/>
                    </a:cubicBezTo>
                    <a:cubicBezTo>
                      <a:pt x="1008" y="2599"/>
                      <a:pt x="1008" y="2599"/>
                      <a:pt x="1008" y="2599"/>
                    </a:cubicBezTo>
                    <a:cubicBezTo>
                      <a:pt x="1037" y="2586"/>
                      <a:pt x="1037" y="2586"/>
                      <a:pt x="1037" y="2586"/>
                    </a:cubicBezTo>
                    <a:cubicBezTo>
                      <a:pt x="1052" y="2627"/>
                      <a:pt x="1052" y="2627"/>
                      <a:pt x="1052" y="2627"/>
                    </a:cubicBezTo>
                    <a:cubicBezTo>
                      <a:pt x="1052" y="2627"/>
                      <a:pt x="1052" y="2627"/>
                      <a:pt x="1052" y="2627"/>
                    </a:cubicBezTo>
                    <a:cubicBezTo>
                      <a:pt x="1056" y="2639"/>
                      <a:pt x="1056" y="2639"/>
                      <a:pt x="1056" y="2639"/>
                    </a:cubicBezTo>
                    <a:cubicBezTo>
                      <a:pt x="1585" y="2639"/>
                      <a:pt x="1585" y="2639"/>
                      <a:pt x="1585" y="2639"/>
                    </a:cubicBezTo>
                    <a:cubicBezTo>
                      <a:pt x="1470" y="2440"/>
                      <a:pt x="1470" y="2440"/>
                      <a:pt x="1470" y="2440"/>
                    </a:cubicBezTo>
                    <a:cubicBezTo>
                      <a:pt x="1448" y="2403"/>
                      <a:pt x="1448" y="2403"/>
                      <a:pt x="1448" y="2403"/>
                    </a:cubicBezTo>
                    <a:cubicBezTo>
                      <a:pt x="1470" y="2393"/>
                      <a:pt x="1470" y="2393"/>
                      <a:pt x="1470" y="2393"/>
                    </a:cubicBezTo>
                    <a:cubicBezTo>
                      <a:pt x="1420" y="2284"/>
                      <a:pt x="1420" y="2284"/>
                      <a:pt x="1420" y="2284"/>
                    </a:cubicBezTo>
                    <a:cubicBezTo>
                      <a:pt x="1445" y="2281"/>
                      <a:pt x="1470" y="2273"/>
                      <a:pt x="1492" y="2258"/>
                    </a:cubicBezTo>
                    <a:cubicBezTo>
                      <a:pt x="2116" y="1839"/>
                      <a:pt x="2116" y="1839"/>
                      <a:pt x="2116" y="1839"/>
                    </a:cubicBezTo>
                    <a:cubicBezTo>
                      <a:pt x="2118" y="1841"/>
                      <a:pt x="2120" y="1844"/>
                      <a:pt x="2123" y="1846"/>
                    </a:cubicBezTo>
                    <a:cubicBezTo>
                      <a:pt x="2198" y="1927"/>
                      <a:pt x="2270" y="1961"/>
                      <a:pt x="2366" y="2012"/>
                    </a:cubicBezTo>
                    <a:cubicBezTo>
                      <a:pt x="2413" y="2037"/>
                      <a:pt x="2475" y="2035"/>
                      <a:pt x="2538" y="2078"/>
                    </a:cubicBezTo>
                    <a:cubicBezTo>
                      <a:pt x="2487" y="2115"/>
                      <a:pt x="2487" y="2115"/>
                      <a:pt x="2487" y="2115"/>
                    </a:cubicBezTo>
                    <a:cubicBezTo>
                      <a:pt x="2625" y="2306"/>
                      <a:pt x="2625" y="2306"/>
                      <a:pt x="2625" y="2306"/>
                    </a:cubicBezTo>
                    <a:cubicBezTo>
                      <a:pt x="2645" y="2292"/>
                      <a:pt x="2645" y="2292"/>
                      <a:pt x="2645" y="2292"/>
                    </a:cubicBezTo>
                    <a:cubicBezTo>
                      <a:pt x="2851" y="2639"/>
                      <a:pt x="2851" y="2639"/>
                      <a:pt x="2851" y="2639"/>
                    </a:cubicBezTo>
                    <a:cubicBezTo>
                      <a:pt x="3036" y="2639"/>
                      <a:pt x="3036" y="2639"/>
                      <a:pt x="3036" y="2639"/>
                    </a:cubicBezTo>
                    <a:cubicBezTo>
                      <a:pt x="3036" y="2042"/>
                      <a:pt x="3036" y="2042"/>
                      <a:pt x="3036" y="2042"/>
                    </a:cubicBezTo>
                    <a:cubicBezTo>
                      <a:pt x="3017" y="2020"/>
                      <a:pt x="3017" y="2020"/>
                      <a:pt x="3017" y="2020"/>
                    </a:cubicBezTo>
                    <a:cubicBezTo>
                      <a:pt x="3036" y="2007"/>
                      <a:pt x="3036" y="2007"/>
                      <a:pt x="3036" y="2007"/>
                    </a:cubicBezTo>
                    <a:cubicBezTo>
                      <a:pt x="3036" y="1990"/>
                      <a:pt x="3036" y="1990"/>
                      <a:pt x="3036" y="1990"/>
                    </a:cubicBezTo>
                    <a:cubicBezTo>
                      <a:pt x="2907" y="1810"/>
                      <a:pt x="2907" y="1810"/>
                      <a:pt x="2907" y="1810"/>
                    </a:cubicBezTo>
                    <a:cubicBezTo>
                      <a:pt x="2869" y="1837"/>
                      <a:pt x="2869" y="1837"/>
                      <a:pt x="2869" y="1837"/>
                    </a:cubicBezTo>
                    <a:cubicBezTo>
                      <a:pt x="2835" y="1779"/>
                      <a:pt x="2804" y="1719"/>
                      <a:pt x="2774" y="1656"/>
                    </a:cubicBezTo>
                    <a:cubicBezTo>
                      <a:pt x="2761" y="1628"/>
                      <a:pt x="2747" y="1600"/>
                      <a:pt x="2734" y="1571"/>
                    </a:cubicBezTo>
                    <a:cubicBezTo>
                      <a:pt x="2844" y="1532"/>
                      <a:pt x="2844" y="1532"/>
                      <a:pt x="2844" y="1532"/>
                    </a:cubicBezTo>
                    <a:cubicBezTo>
                      <a:pt x="2823" y="1473"/>
                      <a:pt x="2823" y="1473"/>
                      <a:pt x="2823" y="1473"/>
                    </a:cubicBezTo>
                    <a:cubicBezTo>
                      <a:pt x="2869" y="1457"/>
                      <a:pt x="2869" y="1457"/>
                      <a:pt x="2869" y="1457"/>
                    </a:cubicBezTo>
                    <a:cubicBezTo>
                      <a:pt x="2625" y="769"/>
                      <a:pt x="2625" y="769"/>
                      <a:pt x="2625" y="769"/>
                    </a:cubicBezTo>
                    <a:cubicBezTo>
                      <a:pt x="2676" y="763"/>
                      <a:pt x="2676" y="763"/>
                      <a:pt x="2676" y="763"/>
                    </a:cubicBezTo>
                    <a:cubicBezTo>
                      <a:pt x="2745" y="756"/>
                      <a:pt x="2745" y="756"/>
                      <a:pt x="2745" y="756"/>
                    </a:cubicBezTo>
                    <a:cubicBezTo>
                      <a:pt x="2877" y="743"/>
                      <a:pt x="2877" y="743"/>
                      <a:pt x="2877" y="743"/>
                    </a:cubicBezTo>
                    <a:cubicBezTo>
                      <a:pt x="2909" y="739"/>
                      <a:pt x="2932" y="711"/>
                      <a:pt x="2929" y="679"/>
                    </a:cubicBezTo>
                    <a:cubicBezTo>
                      <a:pt x="2881" y="218"/>
                      <a:pt x="2881" y="218"/>
                      <a:pt x="2881" y="218"/>
                    </a:cubicBezTo>
                    <a:cubicBezTo>
                      <a:pt x="2878" y="188"/>
                      <a:pt x="2852" y="166"/>
                      <a:pt x="2823" y="166"/>
                    </a:cubicBezTo>
                    <a:cubicBezTo>
                      <a:pt x="2821" y="166"/>
                      <a:pt x="2819" y="166"/>
                      <a:pt x="2817" y="166"/>
                    </a:cubicBezTo>
                    <a:cubicBezTo>
                      <a:pt x="2684" y="180"/>
                      <a:pt x="2684" y="180"/>
                      <a:pt x="2684" y="180"/>
                    </a:cubicBezTo>
                    <a:cubicBezTo>
                      <a:pt x="2616" y="187"/>
                      <a:pt x="2616" y="187"/>
                      <a:pt x="2616" y="187"/>
                    </a:cubicBezTo>
                    <a:cubicBezTo>
                      <a:pt x="2425" y="207"/>
                      <a:pt x="2425" y="207"/>
                      <a:pt x="2425" y="207"/>
                    </a:cubicBezTo>
                    <a:cubicBezTo>
                      <a:pt x="2385" y="96"/>
                      <a:pt x="2385" y="96"/>
                      <a:pt x="2385" y="96"/>
                    </a:cubicBezTo>
                    <a:cubicBezTo>
                      <a:pt x="2333" y="114"/>
                      <a:pt x="2333" y="114"/>
                      <a:pt x="2333" y="114"/>
                    </a:cubicBezTo>
                    <a:cubicBezTo>
                      <a:pt x="2293" y="0"/>
                      <a:pt x="2293" y="0"/>
                      <a:pt x="2293" y="0"/>
                    </a:cubicBezTo>
                  </a:path>
                </a:pathLst>
              </a:custGeom>
              <a:solidFill>
                <a:srgbClr val="978B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2798" y="1359"/>
                <a:ext cx="613" cy="6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Oval 9"/>
              <p:cNvSpPr>
                <a:spLocks noChangeArrowheads="1"/>
              </p:cNvSpPr>
              <p:nvPr/>
            </p:nvSpPr>
            <p:spPr bwMode="auto">
              <a:xfrm>
                <a:off x="2814" y="1376"/>
                <a:ext cx="582" cy="582"/>
              </a:xfrm>
              <a:prstGeom prst="ellipse">
                <a:avLst/>
              </a:prstGeom>
              <a:solidFill>
                <a:srgbClr val="E8E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0"/>
              <p:cNvSpPr/>
              <p:nvPr/>
            </p:nvSpPr>
            <p:spPr bwMode="auto">
              <a:xfrm>
                <a:off x="2925" y="1577"/>
                <a:ext cx="451" cy="381"/>
              </a:xfrm>
              <a:custGeom>
                <a:avLst/>
                <a:gdLst>
                  <a:gd name="T0" fmla="*/ 0 w 500"/>
                  <a:gd name="T1" fmla="*/ 192 h 422"/>
                  <a:gd name="T2" fmla="*/ 397 w 500"/>
                  <a:gd name="T3" fmla="*/ 0 h 422"/>
                  <a:gd name="T4" fmla="*/ 500 w 500"/>
                  <a:gd name="T5" fmla="*/ 215 h 422"/>
                  <a:gd name="T6" fmla="*/ 199 w 500"/>
                  <a:gd name="T7" fmla="*/ 422 h 422"/>
                  <a:gd name="T8" fmla="*/ 104 w 500"/>
                  <a:gd name="T9" fmla="*/ 408 h 422"/>
                  <a:gd name="T10" fmla="*/ 0 w 500"/>
                  <a:gd name="T11" fmla="*/ 19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0" h="422">
                    <a:moveTo>
                      <a:pt x="0" y="192"/>
                    </a:moveTo>
                    <a:cubicBezTo>
                      <a:pt x="397" y="0"/>
                      <a:pt x="397" y="0"/>
                      <a:pt x="397" y="0"/>
                    </a:cubicBezTo>
                    <a:cubicBezTo>
                      <a:pt x="500" y="215"/>
                      <a:pt x="500" y="215"/>
                      <a:pt x="500" y="215"/>
                    </a:cubicBezTo>
                    <a:cubicBezTo>
                      <a:pt x="454" y="336"/>
                      <a:pt x="337" y="422"/>
                      <a:pt x="199" y="422"/>
                    </a:cubicBezTo>
                    <a:cubicBezTo>
                      <a:pt x="166" y="422"/>
                      <a:pt x="134" y="417"/>
                      <a:pt x="104" y="408"/>
                    </a:cubicBez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B9B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1"/>
              <p:cNvSpPr/>
              <p:nvPr/>
            </p:nvSpPr>
            <p:spPr bwMode="auto">
              <a:xfrm>
                <a:off x="2905" y="1467"/>
                <a:ext cx="407" cy="412"/>
              </a:xfrm>
              <a:custGeom>
                <a:avLst/>
                <a:gdLst>
                  <a:gd name="T0" fmla="*/ 401 w 451"/>
                  <a:gd name="T1" fmla="*/ 352 h 457"/>
                  <a:gd name="T2" fmla="*/ 440 w 451"/>
                  <a:gd name="T3" fmla="*/ 391 h 457"/>
                  <a:gd name="T4" fmla="*/ 439 w 451"/>
                  <a:gd name="T5" fmla="*/ 435 h 457"/>
                  <a:gd name="T6" fmla="*/ 428 w 451"/>
                  <a:gd name="T7" fmla="*/ 445 h 457"/>
                  <a:gd name="T8" fmla="*/ 385 w 451"/>
                  <a:gd name="T9" fmla="*/ 445 h 457"/>
                  <a:gd name="T10" fmla="*/ 346 w 451"/>
                  <a:gd name="T11" fmla="*/ 405 h 457"/>
                  <a:gd name="T12" fmla="*/ 221 w 451"/>
                  <a:gd name="T13" fmla="*/ 443 h 457"/>
                  <a:gd name="T14" fmla="*/ 0 w 451"/>
                  <a:gd name="T15" fmla="*/ 222 h 457"/>
                  <a:gd name="T16" fmla="*/ 221 w 451"/>
                  <a:gd name="T17" fmla="*/ 0 h 457"/>
                  <a:gd name="T18" fmla="*/ 443 w 451"/>
                  <a:gd name="T19" fmla="*/ 222 h 457"/>
                  <a:gd name="T20" fmla="*/ 401 w 451"/>
                  <a:gd name="T21" fmla="*/ 352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1" h="457">
                    <a:moveTo>
                      <a:pt x="401" y="352"/>
                    </a:moveTo>
                    <a:cubicBezTo>
                      <a:pt x="440" y="391"/>
                      <a:pt x="440" y="391"/>
                      <a:pt x="440" y="391"/>
                    </a:cubicBezTo>
                    <a:cubicBezTo>
                      <a:pt x="451" y="403"/>
                      <a:pt x="451" y="423"/>
                      <a:pt x="439" y="435"/>
                    </a:cubicBezTo>
                    <a:cubicBezTo>
                      <a:pt x="428" y="445"/>
                      <a:pt x="428" y="445"/>
                      <a:pt x="428" y="445"/>
                    </a:cubicBezTo>
                    <a:cubicBezTo>
                      <a:pt x="416" y="457"/>
                      <a:pt x="396" y="457"/>
                      <a:pt x="385" y="445"/>
                    </a:cubicBezTo>
                    <a:cubicBezTo>
                      <a:pt x="346" y="405"/>
                      <a:pt x="346" y="405"/>
                      <a:pt x="346" y="405"/>
                    </a:cubicBezTo>
                    <a:cubicBezTo>
                      <a:pt x="309" y="430"/>
                      <a:pt x="266" y="443"/>
                      <a:pt x="221" y="443"/>
                    </a:cubicBezTo>
                    <a:cubicBezTo>
                      <a:pt x="99" y="443"/>
                      <a:pt x="0" y="344"/>
                      <a:pt x="0" y="222"/>
                    </a:cubicBezTo>
                    <a:cubicBezTo>
                      <a:pt x="0" y="99"/>
                      <a:pt x="99" y="0"/>
                      <a:pt x="221" y="0"/>
                    </a:cubicBezTo>
                    <a:cubicBezTo>
                      <a:pt x="344" y="0"/>
                      <a:pt x="443" y="99"/>
                      <a:pt x="443" y="222"/>
                    </a:cubicBezTo>
                    <a:cubicBezTo>
                      <a:pt x="443" y="269"/>
                      <a:pt x="429" y="314"/>
                      <a:pt x="401" y="352"/>
                    </a:cubicBezTo>
                    <a:close/>
                  </a:path>
                </a:pathLst>
              </a:custGeom>
              <a:solidFill>
                <a:srgbClr val="9B9C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2"/>
              <p:cNvSpPr/>
              <p:nvPr/>
            </p:nvSpPr>
            <p:spPr bwMode="auto">
              <a:xfrm>
                <a:off x="2914" y="1476"/>
                <a:ext cx="389" cy="393"/>
              </a:xfrm>
              <a:custGeom>
                <a:avLst/>
                <a:gdLst>
                  <a:gd name="T0" fmla="*/ 379 w 432"/>
                  <a:gd name="T1" fmla="*/ 342 h 436"/>
                  <a:gd name="T2" fmla="*/ 424 w 432"/>
                  <a:gd name="T3" fmla="*/ 388 h 436"/>
                  <a:gd name="T4" fmla="*/ 423 w 432"/>
                  <a:gd name="T5" fmla="*/ 418 h 436"/>
                  <a:gd name="T6" fmla="*/ 412 w 432"/>
                  <a:gd name="T7" fmla="*/ 428 h 436"/>
                  <a:gd name="T8" fmla="*/ 383 w 432"/>
                  <a:gd name="T9" fmla="*/ 428 h 436"/>
                  <a:gd name="T10" fmla="*/ 338 w 432"/>
                  <a:gd name="T11" fmla="*/ 382 h 436"/>
                  <a:gd name="T12" fmla="*/ 212 w 432"/>
                  <a:gd name="T13" fmla="*/ 424 h 436"/>
                  <a:gd name="T14" fmla="*/ 0 w 432"/>
                  <a:gd name="T15" fmla="*/ 212 h 436"/>
                  <a:gd name="T16" fmla="*/ 212 w 432"/>
                  <a:gd name="T17" fmla="*/ 0 h 436"/>
                  <a:gd name="T18" fmla="*/ 424 w 432"/>
                  <a:gd name="T19" fmla="*/ 212 h 436"/>
                  <a:gd name="T20" fmla="*/ 379 w 432"/>
                  <a:gd name="T21" fmla="*/ 342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436">
                    <a:moveTo>
                      <a:pt x="379" y="342"/>
                    </a:moveTo>
                    <a:cubicBezTo>
                      <a:pt x="424" y="388"/>
                      <a:pt x="424" y="388"/>
                      <a:pt x="424" y="388"/>
                    </a:cubicBezTo>
                    <a:cubicBezTo>
                      <a:pt x="432" y="396"/>
                      <a:pt x="432" y="410"/>
                      <a:pt x="423" y="418"/>
                    </a:cubicBezTo>
                    <a:cubicBezTo>
                      <a:pt x="412" y="428"/>
                      <a:pt x="412" y="428"/>
                      <a:pt x="412" y="428"/>
                    </a:cubicBezTo>
                    <a:cubicBezTo>
                      <a:pt x="404" y="436"/>
                      <a:pt x="391" y="436"/>
                      <a:pt x="383" y="428"/>
                    </a:cubicBezTo>
                    <a:cubicBezTo>
                      <a:pt x="338" y="382"/>
                      <a:pt x="338" y="382"/>
                      <a:pt x="338" y="382"/>
                    </a:cubicBezTo>
                    <a:cubicBezTo>
                      <a:pt x="303" y="408"/>
                      <a:pt x="259" y="424"/>
                      <a:pt x="212" y="424"/>
                    </a:cubicBezTo>
                    <a:cubicBezTo>
                      <a:pt x="95" y="424"/>
                      <a:pt x="0" y="329"/>
                      <a:pt x="0" y="212"/>
                    </a:cubicBezTo>
                    <a:cubicBezTo>
                      <a:pt x="0" y="94"/>
                      <a:pt x="95" y="0"/>
                      <a:pt x="212" y="0"/>
                    </a:cubicBezTo>
                    <a:cubicBezTo>
                      <a:pt x="329" y="0"/>
                      <a:pt x="424" y="94"/>
                      <a:pt x="424" y="212"/>
                    </a:cubicBezTo>
                    <a:cubicBezTo>
                      <a:pt x="424" y="261"/>
                      <a:pt x="408" y="306"/>
                      <a:pt x="379" y="3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2926" y="1487"/>
                <a:ext cx="358" cy="359"/>
              </a:xfrm>
              <a:prstGeom prst="ellipse">
                <a:avLst/>
              </a:prstGeom>
              <a:solidFill>
                <a:srgbClr val="B9B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2961" y="1523"/>
                <a:ext cx="288" cy="287"/>
              </a:xfrm>
              <a:prstGeom prst="ellipse">
                <a:avLst/>
              </a:prstGeom>
              <a:solidFill>
                <a:srgbClr val="471B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5"/>
              <p:cNvSpPr/>
              <p:nvPr/>
            </p:nvSpPr>
            <p:spPr bwMode="auto">
              <a:xfrm>
                <a:off x="2961" y="1523"/>
                <a:ext cx="255" cy="246"/>
              </a:xfrm>
              <a:custGeom>
                <a:avLst/>
                <a:gdLst>
                  <a:gd name="T0" fmla="*/ 159 w 282"/>
                  <a:gd name="T1" fmla="*/ 0 h 273"/>
                  <a:gd name="T2" fmla="*/ 282 w 282"/>
                  <a:gd name="T3" fmla="*/ 58 h 273"/>
                  <a:gd name="T4" fmla="*/ 170 w 282"/>
                  <a:gd name="T5" fmla="*/ 12 h 273"/>
                  <a:gd name="T6" fmla="*/ 11 w 282"/>
                  <a:gd name="T7" fmla="*/ 171 h 273"/>
                  <a:gd name="T8" fmla="*/ 47 w 282"/>
                  <a:gd name="T9" fmla="*/ 273 h 273"/>
                  <a:gd name="T10" fmla="*/ 0 w 282"/>
                  <a:gd name="T11" fmla="*/ 160 h 273"/>
                  <a:gd name="T12" fmla="*/ 159 w 282"/>
                  <a:gd name="T13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73">
                    <a:moveTo>
                      <a:pt x="159" y="0"/>
                    </a:moveTo>
                    <a:cubicBezTo>
                      <a:pt x="209" y="0"/>
                      <a:pt x="253" y="23"/>
                      <a:pt x="282" y="58"/>
                    </a:cubicBezTo>
                    <a:cubicBezTo>
                      <a:pt x="253" y="30"/>
                      <a:pt x="214" y="12"/>
                      <a:pt x="170" y="12"/>
                    </a:cubicBezTo>
                    <a:cubicBezTo>
                      <a:pt x="82" y="12"/>
                      <a:pt x="11" y="83"/>
                      <a:pt x="11" y="171"/>
                    </a:cubicBezTo>
                    <a:cubicBezTo>
                      <a:pt x="11" y="210"/>
                      <a:pt x="25" y="245"/>
                      <a:pt x="47" y="273"/>
                    </a:cubicBezTo>
                    <a:cubicBezTo>
                      <a:pt x="18" y="244"/>
                      <a:pt x="0" y="204"/>
                      <a:pt x="0" y="160"/>
                    </a:cubicBezTo>
                    <a:cubicBezTo>
                      <a:pt x="0" y="72"/>
                      <a:pt x="71" y="0"/>
                      <a:pt x="159" y="0"/>
                    </a:cubicBezTo>
                    <a:close/>
                  </a:path>
                </a:pathLst>
              </a:cu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Oval 16"/>
              <p:cNvSpPr>
                <a:spLocks noChangeArrowheads="1"/>
              </p:cNvSpPr>
              <p:nvPr/>
            </p:nvSpPr>
            <p:spPr bwMode="auto">
              <a:xfrm>
                <a:off x="3127" y="1792"/>
                <a:ext cx="13" cy="13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Oval 17"/>
              <p:cNvSpPr>
                <a:spLocks noChangeArrowheads="1"/>
              </p:cNvSpPr>
              <p:nvPr/>
            </p:nvSpPr>
            <p:spPr bwMode="auto">
              <a:xfrm>
                <a:off x="3136" y="1773"/>
                <a:ext cx="22" cy="23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Oval 18"/>
              <p:cNvSpPr>
                <a:spLocks noChangeArrowheads="1"/>
              </p:cNvSpPr>
              <p:nvPr/>
            </p:nvSpPr>
            <p:spPr bwMode="auto">
              <a:xfrm>
                <a:off x="3156" y="1769"/>
                <a:ext cx="23" cy="23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Oval 19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2" cy="21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Oval 20"/>
              <p:cNvSpPr>
                <a:spLocks noChangeArrowheads="1"/>
              </p:cNvSpPr>
              <p:nvPr/>
            </p:nvSpPr>
            <p:spPr bwMode="auto">
              <a:xfrm>
                <a:off x="3200" y="1748"/>
                <a:ext cx="14" cy="13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Oval 21"/>
              <p:cNvSpPr>
                <a:spLocks noChangeArrowheads="1"/>
              </p:cNvSpPr>
              <p:nvPr/>
            </p:nvSpPr>
            <p:spPr bwMode="auto">
              <a:xfrm>
                <a:off x="3200" y="1732"/>
                <a:ext cx="14" cy="14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Oval 22"/>
              <p:cNvSpPr>
                <a:spLocks noChangeArrowheads="1"/>
              </p:cNvSpPr>
              <p:nvPr/>
            </p:nvSpPr>
            <p:spPr bwMode="auto">
              <a:xfrm>
                <a:off x="3208" y="1718"/>
                <a:ext cx="23" cy="21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Oval 23"/>
              <p:cNvSpPr>
                <a:spLocks noChangeArrowheads="1"/>
              </p:cNvSpPr>
              <p:nvPr/>
            </p:nvSpPr>
            <p:spPr bwMode="auto">
              <a:xfrm>
                <a:off x="3214" y="1695"/>
                <a:ext cx="22" cy="22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Oval 24"/>
              <p:cNvSpPr>
                <a:spLocks noChangeArrowheads="1"/>
              </p:cNvSpPr>
              <p:nvPr/>
            </p:nvSpPr>
            <p:spPr bwMode="auto">
              <a:xfrm>
                <a:off x="3231" y="1689"/>
                <a:ext cx="13" cy="13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Oval 25"/>
              <p:cNvSpPr>
                <a:spLocks noChangeArrowheads="1"/>
              </p:cNvSpPr>
              <p:nvPr/>
            </p:nvSpPr>
            <p:spPr bwMode="auto">
              <a:xfrm>
                <a:off x="3229" y="1672"/>
                <a:ext cx="14" cy="12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Oval 26"/>
              <p:cNvSpPr>
                <a:spLocks noChangeArrowheads="1"/>
              </p:cNvSpPr>
              <p:nvPr/>
            </p:nvSpPr>
            <p:spPr bwMode="auto">
              <a:xfrm>
                <a:off x="3234" y="1657"/>
                <a:ext cx="12" cy="13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Oval 27"/>
              <p:cNvSpPr>
                <a:spLocks noChangeArrowheads="1"/>
              </p:cNvSpPr>
              <p:nvPr/>
            </p:nvSpPr>
            <p:spPr bwMode="auto">
              <a:xfrm>
                <a:off x="3232" y="1641"/>
                <a:ext cx="12" cy="12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Oval 28"/>
              <p:cNvSpPr>
                <a:spLocks noChangeArrowheads="1"/>
              </p:cNvSpPr>
              <p:nvPr/>
            </p:nvSpPr>
            <p:spPr bwMode="auto">
              <a:xfrm>
                <a:off x="3231" y="1627"/>
                <a:ext cx="10" cy="11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Oval 29"/>
              <p:cNvSpPr>
                <a:spLocks noChangeArrowheads="1"/>
              </p:cNvSpPr>
              <p:nvPr/>
            </p:nvSpPr>
            <p:spPr bwMode="auto">
              <a:xfrm>
                <a:off x="3229" y="1619"/>
                <a:ext cx="6" cy="7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Oval 30"/>
              <p:cNvSpPr>
                <a:spLocks noChangeArrowheads="1"/>
              </p:cNvSpPr>
              <p:nvPr/>
            </p:nvSpPr>
            <p:spPr bwMode="auto">
              <a:xfrm>
                <a:off x="3120" y="1799"/>
                <a:ext cx="7" cy="6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Oval 31"/>
              <p:cNvSpPr>
                <a:spLocks noChangeArrowheads="1"/>
              </p:cNvSpPr>
              <p:nvPr/>
            </p:nvSpPr>
            <p:spPr bwMode="auto">
              <a:xfrm>
                <a:off x="3112" y="1800"/>
                <a:ext cx="6" cy="6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Oval 32"/>
              <p:cNvSpPr>
                <a:spLocks noChangeArrowheads="1"/>
              </p:cNvSpPr>
              <p:nvPr/>
            </p:nvSpPr>
            <p:spPr bwMode="auto">
              <a:xfrm>
                <a:off x="3167" y="1751"/>
                <a:ext cx="22" cy="22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Oval 33"/>
              <p:cNvSpPr>
                <a:spLocks noChangeArrowheads="1"/>
              </p:cNvSpPr>
              <p:nvPr/>
            </p:nvSpPr>
            <p:spPr bwMode="auto">
              <a:xfrm>
                <a:off x="3230" y="1649"/>
                <a:ext cx="6" cy="6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Oval 34"/>
              <p:cNvSpPr>
                <a:spLocks noChangeArrowheads="1"/>
              </p:cNvSpPr>
              <p:nvPr/>
            </p:nvSpPr>
            <p:spPr bwMode="auto">
              <a:xfrm>
                <a:off x="3198" y="1741"/>
                <a:ext cx="7" cy="7"/>
              </a:xfrm>
              <a:prstGeom prst="ellipse">
                <a:avLst/>
              </a:prstGeom>
              <a:solidFill>
                <a:srgbClr val="A77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Oval 35"/>
              <p:cNvSpPr>
                <a:spLocks noChangeArrowheads="1"/>
              </p:cNvSpPr>
              <p:nvPr/>
            </p:nvSpPr>
            <p:spPr bwMode="auto">
              <a:xfrm>
                <a:off x="3125" y="1790"/>
                <a:ext cx="7" cy="7"/>
              </a:xfrm>
              <a:prstGeom prst="ellipse">
                <a:avLst/>
              </a:prstGeom>
              <a:solidFill>
                <a:srgbClr val="B08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3024" y="1586"/>
                <a:ext cx="162" cy="161"/>
              </a:xfrm>
              <a:prstGeom prst="ellipse">
                <a:avLst/>
              </a:prstGeom>
              <a:solidFill>
                <a:srgbClr val="361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7"/>
              <p:cNvSpPr/>
              <p:nvPr/>
            </p:nvSpPr>
            <p:spPr bwMode="auto">
              <a:xfrm>
                <a:off x="4788" y="3290"/>
                <a:ext cx="119" cy="117"/>
              </a:xfrm>
              <a:custGeom>
                <a:avLst/>
                <a:gdLst>
                  <a:gd name="T0" fmla="*/ 0 w 119"/>
                  <a:gd name="T1" fmla="*/ 82 h 117"/>
                  <a:gd name="T2" fmla="*/ 34 w 119"/>
                  <a:gd name="T3" fmla="*/ 0 h 117"/>
                  <a:gd name="T4" fmla="*/ 119 w 119"/>
                  <a:gd name="T5" fmla="*/ 34 h 117"/>
                  <a:gd name="T6" fmla="*/ 86 w 119"/>
                  <a:gd name="T7" fmla="*/ 117 h 117"/>
                  <a:gd name="T8" fmla="*/ 0 w 119"/>
                  <a:gd name="T9" fmla="*/ 8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82"/>
                    </a:moveTo>
                    <a:lnTo>
                      <a:pt x="34" y="0"/>
                    </a:lnTo>
                    <a:lnTo>
                      <a:pt x="119" y="34"/>
                    </a:lnTo>
                    <a:lnTo>
                      <a:pt x="86" y="117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8"/>
              <p:cNvSpPr/>
              <p:nvPr/>
            </p:nvSpPr>
            <p:spPr bwMode="auto">
              <a:xfrm>
                <a:off x="4665" y="3360"/>
                <a:ext cx="236" cy="312"/>
              </a:xfrm>
              <a:custGeom>
                <a:avLst/>
                <a:gdLst>
                  <a:gd name="T0" fmla="*/ 6 w 262"/>
                  <a:gd name="T1" fmla="*/ 264 h 346"/>
                  <a:gd name="T2" fmla="*/ 110 w 262"/>
                  <a:gd name="T3" fmla="*/ 0 h 346"/>
                  <a:gd name="T4" fmla="*/ 262 w 262"/>
                  <a:gd name="T5" fmla="*/ 60 h 346"/>
                  <a:gd name="T6" fmla="*/ 158 w 262"/>
                  <a:gd name="T7" fmla="*/ 324 h 346"/>
                  <a:gd name="T8" fmla="*/ 121 w 262"/>
                  <a:gd name="T9" fmla="*/ 340 h 346"/>
                  <a:gd name="T10" fmla="*/ 22 w 262"/>
                  <a:gd name="T11" fmla="*/ 301 h 346"/>
                  <a:gd name="T12" fmla="*/ 6 w 262"/>
                  <a:gd name="T13" fmla="*/ 26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346">
                    <a:moveTo>
                      <a:pt x="6" y="26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158" y="324"/>
                      <a:pt x="158" y="324"/>
                      <a:pt x="158" y="324"/>
                    </a:cubicBezTo>
                    <a:cubicBezTo>
                      <a:pt x="152" y="339"/>
                      <a:pt x="135" y="346"/>
                      <a:pt x="121" y="340"/>
                    </a:cubicBezTo>
                    <a:cubicBezTo>
                      <a:pt x="22" y="301"/>
                      <a:pt x="22" y="301"/>
                      <a:pt x="22" y="301"/>
                    </a:cubicBezTo>
                    <a:cubicBezTo>
                      <a:pt x="7" y="296"/>
                      <a:pt x="0" y="279"/>
                      <a:pt x="6" y="264"/>
                    </a:cubicBez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9"/>
              <p:cNvSpPr/>
              <p:nvPr/>
            </p:nvSpPr>
            <p:spPr bwMode="auto">
              <a:xfrm>
                <a:off x="4672" y="3362"/>
                <a:ext cx="224" cy="303"/>
              </a:xfrm>
              <a:custGeom>
                <a:avLst/>
                <a:gdLst>
                  <a:gd name="T0" fmla="*/ 108 w 248"/>
                  <a:gd name="T1" fmla="*/ 0 h 336"/>
                  <a:gd name="T2" fmla="*/ 4 w 248"/>
                  <a:gd name="T3" fmla="*/ 265 h 336"/>
                  <a:gd name="T4" fmla="*/ 16 w 248"/>
                  <a:gd name="T5" fmla="*/ 293 h 336"/>
                  <a:gd name="T6" fmla="*/ 115 w 248"/>
                  <a:gd name="T7" fmla="*/ 332 h 336"/>
                  <a:gd name="T8" fmla="*/ 143 w 248"/>
                  <a:gd name="T9" fmla="*/ 320 h 336"/>
                  <a:gd name="T10" fmla="*/ 248 w 248"/>
                  <a:gd name="T11" fmla="*/ 55 h 336"/>
                  <a:gd name="T12" fmla="*/ 108 w 248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336">
                    <a:moveTo>
                      <a:pt x="108" y="0"/>
                    </a:moveTo>
                    <a:cubicBezTo>
                      <a:pt x="4" y="265"/>
                      <a:pt x="4" y="265"/>
                      <a:pt x="4" y="265"/>
                    </a:cubicBezTo>
                    <a:cubicBezTo>
                      <a:pt x="0" y="276"/>
                      <a:pt x="5" y="289"/>
                      <a:pt x="16" y="293"/>
                    </a:cubicBezTo>
                    <a:cubicBezTo>
                      <a:pt x="115" y="332"/>
                      <a:pt x="115" y="332"/>
                      <a:pt x="115" y="332"/>
                    </a:cubicBezTo>
                    <a:cubicBezTo>
                      <a:pt x="126" y="336"/>
                      <a:pt x="139" y="331"/>
                      <a:pt x="143" y="320"/>
                    </a:cubicBezTo>
                    <a:cubicBezTo>
                      <a:pt x="248" y="55"/>
                      <a:pt x="248" y="55"/>
                      <a:pt x="248" y="55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234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40"/>
              <p:cNvSpPr>
                <a:spLocks noEditPoints="1"/>
              </p:cNvSpPr>
              <p:nvPr/>
            </p:nvSpPr>
            <p:spPr bwMode="auto">
              <a:xfrm>
                <a:off x="4803" y="3326"/>
                <a:ext cx="37" cy="48"/>
              </a:xfrm>
              <a:custGeom>
                <a:avLst/>
                <a:gdLst>
                  <a:gd name="T0" fmla="*/ 7 w 37"/>
                  <a:gd name="T1" fmla="*/ 21 h 48"/>
                  <a:gd name="T2" fmla="*/ 15 w 37"/>
                  <a:gd name="T3" fmla="*/ 0 h 48"/>
                  <a:gd name="T4" fmla="*/ 37 w 37"/>
                  <a:gd name="T5" fmla="*/ 9 h 48"/>
                  <a:gd name="T6" fmla="*/ 29 w 37"/>
                  <a:gd name="T7" fmla="*/ 29 h 48"/>
                  <a:gd name="T8" fmla="*/ 7 w 37"/>
                  <a:gd name="T9" fmla="*/ 21 h 48"/>
                  <a:gd name="T10" fmla="*/ 0 w 37"/>
                  <a:gd name="T11" fmla="*/ 39 h 48"/>
                  <a:gd name="T12" fmla="*/ 2 w 37"/>
                  <a:gd name="T13" fmla="*/ 34 h 48"/>
                  <a:gd name="T14" fmla="*/ 23 w 37"/>
                  <a:gd name="T15" fmla="*/ 43 h 48"/>
                  <a:gd name="T16" fmla="*/ 21 w 37"/>
                  <a:gd name="T17" fmla="*/ 48 h 48"/>
                  <a:gd name="T18" fmla="*/ 0 w 37"/>
                  <a:gd name="T19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48">
                    <a:moveTo>
                      <a:pt x="7" y="21"/>
                    </a:moveTo>
                    <a:lnTo>
                      <a:pt x="15" y="0"/>
                    </a:lnTo>
                    <a:lnTo>
                      <a:pt x="37" y="9"/>
                    </a:lnTo>
                    <a:lnTo>
                      <a:pt x="29" y="29"/>
                    </a:lnTo>
                    <a:lnTo>
                      <a:pt x="7" y="21"/>
                    </a:lnTo>
                    <a:close/>
                    <a:moveTo>
                      <a:pt x="0" y="39"/>
                    </a:moveTo>
                    <a:lnTo>
                      <a:pt x="2" y="34"/>
                    </a:lnTo>
                    <a:lnTo>
                      <a:pt x="23" y="43"/>
                    </a:lnTo>
                    <a:lnTo>
                      <a:pt x="21" y="4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182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1"/>
              <p:cNvSpPr>
                <a:spLocks noEditPoints="1"/>
              </p:cNvSpPr>
              <p:nvPr/>
            </p:nvSpPr>
            <p:spPr bwMode="auto">
              <a:xfrm>
                <a:off x="4847" y="3344"/>
                <a:ext cx="37" cy="47"/>
              </a:xfrm>
              <a:custGeom>
                <a:avLst/>
                <a:gdLst>
                  <a:gd name="T0" fmla="*/ 7 w 37"/>
                  <a:gd name="T1" fmla="*/ 20 h 47"/>
                  <a:gd name="T2" fmla="*/ 15 w 37"/>
                  <a:gd name="T3" fmla="*/ 0 h 47"/>
                  <a:gd name="T4" fmla="*/ 37 w 37"/>
                  <a:gd name="T5" fmla="*/ 8 h 47"/>
                  <a:gd name="T6" fmla="*/ 30 w 37"/>
                  <a:gd name="T7" fmla="*/ 29 h 47"/>
                  <a:gd name="T8" fmla="*/ 7 w 37"/>
                  <a:gd name="T9" fmla="*/ 20 h 47"/>
                  <a:gd name="T10" fmla="*/ 0 w 37"/>
                  <a:gd name="T11" fmla="*/ 39 h 47"/>
                  <a:gd name="T12" fmla="*/ 2 w 37"/>
                  <a:gd name="T13" fmla="*/ 34 h 47"/>
                  <a:gd name="T14" fmla="*/ 24 w 37"/>
                  <a:gd name="T15" fmla="*/ 42 h 47"/>
                  <a:gd name="T16" fmla="*/ 22 w 37"/>
                  <a:gd name="T17" fmla="*/ 47 h 47"/>
                  <a:gd name="T18" fmla="*/ 0 w 37"/>
                  <a:gd name="T19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47">
                    <a:moveTo>
                      <a:pt x="7" y="20"/>
                    </a:moveTo>
                    <a:lnTo>
                      <a:pt x="15" y="0"/>
                    </a:lnTo>
                    <a:lnTo>
                      <a:pt x="37" y="8"/>
                    </a:lnTo>
                    <a:lnTo>
                      <a:pt x="30" y="29"/>
                    </a:lnTo>
                    <a:lnTo>
                      <a:pt x="7" y="20"/>
                    </a:lnTo>
                    <a:close/>
                    <a:moveTo>
                      <a:pt x="0" y="39"/>
                    </a:moveTo>
                    <a:lnTo>
                      <a:pt x="2" y="34"/>
                    </a:lnTo>
                    <a:lnTo>
                      <a:pt x="24" y="42"/>
                    </a:lnTo>
                    <a:lnTo>
                      <a:pt x="22" y="47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182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42"/>
              <p:cNvSpPr/>
              <p:nvPr/>
            </p:nvSpPr>
            <p:spPr bwMode="auto">
              <a:xfrm>
                <a:off x="4695" y="3368"/>
                <a:ext cx="184" cy="273"/>
              </a:xfrm>
              <a:custGeom>
                <a:avLst/>
                <a:gdLst>
                  <a:gd name="T0" fmla="*/ 101 w 205"/>
                  <a:gd name="T1" fmla="*/ 0 h 303"/>
                  <a:gd name="T2" fmla="*/ 4 w 205"/>
                  <a:gd name="T3" fmla="*/ 247 h 303"/>
                  <a:gd name="T4" fmla="*/ 12 w 205"/>
                  <a:gd name="T5" fmla="*/ 271 h 303"/>
                  <a:gd name="T6" fmla="*/ 85 w 205"/>
                  <a:gd name="T7" fmla="*/ 300 h 303"/>
                  <a:gd name="T8" fmla="*/ 107 w 205"/>
                  <a:gd name="T9" fmla="*/ 288 h 303"/>
                  <a:gd name="T10" fmla="*/ 205 w 205"/>
                  <a:gd name="T11" fmla="*/ 41 h 303"/>
                  <a:gd name="T12" fmla="*/ 101 w 205"/>
                  <a:gd name="T13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303">
                    <a:moveTo>
                      <a:pt x="101" y="0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0" y="257"/>
                      <a:pt x="4" y="268"/>
                      <a:pt x="12" y="271"/>
                    </a:cubicBezTo>
                    <a:cubicBezTo>
                      <a:pt x="85" y="300"/>
                      <a:pt x="85" y="300"/>
                      <a:pt x="85" y="300"/>
                    </a:cubicBezTo>
                    <a:cubicBezTo>
                      <a:pt x="94" y="303"/>
                      <a:pt x="104" y="298"/>
                      <a:pt x="107" y="288"/>
                    </a:cubicBezTo>
                    <a:cubicBezTo>
                      <a:pt x="205" y="41"/>
                      <a:pt x="205" y="41"/>
                      <a:pt x="205" y="41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43"/>
              <p:cNvSpPr/>
              <p:nvPr/>
            </p:nvSpPr>
            <p:spPr bwMode="auto">
              <a:xfrm>
                <a:off x="4613" y="3209"/>
                <a:ext cx="128" cy="127"/>
              </a:xfrm>
              <a:custGeom>
                <a:avLst/>
                <a:gdLst>
                  <a:gd name="T0" fmla="*/ 0 w 128"/>
                  <a:gd name="T1" fmla="*/ 63 h 127"/>
                  <a:gd name="T2" fmla="*/ 63 w 128"/>
                  <a:gd name="T3" fmla="*/ 0 h 127"/>
                  <a:gd name="T4" fmla="*/ 128 w 128"/>
                  <a:gd name="T5" fmla="*/ 64 h 127"/>
                  <a:gd name="T6" fmla="*/ 65 w 128"/>
                  <a:gd name="T7" fmla="*/ 127 h 127"/>
                  <a:gd name="T8" fmla="*/ 0 w 128"/>
                  <a:gd name="T9" fmla="*/ 6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7">
                    <a:moveTo>
                      <a:pt x="0" y="63"/>
                    </a:moveTo>
                    <a:lnTo>
                      <a:pt x="63" y="0"/>
                    </a:lnTo>
                    <a:lnTo>
                      <a:pt x="128" y="64"/>
                    </a:lnTo>
                    <a:lnTo>
                      <a:pt x="65" y="12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44"/>
              <p:cNvSpPr/>
              <p:nvPr/>
            </p:nvSpPr>
            <p:spPr bwMode="auto">
              <a:xfrm>
                <a:off x="4405" y="3251"/>
                <a:ext cx="295" cy="295"/>
              </a:xfrm>
              <a:custGeom>
                <a:avLst/>
                <a:gdLst>
                  <a:gd name="T0" fmla="*/ 11 w 327"/>
                  <a:gd name="T1" fmla="*/ 202 h 328"/>
                  <a:gd name="T2" fmla="*/ 211 w 327"/>
                  <a:gd name="T3" fmla="*/ 0 h 328"/>
                  <a:gd name="T4" fmla="*/ 327 w 327"/>
                  <a:gd name="T5" fmla="*/ 114 h 328"/>
                  <a:gd name="T6" fmla="*/ 128 w 327"/>
                  <a:gd name="T7" fmla="*/ 317 h 328"/>
                  <a:gd name="T8" fmla="*/ 87 w 327"/>
                  <a:gd name="T9" fmla="*/ 317 h 328"/>
                  <a:gd name="T10" fmla="*/ 12 w 327"/>
                  <a:gd name="T11" fmla="*/ 243 h 328"/>
                  <a:gd name="T12" fmla="*/ 11 w 327"/>
                  <a:gd name="T13" fmla="*/ 20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328">
                    <a:moveTo>
                      <a:pt x="11" y="20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327" y="114"/>
                      <a:pt x="327" y="114"/>
                      <a:pt x="327" y="114"/>
                    </a:cubicBezTo>
                    <a:cubicBezTo>
                      <a:pt x="128" y="317"/>
                      <a:pt x="128" y="317"/>
                      <a:pt x="128" y="317"/>
                    </a:cubicBezTo>
                    <a:cubicBezTo>
                      <a:pt x="117" y="328"/>
                      <a:pt x="99" y="328"/>
                      <a:pt x="87" y="317"/>
                    </a:cubicBezTo>
                    <a:cubicBezTo>
                      <a:pt x="12" y="243"/>
                      <a:pt x="12" y="243"/>
                      <a:pt x="12" y="243"/>
                    </a:cubicBezTo>
                    <a:cubicBezTo>
                      <a:pt x="1" y="232"/>
                      <a:pt x="0" y="214"/>
                      <a:pt x="11" y="202"/>
                    </a:cubicBezTo>
                    <a:close/>
                  </a:path>
                </a:pathLst>
              </a:custGeom>
              <a:solidFill>
                <a:srgbClr val="F152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45"/>
              <p:cNvSpPr/>
              <p:nvPr/>
            </p:nvSpPr>
            <p:spPr bwMode="auto">
              <a:xfrm>
                <a:off x="4412" y="3254"/>
                <a:ext cx="284" cy="286"/>
              </a:xfrm>
              <a:custGeom>
                <a:avLst/>
                <a:gdLst>
                  <a:gd name="T0" fmla="*/ 208 w 315"/>
                  <a:gd name="T1" fmla="*/ 0 h 317"/>
                  <a:gd name="T2" fmla="*/ 8 w 315"/>
                  <a:gd name="T3" fmla="*/ 203 h 317"/>
                  <a:gd name="T4" fmla="*/ 8 w 315"/>
                  <a:gd name="T5" fmla="*/ 234 h 317"/>
                  <a:gd name="T6" fmla="*/ 84 w 315"/>
                  <a:gd name="T7" fmla="*/ 308 h 317"/>
                  <a:gd name="T8" fmla="*/ 115 w 315"/>
                  <a:gd name="T9" fmla="*/ 308 h 317"/>
                  <a:gd name="T10" fmla="*/ 315 w 315"/>
                  <a:gd name="T11" fmla="*/ 106 h 317"/>
                  <a:gd name="T12" fmla="*/ 208 w 315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317">
                    <a:moveTo>
                      <a:pt x="208" y="0"/>
                    </a:moveTo>
                    <a:cubicBezTo>
                      <a:pt x="8" y="203"/>
                      <a:pt x="8" y="203"/>
                      <a:pt x="8" y="203"/>
                    </a:cubicBezTo>
                    <a:cubicBezTo>
                      <a:pt x="0" y="212"/>
                      <a:pt x="0" y="225"/>
                      <a:pt x="8" y="234"/>
                    </a:cubicBezTo>
                    <a:cubicBezTo>
                      <a:pt x="84" y="308"/>
                      <a:pt x="84" y="308"/>
                      <a:pt x="84" y="308"/>
                    </a:cubicBezTo>
                    <a:cubicBezTo>
                      <a:pt x="93" y="317"/>
                      <a:pt x="106" y="317"/>
                      <a:pt x="115" y="308"/>
                    </a:cubicBezTo>
                    <a:cubicBezTo>
                      <a:pt x="315" y="106"/>
                      <a:pt x="315" y="106"/>
                      <a:pt x="315" y="106"/>
                    </a:cubicBez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AA1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46"/>
              <p:cNvSpPr>
                <a:spLocks noEditPoints="1"/>
              </p:cNvSpPr>
              <p:nvPr/>
            </p:nvSpPr>
            <p:spPr bwMode="auto">
              <a:xfrm>
                <a:off x="4629" y="3241"/>
                <a:ext cx="46" cy="47"/>
              </a:xfrm>
              <a:custGeom>
                <a:avLst/>
                <a:gdLst>
                  <a:gd name="T0" fmla="*/ 13 w 46"/>
                  <a:gd name="T1" fmla="*/ 16 h 47"/>
                  <a:gd name="T2" fmla="*/ 29 w 46"/>
                  <a:gd name="T3" fmla="*/ 0 h 47"/>
                  <a:gd name="T4" fmla="*/ 46 w 46"/>
                  <a:gd name="T5" fmla="*/ 17 h 47"/>
                  <a:gd name="T6" fmla="*/ 30 w 46"/>
                  <a:gd name="T7" fmla="*/ 32 h 47"/>
                  <a:gd name="T8" fmla="*/ 13 w 46"/>
                  <a:gd name="T9" fmla="*/ 16 h 47"/>
                  <a:gd name="T10" fmla="*/ 0 w 46"/>
                  <a:gd name="T11" fmla="*/ 29 h 47"/>
                  <a:gd name="T12" fmla="*/ 3 w 46"/>
                  <a:gd name="T13" fmla="*/ 26 h 47"/>
                  <a:gd name="T14" fmla="*/ 21 w 46"/>
                  <a:gd name="T15" fmla="*/ 42 h 47"/>
                  <a:gd name="T16" fmla="*/ 16 w 46"/>
                  <a:gd name="T17" fmla="*/ 47 h 47"/>
                  <a:gd name="T18" fmla="*/ 0 w 46"/>
                  <a:gd name="T19" fmla="*/ 2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7">
                    <a:moveTo>
                      <a:pt x="13" y="16"/>
                    </a:moveTo>
                    <a:lnTo>
                      <a:pt x="29" y="0"/>
                    </a:lnTo>
                    <a:lnTo>
                      <a:pt x="46" y="17"/>
                    </a:lnTo>
                    <a:lnTo>
                      <a:pt x="30" y="32"/>
                    </a:lnTo>
                    <a:lnTo>
                      <a:pt x="13" y="16"/>
                    </a:lnTo>
                    <a:close/>
                    <a:moveTo>
                      <a:pt x="0" y="29"/>
                    </a:moveTo>
                    <a:lnTo>
                      <a:pt x="3" y="26"/>
                    </a:lnTo>
                    <a:lnTo>
                      <a:pt x="21" y="42"/>
                    </a:lnTo>
                    <a:lnTo>
                      <a:pt x="16" y="4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82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47"/>
              <p:cNvSpPr>
                <a:spLocks noEditPoints="1"/>
              </p:cNvSpPr>
              <p:nvPr/>
            </p:nvSpPr>
            <p:spPr bwMode="auto">
              <a:xfrm>
                <a:off x="4663" y="3275"/>
                <a:ext cx="46" cy="46"/>
              </a:xfrm>
              <a:custGeom>
                <a:avLst/>
                <a:gdLst>
                  <a:gd name="T0" fmla="*/ 14 w 46"/>
                  <a:gd name="T1" fmla="*/ 15 h 46"/>
                  <a:gd name="T2" fmla="*/ 29 w 46"/>
                  <a:gd name="T3" fmla="*/ 0 h 46"/>
                  <a:gd name="T4" fmla="*/ 46 w 46"/>
                  <a:gd name="T5" fmla="*/ 16 h 46"/>
                  <a:gd name="T6" fmla="*/ 31 w 46"/>
                  <a:gd name="T7" fmla="*/ 31 h 46"/>
                  <a:gd name="T8" fmla="*/ 14 w 46"/>
                  <a:gd name="T9" fmla="*/ 15 h 46"/>
                  <a:gd name="T10" fmla="*/ 0 w 46"/>
                  <a:gd name="T11" fmla="*/ 30 h 46"/>
                  <a:gd name="T12" fmla="*/ 4 w 46"/>
                  <a:gd name="T13" fmla="*/ 25 h 46"/>
                  <a:gd name="T14" fmla="*/ 21 w 46"/>
                  <a:gd name="T15" fmla="*/ 41 h 46"/>
                  <a:gd name="T16" fmla="*/ 16 w 46"/>
                  <a:gd name="T17" fmla="*/ 46 h 46"/>
                  <a:gd name="T18" fmla="*/ 0 w 46"/>
                  <a:gd name="T1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14" y="15"/>
                    </a:moveTo>
                    <a:lnTo>
                      <a:pt x="29" y="0"/>
                    </a:lnTo>
                    <a:lnTo>
                      <a:pt x="46" y="16"/>
                    </a:lnTo>
                    <a:lnTo>
                      <a:pt x="31" y="31"/>
                    </a:lnTo>
                    <a:lnTo>
                      <a:pt x="14" y="15"/>
                    </a:lnTo>
                    <a:close/>
                    <a:moveTo>
                      <a:pt x="0" y="30"/>
                    </a:moveTo>
                    <a:lnTo>
                      <a:pt x="4" y="25"/>
                    </a:lnTo>
                    <a:lnTo>
                      <a:pt x="21" y="41"/>
                    </a:lnTo>
                    <a:lnTo>
                      <a:pt x="16" y="4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182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48"/>
              <p:cNvSpPr/>
              <p:nvPr/>
            </p:nvSpPr>
            <p:spPr bwMode="auto">
              <a:xfrm>
                <a:off x="4437" y="3267"/>
                <a:ext cx="247" cy="249"/>
              </a:xfrm>
              <a:custGeom>
                <a:avLst/>
                <a:gdLst>
                  <a:gd name="T0" fmla="*/ 195 w 274"/>
                  <a:gd name="T1" fmla="*/ 0 h 276"/>
                  <a:gd name="T2" fmla="*/ 9 w 274"/>
                  <a:gd name="T3" fmla="*/ 189 h 276"/>
                  <a:gd name="T4" fmla="*/ 6 w 274"/>
                  <a:gd name="T5" fmla="*/ 214 h 276"/>
                  <a:gd name="T6" fmla="*/ 62 w 274"/>
                  <a:gd name="T7" fmla="*/ 269 h 276"/>
                  <a:gd name="T8" fmla="*/ 88 w 274"/>
                  <a:gd name="T9" fmla="*/ 267 h 276"/>
                  <a:gd name="T10" fmla="*/ 274 w 274"/>
                  <a:gd name="T11" fmla="*/ 78 h 276"/>
                  <a:gd name="T12" fmla="*/ 195 w 274"/>
                  <a:gd name="T1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6">
                    <a:moveTo>
                      <a:pt x="195" y="0"/>
                    </a:moveTo>
                    <a:cubicBezTo>
                      <a:pt x="9" y="189"/>
                      <a:pt x="9" y="189"/>
                      <a:pt x="9" y="189"/>
                    </a:cubicBezTo>
                    <a:cubicBezTo>
                      <a:pt x="1" y="196"/>
                      <a:pt x="0" y="208"/>
                      <a:pt x="6" y="214"/>
                    </a:cubicBezTo>
                    <a:cubicBezTo>
                      <a:pt x="62" y="269"/>
                      <a:pt x="62" y="269"/>
                      <a:pt x="62" y="269"/>
                    </a:cubicBezTo>
                    <a:cubicBezTo>
                      <a:pt x="69" y="276"/>
                      <a:pt x="80" y="274"/>
                      <a:pt x="88" y="267"/>
                    </a:cubicBezTo>
                    <a:cubicBezTo>
                      <a:pt x="274" y="78"/>
                      <a:pt x="274" y="78"/>
                      <a:pt x="274" y="78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152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49"/>
              <p:cNvSpPr/>
              <p:nvPr/>
            </p:nvSpPr>
            <p:spPr bwMode="auto">
              <a:xfrm>
                <a:off x="3938" y="1326"/>
                <a:ext cx="1321" cy="1543"/>
              </a:xfrm>
              <a:custGeom>
                <a:avLst/>
                <a:gdLst>
                  <a:gd name="T0" fmla="*/ 0 w 1321"/>
                  <a:gd name="T1" fmla="*/ 314 h 1543"/>
                  <a:gd name="T2" fmla="*/ 886 w 1321"/>
                  <a:gd name="T3" fmla="*/ 0 h 1543"/>
                  <a:gd name="T4" fmla="*/ 1321 w 1321"/>
                  <a:gd name="T5" fmla="*/ 1229 h 1543"/>
                  <a:gd name="T6" fmla="*/ 434 w 1321"/>
                  <a:gd name="T7" fmla="*/ 1543 h 1543"/>
                  <a:gd name="T8" fmla="*/ 0 w 1321"/>
                  <a:gd name="T9" fmla="*/ 314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1" h="1543">
                    <a:moveTo>
                      <a:pt x="0" y="314"/>
                    </a:moveTo>
                    <a:lnTo>
                      <a:pt x="886" y="0"/>
                    </a:lnTo>
                    <a:lnTo>
                      <a:pt x="1321" y="1229"/>
                    </a:lnTo>
                    <a:lnTo>
                      <a:pt x="434" y="154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50"/>
              <p:cNvSpPr/>
              <p:nvPr/>
            </p:nvSpPr>
            <p:spPr bwMode="auto">
              <a:xfrm>
                <a:off x="3929" y="1387"/>
                <a:ext cx="1322" cy="1542"/>
              </a:xfrm>
              <a:custGeom>
                <a:avLst/>
                <a:gdLst>
                  <a:gd name="T0" fmla="*/ 0 w 1322"/>
                  <a:gd name="T1" fmla="*/ 314 h 1542"/>
                  <a:gd name="T2" fmla="*/ 887 w 1322"/>
                  <a:gd name="T3" fmla="*/ 0 h 1542"/>
                  <a:gd name="T4" fmla="*/ 1322 w 1322"/>
                  <a:gd name="T5" fmla="*/ 1228 h 1542"/>
                  <a:gd name="T6" fmla="*/ 435 w 1322"/>
                  <a:gd name="T7" fmla="*/ 1542 h 1542"/>
                  <a:gd name="T8" fmla="*/ 0 w 1322"/>
                  <a:gd name="T9" fmla="*/ 314 h 1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542">
                    <a:moveTo>
                      <a:pt x="0" y="314"/>
                    </a:moveTo>
                    <a:lnTo>
                      <a:pt x="887" y="0"/>
                    </a:lnTo>
                    <a:lnTo>
                      <a:pt x="1322" y="1228"/>
                    </a:lnTo>
                    <a:lnTo>
                      <a:pt x="435" y="1542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51"/>
              <p:cNvSpPr/>
              <p:nvPr/>
            </p:nvSpPr>
            <p:spPr bwMode="auto">
              <a:xfrm>
                <a:off x="4020" y="1412"/>
                <a:ext cx="1322" cy="1543"/>
              </a:xfrm>
              <a:custGeom>
                <a:avLst/>
                <a:gdLst>
                  <a:gd name="T0" fmla="*/ 0 w 1322"/>
                  <a:gd name="T1" fmla="*/ 314 h 1543"/>
                  <a:gd name="T2" fmla="*/ 887 w 1322"/>
                  <a:gd name="T3" fmla="*/ 0 h 1543"/>
                  <a:gd name="T4" fmla="*/ 1322 w 1322"/>
                  <a:gd name="T5" fmla="*/ 1229 h 1543"/>
                  <a:gd name="T6" fmla="*/ 435 w 1322"/>
                  <a:gd name="T7" fmla="*/ 1543 h 1543"/>
                  <a:gd name="T8" fmla="*/ 0 w 1322"/>
                  <a:gd name="T9" fmla="*/ 314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543">
                    <a:moveTo>
                      <a:pt x="0" y="314"/>
                    </a:moveTo>
                    <a:lnTo>
                      <a:pt x="887" y="0"/>
                    </a:lnTo>
                    <a:lnTo>
                      <a:pt x="1322" y="1229"/>
                    </a:lnTo>
                    <a:lnTo>
                      <a:pt x="435" y="154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52"/>
              <p:cNvSpPr/>
              <p:nvPr/>
            </p:nvSpPr>
            <p:spPr bwMode="auto">
              <a:xfrm>
                <a:off x="3998" y="1479"/>
                <a:ext cx="1322" cy="1543"/>
              </a:xfrm>
              <a:custGeom>
                <a:avLst/>
                <a:gdLst>
                  <a:gd name="T0" fmla="*/ 0 w 1322"/>
                  <a:gd name="T1" fmla="*/ 314 h 1543"/>
                  <a:gd name="T2" fmla="*/ 887 w 1322"/>
                  <a:gd name="T3" fmla="*/ 0 h 1543"/>
                  <a:gd name="T4" fmla="*/ 1322 w 1322"/>
                  <a:gd name="T5" fmla="*/ 1229 h 1543"/>
                  <a:gd name="T6" fmla="*/ 434 w 1322"/>
                  <a:gd name="T7" fmla="*/ 1543 h 1543"/>
                  <a:gd name="T8" fmla="*/ 0 w 1322"/>
                  <a:gd name="T9" fmla="*/ 314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543">
                    <a:moveTo>
                      <a:pt x="0" y="314"/>
                    </a:moveTo>
                    <a:lnTo>
                      <a:pt x="887" y="0"/>
                    </a:lnTo>
                    <a:lnTo>
                      <a:pt x="1322" y="1229"/>
                    </a:lnTo>
                    <a:lnTo>
                      <a:pt x="434" y="154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53"/>
              <p:cNvSpPr>
                <a:spLocks noEditPoints="1"/>
              </p:cNvSpPr>
              <p:nvPr/>
            </p:nvSpPr>
            <p:spPr bwMode="auto">
              <a:xfrm>
                <a:off x="4156" y="1728"/>
                <a:ext cx="989" cy="986"/>
              </a:xfrm>
              <a:custGeom>
                <a:avLst/>
                <a:gdLst>
                  <a:gd name="T0" fmla="*/ 2 w 989"/>
                  <a:gd name="T1" fmla="*/ 265 h 986"/>
                  <a:gd name="T2" fmla="*/ 231 w 989"/>
                  <a:gd name="T3" fmla="*/ 913 h 986"/>
                  <a:gd name="T4" fmla="*/ 238 w 989"/>
                  <a:gd name="T5" fmla="*/ 932 h 986"/>
                  <a:gd name="T6" fmla="*/ 970 w 989"/>
                  <a:gd name="T7" fmla="*/ 689 h 986"/>
                  <a:gd name="T8" fmla="*/ 970 w 989"/>
                  <a:gd name="T9" fmla="*/ 689 h 986"/>
                  <a:gd name="T10" fmla="*/ 902 w 989"/>
                  <a:gd name="T11" fmla="*/ 719 h 986"/>
                  <a:gd name="T12" fmla="*/ 250 w 989"/>
                  <a:gd name="T13" fmla="*/ 965 h 986"/>
                  <a:gd name="T14" fmla="*/ 257 w 989"/>
                  <a:gd name="T15" fmla="*/ 986 h 986"/>
                  <a:gd name="T16" fmla="*/ 989 w 989"/>
                  <a:gd name="T17" fmla="*/ 741 h 986"/>
                  <a:gd name="T18" fmla="*/ 989 w 989"/>
                  <a:gd name="T19" fmla="*/ 741 h 986"/>
                  <a:gd name="T20" fmla="*/ 155 w 989"/>
                  <a:gd name="T21" fmla="*/ 698 h 986"/>
                  <a:gd name="T22" fmla="*/ 638 w 989"/>
                  <a:gd name="T23" fmla="*/ 543 h 986"/>
                  <a:gd name="T24" fmla="*/ 894 w 989"/>
                  <a:gd name="T25" fmla="*/ 475 h 986"/>
                  <a:gd name="T26" fmla="*/ 172 w 989"/>
                  <a:gd name="T27" fmla="*/ 745 h 986"/>
                  <a:gd name="T28" fmla="*/ 172 w 989"/>
                  <a:gd name="T29" fmla="*/ 745 h 986"/>
                  <a:gd name="T30" fmla="*/ 174 w 989"/>
                  <a:gd name="T31" fmla="*/ 751 h 986"/>
                  <a:gd name="T32" fmla="*/ 829 w 989"/>
                  <a:gd name="T33" fmla="*/ 535 h 986"/>
                  <a:gd name="T34" fmla="*/ 913 w 989"/>
                  <a:gd name="T35" fmla="*/ 527 h 986"/>
                  <a:gd name="T36" fmla="*/ 191 w 989"/>
                  <a:gd name="T37" fmla="*/ 798 h 986"/>
                  <a:gd name="T38" fmla="*/ 191 w 989"/>
                  <a:gd name="T39" fmla="*/ 798 h 986"/>
                  <a:gd name="T40" fmla="*/ 193 w 989"/>
                  <a:gd name="T41" fmla="*/ 803 h 986"/>
                  <a:gd name="T42" fmla="*/ 869 w 989"/>
                  <a:gd name="T43" fmla="*/ 403 h 986"/>
                  <a:gd name="T44" fmla="*/ 613 w 989"/>
                  <a:gd name="T45" fmla="*/ 471 h 986"/>
                  <a:gd name="T46" fmla="*/ 130 w 989"/>
                  <a:gd name="T47" fmla="*/ 627 h 986"/>
                  <a:gd name="T48" fmla="*/ 130 w 989"/>
                  <a:gd name="T49" fmla="*/ 627 h 986"/>
                  <a:gd name="T50" fmla="*/ 128 w 989"/>
                  <a:gd name="T51" fmla="*/ 620 h 986"/>
                  <a:gd name="T52" fmla="*/ 851 w 989"/>
                  <a:gd name="T53" fmla="*/ 350 h 986"/>
                  <a:gd name="T54" fmla="*/ 767 w 989"/>
                  <a:gd name="T55" fmla="*/ 358 h 986"/>
                  <a:gd name="T56" fmla="*/ 112 w 989"/>
                  <a:gd name="T57" fmla="*/ 574 h 986"/>
                  <a:gd name="T58" fmla="*/ 112 w 989"/>
                  <a:gd name="T59" fmla="*/ 574 h 986"/>
                  <a:gd name="T60" fmla="*/ 109 w 989"/>
                  <a:gd name="T61" fmla="*/ 568 h 986"/>
                  <a:gd name="T62" fmla="*/ 624 w 989"/>
                  <a:gd name="T63" fmla="*/ 371 h 986"/>
                  <a:gd name="T64" fmla="*/ 696 w 989"/>
                  <a:gd name="T65" fmla="*/ 323 h 986"/>
                  <a:gd name="T66" fmla="*/ 207 w 989"/>
                  <a:gd name="T67" fmla="*/ 481 h 986"/>
                  <a:gd name="T68" fmla="*/ 207 w 989"/>
                  <a:gd name="T69" fmla="*/ 481 h 986"/>
                  <a:gd name="T70" fmla="*/ 91 w 989"/>
                  <a:gd name="T71" fmla="*/ 515 h 986"/>
                  <a:gd name="T72" fmla="*/ 813 w 989"/>
                  <a:gd name="T73" fmla="*/ 245 h 986"/>
                  <a:gd name="T74" fmla="*/ 806 w 989"/>
                  <a:gd name="T75" fmla="*/ 224 h 986"/>
                  <a:gd name="T76" fmla="*/ 74 w 989"/>
                  <a:gd name="T77" fmla="*/ 469 h 986"/>
                  <a:gd name="T78" fmla="*/ 74 w 989"/>
                  <a:gd name="T79" fmla="*/ 469 h 986"/>
                  <a:gd name="T80" fmla="*/ 72 w 989"/>
                  <a:gd name="T81" fmla="*/ 462 h 986"/>
                  <a:gd name="T82" fmla="*/ 795 w 989"/>
                  <a:gd name="T83" fmla="*/ 192 h 986"/>
                  <a:gd name="T84" fmla="*/ 788 w 989"/>
                  <a:gd name="T85" fmla="*/ 172 h 986"/>
                  <a:gd name="T86" fmla="*/ 407 w 989"/>
                  <a:gd name="T87" fmla="*/ 292 h 986"/>
                  <a:gd name="T88" fmla="*/ 407 w 989"/>
                  <a:gd name="T89" fmla="*/ 292 h 986"/>
                  <a:gd name="T90" fmla="*/ 355 w 989"/>
                  <a:gd name="T91" fmla="*/ 303 h 986"/>
                  <a:gd name="T92" fmla="*/ 776 w 989"/>
                  <a:gd name="T93" fmla="*/ 139 h 986"/>
                  <a:gd name="T94" fmla="*/ 769 w 989"/>
                  <a:gd name="T95" fmla="*/ 119 h 986"/>
                  <a:gd name="T96" fmla="*/ 37 w 989"/>
                  <a:gd name="T97" fmla="*/ 363 h 986"/>
                  <a:gd name="T98" fmla="*/ 37 w 989"/>
                  <a:gd name="T99" fmla="*/ 363 h 986"/>
                  <a:gd name="T100" fmla="*/ 35 w 989"/>
                  <a:gd name="T101" fmla="*/ 357 h 986"/>
                  <a:gd name="T102" fmla="*/ 757 w 989"/>
                  <a:gd name="T103" fmla="*/ 86 h 986"/>
                  <a:gd name="T104" fmla="*/ 750 w 989"/>
                  <a:gd name="T105" fmla="*/ 66 h 986"/>
                  <a:gd name="T106" fmla="*/ 18 w 989"/>
                  <a:gd name="T107" fmla="*/ 310 h 986"/>
                  <a:gd name="T108" fmla="*/ 18 w 989"/>
                  <a:gd name="T109" fmla="*/ 310 h 986"/>
                  <a:gd name="T110" fmla="*/ 16 w 989"/>
                  <a:gd name="T111" fmla="*/ 304 h 986"/>
                  <a:gd name="T112" fmla="*/ 739 w 989"/>
                  <a:gd name="T113" fmla="*/ 34 h 986"/>
                  <a:gd name="T114" fmla="*/ 732 w 989"/>
                  <a:gd name="T115" fmla="*/ 13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9" h="986">
                    <a:moveTo>
                      <a:pt x="0" y="258"/>
                    </a:moveTo>
                    <a:lnTo>
                      <a:pt x="727" y="0"/>
                    </a:lnTo>
                    <a:lnTo>
                      <a:pt x="729" y="8"/>
                    </a:lnTo>
                    <a:lnTo>
                      <a:pt x="2" y="265"/>
                    </a:lnTo>
                    <a:lnTo>
                      <a:pt x="0" y="258"/>
                    </a:lnTo>
                    <a:close/>
                    <a:moveTo>
                      <a:pt x="961" y="663"/>
                    </a:moveTo>
                    <a:lnTo>
                      <a:pt x="234" y="919"/>
                    </a:lnTo>
                    <a:lnTo>
                      <a:pt x="231" y="913"/>
                    </a:lnTo>
                    <a:lnTo>
                      <a:pt x="958" y="655"/>
                    </a:lnTo>
                    <a:lnTo>
                      <a:pt x="961" y="663"/>
                    </a:lnTo>
                    <a:close/>
                    <a:moveTo>
                      <a:pt x="965" y="675"/>
                    </a:moveTo>
                    <a:lnTo>
                      <a:pt x="238" y="932"/>
                    </a:lnTo>
                    <a:lnTo>
                      <a:pt x="237" y="925"/>
                    </a:lnTo>
                    <a:lnTo>
                      <a:pt x="962" y="668"/>
                    </a:lnTo>
                    <a:lnTo>
                      <a:pt x="965" y="675"/>
                    </a:lnTo>
                    <a:close/>
                    <a:moveTo>
                      <a:pt x="970" y="689"/>
                    </a:moveTo>
                    <a:lnTo>
                      <a:pt x="243" y="946"/>
                    </a:lnTo>
                    <a:lnTo>
                      <a:pt x="241" y="939"/>
                    </a:lnTo>
                    <a:lnTo>
                      <a:pt x="968" y="682"/>
                    </a:lnTo>
                    <a:lnTo>
                      <a:pt x="970" y="689"/>
                    </a:lnTo>
                    <a:close/>
                    <a:moveTo>
                      <a:pt x="905" y="727"/>
                    </a:moveTo>
                    <a:lnTo>
                      <a:pt x="325" y="932"/>
                    </a:lnTo>
                    <a:lnTo>
                      <a:pt x="322" y="924"/>
                    </a:lnTo>
                    <a:lnTo>
                      <a:pt x="902" y="719"/>
                    </a:lnTo>
                    <a:lnTo>
                      <a:pt x="905" y="727"/>
                    </a:lnTo>
                    <a:close/>
                    <a:moveTo>
                      <a:pt x="980" y="715"/>
                    </a:moveTo>
                    <a:lnTo>
                      <a:pt x="253" y="972"/>
                    </a:lnTo>
                    <a:lnTo>
                      <a:pt x="250" y="965"/>
                    </a:lnTo>
                    <a:lnTo>
                      <a:pt x="977" y="708"/>
                    </a:lnTo>
                    <a:lnTo>
                      <a:pt x="980" y="715"/>
                    </a:lnTo>
                    <a:close/>
                    <a:moveTo>
                      <a:pt x="984" y="729"/>
                    </a:moveTo>
                    <a:lnTo>
                      <a:pt x="257" y="986"/>
                    </a:lnTo>
                    <a:lnTo>
                      <a:pt x="255" y="978"/>
                    </a:lnTo>
                    <a:lnTo>
                      <a:pt x="981" y="721"/>
                    </a:lnTo>
                    <a:lnTo>
                      <a:pt x="984" y="729"/>
                    </a:lnTo>
                    <a:close/>
                    <a:moveTo>
                      <a:pt x="989" y="741"/>
                    </a:moveTo>
                    <a:lnTo>
                      <a:pt x="470" y="925"/>
                    </a:lnTo>
                    <a:lnTo>
                      <a:pt x="467" y="918"/>
                    </a:lnTo>
                    <a:lnTo>
                      <a:pt x="986" y="734"/>
                    </a:lnTo>
                    <a:lnTo>
                      <a:pt x="989" y="741"/>
                    </a:lnTo>
                    <a:close/>
                    <a:moveTo>
                      <a:pt x="158" y="705"/>
                    </a:moveTo>
                    <a:lnTo>
                      <a:pt x="885" y="448"/>
                    </a:lnTo>
                    <a:lnTo>
                      <a:pt x="882" y="441"/>
                    </a:lnTo>
                    <a:lnTo>
                      <a:pt x="155" y="698"/>
                    </a:lnTo>
                    <a:lnTo>
                      <a:pt x="158" y="705"/>
                    </a:lnTo>
                    <a:close/>
                    <a:moveTo>
                      <a:pt x="163" y="719"/>
                    </a:moveTo>
                    <a:lnTo>
                      <a:pt x="641" y="550"/>
                    </a:lnTo>
                    <a:lnTo>
                      <a:pt x="638" y="543"/>
                    </a:lnTo>
                    <a:lnTo>
                      <a:pt x="161" y="711"/>
                    </a:lnTo>
                    <a:lnTo>
                      <a:pt x="163" y="719"/>
                    </a:lnTo>
                    <a:close/>
                    <a:moveTo>
                      <a:pt x="168" y="731"/>
                    </a:moveTo>
                    <a:lnTo>
                      <a:pt x="894" y="475"/>
                    </a:lnTo>
                    <a:lnTo>
                      <a:pt x="892" y="468"/>
                    </a:lnTo>
                    <a:lnTo>
                      <a:pt x="165" y="725"/>
                    </a:lnTo>
                    <a:lnTo>
                      <a:pt x="168" y="731"/>
                    </a:lnTo>
                    <a:close/>
                    <a:moveTo>
                      <a:pt x="172" y="745"/>
                    </a:moveTo>
                    <a:lnTo>
                      <a:pt x="899" y="488"/>
                    </a:lnTo>
                    <a:lnTo>
                      <a:pt x="897" y="480"/>
                    </a:lnTo>
                    <a:lnTo>
                      <a:pt x="170" y="738"/>
                    </a:lnTo>
                    <a:lnTo>
                      <a:pt x="172" y="745"/>
                    </a:lnTo>
                    <a:close/>
                    <a:moveTo>
                      <a:pt x="177" y="758"/>
                    </a:moveTo>
                    <a:lnTo>
                      <a:pt x="904" y="501"/>
                    </a:lnTo>
                    <a:lnTo>
                      <a:pt x="901" y="494"/>
                    </a:lnTo>
                    <a:lnTo>
                      <a:pt x="174" y="751"/>
                    </a:lnTo>
                    <a:lnTo>
                      <a:pt x="177" y="758"/>
                    </a:lnTo>
                    <a:close/>
                    <a:moveTo>
                      <a:pt x="251" y="747"/>
                    </a:moveTo>
                    <a:lnTo>
                      <a:pt x="832" y="542"/>
                    </a:lnTo>
                    <a:lnTo>
                      <a:pt x="829" y="535"/>
                    </a:lnTo>
                    <a:lnTo>
                      <a:pt x="249" y="739"/>
                    </a:lnTo>
                    <a:lnTo>
                      <a:pt x="251" y="747"/>
                    </a:lnTo>
                    <a:close/>
                    <a:moveTo>
                      <a:pt x="186" y="784"/>
                    </a:moveTo>
                    <a:lnTo>
                      <a:pt x="913" y="527"/>
                    </a:lnTo>
                    <a:lnTo>
                      <a:pt x="910" y="520"/>
                    </a:lnTo>
                    <a:lnTo>
                      <a:pt x="183" y="777"/>
                    </a:lnTo>
                    <a:lnTo>
                      <a:pt x="186" y="784"/>
                    </a:lnTo>
                    <a:close/>
                    <a:moveTo>
                      <a:pt x="191" y="798"/>
                    </a:moveTo>
                    <a:lnTo>
                      <a:pt x="917" y="541"/>
                    </a:lnTo>
                    <a:lnTo>
                      <a:pt x="916" y="534"/>
                    </a:lnTo>
                    <a:lnTo>
                      <a:pt x="189" y="791"/>
                    </a:lnTo>
                    <a:lnTo>
                      <a:pt x="191" y="798"/>
                    </a:lnTo>
                    <a:close/>
                    <a:moveTo>
                      <a:pt x="196" y="811"/>
                    </a:moveTo>
                    <a:lnTo>
                      <a:pt x="714" y="627"/>
                    </a:lnTo>
                    <a:lnTo>
                      <a:pt x="712" y="620"/>
                    </a:lnTo>
                    <a:lnTo>
                      <a:pt x="193" y="803"/>
                    </a:lnTo>
                    <a:lnTo>
                      <a:pt x="196" y="811"/>
                    </a:lnTo>
                    <a:close/>
                    <a:moveTo>
                      <a:pt x="140" y="653"/>
                    </a:moveTo>
                    <a:lnTo>
                      <a:pt x="867" y="396"/>
                    </a:lnTo>
                    <a:lnTo>
                      <a:pt x="869" y="403"/>
                    </a:lnTo>
                    <a:lnTo>
                      <a:pt x="143" y="660"/>
                    </a:lnTo>
                    <a:lnTo>
                      <a:pt x="140" y="653"/>
                    </a:lnTo>
                    <a:close/>
                    <a:moveTo>
                      <a:pt x="135" y="640"/>
                    </a:moveTo>
                    <a:lnTo>
                      <a:pt x="613" y="471"/>
                    </a:lnTo>
                    <a:lnTo>
                      <a:pt x="615" y="478"/>
                    </a:lnTo>
                    <a:lnTo>
                      <a:pt x="137" y="647"/>
                    </a:lnTo>
                    <a:lnTo>
                      <a:pt x="135" y="640"/>
                    </a:lnTo>
                    <a:close/>
                    <a:moveTo>
                      <a:pt x="130" y="627"/>
                    </a:moveTo>
                    <a:lnTo>
                      <a:pt x="857" y="369"/>
                    </a:lnTo>
                    <a:lnTo>
                      <a:pt x="860" y="377"/>
                    </a:lnTo>
                    <a:lnTo>
                      <a:pt x="133" y="634"/>
                    </a:lnTo>
                    <a:lnTo>
                      <a:pt x="130" y="627"/>
                    </a:lnTo>
                    <a:close/>
                    <a:moveTo>
                      <a:pt x="126" y="614"/>
                    </a:moveTo>
                    <a:lnTo>
                      <a:pt x="852" y="357"/>
                    </a:lnTo>
                    <a:lnTo>
                      <a:pt x="855" y="364"/>
                    </a:lnTo>
                    <a:lnTo>
                      <a:pt x="128" y="620"/>
                    </a:lnTo>
                    <a:lnTo>
                      <a:pt x="126" y="614"/>
                    </a:lnTo>
                    <a:close/>
                    <a:moveTo>
                      <a:pt x="121" y="600"/>
                    </a:moveTo>
                    <a:lnTo>
                      <a:pt x="848" y="343"/>
                    </a:lnTo>
                    <a:lnTo>
                      <a:pt x="851" y="350"/>
                    </a:lnTo>
                    <a:lnTo>
                      <a:pt x="124" y="608"/>
                    </a:lnTo>
                    <a:lnTo>
                      <a:pt x="121" y="600"/>
                    </a:lnTo>
                    <a:close/>
                    <a:moveTo>
                      <a:pt x="186" y="562"/>
                    </a:moveTo>
                    <a:lnTo>
                      <a:pt x="767" y="358"/>
                    </a:lnTo>
                    <a:lnTo>
                      <a:pt x="769" y="364"/>
                    </a:lnTo>
                    <a:lnTo>
                      <a:pt x="189" y="570"/>
                    </a:lnTo>
                    <a:lnTo>
                      <a:pt x="186" y="562"/>
                    </a:lnTo>
                    <a:close/>
                    <a:moveTo>
                      <a:pt x="112" y="574"/>
                    </a:moveTo>
                    <a:lnTo>
                      <a:pt x="839" y="317"/>
                    </a:lnTo>
                    <a:lnTo>
                      <a:pt x="841" y="324"/>
                    </a:lnTo>
                    <a:lnTo>
                      <a:pt x="115" y="581"/>
                    </a:lnTo>
                    <a:lnTo>
                      <a:pt x="112" y="574"/>
                    </a:lnTo>
                    <a:close/>
                    <a:moveTo>
                      <a:pt x="108" y="561"/>
                    </a:moveTo>
                    <a:lnTo>
                      <a:pt x="834" y="304"/>
                    </a:lnTo>
                    <a:lnTo>
                      <a:pt x="836" y="311"/>
                    </a:lnTo>
                    <a:lnTo>
                      <a:pt x="109" y="568"/>
                    </a:lnTo>
                    <a:lnTo>
                      <a:pt x="108" y="561"/>
                    </a:lnTo>
                    <a:close/>
                    <a:moveTo>
                      <a:pt x="102" y="547"/>
                    </a:moveTo>
                    <a:lnTo>
                      <a:pt x="622" y="364"/>
                    </a:lnTo>
                    <a:lnTo>
                      <a:pt x="624" y="371"/>
                    </a:lnTo>
                    <a:lnTo>
                      <a:pt x="105" y="554"/>
                    </a:lnTo>
                    <a:lnTo>
                      <a:pt x="102" y="547"/>
                    </a:lnTo>
                    <a:close/>
                    <a:moveTo>
                      <a:pt x="98" y="535"/>
                    </a:moveTo>
                    <a:lnTo>
                      <a:pt x="696" y="323"/>
                    </a:lnTo>
                    <a:lnTo>
                      <a:pt x="698" y="330"/>
                    </a:lnTo>
                    <a:lnTo>
                      <a:pt x="100" y="542"/>
                    </a:lnTo>
                    <a:lnTo>
                      <a:pt x="98" y="535"/>
                    </a:lnTo>
                    <a:close/>
                    <a:moveTo>
                      <a:pt x="207" y="481"/>
                    </a:moveTo>
                    <a:lnTo>
                      <a:pt x="820" y="264"/>
                    </a:lnTo>
                    <a:lnTo>
                      <a:pt x="823" y="271"/>
                    </a:lnTo>
                    <a:lnTo>
                      <a:pt x="209" y="489"/>
                    </a:lnTo>
                    <a:lnTo>
                      <a:pt x="207" y="481"/>
                    </a:lnTo>
                    <a:close/>
                    <a:moveTo>
                      <a:pt x="89" y="508"/>
                    </a:moveTo>
                    <a:lnTo>
                      <a:pt x="815" y="251"/>
                    </a:lnTo>
                    <a:lnTo>
                      <a:pt x="818" y="258"/>
                    </a:lnTo>
                    <a:lnTo>
                      <a:pt x="91" y="515"/>
                    </a:lnTo>
                    <a:lnTo>
                      <a:pt x="89" y="508"/>
                    </a:lnTo>
                    <a:close/>
                    <a:moveTo>
                      <a:pt x="84" y="495"/>
                    </a:moveTo>
                    <a:lnTo>
                      <a:pt x="811" y="238"/>
                    </a:lnTo>
                    <a:lnTo>
                      <a:pt x="813" y="245"/>
                    </a:lnTo>
                    <a:lnTo>
                      <a:pt x="87" y="502"/>
                    </a:lnTo>
                    <a:lnTo>
                      <a:pt x="84" y="495"/>
                    </a:lnTo>
                    <a:close/>
                    <a:moveTo>
                      <a:pt x="80" y="481"/>
                    </a:moveTo>
                    <a:lnTo>
                      <a:pt x="806" y="224"/>
                    </a:lnTo>
                    <a:lnTo>
                      <a:pt x="808" y="231"/>
                    </a:lnTo>
                    <a:lnTo>
                      <a:pt x="81" y="489"/>
                    </a:lnTo>
                    <a:lnTo>
                      <a:pt x="80" y="481"/>
                    </a:lnTo>
                    <a:close/>
                    <a:moveTo>
                      <a:pt x="74" y="469"/>
                    </a:moveTo>
                    <a:lnTo>
                      <a:pt x="801" y="212"/>
                    </a:lnTo>
                    <a:lnTo>
                      <a:pt x="804" y="219"/>
                    </a:lnTo>
                    <a:lnTo>
                      <a:pt x="77" y="476"/>
                    </a:lnTo>
                    <a:lnTo>
                      <a:pt x="74" y="469"/>
                    </a:lnTo>
                    <a:close/>
                    <a:moveTo>
                      <a:pt x="70" y="455"/>
                    </a:moveTo>
                    <a:lnTo>
                      <a:pt x="797" y="198"/>
                    </a:lnTo>
                    <a:lnTo>
                      <a:pt x="799" y="205"/>
                    </a:lnTo>
                    <a:lnTo>
                      <a:pt x="72" y="462"/>
                    </a:lnTo>
                    <a:lnTo>
                      <a:pt x="70" y="455"/>
                    </a:lnTo>
                    <a:close/>
                    <a:moveTo>
                      <a:pt x="65" y="442"/>
                    </a:moveTo>
                    <a:lnTo>
                      <a:pt x="792" y="185"/>
                    </a:lnTo>
                    <a:lnTo>
                      <a:pt x="795" y="192"/>
                    </a:lnTo>
                    <a:lnTo>
                      <a:pt x="68" y="449"/>
                    </a:lnTo>
                    <a:lnTo>
                      <a:pt x="65" y="442"/>
                    </a:lnTo>
                    <a:close/>
                    <a:moveTo>
                      <a:pt x="61" y="429"/>
                    </a:moveTo>
                    <a:lnTo>
                      <a:pt x="788" y="172"/>
                    </a:lnTo>
                    <a:lnTo>
                      <a:pt x="790" y="179"/>
                    </a:lnTo>
                    <a:lnTo>
                      <a:pt x="63" y="436"/>
                    </a:lnTo>
                    <a:lnTo>
                      <a:pt x="61" y="429"/>
                    </a:lnTo>
                    <a:close/>
                    <a:moveTo>
                      <a:pt x="407" y="292"/>
                    </a:moveTo>
                    <a:lnTo>
                      <a:pt x="783" y="158"/>
                    </a:lnTo>
                    <a:lnTo>
                      <a:pt x="785" y="165"/>
                    </a:lnTo>
                    <a:lnTo>
                      <a:pt x="410" y="298"/>
                    </a:lnTo>
                    <a:lnTo>
                      <a:pt x="407" y="292"/>
                    </a:lnTo>
                    <a:close/>
                    <a:moveTo>
                      <a:pt x="352" y="296"/>
                    </a:moveTo>
                    <a:lnTo>
                      <a:pt x="778" y="146"/>
                    </a:lnTo>
                    <a:lnTo>
                      <a:pt x="780" y="153"/>
                    </a:lnTo>
                    <a:lnTo>
                      <a:pt x="355" y="303"/>
                    </a:lnTo>
                    <a:lnTo>
                      <a:pt x="352" y="296"/>
                    </a:lnTo>
                    <a:close/>
                    <a:moveTo>
                      <a:pt x="46" y="389"/>
                    </a:moveTo>
                    <a:lnTo>
                      <a:pt x="773" y="132"/>
                    </a:lnTo>
                    <a:lnTo>
                      <a:pt x="776" y="139"/>
                    </a:lnTo>
                    <a:lnTo>
                      <a:pt x="49" y="396"/>
                    </a:lnTo>
                    <a:lnTo>
                      <a:pt x="46" y="389"/>
                    </a:lnTo>
                    <a:close/>
                    <a:moveTo>
                      <a:pt x="42" y="376"/>
                    </a:moveTo>
                    <a:lnTo>
                      <a:pt x="769" y="119"/>
                    </a:lnTo>
                    <a:lnTo>
                      <a:pt x="771" y="126"/>
                    </a:lnTo>
                    <a:lnTo>
                      <a:pt x="44" y="383"/>
                    </a:lnTo>
                    <a:lnTo>
                      <a:pt x="42" y="376"/>
                    </a:lnTo>
                    <a:close/>
                    <a:moveTo>
                      <a:pt x="37" y="363"/>
                    </a:moveTo>
                    <a:lnTo>
                      <a:pt x="485" y="204"/>
                    </a:lnTo>
                    <a:lnTo>
                      <a:pt x="487" y="212"/>
                    </a:lnTo>
                    <a:lnTo>
                      <a:pt x="40" y="370"/>
                    </a:lnTo>
                    <a:lnTo>
                      <a:pt x="37" y="363"/>
                    </a:lnTo>
                    <a:close/>
                    <a:moveTo>
                      <a:pt x="33" y="350"/>
                    </a:moveTo>
                    <a:lnTo>
                      <a:pt x="595" y="151"/>
                    </a:lnTo>
                    <a:lnTo>
                      <a:pt x="598" y="157"/>
                    </a:lnTo>
                    <a:lnTo>
                      <a:pt x="35" y="357"/>
                    </a:lnTo>
                    <a:lnTo>
                      <a:pt x="33" y="350"/>
                    </a:lnTo>
                    <a:close/>
                    <a:moveTo>
                      <a:pt x="28" y="336"/>
                    </a:moveTo>
                    <a:lnTo>
                      <a:pt x="755" y="80"/>
                    </a:lnTo>
                    <a:lnTo>
                      <a:pt x="757" y="86"/>
                    </a:lnTo>
                    <a:lnTo>
                      <a:pt x="30" y="343"/>
                    </a:lnTo>
                    <a:lnTo>
                      <a:pt x="28" y="336"/>
                    </a:lnTo>
                    <a:close/>
                    <a:moveTo>
                      <a:pt x="24" y="323"/>
                    </a:moveTo>
                    <a:lnTo>
                      <a:pt x="750" y="66"/>
                    </a:lnTo>
                    <a:lnTo>
                      <a:pt x="752" y="73"/>
                    </a:lnTo>
                    <a:lnTo>
                      <a:pt x="25" y="331"/>
                    </a:lnTo>
                    <a:lnTo>
                      <a:pt x="24" y="323"/>
                    </a:lnTo>
                    <a:close/>
                    <a:moveTo>
                      <a:pt x="18" y="310"/>
                    </a:moveTo>
                    <a:lnTo>
                      <a:pt x="618" y="98"/>
                    </a:lnTo>
                    <a:lnTo>
                      <a:pt x="621" y="105"/>
                    </a:lnTo>
                    <a:lnTo>
                      <a:pt x="21" y="317"/>
                    </a:lnTo>
                    <a:lnTo>
                      <a:pt x="18" y="310"/>
                    </a:lnTo>
                    <a:close/>
                    <a:moveTo>
                      <a:pt x="14" y="297"/>
                    </a:moveTo>
                    <a:lnTo>
                      <a:pt x="741" y="40"/>
                    </a:lnTo>
                    <a:lnTo>
                      <a:pt x="743" y="47"/>
                    </a:lnTo>
                    <a:lnTo>
                      <a:pt x="16" y="304"/>
                    </a:lnTo>
                    <a:lnTo>
                      <a:pt x="14" y="297"/>
                    </a:lnTo>
                    <a:close/>
                    <a:moveTo>
                      <a:pt x="9" y="284"/>
                    </a:moveTo>
                    <a:lnTo>
                      <a:pt x="736" y="27"/>
                    </a:lnTo>
                    <a:lnTo>
                      <a:pt x="739" y="34"/>
                    </a:lnTo>
                    <a:lnTo>
                      <a:pt x="12" y="291"/>
                    </a:lnTo>
                    <a:lnTo>
                      <a:pt x="9" y="284"/>
                    </a:lnTo>
                    <a:close/>
                    <a:moveTo>
                      <a:pt x="5" y="270"/>
                    </a:moveTo>
                    <a:lnTo>
                      <a:pt x="732" y="13"/>
                    </a:lnTo>
                    <a:lnTo>
                      <a:pt x="734" y="20"/>
                    </a:lnTo>
                    <a:lnTo>
                      <a:pt x="7" y="277"/>
                    </a:lnTo>
                    <a:lnTo>
                      <a:pt x="5" y="2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54"/>
              <p:cNvSpPr/>
              <p:nvPr/>
            </p:nvSpPr>
            <p:spPr bwMode="auto">
              <a:xfrm>
                <a:off x="4886" y="2629"/>
                <a:ext cx="316" cy="114"/>
              </a:xfrm>
              <a:custGeom>
                <a:avLst/>
                <a:gdLst>
                  <a:gd name="T0" fmla="*/ 0 w 316"/>
                  <a:gd name="T1" fmla="*/ 111 h 114"/>
                  <a:gd name="T2" fmla="*/ 315 w 316"/>
                  <a:gd name="T3" fmla="*/ 0 h 114"/>
                  <a:gd name="T4" fmla="*/ 316 w 316"/>
                  <a:gd name="T5" fmla="*/ 3 h 114"/>
                  <a:gd name="T6" fmla="*/ 1 w 316"/>
                  <a:gd name="T7" fmla="*/ 114 h 114"/>
                  <a:gd name="T8" fmla="*/ 0 w 316"/>
                  <a:gd name="T9" fmla="*/ 11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14">
                    <a:moveTo>
                      <a:pt x="0" y="111"/>
                    </a:moveTo>
                    <a:lnTo>
                      <a:pt x="315" y="0"/>
                    </a:lnTo>
                    <a:lnTo>
                      <a:pt x="316" y="3"/>
                    </a:lnTo>
                    <a:lnTo>
                      <a:pt x="1" y="114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55"/>
              <p:cNvSpPr>
                <a:spLocks noEditPoints="1"/>
              </p:cNvSpPr>
              <p:nvPr/>
            </p:nvSpPr>
            <p:spPr bwMode="auto">
              <a:xfrm>
                <a:off x="4813" y="2343"/>
                <a:ext cx="321" cy="322"/>
              </a:xfrm>
              <a:custGeom>
                <a:avLst/>
                <a:gdLst>
                  <a:gd name="T0" fmla="*/ 304 w 356"/>
                  <a:gd name="T1" fmla="*/ 155 h 357"/>
                  <a:gd name="T2" fmla="*/ 126 w 356"/>
                  <a:gd name="T3" fmla="*/ 157 h 357"/>
                  <a:gd name="T4" fmla="*/ 69 w 356"/>
                  <a:gd name="T5" fmla="*/ 221 h 357"/>
                  <a:gd name="T6" fmla="*/ 220 w 356"/>
                  <a:gd name="T7" fmla="*/ 288 h 357"/>
                  <a:gd name="T8" fmla="*/ 287 w 356"/>
                  <a:gd name="T9" fmla="*/ 137 h 357"/>
                  <a:gd name="T10" fmla="*/ 136 w 356"/>
                  <a:gd name="T11" fmla="*/ 70 h 357"/>
                  <a:gd name="T12" fmla="*/ 77 w 356"/>
                  <a:gd name="T13" fmla="*/ 192 h 357"/>
                  <a:gd name="T14" fmla="*/ 132 w 356"/>
                  <a:gd name="T15" fmla="*/ 201 h 357"/>
                  <a:gd name="T16" fmla="*/ 118 w 356"/>
                  <a:gd name="T17" fmla="*/ 167 h 357"/>
                  <a:gd name="T18" fmla="*/ 81 w 356"/>
                  <a:gd name="T19" fmla="*/ 189 h 357"/>
                  <a:gd name="T20" fmla="*/ 129 w 356"/>
                  <a:gd name="T21" fmla="*/ 193 h 357"/>
                  <a:gd name="T22" fmla="*/ 123 w 356"/>
                  <a:gd name="T23" fmla="*/ 152 h 357"/>
                  <a:gd name="T24" fmla="*/ 122 w 356"/>
                  <a:gd name="T25" fmla="*/ 184 h 357"/>
                  <a:gd name="T26" fmla="*/ 162 w 356"/>
                  <a:gd name="T27" fmla="*/ 160 h 357"/>
                  <a:gd name="T28" fmla="*/ 116 w 356"/>
                  <a:gd name="T29" fmla="*/ 130 h 357"/>
                  <a:gd name="T30" fmla="*/ 166 w 356"/>
                  <a:gd name="T31" fmla="*/ 159 h 357"/>
                  <a:gd name="T32" fmla="*/ 134 w 356"/>
                  <a:gd name="T33" fmla="*/ 136 h 357"/>
                  <a:gd name="T34" fmla="*/ 169 w 356"/>
                  <a:gd name="T35" fmla="*/ 156 h 357"/>
                  <a:gd name="T36" fmla="*/ 136 w 356"/>
                  <a:gd name="T37" fmla="*/ 112 h 357"/>
                  <a:gd name="T38" fmla="*/ 154 w 356"/>
                  <a:gd name="T39" fmla="*/ 128 h 357"/>
                  <a:gd name="T40" fmla="*/ 177 w 356"/>
                  <a:gd name="T41" fmla="*/ 156 h 357"/>
                  <a:gd name="T42" fmla="*/ 161 w 356"/>
                  <a:gd name="T43" fmla="*/ 120 h 357"/>
                  <a:gd name="T44" fmla="*/ 181 w 356"/>
                  <a:gd name="T45" fmla="*/ 128 h 357"/>
                  <a:gd name="T46" fmla="*/ 152 w 356"/>
                  <a:gd name="T47" fmla="*/ 81 h 357"/>
                  <a:gd name="T48" fmla="*/ 190 w 356"/>
                  <a:gd name="T49" fmla="*/ 119 h 357"/>
                  <a:gd name="T50" fmla="*/ 190 w 356"/>
                  <a:gd name="T51" fmla="*/ 158 h 357"/>
                  <a:gd name="T52" fmla="*/ 202 w 356"/>
                  <a:gd name="T53" fmla="*/ 103 h 357"/>
                  <a:gd name="T54" fmla="*/ 202 w 356"/>
                  <a:gd name="T55" fmla="*/ 128 h 357"/>
                  <a:gd name="T56" fmla="*/ 195 w 356"/>
                  <a:gd name="T57" fmla="*/ 164 h 357"/>
                  <a:gd name="T58" fmla="*/ 212 w 356"/>
                  <a:gd name="T59" fmla="*/ 128 h 357"/>
                  <a:gd name="T60" fmla="*/ 210 w 356"/>
                  <a:gd name="T61" fmla="*/ 158 h 357"/>
                  <a:gd name="T62" fmla="*/ 247 w 356"/>
                  <a:gd name="T63" fmla="*/ 104 h 357"/>
                  <a:gd name="T64" fmla="*/ 216 w 356"/>
                  <a:gd name="T65" fmla="*/ 156 h 357"/>
                  <a:gd name="T66" fmla="*/ 208 w 356"/>
                  <a:gd name="T67" fmla="*/ 170 h 357"/>
                  <a:gd name="T68" fmla="*/ 250 w 356"/>
                  <a:gd name="T69" fmla="*/ 135 h 357"/>
                  <a:gd name="T70" fmla="*/ 251 w 356"/>
                  <a:gd name="T71" fmla="*/ 164 h 357"/>
                  <a:gd name="T72" fmla="*/ 202 w 356"/>
                  <a:gd name="T73" fmla="*/ 183 h 357"/>
                  <a:gd name="T74" fmla="*/ 257 w 356"/>
                  <a:gd name="T75" fmla="*/ 176 h 357"/>
                  <a:gd name="T76" fmla="*/ 234 w 356"/>
                  <a:gd name="T77" fmla="*/ 184 h 357"/>
                  <a:gd name="T78" fmla="*/ 198 w 356"/>
                  <a:gd name="T79" fmla="*/ 190 h 357"/>
                  <a:gd name="T80" fmla="*/ 238 w 356"/>
                  <a:gd name="T81" fmla="*/ 193 h 357"/>
                  <a:gd name="T82" fmla="*/ 220 w 356"/>
                  <a:gd name="T83" fmla="*/ 207 h 357"/>
                  <a:gd name="T84" fmla="*/ 276 w 356"/>
                  <a:gd name="T85" fmla="*/ 205 h 357"/>
                  <a:gd name="T86" fmla="*/ 224 w 356"/>
                  <a:gd name="T87" fmla="*/ 219 h 357"/>
                  <a:gd name="T88" fmla="*/ 190 w 356"/>
                  <a:gd name="T89" fmla="*/ 198 h 357"/>
                  <a:gd name="T90" fmla="*/ 223 w 356"/>
                  <a:gd name="T91" fmla="*/ 222 h 357"/>
                  <a:gd name="T92" fmla="*/ 210 w 356"/>
                  <a:gd name="T93" fmla="*/ 225 h 357"/>
                  <a:gd name="T94" fmla="*/ 183 w 356"/>
                  <a:gd name="T95" fmla="*/ 201 h 357"/>
                  <a:gd name="T96" fmla="*/ 205 w 356"/>
                  <a:gd name="T97" fmla="*/ 234 h 357"/>
                  <a:gd name="T98" fmla="*/ 180 w 356"/>
                  <a:gd name="T99" fmla="*/ 217 h 357"/>
                  <a:gd name="T100" fmla="*/ 208 w 356"/>
                  <a:gd name="T101" fmla="*/ 276 h 357"/>
                  <a:gd name="T102" fmla="*/ 179 w 356"/>
                  <a:gd name="T103" fmla="*/ 223 h 357"/>
                  <a:gd name="T104" fmla="*/ 171 w 356"/>
                  <a:gd name="T105" fmla="*/ 217 h 357"/>
                  <a:gd name="T106" fmla="*/ 187 w 356"/>
                  <a:gd name="T107" fmla="*/ 280 h 357"/>
                  <a:gd name="T108" fmla="*/ 156 w 356"/>
                  <a:gd name="T109" fmla="*/ 236 h 357"/>
                  <a:gd name="T110" fmla="*/ 163 w 356"/>
                  <a:gd name="T111" fmla="*/ 198 h 357"/>
                  <a:gd name="T112" fmla="*/ 141 w 356"/>
                  <a:gd name="T113" fmla="*/ 249 h 357"/>
                  <a:gd name="T114" fmla="*/ 146 w 356"/>
                  <a:gd name="T115" fmla="*/ 225 h 357"/>
                  <a:gd name="T116" fmla="*/ 148 w 356"/>
                  <a:gd name="T117" fmla="*/ 203 h 357"/>
                  <a:gd name="T118" fmla="*/ 125 w 356"/>
                  <a:gd name="T119" fmla="*/ 244 h 357"/>
                  <a:gd name="T120" fmla="*/ 115 w 356"/>
                  <a:gd name="T121" fmla="*/ 234 h 357"/>
                  <a:gd name="T122" fmla="*/ 77 w 356"/>
                  <a:gd name="T123" fmla="*/ 218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6" h="357">
                    <a:moveTo>
                      <a:pt x="17" y="210"/>
                    </a:moveTo>
                    <a:cubicBezTo>
                      <a:pt x="0" y="121"/>
                      <a:pt x="58" y="35"/>
                      <a:pt x="147" y="18"/>
                    </a:cubicBezTo>
                    <a:cubicBezTo>
                      <a:pt x="236" y="0"/>
                      <a:pt x="322" y="59"/>
                      <a:pt x="339" y="148"/>
                    </a:cubicBezTo>
                    <a:cubicBezTo>
                      <a:pt x="356" y="237"/>
                      <a:pt x="298" y="323"/>
                      <a:pt x="209" y="340"/>
                    </a:cubicBezTo>
                    <a:cubicBezTo>
                      <a:pt x="120" y="357"/>
                      <a:pt x="34" y="299"/>
                      <a:pt x="17" y="210"/>
                    </a:cubicBezTo>
                    <a:close/>
                    <a:moveTo>
                      <a:pt x="29" y="207"/>
                    </a:moveTo>
                    <a:cubicBezTo>
                      <a:pt x="13" y="125"/>
                      <a:pt x="67" y="46"/>
                      <a:pt x="149" y="30"/>
                    </a:cubicBezTo>
                    <a:cubicBezTo>
                      <a:pt x="232" y="14"/>
                      <a:pt x="311" y="68"/>
                      <a:pt x="327" y="150"/>
                    </a:cubicBezTo>
                    <a:cubicBezTo>
                      <a:pt x="343" y="232"/>
                      <a:pt x="289" y="312"/>
                      <a:pt x="207" y="328"/>
                    </a:cubicBezTo>
                    <a:cubicBezTo>
                      <a:pt x="124" y="344"/>
                      <a:pt x="45" y="290"/>
                      <a:pt x="29" y="207"/>
                    </a:cubicBezTo>
                    <a:close/>
                    <a:moveTo>
                      <a:pt x="46" y="204"/>
                    </a:moveTo>
                    <a:cubicBezTo>
                      <a:pt x="32" y="131"/>
                      <a:pt x="80" y="61"/>
                      <a:pt x="153" y="47"/>
                    </a:cubicBezTo>
                    <a:cubicBezTo>
                      <a:pt x="226" y="33"/>
                      <a:pt x="296" y="81"/>
                      <a:pt x="310" y="154"/>
                    </a:cubicBezTo>
                    <a:cubicBezTo>
                      <a:pt x="324" y="226"/>
                      <a:pt x="276" y="297"/>
                      <a:pt x="203" y="310"/>
                    </a:cubicBezTo>
                    <a:cubicBezTo>
                      <a:pt x="131" y="324"/>
                      <a:pt x="60" y="277"/>
                      <a:pt x="46" y="204"/>
                    </a:cubicBezTo>
                    <a:close/>
                    <a:moveTo>
                      <a:pt x="53" y="203"/>
                    </a:moveTo>
                    <a:cubicBezTo>
                      <a:pt x="39" y="134"/>
                      <a:pt x="85" y="67"/>
                      <a:pt x="154" y="53"/>
                    </a:cubicBezTo>
                    <a:cubicBezTo>
                      <a:pt x="223" y="40"/>
                      <a:pt x="290" y="85"/>
                      <a:pt x="304" y="155"/>
                    </a:cubicBezTo>
                    <a:cubicBezTo>
                      <a:pt x="317" y="224"/>
                      <a:pt x="271" y="291"/>
                      <a:pt x="202" y="304"/>
                    </a:cubicBezTo>
                    <a:cubicBezTo>
                      <a:pt x="133" y="318"/>
                      <a:pt x="66" y="272"/>
                      <a:pt x="53" y="203"/>
                    </a:cubicBezTo>
                    <a:close/>
                    <a:moveTo>
                      <a:pt x="158" y="168"/>
                    </a:moveTo>
                    <a:cubicBezTo>
                      <a:pt x="158" y="168"/>
                      <a:pt x="157" y="168"/>
                      <a:pt x="157" y="168"/>
                    </a:cubicBezTo>
                    <a:cubicBezTo>
                      <a:pt x="155" y="167"/>
                      <a:pt x="153" y="166"/>
                      <a:pt x="152" y="165"/>
                    </a:cubicBezTo>
                    <a:cubicBezTo>
                      <a:pt x="154" y="165"/>
                      <a:pt x="155" y="166"/>
                      <a:pt x="157" y="167"/>
                    </a:cubicBezTo>
                    <a:cubicBezTo>
                      <a:pt x="157" y="167"/>
                      <a:pt x="158" y="168"/>
                      <a:pt x="158" y="168"/>
                    </a:cubicBezTo>
                    <a:close/>
                    <a:moveTo>
                      <a:pt x="149" y="166"/>
                    </a:moveTo>
                    <a:cubicBezTo>
                      <a:pt x="147" y="166"/>
                      <a:pt x="144" y="166"/>
                      <a:pt x="142" y="165"/>
                    </a:cubicBezTo>
                    <a:cubicBezTo>
                      <a:pt x="139" y="163"/>
                      <a:pt x="135" y="161"/>
                      <a:pt x="131" y="158"/>
                    </a:cubicBezTo>
                    <a:cubicBezTo>
                      <a:pt x="136" y="159"/>
                      <a:pt x="140" y="160"/>
                      <a:pt x="144" y="162"/>
                    </a:cubicBezTo>
                    <a:cubicBezTo>
                      <a:pt x="145" y="163"/>
                      <a:pt x="147" y="165"/>
                      <a:pt x="149" y="166"/>
                    </a:cubicBezTo>
                    <a:close/>
                    <a:moveTo>
                      <a:pt x="136" y="165"/>
                    </a:moveTo>
                    <a:cubicBezTo>
                      <a:pt x="132" y="164"/>
                      <a:pt x="128" y="164"/>
                      <a:pt x="123" y="164"/>
                    </a:cubicBezTo>
                    <a:cubicBezTo>
                      <a:pt x="122" y="163"/>
                      <a:pt x="121" y="163"/>
                      <a:pt x="119" y="162"/>
                    </a:cubicBezTo>
                    <a:cubicBezTo>
                      <a:pt x="115" y="160"/>
                      <a:pt x="111" y="157"/>
                      <a:pt x="108" y="155"/>
                    </a:cubicBezTo>
                    <a:cubicBezTo>
                      <a:pt x="112" y="155"/>
                      <a:pt x="117" y="156"/>
                      <a:pt x="121" y="156"/>
                    </a:cubicBezTo>
                    <a:cubicBezTo>
                      <a:pt x="123" y="157"/>
                      <a:pt x="124" y="157"/>
                      <a:pt x="126" y="157"/>
                    </a:cubicBezTo>
                    <a:cubicBezTo>
                      <a:pt x="129" y="160"/>
                      <a:pt x="133" y="162"/>
                      <a:pt x="136" y="165"/>
                    </a:cubicBezTo>
                    <a:close/>
                    <a:moveTo>
                      <a:pt x="118" y="164"/>
                    </a:moveTo>
                    <a:cubicBezTo>
                      <a:pt x="118" y="164"/>
                      <a:pt x="118" y="164"/>
                      <a:pt x="118" y="164"/>
                    </a:cubicBezTo>
                    <a:cubicBezTo>
                      <a:pt x="112" y="164"/>
                      <a:pt x="106" y="165"/>
                      <a:pt x="100" y="165"/>
                    </a:cubicBezTo>
                    <a:cubicBezTo>
                      <a:pt x="93" y="162"/>
                      <a:pt x="88" y="159"/>
                      <a:pt x="83" y="155"/>
                    </a:cubicBezTo>
                    <a:cubicBezTo>
                      <a:pt x="89" y="154"/>
                      <a:pt x="95" y="154"/>
                      <a:pt x="103" y="154"/>
                    </a:cubicBezTo>
                    <a:cubicBezTo>
                      <a:pt x="107" y="158"/>
                      <a:pt x="113" y="161"/>
                      <a:pt x="118" y="164"/>
                    </a:cubicBezTo>
                    <a:close/>
                    <a:moveTo>
                      <a:pt x="95" y="166"/>
                    </a:moveTo>
                    <a:cubicBezTo>
                      <a:pt x="88" y="167"/>
                      <a:pt x="82" y="168"/>
                      <a:pt x="77" y="170"/>
                    </a:cubicBezTo>
                    <a:cubicBezTo>
                      <a:pt x="73" y="167"/>
                      <a:pt x="71" y="164"/>
                      <a:pt x="71" y="162"/>
                    </a:cubicBezTo>
                    <a:cubicBezTo>
                      <a:pt x="72" y="160"/>
                      <a:pt x="74" y="158"/>
                      <a:pt x="79" y="156"/>
                    </a:cubicBezTo>
                    <a:cubicBezTo>
                      <a:pt x="83" y="159"/>
                      <a:pt x="89" y="163"/>
                      <a:pt x="95" y="166"/>
                    </a:cubicBezTo>
                    <a:close/>
                    <a:moveTo>
                      <a:pt x="72" y="171"/>
                    </a:moveTo>
                    <a:cubicBezTo>
                      <a:pt x="65" y="174"/>
                      <a:pt x="61" y="177"/>
                      <a:pt x="61" y="181"/>
                    </a:cubicBezTo>
                    <a:cubicBezTo>
                      <a:pt x="61" y="184"/>
                      <a:pt x="65" y="188"/>
                      <a:pt x="72" y="190"/>
                    </a:cubicBezTo>
                    <a:cubicBezTo>
                      <a:pt x="66" y="194"/>
                      <a:pt x="63" y="198"/>
                      <a:pt x="64" y="201"/>
                    </a:cubicBezTo>
                    <a:cubicBezTo>
                      <a:pt x="64" y="205"/>
                      <a:pt x="69" y="207"/>
                      <a:pt x="76" y="208"/>
                    </a:cubicBezTo>
                    <a:cubicBezTo>
                      <a:pt x="70" y="213"/>
                      <a:pt x="68" y="217"/>
                      <a:pt x="69" y="221"/>
                    </a:cubicBezTo>
                    <a:cubicBezTo>
                      <a:pt x="70" y="224"/>
                      <a:pt x="75" y="225"/>
                      <a:pt x="82" y="226"/>
                    </a:cubicBezTo>
                    <a:cubicBezTo>
                      <a:pt x="78" y="231"/>
                      <a:pt x="76" y="236"/>
                      <a:pt x="78" y="239"/>
                    </a:cubicBezTo>
                    <a:cubicBezTo>
                      <a:pt x="80" y="242"/>
                      <a:pt x="85" y="243"/>
                      <a:pt x="92" y="241"/>
                    </a:cubicBezTo>
                    <a:cubicBezTo>
                      <a:pt x="89" y="248"/>
                      <a:pt x="88" y="253"/>
                      <a:pt x="90" y="255"/>
                    </a:cubicBezTo>
                    <a:cubicBezTo>
                      <a:pt x="92" y="258"/>
                      <a:pt x="97" y="258"/>
                      <a:pt x="104" y="255"/>
                    </a:cubicBezTo>
                    <a:cubicBezTo>
                      <a:pt x="102" y="262"/>
                      <a:pt x="102" y="267"/>
                      <a:pt x="105" y="269"/>
                    </a:cubicBezTo>
                    <a:cubicBezTo>
                      <a:pt x="107" y="272"/>
                      <a:pt x="112" y="271"/>
                      <a:pt x="119" y="267"/>
                    </a:cubicBezTo>
                    <a:cubicBezTo>
                      <a:pt x="118" y="274"/>
                      <a:pt x="119" y="279"/>
                      <a:pt x="122" y="281"/>
                    </a:cubicBezTo>
                    <a:cubicBezTo>
                      <a:pt x="125" y="283"/>
                      <a:pt x="129" y="281"/>
                      <a:pt x="135" y="276"/>
                    </a:cubicBezTo>
                    <a:cubicBezTo>
                      <a:pt x="135" y="283"/>
                      <a:pt x="137" y="288"/>
                      <a:pt x="140" y="289"/>
                    </a:cubicBezTo>
                    <a:cubicBezTo>
                      <a:pt x="143" y="290"/>
                      <a:pt x="148" y="288"/>
                      <a:pt x="152" y="282"/>
                    </a:cubicBezTo>
                    <a:cubicBezTo>
                      <a:pt x="154" y="289"/>
                      <a:pt x="156" y="293"/>
                      <a:pt x="160" y="294"/>
                    </a:cubicBezTo>
                    <a:cubicBezTo>
                      <a:pt x="163" y="295"/>
                      <a:pt x="167" y="291"/>
                      <a:pt x="171" y="285"/>
                    </a:cubicBezTo>
                    <a:cubicBezTo>
                      <a:pt x="173" y="292"/>
                      <a:pt x="177" y="295"/>
                      <a:pt x="180" y="295"/>
                    </a:cubicBezTo>
                    <a:cubicBezTo>
                      <a:pt x="184" y="295"/>
                      <a:pt x="187" y="291"/>
                      <a:pt x="189" y="285"/>
                    </a:cubicBezTo>
                    <a:cubicBezTo>
                      <a:pt x="193" y="291"/>
                      <a:pt x="197" y="294"/>
                      <a:pt x="200" y="293"/>
                    </a:cubicBezTo>
                    <a:cubicBezTo>
                      <a:pt x="204" y="293"/>
                      <a:pt x="206" y="288"/>
                      <a:pt x="207" y="281"/>
                    </a:cubicBezTo>
                    <a:cubicBezTo>
                      <a:pt x="212" y="286"/>
                      <a:pt x="217" y="289"/>
                      <a:pt x="220" y="288"/>
                    </a:cubicBezTo>
                    <a:cubicBezTo>
                      <a:pt x="223" y="286"/>
                      <a:pt x="225" y="282"/>
                      <a:pt x="225" y="274"/>
                    </a:cubicBezTo>
                    <a:cubicBezTo>
                      <a:pt x="230" y="279"/>
                      <a:pt x="235" y="281"/>
                      <a:pt x="238" y="279"/>
                    </a:cubicBezTo>
                    <a:cubicBezTo>
                      <a:pt x="241" y="277"/>
                      <a:pt x="242" y="272"/>
                      <a:pt x="241" y="265"/>
                    </a:cubicBezTo>
                    <a:cubicBezTo>
                      <a:pt x="247" y="268"/>
                      <a:pt x="252" y="269"/>
                      <a:pt x="255" y="267"/>
                    </a:cubicBezTo>
                    <a:cubicBezTo>
                      <a:pt x="257" y="265"/>
                      <a:pt x="257" y="259"/>
                      <a:pt x="255" y="253"/>
                    </a:cubicBezTo>
                    <a:cubicBezTo>
                      <a:pt x="261" y="255"/>
                      <a:pt x="267" y="255"/>
                      <a:pt x="269" y="252"/>
                    </a:cubicBezTo>
                    <a:cubicBezTo>
                      <a:pt x="271" y="249"/>
                      <a:pt x="270" y="244"/>
                      <a:pt x="266" y="238"/>
                    </a:cubicBezTo>
                    <a:cubicBezTo>
                      <a:pt x="273" y="239"/>
                      <a:pt x="278" y="238"/>
                      <a:pt x="280" y="235"/>
                    </a:cubicBezTo>
                    <a:cubicBezTo>
                      <a:pt x="282" y="232"/>
                      <a:pt x="280" y="228"/>
                      <a:pt x="275" y="222"/>
                    </a:cubicBezTo>
                    <a:cubicBezTo>
                      <a:pt x="282" y="222"/>
                      <a:pt x="287" y="220"/>
                      <a:pt x="288" y="217"/>
                    </a:cubicBezTo>
                    <a:cubicBezTo>
                      <a:pt x="290" y="213"/>
                      <a:pt x="287" y="209"/>
                      <a:pt x="281" y="204"/>
                    </a:cubicBezTo>
                    <a:cubicBezTo>
                      <a:pt x="288" y="203"/>
                      <a:pt x="293" y="200"/>
                      <a:pt x="293" y="197"/>
                    </a:cubicBezTo>
                    <a:cubicBezTo>
                      <a:pt x="294" y="194"/>
                      <a:pt x="290" y="190"/>
                      <a:pt x="284" y="186"/>
                    </a:cubicBezTo>
                    <a:cubicBezTo>
                      <a:pt x="291" y="183"/>
                      <a:pt x="295" y="180"/>
                      <a:pt x="295" y="177"/>
                    </a:cubicBezTo>
                    <a:cubicBezTo>
                      <a:pt x="295" y="173"/>
                      <a:pt x="291" y="170"/>
                      <a:pt x="284" y="168"/>
                    </a:cubicBezTo>
                    <a:cubicBezTo>
                      <a:pt x="290" y="164"/>
                      <a:pt x="293" y="160"/>
                      <a:pt x="293" y="156"/>
                    </a:cubicBezTo>
                    <a:cubicBezTo>
                      <a:pt x="292" y="153"/>
                      <a:pt x="287" y="151"/>
                      <a:pt x="280" y="149"/>
                    </a:cubicBezTo>
                    <a:cubicBezTo>
                      <a:pt x="286" y="145"/>
                      <a:pt x="288" y="140"/>
                      <a:pt x="287" y="137"/>
                    </a:cubicBezTo>
                    <a:cubicBezTo>
                      <a:pt x="286" y="134"/>
                      <a:pt x="281" y="132"/>
                      <a:pt x="274" y="132"/>
                    </a:cubicBezTo>
                    <a:cubicBezTo>
                      <a:pt x="278" y="126"/>
                      <a:pt x="280" y="122"/>
                      <a:pt x="278" y="119"/>
                    </a:cubicBezTo>
                    <a:cubicBezTo>
                      <a:pt x="276" y="116"/>
                      <a:pt x="271" y="115"/>
                      <a:pt x="264" y="116"/>
                    </a:cubicBezTo>
                    <a:cubicBezTo>
                      <a:pt x="267" y="110"/>
                      <a:pt x="268" y="105"/>
                      <a:pt x="266" y="102"/>
                    </a:cubicBezTo>
                    <a:cubicBezTo>
                      <a:pt x="264" y="100"/>
                      <a:pt x="259" y="100"/>
                      <a:pt x="252" y="102"/>
                    </a:cubicBezTo>
                    <a:cubicBezTo>
                      <a:pt x="254" y="95"/>
                      <a:pt x="254" y="90"/>
                      <a:pt x="251" y="88"/>
                    </a:cubicBezTo>
                    <a:cubicBezTo>
                      <a:pt x="249" y="86"/>
                      <a:pt x="244" y="87"/>
                      <a:pt x="237" y="91"/>
                    </a:cubicBezTo>
                    <a:cubicBezTo>
                      <a:pt x="238" y="83"/>
                      <a:pt x="238" y="78"/>
                      <a:pt x="235" y="77"/>
                    </a:cubicBezTo>
                    <a:cubicBezTo>
                      <a:pt x="232" y="75"/>
                      <a:pt x="227" y="77"/>
                      <a:pt x="221" y="82"/>
                    </a:cubicBezTo>
                    <a:cubicBezTo>
                      <a:pt x="221" y="74"/>
                      <a:pt x="219" y="70"/>
                      <a:pt x="216" y="68"/>
                    </a:cubicBezTo>
                    <a:cubicBezTo>
                      <a:pt x="213" y="67"/>
                      <a:pt x="208" y="70"/>
                      <a:pt x="204" y="76"/>
                    </a:cubicBezTo>
                    <a:cubicBezTo>
                      <a:pt x="202" y="69"/>
                      <a:pt x="200" y="64"/>
                      <a:pt x="196" y="64"/>
                    </a:cubicBezTo>
                    <a:cubicBezTo>
                      <a:pt x="193" y="63"/>
                      <a:pt x="189" y="66"/>
                      <a:pt x="185" y="73"/>
                    </a:cubicBezTo>
                    <a:cubicBezTo>
                      <a:pt x="183" y="66"/>
                      <a:pt x="179" y="62"/>
                      <a:pt x="176" y="62"/>
                    </a:cubicBezTo>
                    <a:cubicBezTo>
                      <a:pt x="172" y="62"/>
                      <a:pt x="169" y="66"/>
                      <a:pt x="167" y="73"/>
                    </a:cubicBezTo>
                    <a:cubicBezTo>
                      <a:pt x="163" y="67"/>
                      <a:pt x="159" y="64"/>
                      <a:pt x="156" y="64"/>
                    </a:cubicBezTo>
                    <a:cubicBezTo>
                      <a:pt x="152" y="65"/>
                      <a:pt x="150" y="69"/>
                      <a:pt x="149" y="77"/>
                    </a:cubicBezTo>
                    <a:cubicBezTo>
                      <a:pt x="144" y="71"/>
                      <a:pt x="139" y="69"/>
                      <a:pt x="136" y="70"/>
                    </a:cubicBezTo>
                    <a:cubicBezTo>
                      <a:pt x="133" y="71"/>
                      <a:pt x="131" y="76"/>
                      <a:pt x="131" y="83"/>
                    </a:cubicBezTo>
                    <a:cubicBezTo>
                      <a:pt x="126" y="79"/>
                      <a:pt x="121" y="77"/>
                      <a:pt x="118" y="79"/>
                    </a:cubicBezTo>
                    <a:cubicBezTo>
                      <a:pt x="115" y="81"/>
                      <a:pt x="114" y="86"/>
                      <a:pt x="115" y="93"/>
                    </a:cubicBezTo>
                    <a:cubicBezTo>
                      <a:pt x="109" y="89"/>
                      <a:pt x="104" y="89"/>
                      <a:pt x="101" y="91"/>
                    </a:cubicBezTo>
                    <a:cubicBezTo>
                      <a:pt x="99" y="93"/>
                      <a:pt x="99" y="98"/>
                      <a:pt x="101" y="105"/>
                    </a:cubicBezTo>
                    <a:cubicBezTo>
                      <a:pt x="95" y="103"/>
                      <a:pt x="90" y="103"/>
                      <a:pt x="87" y="105"/>
                    </a:cubicBezTo>
                    <a:cubicBezTo>
                      <a:pt x="85" y="108"/>
                      <a:pt x="86" y="113"/>
                      <a:pt x="90" y="119"/>
                    </a:cubicBezTo>
                    <a:cubicBezTo>
                      <a:pt x="83" y="118"/>
                      <a:pt x="78" y="119"/>
                      <a:pt x="76" y="122"/>
                    </a:cubicBezTo>
                    <a:cubicBezTo>
                      <a:pt x="74" y="125"/>
                      <a:pt x="76" y="130"/>
                      <a:pt x="81" y="136"/>
                    </a:cubicBezTo>
                    <a:cubicBezTo>
                      <a:pt x="74" y="136"/>
                      <a:pt x="69" y="138"/>
                      <a:pt x="68" y="141"/>
                    </a:cubicBezTo>
                    <a:cubicBezTo>
                      <a:pt x="67" y="144"/>
                      <a:pt x="69" y="148"/>
                      <a:pt x="75" y="153"/>
                    </a:cubicBezTo>
                    <a:cubicBezTo>
                      <a:pt x="68" y="155"/>
                      <a:pt x="63" y="157"/>
                      <a:pt x="63" y="161"/>
                    </a:cubicBezTo>
                    <a:cubicBezTo>
                      <a:pt x="62" y="164"/>
                      <a:pt x="66" y="168"/>
                      <a:pt x="72" y="171"/>
                    </a:cubicBezTo>
                    <a:close/>
                    <a:moveTo>
                      <a:pt x="77" y="192"/>
                    </a:moveTo>
                    <a:cubicBezTo>
                      <a:pt x="82" y="193"/>
                      <a:pt x="89" y="194"/>
                      <a:pt x="96" y="195"/>
                    </a:cubicBezTo>
                    <a:cubicBezTo>
                      <a:pt x="90" y="198"/>
                      <a:pt x="84" y="202"/>
                      <a:pt x="80" y="205"/>
                    </a:cubicBezTo>
                    <a:cubicBezTo>
                      <a:pt x="75" y="204"/>
                      <a:pt x="73" y="202"/>
                      <a:pt x="72" y="199"/>
                    </a:cubicBezTo>
                    <a:cubicBezTo>
                      <a:pt x="72" y="197"/>
                      <a:pt x="73" y="194"/>
                      <a:pt x="77" y="192"/>
                    </a:cubicBezTo>
                    <a:close/>
                    <a:moveTo>
                      <a:pt x="101" y="195"/>
                    </a:moveTo>
                    <a:cubicBezTo>
                      <a:pt x="106" y="196"/>
                      <a:pt x="112" y="196"/>
                      <a:pt x="119" y="196"/>
                    </a:cubicBezTo>
                    <a:cubicBezTo>
                      <a:pt x="119" y="196"/>
                      <a:pt x="119" y="196"/>
                      <a:pt x="119" y="196"/>
                    </a:cubicBezTo>
                    <a:cubicBezTo>
                      <a:pt x="119" y="196"/>
                      <a:pt x="119" y="196"/>
                      <a:pt x="119" y="196"/>
                    </a:cubicBezTo>
                    <a:cubicBezTo>
                      <a:pt x="113" y="199"/>
                      <a:pt x="108" y="203"/>
                      <a:pt x="104" y="206"/>
                    </a:cubicBezTo>
                    <a:cubicBezTo>
                      <a:pt x="96" y="207"/>
                      <a:pt x="90" y="207"/>
                      <a:pt x="84" y="206"/>
                    </a:cubicBezTo>
                    <a:cubicBezTo>
                      <a:pt x="88" y="202"/>
                      <a:pt x="94" y="199"/>
                      <a:pt x="101" y="195"/>
                    </a:cubicBezTo>
                    <a:close/>
                    <a:moveTo>
                      <a:pt x="124" y="196"/>
                    </a:moveTo>
                    <a:cubicBezTo>
                      <a:pt x="129" y="196"/>
                      <a:pt x="133" y="195"/>
                      <a:pt x="137" y="195"/>
                    </a:cubicBezTo>
                    <a:cubicBezTo>
                      <a:pt x="134" y="197"/>
                      <a:pt x="130" y="200"/>
                      <a:pt x="127" y="203"/>
                    </a:cubicBezTo>
                    <a:cubicBezTo>
                      <a:pt x="125" y="203"/>
                      <a:pt x="124" y="203"/>
                      <a:pt x="122" y="204"/>
                    </a:cubicBezTo>
                    <a:cubicBezTo>
                      <a:pt x="117" y="204"/>
                      <a:pt x="113" y="205"/>
                      <a:pt x="109" y="206"/>
                    </a:cubicBezTo>
                    <a:cubicBezTo>
                      <a:pt x="112" y="203"/>
                      <a:pt x="116" y="201"/>
                      <a:pt x="120" y="198"/>
                    </a:cubicBezTo>
                    <a:cubicBezTo>
                      <a:pt x="121" y="197"/>
                      <a:pt x="123" y="197"/>
                      <a:pt x="124" y="196"/>
                    </a:cubicBezTo>
                    <a:close/>
                    <a:moveTo>
                      <a:pt x="143" y="194"/>
                    </a:moveTo>
                    <a:cubicBezTo>
                      <a:pt x="145" y="194"/>
                      <a:pt x="148" y="193"/>
                      <a:pt x="150" y="193"/>
                    </a:cubicBezTo>
                    <a:cubicBezTo>
                      <a:pt x="148" y="194"/>
                      <a:pt x="146" y="196"/>
                      <a:pt x="145" y="198"/>
                    </a:cubicBezTo>
                    <a:cubicBezTo>
                      <a:pt x="141" y="199"/>
                      <a:pt x="137" y="200"/>
                      <a:pt x="132" y="201"/>
                    </a:cubicBezTo>
                    <a:cubicBezTo>
                      <a:pt x="136" y="199"/>
                      <a:pt x="139" y="196"/>
                      <a:pt x="143" y="194"/>
                    </a:cubicBezTo>
                    <a:close/>
                    <a:moveTo>
                      <a:pt x="157" y="191"/>
                    </a:moveTo>
                    <a:cubicBezTo>
                      <a:pt x="158" y="191"/>
                      <a:pt x="158" y="191"/>
                      <a:pt x="159" y="191"/>
                    </a:cubicBezTo>
                    <a:cubicBezTo>
                      <a:pt x="158" y="191"/>
                      <a:pt x="158" y="191"/>
                      <a:pt x="158" y="192"/>
                    </a:cubicBezTo>
                    <a:cubicBezTo>
                      <a:pt x="156" y="193"/>
                      <a:pt x="154" y="194"/>
                      <a:pt x="153" y="194"/>
                    </a:cubicBezTo>
                    <a:cubicBezTo>
                      <a:pt x="154" y="193"/>
                      <a:pt x="156" y="192"/>
                      <a:pt x="157" y="191"/>
                    </a:cubicBezTo>
                    <a:close/>
                    <a:moveTo>
                      <a:pt x="155" y="171"/>
                    </a:moveTo>
                    <a:cubicBezTo>
                      <a:pt x="153" y="170"/>
                      <a:pt x="152" y="170"/>
                      <a:pt x="150" y="169"/>
                    </a:cubicBezTo>
                    <a:cubicBezTo>
                      <a:pt x="151" y="170"/>
                      <a:pt x="153" y="171"/>
                      <a:pt x="155" y="172"/>
                    </a:cubicBezTo>
                    <a:cubicBezTo>
                      <a:pt x="155" y="172"/>
                      <a:pt x="156" y="172"/>
                      <a:pt x="156" y="172"/>
                    </a:cubicBezTo>
                    <a:cubicBezTo>
                      <a:pt x="156" y="171"/>
                      <a:pt x="156" y="171"/>
                      <a:pt x="155" y="171"/>
                    </a:cubicBezTo>
                    <a:close/>
                    <a:moveTo>
                      <a:pt x="141" y="168"/>
                    </a:moveTo>
                    <a:cubicBezTo>
                      <a:pt x="137" y="167"/>
                      <a:pt x="133" y="167"/>
                      <a:pt x="129" y="167"/>
                    </a:cubicBezTo>
                    <a:cubicBezTo>
                      <a:pt x="133" y="169"/>
                      <a:pt x="137" y="170"/>
                      <a:pt x="140" y="172"/>
                    </a:cubicBezTo>
                    <a:cubicBezTo>
                      <a:pt x="143" y="172"/>
                      <a:pt x="145" y="171"/>
                      <a:pt x="147" y="171"/>
                    </a:cubicBezTo>
                    <a:cubicBezTo>
                      <a:pt x="145" y="170"/>
                      <a:pt x="143" y="169"/>
                      <a:pt x="141" y="168"/>
                    </a:cubicBezTo>
                    <a:close/>
                    <a:moveTo>
                      <a:pt x="123" y="167"/>
                    </a:moveTo>
                    <a:cubicBezTo>
                      <a:pt x="121" y="167"/>
                      <a:pt x="120" y="167"/>
                      <a:pt x="118" y="167"/>
                    </a:cubicBezTo>
                    <a:cubicBezTo>
                      <a:pt x="113" y="167"/>
                      <a:pt x="109" y="167"/>
                      <a:pt x="104" y="167"/>
                    </a:cubicBezTo>
                    <a:cubicBezTo>
                      <a:pt x="108" y="169"/>
                      <a:pt x="113" y="171"/>
                      <a:pt x="117" y="172"/>
                    </a:cubicBezTo>
                    <a:cubicBezTo>
                      <a:pt x="119" y="173"/>
                      <a:pt x="120" y="173"/>
                      <a:pt x="122" y="174"/>
                    </a:cubicBezTo>
                    <a:cubicBezTo>
                      <a:pt x="126" y="173"/>
                      <a:pt x="130" y="173"/>
                      <a:pt x="134" y="172"/>
                    </a:cubicBezTo>
                    <a:cubicBezTo>
                      <a:pt x="131" y="171"/>
                      <a:pt x="127" y="169"/>
                      <a:pt x="123" y="167"/>
                    </a:cubicBezTo>
                    <a:close/>
                    <a:moveTo>
                      <a:pt x="100" y="168"/>
                    </a:moveTo>
                    <a:cubicBezTo>
                      <a:pt x="92" y="169"/>
                      <a:pt x="86" y="170"/>
                      <a:pt x="81" y="172"/>
                    </a:cubicBezTo>
                    <a:cubicBezTo>
                      <a:pt x="85" y="175"/>
                      <a:pt x="92" y="177"/>
                      <a:pt x="99" y="179"/>
                    </a:cubicBezTo>
                    <a:cubicBezTo>
                      <a:pt x="104" y="177"/>
                      <a:pt x="110" y="176"/>
                      <a:pt x="117" y="175"/>
                    </a:cubicBez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6" y="175"/>
                      <a:pt x="116" y="175"/>
                      <a:pt x="116" y="175"/>
                    </a:cubicBezTo>
                    <a:cubicBezTo>
                      <a:pt x="110" y="173"/>
                      <a:pt x="105" y="170"/>
                      <a:pt x="100" y="168"/>
                    </a:cubicBezTo>
                    <a:close/>
                    <a:moveTo>
                      <a:pt x="77" y="174"/>
                    </a:moveTo>
                    <a:cubicBezTo>
                      <a:pt x="72" y="176"/>
                      <a:pt x="70" y="178"/>
                      <a:pt x="70" y="181"/>
                    </a:cubicBezTo>
                    <a:cubicBezTo>
                      <a:pt x="70" y="183"/>
                      <a:pt x="73" y="186"/>
                      <a:pt x="77" y="187"/>
                    </a:cubicBezTo>
                    <a:cubicBezTo>
                      <a:pt x="82" y="185"/>
                      <a:pt x="88" y="183"/>
                      <a:pt x="94" y="180"/>
                    </a:cubicBezTo>
                    <a:cubicBezTo>
                      <a:pt x="87" y="178"/>
                      <a:pt x="81" y="176"/>
                      <a:pt x="77" y="174"/>
                    </a:cubicBezTo>
                    <a:close/>
                    <a:moveTo>
                      <a:pt x="81" y="189"/>
                    </a:moveTo>
                    <a:cubicBezTo>
                      <a:pt x="86" y="191"/>
                      <a:pt x="93" y="192"/>
                      <a:pt x="100" y="193"/>
                    </a:cubicBezTo>
                    <a:cubicBezTo>
                      <a:pt x="105" y="190"/>
                      <a:pt x="111" y="188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0" y="184"/>
                      <a:pt x="104" y="183"/>
                      <a:pt x="99" y="182"/>
                    </a:cubicBezTo>
                    <a:cubicBezTo>
                      <a:pt x="92" y="184"/>
                      <a:pt x="86" y="186"/>
                      <a:pt x="81" y="189"/>
                    </a:cubicBezTo>
                    <a:close/>
                    <a:moveTo>
                      <a:pt x="105" y="193"/>
                    </a:moveTo>
                    <a:cubicBezTo>
                      <a:pt x="109" y="193"/>
                      <a:pt x="114" y="194"/>
                      <a:pt x="119" y="194"/>
                    </a:cubicBezTo>
                    <a:cubicBezTo>
                      <a:pt x="120" y="193"/>
                      <a:pt x="122" y="193"/>
                      <a:pt x="123" y="193"/>
                    </a:cubicBezTo>
                    <a:cubicBezTo>
                      <a:pt x="127" y="191"/>
                      <a:pt x="131" y="189"/>
                      <a:pt x="135" y="187"/>
                    </a:cubicBezTo>
                    <a:cubicBezTo>
                      <a:pt x="131" y="187"/>
                      <a:pt x="126" y="187"/>
                      <a:pt x="122" y="186"/>
                    </a:cubicBezTo>
                    <a:cubicBezTo>
                      <a:pt x="121" y="187"/>
                      <a:pt x="119" y="187"/>
                      <a:pt x="118" y="188"/>
                    </a:cubicBezTo>
                    <a:cubicBezTo>
                      <a:pt x="113" y="189"/>
                      <a:pt x="109" y="191"/>
                      <a:pt x="105" y="193"/>
                    </a:cubicBezTo>
                    <a:close/>
                    <a:moveTo>
                      <a:pt x="129" y="193"/>
                    </a:moveTo>
                    <a:cubicBezTo>
                      <a:pt x="134" y="193"/>
                      <a:pt x="138" y="192"/>
                      <a:pt x="142" y="192"/>
                    </a:cubicBezTo>
                    <a:cubicBezTo>
                      <a:pt x="144" y="190"/>
                      <a:pt x="146" y="189"/>
                      <a:pt x="148" y="188"/>
                    </a:cubicBezTo>
                    <a:cubicBezTo>
                      <a:pt x="145" y="188"/>
                      <a:pt x="143" y="188"/>
                      <a:pt x="141" y="188"/>
                    </a:cubicBezTo>
                    <a:cubicBezTo>
                      <a:pt x="137" y="189"/>
                      <a:pt x="133" y="191"/>
                      <a:pt x="129" y="193"/>
                    </a:cubicBezTo>
                    <a:close/>
                    <a:moveTo>
                      <a:pt x="150" y="190"/>
                    </a:moveTo>
                    <a:cubicBezTo>
                      <a:pt x="152" y="189"/>
                      <a:pt x="154" y="189"/>
                      <a:pt x="156" y="188"/>
                    </a:cubicBezTo>
                    <a:cubicBezTo>
                      <a:pt x="156" y="188"/>
                      <a:pt x="157" y="188"/>
                      <a:pt x="157" y="187"/>
                    </a:cubicBezTo>
                    <a:cubicBezTo>
                      <a:pt x="156" y="187"/>
                      <a:pt x="156" y="187"/>
                      <a:pt x="155" y="187"/>
                    </a:cubicBezTo>
                    <a:cubicBezTo>
                      <a:pt x="154" y="188"/>
                      <a:pt x="152" y="189"/>
                      <a:pt x="150" y="190"/>
                    </a:cubicBezTo>
                    <a:close/>
                    <a:moveTo>
                      <a:pt x="160" y="165"/>
                    </a:moveTo>
                    <a:cubicBezTo>
                      <a:pt x="160" y="165"/>
                      <a:pt x="159" y="164"/>
                      <a:pt x="159" y="164"/>
                    </a:cubicBezTo>
                    <a:cubicBezTo>
                      <a:pt x="157" y="163"/>
                      <a:pt x="156" y="162"/>
                      <a:pt x="155" y="160"/>
                    </a:cubicBezTo>
                    <a:cubicBezTo>
                      <a:pt x="156" y="161"/>
                      <a:pt x="158" y="162"/>
                      <a:pt x="159" y="163"/>
                    </a:cubicBezTo>
                    <a:cubicBezTo>
                      <a:pt x="160" y="164"/>
                      <a:pt x="160" y="164"/>
                      <a:pt x="160" y="165"/>
                    </a:cubicBezTo>
                    <a:close/>
                    <a:moveTo>
                      <a:pt x="152" y="161"/>
                    </a:moveTo>
                    <a:cubicBezTo>
                      <a:pt x="150" y="161"/>
                      <a:pt x="147" y="160"/>
                      <a:pt x="145" y="159"/>
                    </a:cubicBezTo>
                    <a:cubicBezTo>
                      <a:pt x="142" y="157"/>
                      <a:pt x="139" y="154"/>
                      <a:pt x="136" y="151"/>
                    </a:cubicBezTo>
                    <a:cubicBezTo>
                      <a:pt x="140" y="152"/>
                      <a:pt x="144" y="154"/>
                      <a:pt x="147" y="156"/>
                    </a:cubicBezTo>
                    <a:cubicBezTo>
                      <a:pt x="149" y="158"/>
                      <a:pt x="150" y="160"/>
                      <a:pt x="152" y="161"/>
                    </a:cubicBezTo>
                    <a:close/>
                    <a:moveTo>
                      <a:pt x="139" y="158"/>
                    </a:moveTo>
                    <a:cubicBezTo>
                      <a:pt x="135" y="157"/>
                      <a:pt x="131" y="156"/>
                      <a:pt x="127" y="155"/>
                    </a:cubicBezTo>
                    <a:cubicBezTo>
                      <a:pt x="126" y="154"/>
                      <a:pt x="124" y="153"/>
                      <a:pt x="123" y="152"/>
                    </a:cubicBezTo>
                    <a:cubicBezTo>
                      <a:pt x="119" y="149"/>
                      <a:pt x="116" y="146"/>
                      <a:pt x="113" y="143"/>
                    </a:cubicBezTo>
                    <a:cubicBezTo>
                      <a:pt x="117" y="144"/>
                      <a:pt x="122" y="145"/>
                      <a:pt x="126" y="147"/>
                    </a:cubicBezTo>
                    <a:cubicBezTo>
                      <a:pt x="128" y="147"/>
                      <a:pt x="129" y="148"/>
                      <a:pt x="130" y="148"/>
                    </a:cubicBezTo>
                    <a:cubicBezTo>
                      <a:pt x="133" y="152"/>
                      <a:pt x="136" y="155"/>
                      <a:pt x="139" y="158"/>
                    </a:cubicBezTo>
                    <a:close/>
                    <a:moveTo>
                      <a:pt x="122" y="154"/>
                    </a:moveTo>
                    <a:cubicBezTo>
                      <a:pt x="122" y="154"/>
                      <a:pt x="122" y="154"/>
                      <a:pt x="122" y="154"/>
                    </a:cubicBezTo>
                    <a:cubicBezTo>
                      <a:pt x="115" y="153"/>
                      <a:pt x="109" y="152"/>
                      <a:pt x="104" y="152"/>
                    </a:cubicBezTo>
                    <a:cubicBezTo>
                      <a:pt x="97" y="148"/>
                      <a:pt x="92" y="143"/>
                      <a:pt x="89" y="139"/>
                    </a:cubicBezTo>
                    <a:cubicBezTo>
                      <a:pt x="94" y="139"/>
                      <a:pt x="101" y="140"/>
                      <a:pt x="108" y="142"/>
                    </a:cubicBezTo>
                    <a:cubicBezTo>
                      <a:pt x="112" y="146"/>
                      <a:pt x="117" y="150"/>
                      <a:pt x="122" y="154"/>
                    </a:cubicBezTo>
                    <a:close/>
                    <a:moveTo>
                      <a:pt x="99" y="152"/>
                    </a:moveTo>
                    <a:cubicBezTo>
                      <a:pt x="92" y="151"/>
                      <a:pt x="85" y="152"/>
                      <a:pt x="80" y="152"/>
                    </a:cubicBezTo>
                    <a:cubicBezTo>
                      <a:pt x="77" y="149"/>
                      <a:pt x="75" y="146"/>
                      <a:pt x="76" y="144"/>
                    </a:cubicBezTo>
                    <a:cubicBezTo>
                      <a:pt x="77" y="141"/>
                      <a:pt x="80" y="140"/>
                      <a:pt x="84" y="139"/>
                    </a:cubicBezTo>
                    <a:cubicBezTo>
                      <a:pt x="88" y="143"/>
                      <a:pt x="93" y="147"/>
                      <a:pt x="99" y="152"/>
                    </a:cubicBezTo>
                    <a:close/>
                    <a:moveTo>
                      <a:pt x="104" y="180"/>
                    </a:moveTo>
                    <a:cubicBezTo>
                      <a:pt x="108" y="181"/>
                      <a:pt x="112" y="182"/>
                      <a:pt x="117" y="183"/>
                    </a:cubicBezTo>
                    <a:cubicBezTo>
                      <a:pt x="119" y="183"/>
                      <a:pt x="120" y="183"/>
                      <a:pt x="122" y="184"/>
                    </a:cubicBezTo>
                    <a:cubicBezTo>
                      <a:pt x="126" y="182"/>
                      <a:pt x="130" y="181"/>
                      <a:pt x="134" y="180"/>
                    </a:cubicBezTo>
                    <a:cubicBezTo>
                      <a:pt x="130" y="179"/>
                      <a:pt x="126" y="178"/>
                      <a:pt x="122" y="176"/>
                    </a:cubicBezTo>
                    <a:cubicBezTo>
                      <a:pt x="120" y="177"/>
                      <a:pt x="119" y="177"/>
                      <a:pt x="117" y="177"/>
                    </a:cubicBezTo>
                    <a:cubicBezTo>
                      <a:pt x="112" y="178"/>
                      <a:pt x="108" y="179"/>
                      <a:pt x="104" y="180"/>
                    </a:cubicBezTo>
                    <a:close/>
                    <a:moveTo>
                      <a:pt x="127" y="184"/>
                    </a:moveTo>
                    <a:cubicBezTo>
                      <a:pt x="132" y="185"/>
                      <a:pt x="136" y="185"/>
                      <a:pt x="140" y="185"/>
                    </a:cubicBezTo>
                    <a:cubicBezTo>
                      <a:pt x="142" y="184"/>
                      <a:pt x="145" y="183"/>
                      <a:pt x="147" y="182"/>
                    </a:cubicBezTo>
                    <a:cubicBezTo>
                      <a:pt x="144" y="182"/>
                      <a:pt x="142" y="182"/>
                      <a:pt x="140" y="181"/>
                    </a:cubicBezTo>
                    <a:cubicBezTo>
                      <a:pt x="136" y="182"/>
                      <a:pt x="132" y="183"/>
                      <a:pt x="127" y="184"/>
                    </a:cubicBezTo>
                    <a:close/>
                    <a:moveTo>
                      <a:pt x="149" y="185"/>
                    </a:moveTo>
                    <a:cubicBezTo>
                      <a:pt x="151" y="185"/>
                      <a:pt x="153" y="184"/>
                      <a:pt x="154" y="184"/>
                    </a:cubicBezTo>
                    <a:cubicBezTo>
                      <a:pt x="155" y="184"/>
                      <a:pt x="155" y="184"/>
                      <a:pt x="156" y="183"/>
                    </a:cubicBezTo>
                    <a:cubicBezTo>
                      <a:pt x="155" y="183"/>
                      <a:pt x="155" y="183"/>
                      <a:pt x="154" y="183"/>
                    </a:cubicBezTo>
                    <a:cubicBezTo>
                      <a:pt x="152" y="184"/>
                      <a:pt x="151" y="184"/>
                      <a:pt x="149" y="185"/>
                    </a:cubicBezTo>
                    <a:close/>
                    <a:moveTo>
                      <a:pt x="163" y="162"/>
                    </a:moveTo>
                    <a:cubicBezTo>
                      <a:pt x="162" y="162"/>
                      <a:pt x="162" y="161"/>
                      <a:pt x="162" y="161"/>
                    </a:cubicBezTo>
                    <a:cubicBezTo>
                      <a:pt x="160" y="160"/>
                      <a:pt x="159" y="158"/>
                      <a:pt x="158" y="156"/>
                    </a:cubicBezTo>
                    <a:cubicBezTo>
                      <a:pt x="160" y="158"/>
                      <a:pt x="161" y="159"/>
                      <a:pt x="162" y="160"/>
                    </a:cubicBezTo>
                    <a:cubicBezTo>
                      <a:pt x="162" y="161"/>
                      <a:pt x="163" y="161"/>
                      <a:pt x="163" y="162"/>
                    </a:cubicBezTo>
                    <a:close/>
                    <a:moveTo>
                      <a:pt x="155" y="157"/>
                    </a:moveTo>
                    <a:cubicBezTo>
                      <a:pt x="153" y="156"/>
                      <a:pt x="151" y="155"/>
                      <a:pt x="149" y="154"/>
                    </a:cubicBezTo>
                    <a:cubicBezTo>
                      <a:pt x="146" y="151"/>
                      <a:pt x="144" y="147"/>
                      <a:pt x="141" y="144"/>
                    </a:cubicBezTo>
                    <a:cubicBezTo>
                      <a:pt x="145" y="146"/>
                      <a:pt x="148" y="148"/>
                      <a:pt x="152" y="151"/>
                    </a:cubicBezTo>
                    <a:cubicBezTo>
                      <a:pt x="153" y="153"/>
                      <a:pt x="154" y="155"/>
                      <a:pt x="155" y="157"/>
                    </a:cubicBezTo>
                    <a:close/>
                    <a:moveTo>
                      <a:pt x="144" y="151"/>
                    </a:moveTo>
                    <a:cubicBezTo>
                      <a:pt x="140" y="150"/>
                      <a:pt x="136" y="148"/>
                      <a:pt x="132" y="146"/>
                    </a:cubicBezTo>
                    <a:cubicBezTo>
                      <a:pt x="131" y="145"/>
                      <a:pt x="130" y="144"/>
                      <a:pt x="129" y="143"/>
                    </a:cubicBezTo>
                    <a:cubicBezTo>
                      <a:pt x="125" y="139"/>
                      <a:pt x="123" y="136"/>
                      <a:pt x="120" y="132"/>
                    </a:cubicBezTo>
                    <a:cubicBezTo>
                      <a:pt x="124" y="134"/>
                      <a:pt x="128" y="136"/>
                      <a:pt x="132" y="138"/>
                    </a:cubicBezTo>
                    <a:cubicBezTo>
                      <a:pt x="134" y="139"/>
                      <a:pt x="135" y="140"/>
                      <a:pt x="136" y="141"/>
                    </a:cubicBezTo>
                    <a:cubicBezTo>
                      <a:pt x="139" y="144"/>
                      <a:pt x="141" y="148"/>
                      <a:pt x="144" y="151"/>
                    </a:cubicBezTo>
                    <a:close/>
                    <a:moveTo>
                      <a:pt x="127" y="145"/>
                    </a:move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1" y="142"/>
                      <a:pt x="115" y="141"/>
                      <a:pt x="109" y="139"/>
                    </a:cubicBezTo>
                    <a:cubicBezTo>
                      <a:pt x="104" y="134"/>
                      <a:pt x="100" y="129"/>
                      <a:pt x="97" y="124"/>
                    </a:cubicBezTo>
                    <a:cubicBezTo>
                      <a:pt x="102" y="125"/>
                      <a:pt x="109" y="127"/>
                      <a:pt x="116" y="130"/>
                    </a:cubicBezTo>
                    <a:cubicBezTo>
                      <a:pt x="119" y="135"/>
                      <a:pt x="123" y="140"/>
                      <a:pt x="127" y="144"/>
                    </a:cubicBezTo>
                    <a:lnTo>
                      <a:pt x="127" y="145"/>
                    </a:lnTo>
                    <a:close/>
                    <a:moveTo>
                      <a:pt x="105" y="138"/>
                    </a:moveTo>
                    <a:cubicBezTo>
                      <a:pt x="98" y="137"/>
                      <a:pt x="91" y="136"/>
                      <a:pt x="86" y="136"/>
                    </a:cubicBezTo>
                    <a:cubicBezTo>
                      <a:pt x="83" y="132"/>
                      <a:pt x="82" y="129"/>
                      <a:pt x="84" y="127"/>
                    </a:cubicBezTo>
                    <a:cubicBezTo>
                      <a:pt x="85" y="124"/>
                      <a:pt x="88" y="124"/>
                      <a:pt x="93" y="124"/>
                    </a:cubicBezTo>
                    <a:cubicBezTo>
                      <a:pt x="96" y="128"/>
                      <a:pt x="100" y="133"/>
                      <a:pt x="105" y="138"/>
                    </a:cubicBezTo>
                    <a:close/>
                    <a:moveTo>
                      <a:pt x="127" y="175"/>
                    </a:moveTo>
                    <a:cubicBezTo>
                      <a:pt x="132" y="177"/>
                      <a:pt x="136" y="178"/>
                      <a:pt x="140" y="178"/>
                    </a:cubicBezTo>
                    <a:cubicBezTo>
                      <a:pt x="142" y="178"/>
                      <a:pt x="144" y="177"/>
                      <a:pt x="147" y="177"/>
                    </a:cubicBezTo>
                    <a:cubicBezTo>
                      <a:pt x="144" y="176"/>
                      <a:pt x="142" y="175"/>
                      <a:pt x="140" y="174"/>
                    </a:cubicBezTo>
                    <a:cubicBezTo>
                      <a:pt x="136" y="175"/>
                      <a:pt x="132" y="175"/>
                      <a:pt x="127" y="175"/>
                    </a:cubicBezTo>
                    <a:close/>
                    <a:moveTo>
                      <a:pt x="148" y="180"/>
                    </a:moveTo>
                    <a:cubicBezTo>
                      <a:pt x="150" y="180"/>
                      <a:pt x="152" y="180"/>
                      <a:pt x="154" y="180"/>
                    </a:cubicBezTo>
                    <a:cubicBezTo>
                      <a:pt x="154" y="180"/>
                      <a:pt x="155" y="180"/>
                      <a:pt x="155" y="179"/>
                    </a:cubicBezTo>
                    <a:cubicBezTo>
                      <a:pt x="155" y="179"/>
                      <a:pt x="154" y="179"/>
                      <a:pt x="154" y="179"/>
                    </a:cubicBezTo>
                    <a:cubicBezTo>
                      <a:pt x="152" y="179"/>
                      <a:pt x="150" y="179"/>
                      <a:pt x="148" y="180"/>
                    </a:cubicBezTo>
                    <a:close/>
                    <a:moveTo>
                      <a:pt x="166" y="159"/>
                    </a:moveTo>
                    <a:cubicBezTo>
                      <a:pt x="166" y="159"/>
                      <a:pt x="165" y="159"/>
                      <a:pt x="165" y="158"/>
                    </a:cubicBezTo>
                    <a:cubicBezTo>
                      <a:pt x="164" y="157"/>
                      <a:pt x="163" y="155"/>
                      <a:pt x="162" y="153"/>
                    </a:cubicBezTo>
                    <a:cubicBezTo>
                      <a:pt x="164" y="155"/>
                      <a:pt x="165" y="156"/>
                      <a:pt x="166" y="158"/>
                    </a:cubicBezTo>
                    <a:cubicBezTo>
                      <a:pt x="166" y="158"/>
                      <a:pt x="166" y="159"/>
                      <a:pt x="166" y="159"/>
                    </a:cubicBezTo>
                    <a:close/>
                    <a:moveTo>
                      <a:pt x="159" y="153"/>
                    </a:moveTo>
                    <a:cubicBezTo>
                      <a:pt x="157" y="152"/>
                      <a:pt x="156" y="151"/>
                      <a:pt x="154" y="149"/>
                    </a:cubicBezTo>
                    <a:cubicBezTo>
                      <a:pt x="152" y="146"/>
                      <a:pt x="150" y="142"/>
                      <a:pt x="148" y="138"/>
                    </a:cubicBezTo>
                    <a:cubicBezTo>
                      <a:pt x="151" y="141"/>
                      <a:pt x="154" y="144"/>
                      <a:pt x="157" y="147"/>
                    </a:cubicBezTo>
                    <a:cubicBezTo>
                      <a:pt x="158" y="149"/>
                      <a:pt x="158" y="151"/>
                      <a:pt x="159" y="153"/>
                    </a:cubicBezTo>
                    <a:close/>
                    <a:moveTo>
                      <a:pt x="149" y="146"/>
                    </a:moveTo>
                    <a:cubicBezTo>
                      <a:pt x="146" y="143"/>
                      <a:pt x="142" y="141"/>
                      <a:pt x="138" y="139"/>
                    </a:cubicBezTo>
                    <a:cubicBezTo>
                      <a:pt x="137" y="137"/>
                      <a:pt x="136" y="136"/>
                      <a:pt x="136" y="135"/>
                    </a:cubicBezTo>
                    <a:cubicBezTo>
                      <a:pt x="133" y="131"/>
                      <a:pt x="131" y="127"/>
                      <a:pt x="129" y="123"/>
                    </a:cubicBezTo>
                    <a:cubicBezTo>
                      <a:pt x="133" y="125"/>
                      <a:pt x="136" y="128"/>
                      <a:pt x="140" y="131"/>
                    </a:cubicBezTo>
                    <a:cubicBezTo>
                      <a:pt x="141" y="132"/>
                      <a:pt x="142" y="133"/>
                      <a:pt x="144" y="134"/>
                    </a:cubicBezTo>
                    <a:cubicBezTo>
                      <a:pt x="145" y="138"/>
                      <a:pt x="147" y="142"/>
                      <a:pt x="149" y="146"/>
                    </a:cubicBezTo>
                    <a:close/>
                    <a:moveTo>
                      <a:pt x="134" y="136"/>
                    </a:moveTo>
                    <a:cubicBezTo>
                      <a:pt x="134" y="136"/>
                      <a:pt x="134" y="136"/>
                      <a:pt x="134" y="136"/>
                    </a:cubicBezTo>
                    <a:cubicBezTo>
                      <a:pt x="128" y="133"/>
                      <a:pt x="122" y="130"/>
                      <a:pt x="117" y="128"/>
                    </a:cubicBezTo>
                    <a:cubicBezTo>
                      <a:pt x="113" y="122"/>
                      <a:pt x="110" y="116"/>
                      <a:pt x="108" y="111"/>
                    </a:cubicBezTo>
                    <a:cubicBezTo>
                      <a:pt x="113" y="113"/>
                      <a:pt x="119" y="116"/>
                      <a:pt x="125" y="120"/>
                    </a:cubicBezTo>
                    <a:cubicBezTo>
                      <a:pt x="127" y="125"/>
                      <a:pt x="130" y="131"/>
                      <a:pt x="134" y="136"/>
                    </a:cubicBezTo>
                    <a:close/>
                    <a:moveTo>
                      <a:pt x="113" y="126"/>
                    </a:moveTo>
                    <a:cubicBezTo>
                      <a:pt x="106" y="124"/>
                      <a:pt x="100" y="122"/>
                      <a:pt x="95" y="120"/>
                    </a:cubicBezTo>
                    <a:cubicBezTo>
                      <a:pt x="93" y="116"/>
                      <a:pt x="92" y="113"/>
                      <a:pt x="94" y="111"/>
                    </a:cubicBezTo>
                    <a:cubicBezTo>
                      <a:pt x="96" y="109"/>
                      <a:pt x="99" y="109"/>
                      <a:pt x="103" y="110"/>
                    </a:cubicBezTo>
                    <a:cubicBezTo>
                      <a:pt x="106" y="115"/>
                      <a:pt x="109" y="120"/>
                      <a:pt x="113" y="126"/>
                    </a:cubicBezTo>
                    <a:close/>
                    <a:moveTo>
                      <a:pt x="148" y="174"/>
                    </a:moveTo>
                    <a:cubicBezTo>
                      <a:pt x="150" y="175"/>
                      <a:pt x="152" y="175"/>
                      <a:pt x="154" y="176"/>
                    </a:cubicBezTo>
                    <a:cubicBezTo>
                      <a:pt x="155" y="176"/>
                      <a:pt x="155" y="176"/>
                      <a:pt x="156" y="176"/>
                    </a:cubicBezTo>
                    <a:cubicBezTo>
                      <a:pt x="155" y="175"/>
                      <a:pt x="155" y="175"/>
                      <a:pt x="154" y="175"/>
                    </a:cubicBezTo>
                    <a:cubicBezTo>
                      <a:pt x="152" y="175"/>
                      <a:pt x="150" y="174"/>
                      <a:pt x="148" y="174"/>
                    </a:cubicBezTo>
                    <a:close/>
                    <a:moveTo>
                      <a:pt x="170" y="158"/>
                    </a:moveTo>
                    <a:cubicBezTo>
                      <a:pt x="169" y="157"/>
                      <a:pt x="169" y="157"/>
                      <a:pt x="169" y="156"/>
                    </a:cubicBezTo>
                    <a:cubicBezTo>
                      <a:pt x="168" y="155"/>
                      <a:pt x="168" y="153"/>
                      <a:pt x="167" y="151"/>
                    </a:cubicBezTo>
                    <a:cubicBezTo>
                      <a:pt x="168" y="153"/>
                      <a:pt x="169" y="154"/>
                      <a:pt x="169" y="156"/>
                    </a:cubicBezTo>
                    <a:cubicBezTo>
                      <a:pt x="170" y="157"/>
                      <a:pt x="170" y="157"/>
                      <a:pt x="170" y="158"/>
                    </a:cubicBezTo>
                    <a:close/>
                    <a:moveTo>
                      <a:pt x="164" y="151"/>
                    </a:moveTo>
                    <a:cubicBezTo>
                      <a:pt x="162" y="149"/>
                      <a:pt x="161" y="147"/>
                      <a:pt x="159" y="145"/>
                    </a:cubicBezTo>
                    <a:cubicBezTo>
                      <a:pt x="158" y="142"/>
                      <a:pt x="157" y="138"/>
                      <a:pt x="156" y="133"/>
                    </a:cubicBezTo>
                    <a:cubicBezTo>
                      <a:pt x="158" y="137"/>
                      <a:pt x="161" y="140"/>
                      <a:pt x="163" y="143"/>
                    </a:cubicBezTo>
                    <a:cubicBezTo>
                      <a:pt x="163" y="146"/>
                      <a:pt x="163" y="148"/>
                      <a:pt x="164" y="151"/>
                    </a:cubicBezTo>
                    <a:close/>
                    <a:moveTo>
                      <a:pt x="155" y="141"/>
                    </a:moveTo>
                    <a:cubicBezTo>
                      <a:pt x="152" y="138"/>
                      <a:pt x="149" y="135"/>
                      <a:pt x="146" y="133"/>
                    </a:cubicBezTo>
                    <a:cubicBezTo>
                      <a:pt x="145" y="131"/>
                      <a:pt x="144" y="130"/>
                      <a:pt x="144" y="128"/>
                    </a:cubicBezTo>
                    <a:cubicBezTo>
                      <a:pt x="142" y="124"/>
                      <a:pt x="141" y="119"/>
                      <a:pt x="140" y="115"/>
                    </a:cubicBezTo>
                    <a:cubicBezTo>
                      <a:pt x="143" y="118"/>
                      <a:pt x="146" y="122"/>
                      <a:pt x="149" y="125"/>
                    </a:cubicBezTo>
                    <a:cubicBezTo>
                      <a:pt x="150" y="126"/>
                      <a:pt x="151" y="128"/>
                      <a:pt x="152" y="129"/>
                    </a:cubicBezTo>
                    <a:cubicBezTo>
                      <a:pt x="153" y="133"/>
                      <a:pt x="154" y="137"/>
                      <a:pt x="155" y="141"/>
                    </a:cubicBezTo>
                    <a:close/>
                    <a:moveTo>
                      <a:pt x="142" y="129"/>
                    </a:move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7" y="125"/>
                      <a:pt x="132" y="121"/>
                      <a:pt x="127" y="118"/>
                    </a:cubicBezTo>
                    <a:cubicBezTo>
                      <a:pt x="124" y="111"/>
                      <a:pt x="122" y="105"/>
                      <a:pt x="121" y="100"/>
                    </a:cubicBezTo>
                    <a:cubicBezTo>
                      <a:pt x="125" y="103"/>
                      <a:pt x="130" y="107"/>
                      <a:pt x="136" y="112"/>
                    </a:cubicBezTo>
                    <a:cubicBezTo>
                      <a:pt x="137" y="117"/>
                      <a:pt x="139" y="123"/>
                      <a:pt x="142" y="129"/>
                    </a:cubicBezTo>
                    <a:close/>
                    <a:moveTo>
                      <a:pt x="123" y="116"/>
                    </a:moveTo>
                    <a:cubicBezTo>
                      <a:pt x="117" y="112"/>
                      <a:pt x="111" y="109"/>
                      <a:pt x="106" y="107"/>
                    </a:cubicBezTo>
                    <a:cubicBezTo>
                      <a:pt x="105" y="102"/>
                      <a:pt x="105" y="99"/>
                      <a:pt x="107" y="97"/>
                    </a:cubicBezTo>
                    <a:cubicBezTo>
                      <a:pt x="109" y="96"/>
                      <a:pt x="112" y="96"/>
                      <a:pt x="117" y="98"/>
                    </a:cubicBezTo>
                    <a:cubicBezTo>
                      <a:pt x="118" y="103"/>
                      <a:pt x="120" y="109"/>
                      <a:pt x="123" y="116"/>
                    </a:cubicBezTo>
                    <a:close/>
                    <a:moveTo>
                      <a:pt x="173" y="157"/>
                    </a:moveTo>
                    <a:cubicBezTo>
                      <a:pt x="173" y="156"/>
                      <a:pt x="173" y="156"/>
                      <a:pt x="173" y="155"/>
                    </a:cubicBezTo>
                    <a:cubicBezTo>
                      <a:pt x="172" y="153"/>
                      <a:pt x="172" y="151"/>
                      <a:pt x="172" y="149"/>
                    </a:cubicBezTo>
                    <a:cubicBezTo>
                      <a:pt x="173" y="151"/>
                      <a:pt x="173" y="153"/>
                      <a:pt x="174" y="155"/>
                    </a:cubicBezTo>
                    <a:cubicBezTo>
                      <a:pt x="173" y="155"/>
                      <a:pt x="173" y="156"/>
                      <a:pt x="173" y="157"/>
                    </a:cubicBezTo>
                    <a:close/>
                    <a:moveTo>
                      <a:pt x="169" y="149"/>
                    </a:moveTo>
                    <a:cubicBezTo>
                      <a:pt x="168" y="147"/>
                      <a:pt x="167" y="145"/>
                      <a:pt x="165" y="143"/>
                    </a:cubicBezTo>
                    <a:cubicBezTo>
                      <a:pt x="165" y="139"/>
                      <a:pt x="164" y="134"/>
                      <a:pt x="164" y="130"/>
                    </a:cubicBezTo>
                    <a:cubicBezTo>
                      <a:pt x="166" y="134"/>
                      <a:pt x="168" y="138"/>
                      <a:pt x="169" y="141"/>
                    </a:cubicBezTo>
                    <a:cubicBezTo>
                      <a:pt x="169" y="144"/>
                      <a:pt x="169" y="146"/>
                      <a:pt x="169" y="149"/>
                    </a:cubicBezTo>
                    <a:close/>
                    <a:moveTo>
                      <a:pt x="162" y="138"/>
                    </a:moveTo>
                    <a:cubicBezTo>
                      <a:pt x="160" y="134"/>
                      <a:pt x="157" y="131"/>
                      <a:pt x="154" y="128"/>
                    </a:cubicBezTo>
                    <a:cubicBezTo>
                      <a:pt x="154" y="126"/>
                      <a:pt x="154" y="124"/>
                      <a:pt x="153" y="123"/>
                    </a:cubicBezTo>
                    <a:cubicBezTo>
                      <a:pt x="152" y="118"/>
                      <a:pt x="152" y="114"/>
                      <a:pt x="151" y="109"/>
                    </a:cubicBezTo>
                    <a:cubicBezTo>
                      <a:pt x="154" y="113"/>
                      <a:pt x="156" y="117"/>
                      <a:pt x="159" y="121"/>
                    </a:cubicBezTo>
                    <a:cubicBezTo>
                      <a:pt x="160" y="122"/>
                      <a:pt x="160" y="124"/>
                      <a:pt x="161" y="125"/>
                    </a:cubicBezTo>
                    <a:cubicBezTo>
                      <a:pt x="161" y="129"/>
                      <a:pt x="162" y="134"/>
                      <a:pt x="162" y="138"/>
                    </a:cubicBezTo>
                    <a:close/>
                    <a:moveTo>
                      <a:pt x="151" y="124"/>
                    </a:moveTo>
                    <a:cubicBezTo>
                      <a:pt x="151" y="124"/>
                      <a:pt x="151" y="124"/>
                      <a:pt x="151" y="124"/>
                    </a:cubicBezTo>
                    <a:cubicBezTo>
                      <a:pt x="147" y="119"/>
                      <a:pt x="142" y="114"/>
                      <a:pt x="138" y="110"/>
                    </a:cubicBezTo>
                    <a:cubicBezTo>
                      <a:pt x="136" y="103"/>
                      <a:pt x="135" y="96"/>
                      <a:pt x="135" y="91"/>
                    </a:cubicBezTo>
                    <a:cubicBezTo>
                      <a:pt x="139" y="95"/>
                      <a:pt x="144" y="99"/>
                      <a:pt x="148" y="105"/>
                    </a:cubicBezTo>
                    <a:cubicBezTo>
                      <a:pt x="149" y="111"/>
                      <a:pt x="150" y="117"/>
                      <a:pt x="151" y="123"/>
                    </a:cubicBezTo>
                    <a:lnTo>
                      <a:pt x="151" y="124"/>
                    </a:lnTo>
                    <a:close/>
                    <a:moveTo>
                      <a:pt x="135" y="107"/>
                    </a:moveTo>
                    <a:cubicBezTo>
                      <a:pt x="129" y="102"/>
                      <a:pt x="124" y="98"/>
                      <a:pt x="120" y="95"/>
                    </a:cubicBezTo>
                    <a:cubicBezTo>
                      <a:pt x="119" y="91"/>
                      <a:pt x="120" y="88"/>
                      <a:pt x="122" y="86"/>
                    </a:cubicBezTo>
                    <a:cubicBezTo>
                      <a:pt x="124" y="85"/>
                      <a:pt x="128" y="86"/>
                      <a:pt x="132" y="88"/>
                    </a:cubicBezTo>
                    <a:cubicBezTo>
                      <a:pt x="132" y="94"/>
                      <a:pt x="133" y="100"/>
                      <a:pt x="135" y="107"/>
                    </a:cubicBezTo>
                    <a:close/>
                    <a:moveTo>
                      <a:pt x="177" y="156"/>
                    </a:moveTo>
                    <a:cubicBezTo>
                      <a:pt x="177" y="156"/>
                      <a:pt x="177" y="155"/>
                      <a:pt x="177" y="155"/>
                    </a:cubicBezTo>
                    <a:cubicBezTo>
                      <a:pt x="177" y="153"/>
                      <a:pt x="177" y="151"/>
                      <a:pt x="177" y="149"/>
                    </a:cubicBezTo>
                    <a:cubicBezTo>
                      <a:pt x="177" y="151"/>
                      <a:pt x="178" y="153"/>
                      <a:pt x="178" y="154"/>
                    </a:cubicBezTo>
                    <a:cubicBezTo>
                      <a:pt x="178" y="155"/>
                      <a:pt x="177" y="156"/>
                      <a:pt x="177" y="156"/>
                    </a:cubicBezTo>
                    <a:close/>
                    <a:moveTo>
                      <a:pt x="174" y="147"/>
                    </a:moveTo>
                    <a:cubicBezTo>
                      <a:pt x="174" y="145"/>
                      <a:pt x="173" y="143"/>
                      <a:pt x="172" y="141"/>
                    </a:cubicBezTo>
                    <a:cubicBezTo>
                      <a:pt x="172" y="137"/>
                      <a:pt x="172" y="133"/>
                      <a:pt x="172" y="128"/>
                    </a:cubicBezTo>
                    <a:cubicBezTo>
                      <a:pt x="174" y="132"/>
                      <a:pt x="175" y="137"/>
                      <a:pt x="176" y="140"/>
                    </a:cubicBezTo>
                    <a:cubicBezTo>
                      <a:pt x="175" y="143"/>
                      <a:pt x="175" y="145"/>
                      <a:pt x="174" y="147"/>
                    </a:cubicBezTo>
                    <a:close/>
                    <a:moveTo>
                      <a:pt x="169" y="136"/>
                    </a:moveTo>
                    <a:cubicBezTo>
                      <a:pt x="168" y="132"/>
                      <a:pt x="166" y="128"/>
                      <a:pt x="163" y="124"/>
                    </a:cubicBezTo>
                    <a:cubicBezTo>
                      <a:pt x="163" y="123"/>
                      <a:pt x="163" y="121"/>
                      <a:pt x="163" y="119"/>
                    </a:cubicBezTo>
                    <a:cubicBezTo>
                      <a:pt x="163" y="115"/>
                      <a:pt x="163" y="110"/>
                      <a:pt x="164" y="106"/>
                    </a:cubicBezTo>
                    <a:cubicBezTo>
                      <a:pt x="166" y="110"/>
                      <a:pt x="167" y="114"/>
                      <a:pt x="169" y="118"/>
                    </a:cubicBezTo>
                    <a:cubicBezTo>
                      <a:pt x="170" y="120"/>
                      <a:pt x="170" y="121"/>
                      <a:pt x="171" y="123"/>
                    </a:cubicBezTo>
                    <a:cubicBezTo>
                      <a:pt x="170" y="127"/>
                      <a:pt x="170" y="131"/>
                      <a:pt x="169" y="136"/>
                    </a:cubicBezTo>
                    <a:close/>
                    <a:moveTo>
                      <a:pt x="161" y="120"/>
                    </a:moveTo>
                    <a:cubicBezTo>
                      <a:pt x="161" y="120"/>
                      <a:pt x="161" y="120"/>
                      <a:pt x="161" y="120"/>
                    </a:cubicBezTo>
                    <a:cubicBezTo>
                      <a:pt x="158" y="114"/>
                      <a:pt x="154" y="109"/>
                      <a:pt x="151" y="104"/>
                    </a:cubicBezTo>
                    <a:cubicBezTo>
                      <a:pt x="150" y="97"/>
                      <a:pt x="150" y="90"/>
                      <a:pt x="151" y="85"/>
                    </a:cubicBezTo>
                    <a:cubicBezTo>
                      <a:pt x="154" y="89"/>
                      <a:pt x="158" y="95"/>
                      <a:pt x="161" y="101"/>
                    </a:cubicBezTo>
                    <a:cubicBezTo>
                      <a:pt x="161" y="107"/>
                      <a:pt x="161" y="113"/>
                      <a:pt x="161" y="119"/>
                    </a:cubicBezTo>
                    <a:lnTo>
                      <a:pt x="161" y="120"/>
                    </a:lnTo>
                    <a:close/>
                    <a:moveTo>
                      <a:pt x="148" y="101"/>
                    </a:moveTo>
                    <a:cubicBezTo>
                      <a:pt x="144" y="95"/>
                      <a:pt x="139" y="90"/>
                      <a:pt x="135" y="87"/>
                    </a:cubicBezTo>
                    <a:cubicBezTo>
                      <a:pt x="136" y="82"/>
                      <a:pt x="137" y="79"/>
                      <a:pt x="139" y="78"/>
                    </a:cubicBezTo>
                    <a:cubicBezTo>
                      <a:pt x="142" y="77"/>
                      <a:pt x="145" y="79"/>
                      <a:pt x="148" y="82"/>
                    </a:cubicBezTo>
                    <a:cubicBezTo>
                      <a:pt x="147" y="87"/>
                      <a:pt x="147" y="94"/>
                      <a:pt x="148" y="101"/>
                    </a:cubicBezTo>
                    <a:close/>
                    <a:moveTo>
                      <a:pt x="181" y="156"/>
                    </a:moveTo>
                    <a:cubicBezTo>
                      <a:pt x="181" y="156"/>
                      <a:pt x="181" y="155"/>
                      <a:pt x="181" y="155"/>
                    </a:cubicBezTo>
                    <a:cubicBezTo>
                      <a:pt x="181" y="153"/>
                      <a:pt x="182" y="151"/>
                      <a:pt x="182" y="149"/>
                    </a:cubicBezTo>
                    <a:cubicBezTo>
                      <a:pt x="182" y="151"/>
                      <a:pt x="182" y="153"/>
                      <a:pt x="182" y="155"/>
                    </a:cubicBezTo>
                    <a:cubicBezTo>
                      <a:pt x="182" y="155"/>
                      <a:pt x="182" y="156"/>
                      <a:pt x="181" y="156"/>
                    </a:cubicBezTo>
                    <a:close/>
                    <a:moveTo>
                      <a:pt x="180" y="147"/>
                    </a:moveTo>
                    <a:cubicBezTo>
                      <a:pt x="180" y="145"/>
                      <a:pt x="179" y="143"/>
                      <a:pt x="178" y="140"/>
                    </a:cubicBezTo>
                    <a:cubicBezTo>
                      <a:pt x="179" y="136"/>
                      <a:pt x="180" y="132"/>
                      <a:pt x="181" y="128"/>
                    </a:cubicBezTo>
                    <a:cubicBezTo>
                      <a:pt x="182" y="132"/>
                      <a:pt x="182" y="137"/>
                      <a:pt x="182" y="141"/>
                    </a:cubicBezTo>
                    <a:cubicBezTo>
                      <a:pt x="182" y="143"/>
                      <a:pt x="181" y="145"/>
                      <a:pt x="180" y="147"/>
                    </a:cubicBezTo>
                    <a:close/>
                    <a:moveTo>
                      <a:pt x="177" y="135"/>
                    </a:moveTo>
                    <a:cubicBezTo>
                      <a:pt x="176" y="131"/>
                      <a:pt x="175" y="127"/>
                      <a:pt x="173" y="123"/>
                    </a:cubicBezTo>
                    <a:cubicBezTo>
                      <a:pt x="173" y="121"/>
                      <a:pt x="174" y="119"/>
                      <a:pt x="174" y="118"/>
                    </a:cubicBezTo>
                    <a:cubicBezTo>
                      <a:pt x="175" y="113"/>
                      <a:pt x="176" y="109"/>
                      <a:pt x="177" y="104"/>
                    </a:cubicBezTo>
                    <a:cubicBezTo>
                      <a:pt x="178" y="109"/>
                      <a:pt x="179" y="113"/>
                      <a:pt x="180" y="118"/>
                    </a:cubicBezTo>
                    <a:cubicBezTo>
                      <a:pt x="180" y="119"/>
                      <a:pt x="180" y="121"/>
                      <a:pt x="181" y="122"/>
                    </a:cubicBezTo>
                    <a:cubicBezTo>
                      <a:pt x="179" y="127"/>
                      <a:pt x="178" y="131"/>
                      <a:pt x="177" y="135"/>
                    </a:cubicBezTo>
                    <a:close/>
                    <a:moveTo>
                      <a:pt x="171" y="118"/>
                    </a:moveTo>
                    <a:cubicBezTo>
                      <a:pt x="171" y="118"/>
                      <a:pt x="171" y="118"/>
                      <a:pt x="171" y="118"/>
                    </a:cubicBezTo>
                    <a:cubicBezTo>
                      <a:pt x="169" y="112"/>
                      <a:pt x="167" y="106"/>
                      <a:pt x="164" y="101"/>
                    </a:cubicBezTo>
                    <a:cubicBezTo>
                      <a:pt x="165" y="93"/>
                      <a:pt x="166" y="87"/>
                      <a:pt x="168" y="82"/>
                    </a:cubicBezTo>
                    <a:cubicBezTo>
                      <a:pt x="170" y="86"/>
                      <a:pt x="173" y="92"/>
                      <a:pt x="175" y="100"/>
                    </a:cubicBezTo>
                    <a:cubicBezTo>
                      <a:pt x="174" y="105"/>
                      <a:pt x="172" y="111"/>
                      <a:pt x="171" y="117"/>
                    </a:cubicBezTo>
                    <a:lnTo>
                      <a:pt x="171" y="118"/>
                    </a:lnTo>
                    <a:close/>
                    <a:moveTo>
                      <a:pt x="162" y="97"/>
                    </a:moveTo>
                    <a:cubicBezTo>
                      <a:pt x="159" y="90"/>
                      <a:pt x="155" y="85"/>
                      <a:pt x="152" y="81"/>
                    </a:cubicBezTo>
                    <a:cubicBezTo>
                      <a:pt x="153" y="76"/>
                      <a:pt x="155" y="73"/>
                      <a:pt x="157" y="73"/>
                    </a:cubicBezTo>
                    <a:cubicBezTo>
                      <a:pt x="160" y="72"/>
                      <a:pt x="162" y="74"/>
                      <a:pt x="165" y="78"/>
                    </a:cubicBezTo>
                    <a:cubicBezTo>
                      <a:pt x="164" y="83"/>
                      <a:pt x="163" y="89"/>
                      <a:pt x="162" y="97"/>
                    </a:cubicBezTo>
                    <a:close/>
                    <a:moveTo>
                      <a:pt x="185" y="157"/>
                    </a:moveTo>
                    <a:cubicBezTo>
                      <a:pt x="185" y="157"/>
                      <a:pt x="185" y="156"/>
                      <a:pt x="185" y="156"/>
                    </a:cubicBezTo>
                    <a:cubicBezTo>
                      <a:pt x="186" y="154"/>
                      <a:pt x="187" y="152"/>
                      <a:pt x="188" y="150"/>
                    </a:cubicBezTo>
                    <a:cubicBezTo>
                      <a:pt x="187" y="152"/>
                      <a:pt x="187" y="154"/>
                      <a:pt x="186" y="156"/>
                    </a:cubicBezTo>
                    <a:cubicBezTo>
                      <a:pt x="186" y="156"/>
                      <a:pt x="185" y="157"/>
                      <a:pt x="185" y="157"/>
                    </a:cubicBezTo>
                    <a:close/>
                    <a:moveTo>
                      <a:pt x="185" y="148"/>
                    </a:moveTo>
                    <a:cubicBezTo>
                      <a:pt x="185" y="146"/>
                      <a:pt x="185" y="143"/>
                      <a:pt x="185" y="141"/>
                    </a:cubicBezTo>
                    <a:cubicBezTo>
                      <a:pt x="187" y="137"/>
                      <a:pt x="188" y="133"/>
                      <a:pt x="190" y="129"/>
                    </a:cubicBezTo>
                    <a:cubicBezTo>
                      <a:pt x="190" y="134"/>
                      <a:pt x="190" y="138"/>
                      <a:pt x="189" y="142"/>
                    </a:cubicBezTo>
                    <a:cubicBezTo>
                      <a:pt x="188" y="144"/>
                      <a:pt x="187" y="146"/>
                      <a:pt x="185" y="148"/>
                    </a:cubicBezTo>
                    <a:close/>
                    <a:moveTo>
                      <a:pt x="185" y="135"/>
                    </a:moveTo>
                    <a:cubicBezTo>
                      <a:pt x="184" y="131"/>
                      <a:pt x="184" y="127"/>
                      <a:pt x="183" y="123"/>
                    </a:cubicBezTo>
                    <a:cubicBezTo>
                      <a:pt x="183" y="121"/>
                      <a:pt x="184" y="119"/>
                      <a:pt x="185" y="118"/>
                    </a:cubicBezTo>
                    <a:cubicBezTo>
                      <a:pt x="186" y="113"/>
                      <a:pt x="188" y="109"/>
                      <a:pt x="189" y="105"/>
                    </a:cubicBezTo>
                    <a:cubicBezTo>
                      <a:pt x="190" y="110"/>
                      <a:pt x="190" y="114"/>
                      <a:pt x="190" y="119"/>
                    </a:cubicBezTo>
                    <a:cubicBezTo>
                      <a:pt x="190" y="121"/>
                      <a:pt x="190" y="122"/>
                      <a:pt x="190" y="124"/>
                    </a:cubicBezTo>
                    <a:cubicBezTo>
                      <a:pt x="188" y="128"/>
                      <a:pt x="186" y="131"/>
                      <a:pt x="185" y="135"/>
                    </a:cubicBezTo>
                    <a:close/>
                    <a:moveTo>
                      <a:pt x="182" y="118"/>
                    </a:moveTo>
                    <a:cubicBezTo>
                      <a:pt x="182" y="117"/>
                      <a:pt x="182" y="117"/>
                      <a:pt x="182" y="117"/>
                    </a:cubicBezTo>
                    <a:cubicBezTo>
                      <a:pt x="181" y="111"/>
                      <a:pt x="179" y="105"/>
                      <a:pt x="178" y="100"/>
                    </a:cubicBezTo>
                    <a:cubicBezTo>
                      <a:pt x="180" y="92"/>
                      <a:pt x="182" y="86"/>
                      <a:pt x="185" y="81"/>
                    </a:cubicBezTo>
                    <a:cubicBezTo>
                      <a:pt x="186" y="86"/>
                      <a:pt x="188" y="93"/>
                      <a:pt x="189" y="100"/>
                    </a:cubicBezTo>
                    <a:cubicBezTo>
                      <a:pt x="187" y="106"/>
                      <a:pt x="184" y="111"/>
                      <a:pt x="182" y="117"/>
                    </a:cubicBezTo>
                    <a:lnTo>
                      <a:pt x="182" y="118"/>
                    </a:lnTo>
                    <a:close/>
                    <a:moveTo>
                      <a:pt x="176" y="95"/>
                    </a:moveTo>
                    <a:cubicBezTo>
                      <a:pt x="174" y="88"/>
                      <a:pt x="172" y="82"/>
                      <a:pt x="169" y="78"/>
                    </a:cubicBezTo>
                    <a:cubicBezTo>
                      <a:pt x="171" y="73"/>
                      <a:pt x="174" y="71"/>
                      <a:pt x="176" y="71"/>
                    </a:cubicBezTo>
                    <a:cubicBezTo>
                      <a:pt x="179" y="71"/>
                      <a:pt x="181" y="73"/>
                      <a:pt x="183" y="77"/>
                    </a:cubicBezTo>
                    <a:cubicBezTo>
                      <a:pt x="181" y="82"/>
                      <a:pt x="178" y="88"/>
                      <a:pt x="176" y="95"/>
                    </a:cubicBezTo>
                    <a:close/>
                    <a:moveTo>
                      <a:pt x="189" y="159"/>
                    </a:moveTo>
                    <a:cubicBezTo>
                      <a:pt x="189" y="158"/>
                      <a:pt x="189" y="158"/>
                      <a:pt x="189" y="157"/>
                    </a:cubicBezTo>
                    <a:cubicBezTo>
                      <a:pt x="190" y="156"/>
                      <a:pt x="191" y="154"/>
                      <a:pt x="192" y="152"/>
                    </a:cubicBezTo>
                    <a:cubicBezTo>
                      <a:pt x="192" y="154"/>
                      <a:pt x="191" y="156"/>
                      <a:pt x="190" y="158"/>
                    </a:cubicBezTo>
                    <a:cubicBezTo>
                      <a:pt x="190" y="158"/>
                      <a:pt x="189" y="158"/>
                      <a:pt x="189" y="159"/>
                    </a:cubicBezTo>
                    <a:close/>
                    <a:moveTo>
                      <a:pt x="191" y="150"/>
                    </a:moveTo>
                    <a:cubicBezTo>
                      <a:pt x="191" y="148"/>
                      <a:pt x="191" y="145"/>
                      <a:pt x="192" y="143"/>
                    </a:cubicBezTo>
                    <a:cubicBezTo>
                      <a:pt x="194" y="139"/>
                      <a:pt x="196" y="136"/>
                      <a:pt x="198" y="132"/>
                    </a:cubicBezTo>
                    <a:cubicBezTo>
                      <a:pt x="198" y="137"/>
                      <a:pt x="196" y="141"/>
                      <a:pt x="195" y="144"/>
                    </a:cubicBezTo>
                    <a:cubicBezTo>
                      <a:pt x="194" y="146"/>
                      <a:pt x="192" y="148"/>
                      <a:pt x="191" y="150"/>
                    </a:cubicBezTo>
                    <a:close/>
                    <a:moveTo>
                      <a:pt x="192" y="137"/>
                    </a:moveTo>
                    <a:cubicBezTo>
                      <a:pt x="192" y="133"/>
                      <a:pt x="193" y="129"/>
                      <a:pt x="193" y="124"/>
                    </a:cubicBezTo>
                    <a:cubicBezTo>
                      <a:pt x="193" y="123"/>
                      <a:pt x="194" y="121"/>
                      <a:pt x="195" y="120"/>
                    </a:cubicBezTo>
                    <a:cubicBezTo>
                      <a:pt x="197" y="116"/>
                      <a:pt x="200" y="112"/>
                      <a:pt x="202" y="108"/>
                    </a:cubicBezTo>
                    <a:cubicBezTo>
                      <a:pt x="202" y="113"/>
                      <a:pt x="201" y="117"/>
                      <a:pt x="200" y="122"/>
                    </a:cubicBezTo>
                    <a:cubicBezTo>
                      <a:pt x="200" y="124"/>
                      <a:pt x="200" y="125"/>
                      <a:pt x="200" y="127"/>
                    </a:cubicBezTo>
                    <a:cubicBezTo>
                      <a:pt x="197" y="130"/>
                      <a:pt x="194" y="134"/>
                      <a:pt x="192" y="137"/>
                    </a:cubicBezTo>
                    <a:close/>
                    <a:moveTo>
                      <a:pt x="193" y="119"/>
                    </a:move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3"/>
                      <a:pt x="192" y="106"/>
                      <a:pt x="192" y="101"/>
                    </a:cubicBezTo>
                    <a:cubicBezTo>
                      <a:pt x="195" y="94"/>
                      <a:pt x="198" y="88"/>
                      <a:pt x="202" y="84"/>
                    </a:cubicBezTo>
                    <a:cubicBezTo>
                      <a:pt x="202" y="89"/>
                      <a:pt x="203" y="96"/>
                      <a:pt x="202" y="103"/>
                    </a:cubicBezTo>
                    <a:cubicBezTo>
                      <a:pt x="199" y="108"/>
                      <a:pt x="196" y="113"/>
                      <a:pt x="193" y="119"/>
                    </a:cubicBezTo>
                    <a:close/>
                    <a:moveTo>
                      <a:pt x="191" y="96"/>
                    </a:moveTo>
                    <a:cubicBezTo>
                      <a:pt x="190" y="89"/>
                      <a:pt x="189" y="83"/>
                      <a:pt x="187" y="78"/>
                    </a:cubicBezTo>
                    <a:cubicBezTo>
                      <a:pt x="190" y="74"/>
                      <a:pt x="192" y="72"/>
                      <a:pt x="195" y="72"/>
                    </a:cubicBezTo>
                    <a:cubicBezTo>
                      <a:pt x="197" y="72"/>
                      <a:pt x="199" y="75"/>
                      <a:pt x="200" y="80"/>
                    </a:cubicBezTo>
                    <a:cubicBezTo>
                      <a:pt x="197" y="84"/>
                      <a:pt x="194" y="90"/>
                      <a:pt x="191" y="96"/>
                    </a:cubicBezTo>
                    <a:close/>
                    <a:moveTo>
                      <a:pt x="192" y="161"/>
                    </a:moveTo>
                    <a:cubicBezTo>
                      <a:pt x="192" y="160"/>
                      <a:pt x="193" y="160"/>
                      <a:pt x="193" y="160"/>
                    </a:cubicBezTo>
                    <a:cubicBezTo>
                      <a:pt x="194" y="158"/>
                      <a:pt x="195" y="157"/>
                      <a:pt x="197" y="155"/>
                    </a:cubicBezTo>
                    <a:cubicBezTo>
                      <a:pt x="196" y="157"/>
                      <a:pt x="195" y="159"/>
                      <a:pt x="193" y="160"/>
                    </a:cubicBezTo>
                    <a:cubicBezTo>
                      <a:pt x="193" y="160"/>
                      <a:pt x="193" y="161"/>
                      <a:pt x="192" y="161"/>
                    </a:cubicBezTo>
                    <a:close/>
                    <a:moveTo>
                      <a:pt x="195" y="152"/>
                    </a:moveTo>
                    <a:cubicBezTo>
                      <a:pt x="196" y="150"/>
                      <a:pt x="197" y="148"/>
                      <a:pt x="198" y="146"/>
                    </a:cubicBezTo>
                    <a:cubicBezTo>
                      <a:pt x="200" y="143"/>
                      <a:pt x="203" y="140"/>
                      <a:pt x="206" y="136"/>
                    </a:cubicBezTo>
                    <a:cubicBezTo>
                      <a:pt x="205" y="141"/>
                      <a:pt x="203" y="144"/>
                      <a:pt x="201" y="148"/>
                    </a:cubicBezTo>
                    <a:cubicBezTo>
                      <a:pt x="199" y="149"/>
                      <a:pt x="197" y="151"/>
                      <a:pt x="195" y="152"/>
                    </a:cubicBezTo>
                    <a:close/>
                    <a:moveTo>
                      <a:pt x="199" y="140"/>
                    </a:moveTo>
                    <a:cubicBezTo>
                      <a:pt x="200" y="136"/>
                      <a:pt x="201" y="132"/>
                      <a:pt x="202" y="128"/>
                    </a:cubicBezTo>
                    <a:cubicBezTo>
                      <a:pt x="203" y="126"/>
                      <a:pt x="204" y="125"/>
                      <a:pt x="205" y="124"/>
                    </a:cubicBezTo>
                    <a:cubicBezTo>
                      <a:pt x="208" y="120"/>
                      <a:pt x="211" y="117"/>
                      <a:pt x="214" y="114"/>
                    </a:cubicBezTo>
                    <a:cubicBezTo>
                      <a:pt x="213" y="118"/>
                      <a:pt x="212" y="122"/>
                      <a:pt x="210" y="127"/>
                    </a:cubicBezTo>
                    <a:cubicBezTo>
                      <a:pt x="209" y="128"/>
                      <a:pt x="209" y="130"/>
                      <a:pt x="208" y="131"/>
                    </a:cubicBezTo>
                    <a:cubicBezTo>
                      <a:pt x="205" y="134"/>
                      <a:pt x="202" y="137"/>
                      <a:pt x="199" y="140"/>
                    </a:cubicBezTo>
                    <a:close/>
                    <a:moveTo>
                      <a:pt x="203" y="123"/>
                    </a:moveTo>
                    <a:cubicBezTo>
                      <a:pt x="203" y="122"/>
                      <a:pt x="203" y="122"/>
                      <a:pt x="203" y="122"/>
                    </a:cubicBezTo>
                    <a:cubicBezTo>
                      <a:pt x="204" y="116"/>
                      <a:pt x="205" y="110"/>
                      <a:pt x="205" y="104"/>
                    </a:cubicBezTo>
                    <a:cubicBezTo>
                      <a:pt x="209" y="98"/>
                      <a:pt x="214" y="93"/>
                      <a:pt x="218" y="90"/>
                    </a:cubicBezTo>
                    <a:cubicBezTo>
                      <a:pt x="218" y="95"/>
                      <a:pt x="217" y="101"/>
                      <a:pt x="215" y="109"/>
                    </a:cubicBezTo>
                    <a:cubicBezTo>
                      <a:pt x="211" y="113"/>
                      <a:pt x="207" y="117"/>
                      <a:pt x="203" y="122"/>
                    </a:cubicBezTo>
                    <a:lnTo>
                      <a:pt x="203" y="123"/>
                    </a:lnTo>
                    <a:close/>
                    <a:moveTo>
                      <a:pt x="205" y="99"/>
                    </a:moveTo>
                    <a:cubicBezTo>
                      <a:pt x="205" y="92"/>
                      <a:pt x="205" y="86"/>
                      <a:pt x="205" y="81"/>
                    </a:cubicBezTo>
                    <a:cubicBezTo>
                      <a:pt x="208" y="77"/>
                      <a:pt x="211" y="76"/>
                      <a:pt x="213" y="77"/>
                    </a:cubicBezTo>
                    <a:cubicBezTo>
                      <a:pt x="215" y="77"/>
                      <a:pt x="217" y="80"/>
                      <a:pt x="217" y="85"/>
                    </a:cubicBezTo>
                    <a:cubicBezTo>
                      <a:pt x="213" y="89"/>
                      <a:pt x="209" y="94"/>
                      <a:pt x="205" y="99"/>
                    </a:cubicBezTo>
                    <a:close/>
                    <a:moveTo>
                      <a:pt x="195" y="164"/>
                    </a:moveTo>
                    <a:cubicBezTo>
                      <a:pt x="195" y="163"/>
                      <a:pt x="196" y="163"/>
                      <a:pt x="196" y="162"/>
                    </a:cubicBezTo>
                    <a:cubicBezTo>
                      <a:pt x="197" y="161"/>
                      <a:pt x="199" y="160"/>
                      <a:pt x="200" y="159"/>
                    </a:cubicBezTo>
                    <a:cubicBezTo>
                      <a:pt x="199" y="160"/>
                      <a:pt x="198" y="162"/>
                      <a:pt x="197" y="163"/>
                    </a:cubicBezTo>
                    <a:cubicBezTo>
                      <a:pt x="196" y="163"/>
                      <a:pt x="195" y="163"/>
                      <a:pt x="195" y="164"/>
                    </a:cubicBezTo>
                    <a:close/>
                    <a:moveTo>
                      <a:pt x="200" y="156"/>
                    </a:moveTo>
                    <a:cubicBezTo>
                      <a:pt x="201" y="154"/>
                      <a:pt x="202" y="152"/>
                      <a:pt x="203" y="150"/>
                    </a:cubicBezTo>
                    <a:cubicBezTo>
                      <a:pt x="206" y="147"/>
                      <a:pt x="210" y="145"/>
                      <a:pt x="213" y="142"/>
                    </a:cubicBezTo>
                    <a:cubicBezTo>
                      <a:pt x="211" y="146"/>
                      <a:pt x="208" y="149"/>
                      <a:pt x="206" y="152"/>
                    </a:cubicBezTo>
                    <a:cubicBezTo>
                      <a:pt x="204" y="154"/>
                      <a:pt x="202" y="155"/>
                      <a:pt x="200" y="156"/>
                    </a:cubicBezTo>
                    <a:close/>
                    <a:moveTo>
                      <a:pt x="206" y="144"/>
                    </a:moveTo>
                    <a:cubicBezTo>
                      <a:pt x="207" y="141"/>
                      <a:pt x="209" y="137"/>
                      <a:pt x="210" y="133"/>
                    </a:cubicBezTo>
                    <a:cubicBezTo>
                      <a:pt x="212" y="131"/>
                      <a:pt x="213" y="130"/>
                      <a:pt x="214" y="129"/>
                    </a:cubicBezTo>
                    <a:cubicBezTo>
                      <a:pt x="218" y="126"/>
                      <a:pt x="221" y="123"/>
                      <a:pt x="225" y="121"/>
                    </a:cubicBezTo>
                    <a:cubicBezTo>
                      <a:pt x="223" y="125"/>
                      <a:pt x="221" y="129"/>
                      <a:pt x="219" y="133"/>
                    </a:cubicBezTo>
                    <a:cubicBezTo>
                      <a:pt x="218" y="134"/>
                      <a:pt x="217" y="136"/>
                      <a:pt x="216" y="137"/>
                    </a:cubicBezTo>
                    <a:cubicBezTo>
                      <a:pt x="212" y="140"/>
                      <a:pt x="209" y="142"/>
                      <a:pt x="206" y="144"/>
                    </a:cubicBezTo>
                    <a:close/>
                    <a:moveTo>
                      <a:pt x="212" y="128"/>
                    </a:moveTo>
                    <a:cubicBezTo>
                      <a:pt x="212" y="128"/>
                      <a:pt x="212" y="128"/>
                      <a:pt x="212" y="128"/>
                    </a:cubicBezTo>
                    <a:cubicBezTo>
                      <a:pt x="214" y="122"/>
                      <a:pt x="216" y="116"/>
                      <a:pt x="217" y="110"/>
                    </a:cubicBezTo>
                    <a:cubicBezTo>
                      <a:pt x="223" y="105"/>
                      <a:pt x="228" y="101"/>
                      <a:pt x="232" y="98"/>
                    </a:cubicBezTo>
                    <a:cubicBezTo>
                      <a:pt x="232" y="103"/>
                      <a:pt x="230" y="109"/>
                      <a:pt x="227" y="116"/>
                    </a:cubicBezTo>
                    <a:cubicBezTo>
                      <a:pt x="222" y="120"/>
                      <a:pt x="217" y="123"/>
                      <a:pt x="212" y="128"/>
                    </a:cubicBezTo>
                    <a:close/>
                    <a:moveTo>
                      <a:pt x="219" y="105"/>
                    </a:moveTo>
                    <a:cubicBezTo>
                      <a:pt x="220" y="99"/>
                      <a:pt x="221" y="92"/>
                      <a:pt x="221" y="87"/>
                    </a:cubicBezTo>
                    <a:cubicBezTo>
                      <a:pt x="225" y="84"/>
                      <a:pt x="228" y="83"/>
                      <a:pt x="230" y="84"/>
                    </a:cubicBezTo>
                    <a:cubicBezTo>
                      <a:pt x="232" y="85"/>
                      <a:pt x="233" y="89"/>
                      <a:pt x="233" y="93"/>
                    </a:cubicBezTo>
                    <a:cubicBezTo>
                      <a:pt x="229" y="96"/>
                      <a:pt x="224" y="100"/>
                      <a:pt x="219" y="105"/>
                    </a:cubicBezTo>
                    <a:close/>
                    <a:moveTo>
                      <a:pt x="197" y="167"/>
                    </a:moveTo>
                    <a:cubicBezTo>
                      <a:pt x="198" y="166"/>
                      <a:pt x="198" y="166"/>
                      <a:pt x="198" y="166"/>
                    </a:cubicBezTo>
                    <a:cubicBezTo>
                      <a:pt x="200" y="165"/>
                      <a:pt x="202" y="164"/>
                      <a:pt x="204" y="163"/>
                    </a:cubicBezTo>
                    <a:cubicBezTo>
                      <a:pt x="202" y="164"/>
                      <a:pt x="200" y="165"/>
                      <a:pt x="199" y="166"/>
                    </a:cubicBezTo>
                    <a:cubicBezTo>
                      <a:pt x="198" y="167"/>
                      <a:pt x="198" y="167"/>
                      <a:pt x="197" y="167"/>
                    </a:cubicBezTo>
                    <a:close/>
                    <a:moveTo>
                      <a:pt x="203" y="160"/>
                    </a:moveTo>
                    <a:cubicBezTo>
                      <a:pt x="205" y="158"/>
                      <a:pt x="206" y="156"/>
                      <a:pt x="208" y="154"/>
                    </a:cubicBezTo>
                    <a:cubicBezTo>
                      <a:pt x="211" y="152"/>
                      <a:pt x="215" y="151"/>
                      <a:pt x="219" y="149"/>
                    </a:cubicBezTo>
                    <a:cubicBezTo>
                      <a:pt x="216" y="152"/>
                      <a:pt x="213" y="155"/>
                      <a:pt x="210" y="158"/>
                    </a:cubicBezTo>
                    <a:cubicBezTo>
                      <a:pt x="208" y="158"/>
                      <a:pt x="206" y="159"/>
                      <a:pt x="203" y="160"/>
                    </a:cubicBezTo>
                    <a:close/>
                    <a:moveTo>
                      <a:pt x="211" y="150"/>
                    </a:moveTo>
                    <a:cubicBezTo>
                      <a:pt x="213" y="146"/>
                      <a:pt x="216" y="143"/>
                      <a:pt x="218" y="139"/>
                    </a:cubicBezTo>
                    <a:cubicBezTo>
                      <a:pt x="219" y="138"/>
                      <a:pt x="221" y="137"/>
                      <a:pt x="222" y="136"/>
                    </a:cubicBezTo>
                    <a:cubicBezTo>
                      <a:pt x="226" y="134"/>
                      <a:pt x="230" y="132"/>
                      <a:pt x="234" y="130"/>
                    </a:cubicBezTo>
                    <a:cubicBezTo>
                      <a:pt x="232" y="133"/>
                      <a:pt x="229" y="137"/>
                      <a:pt x="226" y="141"/>
                    </a:cubicBezTo>
                    <a:cubicBezTo>
                      <a:pt x="225" y="142"/>
                      <a:pt x="224" y="143"/>
                      <a:pt x="223" y="144"/>
                    </a:cubicBezTo>
                    <a:cubicBezTo>
                      <a:pt x="219" y="146"/>
                      <a:pt x="215" y="148"/>
                      <a:pt x="211" y="150"/>
                    </a:cubicBezTo>
                    <a:close/>
                    <a:moveTo>
                      <a:pt x="221" y="134"/>
                    </a:moveTo>
                    <a:cubicBezTo>
                      <a:pt x="221" y="134"/>
                      <a:pt x="221" y="134"/>
                      <a:pt x="221" y="134"/>
                    </a:cubicBezTo>
                    <a:cubicBezTo>
                      <a:pt x="224" y="129"/>
                      <a:pt x="226" y="123"/>
                      <a:pt x="229" y="118"/>
                    </a:cubicBezTo>
                    <a:cubicBezTo>
                      <a:pt x="235" y="114"/>
                      <a:pt x="241" y="111"/>
                      <a:pt x="246" y="109"/>
                    </a:cubicBezTo>
                    <a:cubicBezTo>
                      <a:pt x="244" y="114"/>
                      <a:pt x="241" y="119"/>
                      <a:pt x="237" y="126"/>
                    </a:cubicBezTo>
                    <a:cubicBezTo>
                      <a:pt x="232" y="128"/>
                      <a:pt x="226" y="131"/>
                      <a:pt x="221" y="134"/>
                    </a:cubicBezTo>
                    <a:close/>
                    <a:moveTo>
                      <a:pt x="231" y="114"/>
                    </a:moveTo>
                    <a:cubicBezTo>
                      <a:pt x="233" y="107"/>
                      <a:pt x="235" y="101"/>
                      <a:pt x="236" y="96"/>
                    </a:cubicBezTo>
                    <a:cubicBezTo>
                      <a:pt x="241" y="94"/>
                      <a:pt x="244" y="93"/>
                      <a:pt x="246" y="95"/>
                    </a:cubicBezTo>
                    <a:cubicBezTo>
                      <a:pt x="248" y="96"/>
                      <a:pt x="248" y="100"/>
                      <a:pt x="247" y="104"/>
                    </a:cubicBezTo>
                    <a:cubicBezTo>
                      <a:pt x="242" y="106"/>
                      <a:pt x="237" y="110"/>
                      <a:pt x="231" y="114"/>
                    </a:cubicBezTo>
                    <a:close/>
                    <a:moveTo>
                      <a:pt x="199" y="170"/>
                    </a:moveTo>
                    <a:cubicBezTo>
                      <a:pt x="200" y="170"/>
                      <a:pt x="200" y="170"/>
                      <a:pt x="200" y="169"/>
                    </a:cubicBezTo>
                    <a:cubicBezTo>
                      <a:pt x="202" y="169"/>
                      <a:pt x="204" y="168"/>
                      <a:pt x="206" y="168"/>
                    </a:cubicBezTo>
                    <a:cubicBezTo>
                      <a:pt x="204" y="169"/>
                      <a:pt x="202" y="170"/>
                      <a:pt x="201" y="170"/>
                    </a:cubicBezTo>
                    <a:cubicBezTo>
                      <a:pt x="200" y="170"/>
                      <a:pt x="200" y="170"/>
                      <a:pt x="199" y="170"/>
                    </a:cubicBezTo>
                    <a:close/>
                    <a:moveTo>
                      <a:pt x="206" y="165"/>
                    </a:moveTo>
                    <a:cubicBezTo>
                      <a:pt x="208" y="163"/>
                      <a:pt x="210" y="162"/>
                      <a:pt x="212" y="160"/>
                    </a:cubicBezTo>
                    <a:cubicBezTo>
                      <a:pt x="215" y="159"/>
                      <a:pt x="219" y="157"/>
                      <a:pt x="224" y="156"/>
                    </a:cubicBezTo>
                    <a:cubicBezTo>
                      <a:pt x="220" y="159"/>
                      <a:pt x="217" y="161"/>
                      <a:pt x="213" y="163"/>
                    </a:cubicBezTo>
                    <a:cubicBezTo>
                      <a:pt x="211" y="164"/>
                      <a:pt x="209" y="164"/>
                      <a:pt x="206" y="165"/>
                    </a:cubicBezTo>
                    <a:close/>
                    <a:moveTo>
                      <a:pt x="216" y="156"/>
                    </a:moveTo>
                    <a:cubicBezTo>
                      <a:pt x="219" y="153"/>
                      <a:pt x="221" y="150"/>
                      <a:pt x="224" y="146"/>
                    </a:cubicBezTo>
                    <a:cubicBezTo>
                      <a:pt x="226" y="146"/>
                      <a:pt x="227" y="145"/>
                      <a:pt x="229" y="145"/>
                    </a:cubicBezTo>
                    <a:cubicBezTo>
                      <a:pt x="233" y="143"/>
                      <a:pt x="238" y="141"/>
                      <a:pt x="242" y="140"/>
                    </a:cubicBezTo>
                    <a:cubicBezTo>
                      <a:pt x="239" y="143"/>
                      <a:pt x="235" y="147"/>
                      <a:pt x="232" y="150"/>
                    </a:cubicBezTo>
                    <a:cubicBezTo>
                      <a:pt x="231" y="151"/>
                      <a:pt x="229" y="152"/>
                      <a:pt x="228" y="153"/>
                    </a:cubicBezTo>
                    <a:cubicBezTo>
                      <a:pt x="224" y="154"/>
                      <a:pt x="220" y="155"/>
                      <a:pt x="216" y="156"/>
                    </a:cubicBezTo>
                    <a:close/>
                    <a:moveTo>
                      <a:pt x="228" y="143"/>
                    </a:move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32" y="137"/>
                      <a:pt x="235" y="132"/>
                      <a:pt x="239" y="128"/>
                    </a:cubicBezTo>
                    <a:cubicBezTo>
                      <a:pt x="245" y="125"/>
                      <a:pt x="252" y="122"/>
                      <a:pt x="257" y="121"/>
                    </a:cubicBezTo>
                    <a:cubicBezTo>
                      <a:pt x="254" y="126"/>
                      <a:pt x="250" y="131"/>
                      <a:pt x="245" y="137"/>
                    </a:cubicBezTo>
                    <a:cubicBezTo>
                      <a:pt x="240" y="138"/>
                      <a:pt x="234" y="140"/>
                      <a:pt x="228" y="142"/>
                    </a:cubicBezTo>
                    <a:lnTo>
                      <a:pt x="228" y="143"/>
                    </a:lnTo>
                    <a:close/>
                    <a:moveTo>
                      <a:pt x="241" y="124"/>
                    </a:moveTo>
                    <a:cubicBezTo>
                      <a:pt x="245" y="118"/>
                      <a:pt x="248" y="112"/>
                      <a:pt x="250" y="107"/>
                    </a:cubicBezTo>
                    <a:cubicBezTo>
                      <a:pt x="255" y="106"/>
                      <a:pt x="258" y="106"/>
                      <a:pt x="259" y="108"/>
                    </a:cubicBezTo>
                    <a:cubicBezTo>
                      <a:pt x="261" y="110"/>
                      <a:pt x="261" y="113"/>
                      <a:pt x="259" y="117"/>
                    </a:cubicBezTo>
                    <a:cubicBezTo>
                      <a:pt x="254" y="119"/>
                      <a:pt x="248" y="121"/>
                      <a:pt x="241" y="124"/>
                    </a:cubicBezTo>
                    <a:close/>
                    <a:moveTo>
                      <a:pt x="200" y="174"/>
                    </a:moveTo>
                    <a:cubicBezTo>
                      <a:pt x="201" y="174"/>
                      <a:pt x="201" y="174"/>
                      <a:pt x="202" y="173"/>
                    </a:cubicBezTo>
                    <a:cubicBezTo>
                      <a:pt x="203" y="173"/>
                      <a:pt x="205" y="173"/>
                      <a:pt x="207" y="173"/>
                    </a:cubicBezTo>
                    <a:cubicBezTo>
                      <a:pt x="205" y="173"/>
                      <a:pt x="204" y="174"/>
                      <a:pt x="202" y="174"/>
                    </a:cubicBezTo>
                    <a:cubicBezTo>
                      <a:pt x="201" y="174"/>
                      <a:pt x="201" y="174"/>
                      <a:pt x="200" y="174"/>
                    </a:cubicBezTo>
                    <a:close/>
                    <a:moveTo>
                      <a:pt x="208" y="170"/>
                    </a:moveTo>
                    <a:cubicBezTo>
                      <a:pt x="210" y="169"/>
                      <a:pt x="212" y="167"/>
                      <a:pt x="214" y="166"/>
                    </a:cubicBezTo>
                    <a:cubicBezTo>
                      <a:pt x="218" y="165"/>
                      <a:pt x="222" y="165"/>
                      <a:pt x="227" y="165"/>
                    </a:cubicBezTo>
                    <a:cubicBezTo>
                      <a:pt x="223" y="167"/>
                      <a:pt x="219" y="168"/>
                      <a:pt x="215" y="170"/>
                    </a:cubicBezTo>
                    <a:cubicBezTo>
                      <a:pt x="213" y="170"/>
                      <a:pt x="211" y="170"/>
                      <a:pt x="208" y="170"/>
                    </a:cubicBezTo>
                    <a:close/>
                    <a:moveTo>
                      <a:pt x="219" y="163"/>
                    </a:moveTo>
                    <a:cubicBezTo>
                      <a:pt x="222" y="160"/>
                      <a:pt x="226" y="158"/>
                      <a:pt x="229" y="155"/>
                    </a:cubicBezTo>
                    <a:cubicBezTo>
                      <a:pt x="231" y="155"/>
                      <a:pt x="232" y="154"/>
                      <a:pt x="234" y="154"/>
                    </a:cubicBezTo>
                    <a:cubicBezTo>
                      <a:pt x="239" y="153"/>
                      <a:pt x="243" y="152"/>
                      <a:pt x="247" y="152"/>
                    </a:cubicBezTo>
                    <a:cubicBezTo>
                      <a:pt x="244" y="154"/>
                      <a:pt x="240" y="157"/>
                      <a:pt x="236" y="159"/>
                    </a:cubicBezTo>
                    <a:cubicBezTo>
                      <a:pt x="235" y="160"/>
                      <a:pt x="233" y="161"/>
                      <a:pt x="232" y="162"/>
                    </a:cubicBezTo>
                    <a:cubicBezTo>
                      <a:pt x="227" y="162"/>
                      <a:pt x="223" y="162"/>
                      <a:pt x="219" y="163"/>
                    </a:cubicBezTo>
                    <a:close/>
                    <a:moveTo>
                      <a:pt x="233" y="152"/>
                    </a:moveTo>
                    <a:cubicBezTo>
                      <a:pt x="233" y="152"/>
                      <a:pt x="233" y="152"/>
                      <a:pt x="233" y="152"/>
                    </a:cubicBezTo>
                    <a:cubicBezTo>
                      <a:pt x="238" y="147"/>
                      <a:pt x="243" y="143"/>
                      <a:pt x="247" y="139"/>
                    </a:cubicBezTo>
                    <a:cubicBezTo>
                      <a:pt x="254" y="137"/>
                      <a:pt x="260" y="136"/>
                      <a:pt x="266" y="136"/>
                    </a:cubicBezTo>
                    <a:cubicBezTo>
                      <a:pt x="262" y="140"/>
                      <a:pt x="257" y="144"/>
                      <a:pt x="251" y="149"/>
                    </a:cubicBezTo>
                    <a:cubicBezTo>
                      <a:pt x="246" y="150"/>
                      <a:pt x="240" y="150"/>
                      <a:pt x="233" y="152"/>
                    </a:cubicBezTo>
                    <a:close/>
                    <a:moveTo>
                      <a:pt x="250" y="135"/>
                    </a:moveTo>
                    <a:cubicBezTo>
                      <a:pt x="255" y="130"/>
                      <a:pt x="258" y="125"/>
                      <a:pt x="261" y="121"/>
                    </a:cubicBezTo>
                    <a:cubicBezTo>
                      <a:pt x="266" y="120"/>
                      <a:pt x="269" y="121"/>
                      <a:pt x="271" y="123"/>
                    </a:cubicBezTo>
                    <a:cubicBezTo>
                      <a:pt x="272" y="125"/>
                      <a:pt x="271" y="128"/>
                      <a:pt x="268" y="132"/>
                    </a:cubicBezTo>
                    <a:cubicBezTo>
                      <a:pt x="263" y="133"/>
                      <a:pt x="257" y="134"/>
                      <a:pt x="250" y="135"/>
                    </a:cubicBezTo>
                    <a:close/>
                    <a:moveTo>
                      <a:pt x="201" y="178"/>
                    </a:moveTo>
                    <a:cubicBezTo>
                      <a:pt x="201" y="178"/>
                      <a:pt x="202" y="178"/>
                      <a:pt x="202" y="178"/>
                    </a:cubicBezTo>
                    <a:cubicBezTo>
                      <a:pt x="204" y="178"/>
                      <a:pt x="206" y="178"/>
                      <a:pt x="208" y="178"/>
                    </a:cubicBezTo>
                    <a:cubicBezTo>
                      <a:pt x="206" y="178"/>
                      <a:pt x="204" y="178"/>
                      <a:pt x="202" y="179"/>
                    </a:cubicBezTo>
                    <a:cubicBezTo>
                      <a:pt x="202" y="178"/>
                      <a:pt x="201" y="178"/>
                      <a:pt x="201" y="178"/>
                    </a:cubicBezTo>
                    <a:close/>
                    <a:moveTo>
                      <a:pt x="209" y="175"/>
                    </a:moveTo>
                    <a:cubicBezTo>
                      <a:pt x="212" y="174"/>
                      <a:pt x="214" y="174"/>
                      <a:pt x="216" y="173"/>
                    </a:cubicBezTo>
                    <a:cubicBezTo>
                      <a:pt x="220" y="173"/>
                      <a:pt x="224" y="173"/>
                      <a:pt x="229" y="173"/>
                    </a:cubicBezTo>
                    <a:cubicBezTo>
                      <a:pt x="224" y="175"/>
                      <a:pt x="220" y="176"/>
                      <a:pt x="216" y="176"/>
                    </a:cubicBezTo>
                    <a:cubicBezTo>
                      <a:pt x="214" y="176"/>
                      <a:pt x="212" y="176"/>
                      <a:pt x="209" y="175"/>
                    </a:cubicBezTo>
                    <a:close/>
                    <a:moveTo>
                      <a:pt x="221" y="170"/>
                    </a:moveTo>
                    <a:cubicBezTo>
                      <a:pt x="225" y="168"/>
                      <a:pt x="229" y="166"/>
                      <a:pt x="233" y="164"/>
                    </a:cubicBezTo>
                    <a:cubicBezTo>
                      <a:pt x="234" y="164"/>
                      <a:pt x="236" y="164"/>
                      <a:pt x="237" y="164"/>
                    </a:cubicBezTo>
                    <a:cubicBezTo>
                      <a:pt x="242" y="164"/>
                      <a:pt x="247" y="164"/>
                      <a:pt x="251" y="164"/>
                    </a:cubicBezTo>
                    <a:cubicBezTo>
                      <a:pt x="247" y="166"/>
                      <a:pt x="243" y="168"/>
                      <a:pt x="238" y="170"/>
                    </a:cubicBezTo>
                    <a:cubicBezTo>
                      <a:pt x="237" y="170"/>
                      <a:pt x="235" y="171"/>
                      <a:pt x="234" y="171"/>
                    </a:cubicBezTo>
                    <a:cubicBezTo>
                      <a:pt x="230" y="171"/>
                      <a:pt x="225" y="170"/>
                      <a:pt x="221" y="170"/>
                    </a:cubicBezTo>
                    <a:close/>
                    <a:moveTo>
                      <a:pt x="237" y="162"/>
                    </a:move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3" y="158"/>
                      <a:pt x="248" y="155"/>
                      <a:pt x="252" y="151"/>
                    </a:cubicBezTo>
                    <a:cubicBezTo>
                      <a:pt x="260" y="151"/>
                      <a:pt x="267" y="151"/>
                      <a:pt x="272" y="152"/>
                    </a:cubicBezTo>
                    <a:cubicBezTo>
                      <a:pt x="268" y="155"/>
                      <a:pt x="262" y="159"/>
                      <a:pt x="256" y="162"/>
                    </a:cubicBezTo>
                    <a:cubicBezTo>
                      <a:pt x="250" y="162"/>
                      <a:pt x="244" y="162"/>
                      <a:pt x="237" y="162"/>
                    </a:cubicBezTo>
                    <a:close/>
                    <a:moveTo>
                      <a:pt x="256" y="149"/>
                    </a:moveTo>
                    <a:cubicBezTo>
                      <a:pt x="262" y="144"/>
                      <a:pt x="267" y="140"/>
                      <a:pt x="270" y="136"/>
                    </a:cubicBezTo>
                    <a:cubicBezTo>
                      <a:pt x="275" y="136"/>
                      <a:pt x="278" y="138"/>
                      <a:pt x="279" y="140"/>
                    </a:cubicBezTo>
                    <a:cubicBezTo>
                      <a:pt x="280" y="142"/>
                      <a:pt x="278" y="145"/>
                      <a:pt x="275" y="149"/>
                    </a:cubicBezTo>
                    <a:cubicBezTo>
                      <a:pt x="270" y="148"/>
                      <a:pt x="263" y="148"/>
                      <a:pt x="256" y="149"/>
                    </a:cubicBezTo>
                    <a:close/>
                    <a:moveTo>
                      <a:pt x="201" y="182"/>
                    </a:moveTo>
                    <a:cubicBezTo>
                      <a:pt x="201" y="182"/>
                      <a:pt x="202" y="182"/>
                      <a:pt x="202" y="182"/>
                    </a:cubicBezTo>
                    <a:cubicBezTo>
                      <a:pt x="204" y="182"/>
                      <a:pt x="206" y="183"/>
                      <a:pt x="208" y="183"/>
                    </a:cubicBezTo>
                    <a:cubicBezTo>
                      <a:pt x="206" y="183"/>
                      <a:pt x="204" y="183"/>
                      <a:pt x="202" y="183"/>
                    </a:cubicBezTo>
                    <a:cubicBezTo>
                      <a:pt x="202" y="183"/>
                      <a:pt x="201" y="182"/>
                      <a:pt x="201" y="182"/>
                    </a:cubicBezTo>
                    <a:close/>
                    <a:moveTo>
                      <a:pt x="210" y="181"/>
                    </a:moveTo>
                    <a:cubicBezTo>
                      <a:pt x="212" y="180"/>
                      <a:pt x="214" y="180"/>
                      <a:pt x="216" y="179"/>
                    </a:cubicBezTo>
                    <a:cubicBezTo>
                      <a:pt x="220" y="180"/>
                      <a:pt x="224" y="181"/>
                      <a:pt x="229" y="182"/>
                    </a:cubicBezTo>
                    <a:cubicBezTo>
                      <a:pt x="224" y="183"/>
                      <a:pt x="220" y="183"/>
                      <a:pt x="216" y="183"/>
                    </a:cubicBezTo>
                    <a:cubicBezTo>
                      <a:pt x="214" y="182"/>
                      <a:pt x="212" y="181"/>
                      <a:pt x="210" y="181"/>
                    </a:cubicBezTo>
                    <a:close/>
                    <a:moveTo>
                      <a:pt x="222" y="178"/>
                    </a:moveTo>
                    <a:cubicBezTo>
                      <a:pt x="226" y="177"/>
                      <a:pt x="230" y="175"/>
                      <a:pt x="234" y="174"/>
                    </a:cubicBezTo>
                    <a:cubicBezTo>
                      <a:pt x="236" y="174"/>
                      <a:pt x="237" y="174"/>
                      <a:pt x="239" y="175"/>
                    </a:cubicBezTo>
                    <a:cubicBezTo>
                      <a:pt x="244" y="175"/>
                      <a:pt x="248" y="176"/>
                      <a:pt x="252" y="177"/>
                    </a:cubicBezTo>
                    <a:cubicBezTo>
                      <a:pt x="248" y="178"/>
                      <a:pt x="244" y="180"/>
                      <a:pt x="239" y="180"/>
                    </a:cubicBezTo>
                    <a:cubicBezTo>
                      <a:pt x="238" y="181"/>
                      <a:pt x="236" y="181"/>
                      <a:pt x="234" y="181"/>
                    </a:cubicBezTo>
                    <a:cubicBezTo>
                      <a:pt x="230" y="180"/>
                      <a:pt x="226" y="179"/>
                      <a:pt x="222" y="178"/>
                    </a:cubicBezTo>
                    <a:close/>
                    <a:moveTo>
                      <a:pt x="239" y="172"/>
                    </a:move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5" y="170"/>
                      <a:pt x="251" y="167"/>
                      <a:pt x="256" y="165"/>
                    </a:cubicBezTo>
                    <a:cubicBezTo>
                      <a:pt x="263" y="166"/>
                      <a:pt x="270" y="167"/>
                      <a:pt x="275" y="168"/>
                    </a:cubicBezTo>
                    <a:cubicBezTo>
                      <a:pt x="270" y="171"/>
                      <a:pt x="264" y="174"/>
                      <a:pt x="257" y="176"/>
                    </a:cubicBezTo>
                    <a:cubicBezTo>
                      <a:pt x="252" y="174"/>
                      <a:pt x="246" y="173"/>
                      <a:pt x="239" y="172"/>
                    </a:cubicBezTo>
                    <a:close/>
                    <a:moveTo>
                      <a:pt x="260" y="163"/>
                    </a:moveTo>
                    <a:cubicBezTo>
                      <a:pt x="267" y="159"/>
                      <a:pt x="272" y="156"/>
                      <a:pt x="276" y="153"/>
                    </a:cubicBezTo>
                    <a:cubicBezTo>
                      <a:pt x="281" y="154"/>
                      <a:pt x="284" y="156"/>
                      <a:pt x="284" y="158"/>
                    </a:cubicBezTo>
                    <a:cubicBezTo>
                      <a:pt x="285" y="161"/>
                      <a:pt x="283" y="163"/>
                      <a:pt x="279" y="166"/>
                    </a:cubicBezTo>
                    <a:cubicBezTo>
                      <a:pt x="274" y="165"/>
                      <a:pt x="267" y="163"/>
                      <a:pt x="260" y="163"/>
                    </a:cubicBezTo>
                    <a:close/>
                    <a:moveTo>
                      <a:pt x="200" y="186"/>
                    </a:moveTo>
                    <a:cubicBezTo>
                      <a:pt x="200" y="186"/>
                      <a:pt x="201" y="186"/>
                      <a:pt x="201" y="186"/>
                    </a:cubicBezTo>
                    <a:cubicBezTo>
                      <a:pt x="203" y="187"/>
                      <a:pt x="205" y="187"/>
                      <a:pt x="206" y="188"/>
                    </a:cubicBezTo>
                    <a:cubicBezTo>
                      <a:pt x="204" y="188"/>
                      <a:pt x="203" y="187"/>
                      <a:pt x="201" y="187"/>
                    </a:cubicBezTo>
                    <a:cubicBezTo>
                      <a:pt x="201" y="187"/>
                      <a:pt x="200" y="186"/>
                      <a:pt x="200" y="186"/>
                    </a:cubicBezTo>
                    <a:close/>
                    <a:moveTo>
                      <a:pt x="209" y="186"/>
                    </a:moveTo>
                    <a:cubicBezTo>
                      <a:pt x="211" y="186"/>
                      <a:pt x="213" y="186"/>
                      <a:pt x="216" y="186"/>
                    </a:cubicBezTo>
                    <a:cubicBezTo>
                      <a:pt x="220" y="187"/>
                      <a:pt x="223" y="189"/>
                      <a:pt x="227" y="191"/>
                    </a:cubicBezTo>
                    <a:cubicBezTo>
                      <a:pt x="223" y="191"/>
                      <a:pt x="219" y="190"/>
                      <a:pt x="215" y="190"/>
                    </a:cubicBezTo>
                    <a:cubicBezTo>
                      <a:pt x="213" y="188"/>
                      <a:pt x="211" y="187"/>
                      <a:pt x="209" y="186"/>
                    </a:cubicBezTo>
                    <a:close/>
                    <a:moveTo>
                      <a:pt x="222" y="185"/>
                    </a:moveTo>
                    <a:cubicBezTo>
                      <a:pt x="226" y="185"/>
                      <a:pt x="230" y="184"/>
                      <a:pt x="234" y="184"/>
                    </a:cubicBezTo>
                    <a:cubicBezTo>
                      <a:pt x="236" y="184"/>
                      <a:pt x="237" y="185"/>
                      <a:pt x="239" y="185"/>
                    </a:cubicBezTo>
                    <a:cubicBezTo>
                      <a:pt x="243" y="187"/>
                      <a:pt x="248" y="188"/>
                      <a:pt x="252" y="190"/>
                    </a:cubicBezTo>
                    <a:cubicBezTo>
                      <a:pt x="247" y="191"/>
                      <a:pt x="243" y="191"/>
                      <a:pt x="238" y="191"/>
                    </a:cubicBezTo>
                    <a:cubicBezTo>
                      <a:pt x="236" y="191"/>
                      <a:pt x="235" y="191"/>
                      <a:pt x="233" y="191"/>
                    </a:cubicBezTo>
                    <a:cubicBezTo>
                      <a:pt x="229" y="189"/>
                      <a:pt x="225" y="187"/>
                      <a:pt x="222" y="185"/>
                    </a:cubicBezTo>
                    <a:close/>
                    <a:moveTo>
                      <a:pt x="239" y="183"/>
                    </a:moveTo>
                    <a:cubicBezTo>
                      <a:pt x="239" y="183"/>
                      <a:pt x="239" y="183"/>
                      <a:pt x="239" y="183"/>
                    </a:cubicBezTo>
                    <a:cubicBezTo>
                      <a:pt x="246" y="182"/>
                      <a:pt x="252" y="180"/>
                      <a:pt x="257" y="179"/>
                    </a:cubicBezTo>
                    <a:cubicBezTo>
                      <a:pt x="264" y="181"/>
                      <a:pt x="271" y="183"/>
                      <a:pt x="275" y="185"/>
                    </a:cubicBezTo>
                    <a:cubicBezTo>
                      <a:pt x="270" y="187"/>
                      <a:pt x="264" y="189"/>
                      <a:pt x="257" y="190"/>
                    </a:cubicBezTo>
                    <a:cubicBezTo>
                      <a:pt x="251" y="187"/>
                      <a:pt x="246" y="185"/>
                      <a:pt x="240" y="183"/>
                    </a:cubicBezTo>
                    <a:lnTo>
                      <a:pt x="239" y="183"/>
                    </a:lnTo>
                    <a:close/>
                    <a:moveTo>
                      <a:pt x="262" y="177"/>
                    </a:moveTo>
                    <a:cubicBezTo>
                      <a:pt x="269" y="175"/>
                      <a:pt x="274" y="173"/>
                      <a:pt x="279" y="170"/>
                    </a:cubicBezTo>
                    <a:cubicBezTo>
                      <a:pt x="284" y="172"/>
                      <a:pt x="286" y="174"/>
                      <a:pt x="286" y="177"/>
                    </a:cubicBezTo>
                    <a:cubicBezTo>
                      <a:pt x="286" y="179"/>
                      <a:pt x="284" y="182"/>
                      <a:pt x="280" y="184"/>
                    </a:cubicBezTo>
                    <a:cubicBezTo>
                      <a:pt x="275" y="181"/>
                      <a:pt x="269" y="179"/>
                      <a:pt x="262" y="177"/>
                    </a:cubicBezTo>
                    <a:close/>
                    <a:moveTo>
                      <a:pt x="198" y="190"/>
                    </a:moveTo>
                    <a:cubicBezTo>
                      <a:pt x="199" y="190"/>
                      <a:pt x="199" y="190"/>
                      <a:pt x="200" y="190"/>
                    </a:cubicBezTo>
                    <a:cubicBezTo>
                      <a:pt x="201" y="191"/>
                      <a:pt x="203" y="192"/>
                      <a:pt x="204" y="193"/>
                    </a:cubicBezTo>
                    <a:cubicBezTo>
                      <a:pt x="203" y="192"/>
                      <a:pt x="201" y="192"/>
                      <a:pt x="199" y="191"/>
                    </a:cubicBezTo>
                    <a:cubicBezTo>
                      <a:pt x="199" y="190"/>
                      <a:pt x="198" y="190"/>
                      <a:pt x="198" y="190"/>
                    </a:cubicBezTo>
                    <a:close/>
                    <a:moveTo>
                      <a:pt x="207" y="191"/>
                    </a:moveTo>
                    <a:cubicBezTo>
                      <a:pt x="209" y="192"/>
                      <a:pt x="212" y="192"/>
                      <a:pt x="214" y="192"/>
                    </a:cubicBezTo>
                    <a:cubicBezTo>
                      <a:pt x="217" y="194"/>
                      <a:pt x="221" y="197"/>
                      <a:pt x="225" y="199"/>
                    </a:cubicBezTo>
                    <a:cubicBezTo>
                      <a:pt x="220" y="198"/>
                      <a:pt x="216" y="197"/>
                      <a:pt x="212" y="196"/>
                    </a:cubicBezTo>
                    <a:cubicBezTo>
                      <a:pt x="211" y="194"/>
                      <a:pt x="209" y="193"/>
                      <a:pt x="207" y="191"/>
                    </a:cubicBezTo>
                    <a:close/>
                    <a:moveTo>
                      <a:pt x="220" y="193"/>
                    </a:moveTo>
                    <a:cubicBezTo>
                      <a:pt x="224" y="193"/>
                      <a:pt x="228" y="193"/>
                      <a:pt x="233" y="193"/>
                    </a:cubicBezTo>
                    <a:cubicBezTo>
                      <a:pt x="234" y="194"/>
                      <a:pt x="235" y="195"/>
                      <a:pt x="237" y="196"/>
                    </a:cubicBezTo>
                    <a:cubicBezTo>
                      <a:pt x="241" y="198"/>
                      <a:pt x="245" y="200"/>
                      <a:pt x="248" y="203"/>
                    </a:cubicBezTo>
                    <a:cubicBezTo>
                      <a:pt x="244" y="203"/>
                      <a:pt x="240" y="202"/>
                      <a:pt x="235" y="201"/>
                    </a:cubicBezTo>
                    <a:cubicBezTo>
                      <a:pt x="233" y="201"/>
                      <a:pt x="232" y="201"/>
                      <a:pt x="230" y="200"/>
                    </a:cubicBezTo>
                    <a:cubicBezTo>
                      <a:pt x="227" y="198"/>
                      <a:pt x="223" y="195"/>
                      <a:pt x="220" y="193"/>
                    </a:cubicBezTo>
                    <a:close/>
                    <a:moveTo>
                      <a:pt x="238" y="193"/>
                    </a:moveTo>
                    <a:cubicBezTo>
                      <a:pt x="238" y="193"/>
                      <a:pt x="238" y="193"/>
                      <a:pt x="238" y="193"/>
                    </a:cubicBezTo>
                    <a:cubicBezTo>
                      <a:pt x="244" y="193"/>
                      <a:pt x="250" y="193"/>
                      <a:pt x="256" y="192"/>
                    </a:cubicBezTo>
                    <a:cubicBezTo>
                      <a:pt x="263" y="196"/>
                      <a:pt x="269" y="199"/>
                      <a:pt x="273" y="202"/>
                    </a:cubicBezTo>
                    <a:cubicBezTo>
                      <a:pt x="267" y="203"/>
                      <a:pt x="261" y="203"/>
                      <a:pt x="253" y="203"/>
                    </a:cubicBezTo>
                    <a:cubicBezTo>
                      <a:pt x="249" y="200"/>
                      <a:pt x="244" y="197"/>
                      <a:pt x="238" y="194"/>
                    </a:cubicBezTo>
                    <a:lnTo>
                      <a:pt x="238" y="193"/>
                    </a:lnTo>
                    <a:close/>
                    <a:moveTo>
                      <a:pt x="261" y="192"/>
                    </a:moveTo>
                    <a:cubicBezTo>
                      <a:pt x="268" y="191"/>
                      <a:pt x="274" y="189"/>
                      <a:pt x="279" y="188"/>
                    </a:cubicBezTo>
                    <a:cubicBezTo>
                      <a:pt x="283" y="190"/>
                      <a:pt x="285" y="193"/>
                      <a:pt x="285" y="196"/>
                    </a:cubicBezTo>
                    <a:cubicBezTo>
                      <a:pt x="284" y="198"/>
                      <a:pt x="282" y="200"/>
                      <a:pt x="277" y="201"/>
                    </a:cubicBezTo>
                    <a:cubicBezTo>
                      <a:pt x="273" y="198"/>
                      <a:pt x="267" y="195"/>
                      <a:pt x="261" y="192"/>
                    </a:cubicBezTo>
                    <a:close/>
                    <a:moveTo>
                      <a:pt x="196" y="193"/>
                    </a:moveTo>
                    <a:cubicBezTo>
                      <a:pt x="196" y="193"/>
                      <a:pt x="197" y="193"/>
                      <a:pt x="197" y="193"/>
                    </a:cubicBezTo>
                    <a:cubicBezTo>
                      <a:pt x="199" y="195"/>
                      <a:pt x="200" y="196"/>
                      <a:pt x="201" y="197"/>
                    </a:cubicBezTo>
                    <a:cubicBezTo>
                      <a:pt x="200" y="196"/>
                      <a:pt x="198" y="195"/>
                      <a:pt x="197" y="194"/>
                    </a:cubicBezTo>
                    <a:cubicBezTo>
                      <a:pt x="197" y="194"/>
                      <a:pt x="196" y="193"/>
                      <a:pt x="196" y="193"/>
                    </a:cubicBezTo>
                    <a:close/>
                    <a:moveTo>
                      <a:pt x="204" y="196"/>
                    </a:moveTo>
                    <a:cubicBezTo>
                      <a:pt x="207" y="197"/>
                      <a:pt x="209" y="198"/>
                      <a:pt x="211" y="198"/>
                    </a:cubicBezTo>
                    <a:cubicBezTo>
                      <a:pt x="214" y="201"/>
                      <a:pt x="217" y="204"/>
                      <a:pt x="220" y="207"/>
                    </a:cubicBezTo>
                    <a:cubicBezTo>
                      <a:pt x="216" y="205"/>
                      <a:pt x="212" y="204"/>
                      <a:pt x="209" y="202"/>
                    </a:cubicBezTo>
                    <a:cubicBezTo>
                      <a:pt x="207" y="200"/>
                      <a:pt x="206" y="198"/>
                      <a:pt x="204" y="196"/>
                    </a:cubicBezTo>
                    <a:close/>
                    <a:moveTo>
                      <a:pt x="217" y="200"/>
                    </a:moveTo>
                    <a:cubicBezTo>
                      <a:pt x="221" y="201"/>
                      <a:pt x="225" y="202"/>
                      <a:pt x="229" y="203"/>
                    </a:cubicBezTo>
                    <a:cubicBezTo>
                      <a:pt x="230" y="204"/>
                      <a:pt x="232" y="205"/>
                      <a:pt x="233" y="206"/>
                    </a:cubicBezTo>
                    <a:cubicBezTo>
                      <a:pt x="237" y="209"/>
                      <a:pt x="240" y="212"/>
                      <a:pt x="243" y="215"/>
                    </a:cubicBezTo>
                    <a:cubicBezTo>
                      <a:pt x="239" y="214"/>
                      <a:pt x="235" y="212"/>
                      <a:pt x="230" y="211"/>
                    </a:cubicBezTo>
                    <a:cubicBezTo>
                      <a:pt x="229" y="210"/>
                      <a:pt x="227" y="210"/>
                      <a:pt x="226" y="209"/>
                    </a:cubicBezTo>
                    <a:cubicBezTo>
                      <a:pt x="223" y="206"/>
                      <a:pt x="220" y="203"/>
                      <a:pt x="217" y="200"/>
                    </a:cubicBezTo>
                    <a:close/>
                    <a:moveTo>
                      <a:pt x="234" y="204"/>
                    </a:moveTo>
                    <a:cubicBezTo>
                      <a:pt x="234" y="204"/>
                      <a:pt x="234" y="204"/>
                      <a:pt x="234" y="204"/>
                    </a:cubicBezTo>
                    <a:cubicBezTo>
                      <a:pt x="241" y="205"/>
                      <a:pt x="247" y="205"/>
                      <a:pt x="253" y="206"/>
                    </a:cubicBezTo>
                    <a:cubicBezTo>
                      <a:pt x="259" y="210"/>
                      <a:pt x="264" y="214"/>
                      <a:pt x="267" y="218"/>
                    </a:cubicBezTo>
                    <a:cubicBezTo>
                      <a:pt x="262" y="218"/>
                      <a:pt x="255" y="217"/>
                      <a:pt x="248" y="216"/>
                    </a:cubicBezTo>
                    <a:cubicBezTo>
                      <a:pt x="244" y="212"/>
                      <a:pt x="239" y="208"/>
                      <a:pt x="235" y="204"/>
                    </a:cubicBezTo>
                    <a:lnTo>
                      <a:pt x="234" y="204"/>
                    </a:lnTo>
                    <a:close/>
                    <a:moveTo>
                      <a:pt x="257" y="206"/>
                    </a:moveTo>
                    <a:cubicBezTo>
                      <a:pt x="264" y="206"/>
                      <a:pt x="271" y="206"/>
                      <a:pt x="276" y="205"/>
                    </a:cubicBezTo>
                    <a:cubicBezTo>
                      <a:pt x="279" y="209"/>
                      <a:pt x="281" y="212"/>
                      <a:pt x="280" y="214"/>
                    </a:cubicBezTo>
                    <a:cubicBezTo>
                      <a:pt x="279" y="216"/>
                      <a:pt x="276" y="218"/>
                      <a:pt x="272" y="218"/>
                    </a:cubicBezTo>
                    <a:cubicBezTo>
                      <a:pt x="268" y="214"/>
                      <a:pt x="263" y="210"/>
                      <a:pt x="257" y="206"/>
                    </a:cubicBezTo>
                    <a:close/>
                    <a:moveTo>
                      <a:pt x="193" y="196"/>
                    </a:moveTo>
                    <a:cubicBezTo>
                      <a:pt x="194" y="196"/>
                      <a:pt x="194" y="196"/>
                      <a:pt x="194" y="197"/>
                    </a:cubicBezTo>
                    <a:cubicBezTo>
                      <a:pt x="196" y="198"/>
                      <a:pt x="197" y="200"/>
                      <a:pt x="198" y="201"/>
                    </a:cubicBezTo>
                    <a:cubicBezTo>
                      <a:pt x="196" y="200"/>
                      <a:pt x="195" y="199"/>
                      <a:pt x="194" y="197"/>
                    </a:cubicBezTo>
                    <a:cubicBezTo>
                      <a:pt x="194" y="197"/>
                      <a:pt x="193" y="196"/>
                      <a:pt x="193" y="196"/>
                    </a:cubicBezTo>
                    <a:close/>
                    <a:moveTo>
                      <a:pt x="201" y="201"/>
                    </a:moveTo>
                    <a:cubicBezTo>
                      <a:pt x="203" y="202"/>
                      <a:pt x="205" y="203"/>
                      <a:pt x="207" y="204"/>
                    </a:cubicBezTo>
                    <a:cubicBezTo>
                      <a:pt x="210" y="207"/>
                      <a:pt x="212" y="210"/>
                      <a:pt x="215" y="214"/>
                    </a:cubicBezTo>
                    <a:cubicBezTo>
                      <a:pt x="211" y="212"/>
                      <a:pt x="208" y="209"/>
                      <a:pt x="204" y="207"/>
                    </a:cubicBezTo>
                    <a:cubicBezTo>
                      <a:pt x="203" y="205"/>
                      <a:pt x="202" y="202"/>
                      <a:pt x="201" y="201"/>
                    </a:cubicBezTo>
                    <a:close/>
                    <a:moveTo>
                      <a:pt x="212" y="206"/>
                    </a:moveTo>
                    <a:cubicBezTo>
                      <a:pt x="216" y="208"/>
                      <a:pt x="220" y="210"/>
                      <a:pt x="224" y="211"/>
                    </a:cubicBezTo>
                    <a:cubicBezTo>
                      <a:pt x="225" y="212"/>
                      <a:pt x="226" y="214"/>
                      <a:pt x="227" y="215"/>
                    </a:cubicBezTo>
                    <a:cubicBezTo>
                      <a:pt x="231" y="218"/>
                      <a:pt x="233" y="222"/>
                      <a:pt x="236" y="225"/>
                    </a:cubicBezTo>
                    <a:cubicBezTo>
                      <a:pt x="232" y="224"/>
                      <a:pt x="228" y="222"/>
                      <a:pt x="224" y="219"/>
                    </a:cubicBezTo>
                    <a:cubicBezTo>
                      <a:pt x="222" y="219"/>
                      <a:pt x="221" y="218"/>
                      <a:pt x="220" y="217"/>
                    </a:cubicBezTo>
                    <a:cubicBezTo>
                      <a:pt x="217" y="213"/>
                      <a:pt x="215" y="210"/>
                      <a:pt x="212" y="206"/>
                    </a:cubicBezTo>
                    <a:close/>
                    <a:moveTo>
                      <a:pt x="229" y="213"/>
                    </a:moveTo>
                    <a:cubicBezTo>
                      <a:pt x="229" y="213"/>
                      <a:pt x="229" y="213"/>
                      <a:pt x="229" y="213"/>
                    </a:cubicBezTo>
                    <a:cubicBezTo>
                      <a:pt x="235" y="215"/>
                      <a:pt x="241" y="217"/>
                      <a:pt x="247" y="218"/>
                    </a:cubicBezTo>
                    <a:cubicBezTo>
                      <a:pt x="252" y="224"/>
                      <a:pt x="256" y="229"/>
                      <a:pt x="259" y="233"/>
                    </a:cubicBezTo>
                    <a:cubicBezTo>
                      <a:pt x="254" y="232"/>
                      <a:pt x="247" y="230"/>
                      <a:pt x="241" y="227"/>
                    </a:cubicBezTo>
                    <a:cubicBezTo>
                      <a:pt x="237" y="223"/>
                      <a:pt x="233" y="218"/>
                      <a:pt x="229" y="213"/>
                    </a:cubicBezTo>
                    <a:close/>
                    <a:moveTo>
                      <a:pt x="251" y="219"/>
                    </a:moveTo>
                    <a:cubicBezTo>
                      <a:pt x="258" y="221"/>
                      <a:pt x="265" y="222"/>
                      <a:pt x="270" y="222"/>
                    </a:cubicBezTo>
                    <a:cubicBezTo>
                      <a:pt x="273" y="226"/>
                      <a:pt x="274" y="229"/>
                      <a:pt x="273" y="231"/>
                    </a:cubicBezTo>
                    <a:cubicBezTo>
                      <a:pt x="271" y="233"/>
                      <a:pt x="268" y="234"/>
                      <a:pt x="264" y="234"/>
                    </a:cubicBezTo>
                    <a:cubicBezTo>
                      <a:pt x="260" y="229"/>
                      <a:pt x="256" y="224"/>
                      <a:pt x="251" y="219"/>
                    </a:cubicBezTo>
                    <a:close/>
                    <a:moveTo>
                      <a:pt x="190" y="198"/>
                    </a:moveTo>
                    <a:cubicBezTo>
                      <a:pt x="190" y="198"/>
                      <a:pt x="191" y="199"/>
                      <a:pt x="191" y="199"/>
                    </a:cubicBezTo>
                    <a:cubicBezTo>
                      <a:pt x="192" y="201"/>
                      <a:pt x="193" y="202"/>
                      <a:pt x="194" y="204"/>
                    </a:cubicBezTo>
                    <a:cubicBezTo>
                      <a:pt x="192" y="203"/>
                      <a:pt x="191" y="201"/>
                      <a:pt x="190" y="200"/>
                    </a:cubicBezTo>
                    <a:cubicBezTo>
                      <a:pt x="190" y="199"/>
                      <a:pt x="190" y="199"/>
                      <a:pt x="190" y="198"/>
                    </a:cubicBezTo>
                    <a:close/>
                    <a:moveTo>
                      <a:pt x="197" y="204"/>
                    </a:moveTo>
                    <a:cubicBezTo>
                      <a:pt x="199" y="206"/>
                      <a:pt x="200" y="207"/>
                      <a:pt x="202" y="208"/>
                    </a:cubicBezTo>
                    <a:cubicBezTo>
                      <a:pt x="204" y="212"/>
                      <a:pt x="206" y="216"/>
                      <a:pt x="208" y="220"/>
                    </a:cubicBezTo>
                    <a:cubicBezTo>
                      <a:pt x="205" y="217"/>
                      <a:pt x="202" y="214"/>
                      <a:pt x="199" y="211"/>
                    </a:cubicBezTo>
                    <a:cubicBezTo>
                      <a:pt x="198" y="209"/>
                      <a:pt x="198" y="206"/>
                      <a:pt x="197" y="204"/>
                    </a:cubicBezTo>
                    <a:close/>
                    <a:moveTo>
                      <a:pt x="207" y="212"/>
                    </a:moveTo>
                    <a:cubicBezTo>
                      <a:pt x="211" y="214"/>
                      <a:pt x="214" y="216"/>
                      <a:pt x="218" y="219"/>
                    </a:cubicBezTo>
                    <a:cubicBezTo>
                      <a:pt x="219" y="220"/>
                      <a:pt x="220" y="221"/>
                      <a:pt x="220" y="223"/>
                    </a:cubicBezTo>
                    <a:cubicBezTo>
                      <a:pt x="223" y="227"/>
                      <a:pt x="225" y="231"/>
                      <a:pt x="227" y="235"/>
                    </a:cubicBezTo>
                    <a:cubicBezTo>
                      <a:pt x="223" y="232"/>
                      <a:pt x="220" y="230"/>
                      <a:pt x="216" y="227"/>
                    </a:cubicBezTo>
                    <a:cubicBezTo>
                      <a:pt x="215" y="226"/>
                      <a:pt x="214" y="225"/>
                      <a:pt x="212" y="224"/>
                    </a:cubicBezTo>
                    <a:cubicBezTo>
                      <a:pt x="211" y="219"/>
                      <a:pt x="209" y="216"/>
                      <a:pt x="207" y="212"/>
                    </a:cubicBezTo>
                    <a:close/>
                    <a:moveTo>
                      <a:pt x="222" y="221"/>
                    </a:moveTo>
                    <a:cubicBezTo>
                      <a:pt x="223" y="221"/>
                      <a:pt x="223" y="221"/>
                      <a:pt x="223" y="221"/>
                    </a:cubicBezTo>
                    <a:cubicBezTo>
                      <a:pt x="228" y="224"/>
                      <a:pt x="234" y="227"/>
                      <a:pt x="239" y="230"/>
                    </a:cubicBezTo>
                    <a:cubicBezTo>
                      <a:pt x="243" y="236"/>
                      <a:pt x="246" y="242"/>
                      <a:pt x="248" y="246"/>
                    </a:cubicBezTo>
                    <a:cubicBezTo>
                      <a:pt x="243" y="245"/>
                      <a:pt x="237" y="242"/>
                      <a:pt x="231" y="238"/>
                    </a:cubicBezTo>
                    <a:cubicBezTo>
                      <a:pt x="229" y="232"/>
                      <a:pt x="226" y="227"/>
                      <a:pt x="223" y="222"/>
                    </a:cubicBezTo>
                    <a:lnTo>
                      <a:pt x="222" y="221"/>
                    </a:lnTo>
                    <a:close/>
                    <a:moveTo>
                      <a:pt x="243" y="231"/>
                    </a:moveTo>
                    <a:cubicBezTo>
                      <a:pt x="250" y="234"/>
                      <a:pt x="256" y="236"/>
                      <a:pt x="261" y="237"/>
                    </a:cubicBezTo>
                    <a:cubicBezTo>
                      <a:pt x="263" y="241"/>
                      <a:pt x="264" y="245"/>
                      <a:pt x="262" y="247"/>
                    </a:cubicBezTo>
                    <a:cubicBezTo>
                      <a:pt x="260" y="249"/>
                      <a:pt x="257" y="249"/>
                      <a:pt x="253" y="248"/>
                    </a:cubicBezTo>
                    <a:cubicBezTo>
                      <a:pt x="250" y="243"/>
                      <a:pt x="247" y="237"/>
                      <a:pt x="243" y="231"/>
                    </a:cubicBezTo>
                    <a:close/>
                    <a:moveTo>
                      <a:pt x="186" y="200"/>
                    </a:moveTo>
                    <a:cubicBezTo>
                      <a:pt x="187" y="200"/>
                      <a:pt x="187" y="201"/>
                      <a:pt x="187" y="201"/>
                    </a:cubicBezTo>
                    <a:cubicBezTo>
                      <a:pt x="188" y="203"/>
                      <a:pt x="189" y="205"/>
                      <a:pt x="189" y="207"/>
                    </a:cubicBezTo>
                    <a:cubicBezTo>
                      <a:pt x="188" y="205"/>
                      <a:pt x="187" y="203"/>
                      <a:pt x="187" y="202"/>
                    </a:cubicBezTo>
                    <a:cubicBezTo>
                      <a:pt x="187" y="201"/>
                      <a:pt x="187" y="200"/>
                      <a:pt x="186" y="200"/>
                    </a:cubicBezTo>
                    <a:close/>
                    <a:moveTo>
                      <a:pt x="192" y="207"/>
                    </a:moveTo>
                    <a:cubicBezTo>
                      <a:pt x="194" y="209"/>
                      <a:pt x="195" y="211"/>
                      <a:pt x="197" y="212"/>
                    </a:cubicBezTo>
                    <a:cubicBezTo>
                      <a:pt x="198" y="216"/>
                      <a:pt x="199" y="220"/>
                      <a:pt x="201" y="224"/>
                    </a:cubicBezTo>
                    <a:cubicBezTo>
                      <a:pt x="198" y="221"/>
                      <a:pt x="195" y="217"/>
                      <a:pt x="193" y="214"/>
                    </a:cubicBezTo>
                    <a:cubicBezTo>
                      <a:pt x="193" y="212"/>
                      <a:pt x="193" y="209"/>
                      <a:pt x="192" y="207"/>
                    </a:cubicBezTo>
                    <a:close/>
                    <a:moveTo>
                      <a:pt x="201" y="216"/>
                    </a:moveTo>
                    <a:cubicBezTo>
                      <a:pt x="204" y="219"/>
                      <a:pt x="207" y="222"/>
                      <a:pt x="210" y="225"/>
                    </a:cubicBezTo>
                    <a:cubicBezTo>
                      <a:pt x="211" y="227"/>
                      <a:pt x="212" y="228"/>
                      <a:pt x="212" y="230"/>
                    </a:cubicBezTo>
                    <a:cubicBezTo>
                      <a:pt x="214" y="234"/>
                      <a:pt x="215" y="238"/>
                      <a:pt x="217" y="243"/>
                    </a:cubicBezTo>
                    <a:cubicBezTo>
                      <a:pt x="213" y="239"/>
                      <a:pt x="210" y="236"/>
                      <a:pt x="207" y="232"/>
                    </a:cubicBezTo>
                    <a:cubicBezTo>
                      <a:pt x="206" y="231"/>
                      <a:pt x="205" y="230"/>
                      <a:pt x="204" y="229"/>
                    </a:cubicBezTo>
                    <a:cubicBezTo>
                      <a:pt x="203" y="225"/>
                      <a:pt x="202" y="220"/>
                      <a:pt x="201" y="216"/>
                    </a:cubicBezTo>
                    <a:close/>
                    <a:moveTo>
                      <a:pt x="214" y="228"/>
                    </a:moveTo>
                    <a:cubicBezTo>
                      <a:pt x="214" y="228"/>
                      <a:pt x="214" y="228"/>
                      <a:pt x="214" y="228"/>
                    </a:cubicBezTo>
                    <a:cubicBezTo>
                      <a:pt x="219" y="232"/>
                      <a:pt x="224" y="236"/>
                      <a:pt x="229" y="239"/>
                    </a:cubicBezTo>
                    <a:cubicBezTo>
                      <a:pt x="232" y="246"/>
                      <a:pt x="234" y="252"/>
                      <a:pt x="235" y="258"/>
                    </a:cubicBezTo>
                    <a:cubicBezTo>
                      <a:pt x="231" y="255"/>
                      <a:pt x="226" y="251"/>
                      <a:pt x="220" y="246"/>
                    </a:cubicBezTo>
                    <a:cubicBezTo>
                      <a:pt x="219" y="240"/>
                      <a:pt x="217" y="235"/>
                      <a:pt x="214" y="229"/>
                    </a:cubicBezTo>
                    <a:lnTo>
                      <a:pt x="214" y="228"/>
                    </a:lnTo>
                    <a:close/>
                    <a:moveTo>
                      <a:pt x="233" y="242"/>
                    </a:moveTo>
                    <a:cubicBezTo>
                      <a:pt x="239" y="246"/>
                      <a:pt x="245" y="249"/>
                      <a:pt x="250" y="251"/>
                    </a:cubicBezTo>
                    <a:cubicBezTo>
                      <a:pt x="251" y="255"/>
                      <a:pt x="251" y="259"/>
                      <a:pt x="249" y="260"/>
                    </a:cubicBezTo>
                    <a:cubicBezTo>
                      <a:pt x="247" y="262"/>
                      <a:pt x="244" y="262"/>
                      <a:pt x="240" y="260"/>
                    </a:cubicBezTo>
                    <a:cubicBezTo>
                      <a:pt x="238" y="254"/>
                      <a:pt x="236" y="248"/>
                      <a:pt x="233" y="242"/>
                    </a:cubicBezTo>
                    <a:close/>
                    <a:moveTo>
                      <a:pt x="183" y="201"/>
                    </a:moveTo>
                    <a:cubicBezTo>
                      <a:pt x="183" y="201"/>
                      <a:pt x="183" y="202"/>
                      <a:pt x="183" y="202"/>
                    </a:cubicBezTo>
                    <a:cubicBezTo>
                      <a:pt x="184" y="204"/>
                      <a:pt x="184" y="206"/>
                      <a:pt x="184" y="208"/>
                    </a:cubicBezTo>
                    <a:cubicBezTo>
                      <a:pt x="183" y="206"/>
                      <a:pt x="183" y="204"/>
                      <a:pt x="183" y="203"/>
                    </a:cubicBezTo>
                    <a:cubicBezTo>
                      <a:pt x="183" y="202"/>
                      <a:pt x="183" y="202"/>
                      <a:pt x="183" y="201"/>
                    </a:cubicBezTo>
                    <a:close/>
                    <a:moveTo>
                      <a:pt x="187" y="209"/>
                    </a:moveTo>
                    <a:cubicBezTo>
                      <a:pt x="188" y="211"/>
                      <a:pt x="189" y="213"/>
                      <a:pt x="191" y="215"/>
                    </a:cubicBezTo>
                    <a:cubicBezTo>
                      <a:pt x="191" y="219"/>
                      <a:pt x="192" y="223"/>
                      <a:pt x="192" y="228"/>
                    </a:cubicBezTo>
                    <a:cubicBezTo>
                      <a:pt x="190" y="224"/>
                      <a:pt x="188" y="220"/>
                      <a:pt x="187" y="216"/>
                    </a:cubicBezTo>
                    <a:cubicBezTo>
                      <a:pt x="187" y="214"/>
                      <a:pt x="187" y="211"/>
                      <a:pt x="187" y="209"/>
                    </a:cubicBezTo>
                    <a:close/>
                    <a:moveTo>
                      <a:pt x="194" y="220"/>
                    </a:moveTo>
                    <a:cubicBezTo>
                      <a:pt x="196" y="223"/>
                      <a:pt x="199" y="227"/>
                      <a:pt x="202" y="230"/>
                    </a:cubicBezTo>
                    <a:cubicBezTo>
                      <a:pt x="202" y="232"/>
                      <a:pt x="203" y="233"/>
                      <a:pt x="203" y="235"/>
                    </a:cubicBezTo>
                    <a:cubicBezTo>
                      <a:pt x="204" y="239"/>
                      <a:pt x="204" y="244"/>
                      <a:pt x="205" y="248"/>
                    </a:cubicBezTo>
                    <a:cubicBezTo>
                      <a:pt x="202" y="245"/>
                      <a:pt x="200" y="241"/>
                      <a:pt x="197" y="237"/>
                    </a:cubicBezTo>
                    <a:cubicBezTo>
                      <a:pt x="197" y="235"/>
                      <a:pt x="196" y="234"/>
                      <a:pt x="195" y="233"/>
                    </a:cubicBezTo>
                    <a:cubicBezTo>
                      <a:pt x="195" y="228"/>
                      <a:pt x="195" y="224"/>
                      <a:pt x="194" y="220"/>
                    </a:cubicBezTo>
                    <a:close/>
                    <a:moveTo>
                      <a:pt x="205" y="234"/>
                    </a:moveTo>
                    <a:cubicBezTo>
                      <a:pt x="205" y="234"/>
                      <a:pt x="205" y="234"/>
                      <a:pt x="205" y="234"/>
                    </a:cubicBezTo>
                    <a:cubicBezTo>
                      <a:pt x="209" y="239"/>
                      <a:pt x="214" y="243"/>
                      <a:pt x="218" y="247"/>
                    </a:cubicBezTo>
                    <a:cubicBezTo>
                      <a:pt x="220" y="255"/>
                      <a:pt x="221" y="261"/>
                      <a:pt x="221" y="266"/>
                    </a:cubicBezTo>
                    <a:cubicBezTo>
                      <a:pt x="217" y="263"/>
                      <a:pt x="212" y="258"/>
                      <a:pt x="208" y="252"/>
                    </a:cubicBezTo>
                    <a:cubicBezTo>
                      <a:pt x="207" y="247"/>
                      <a:pt x="206" y="240"/>
                      <a:pt x="205" y="234"/>
                    </a:cubicBezTo>
                    <a:close/>
                    <a:moveTo>
                      <a:pt x="221" y="251"/>
                    </a:moveTo>
                    <a:cubicBezTo>
                      <a:pt x="227" y="255"/>
                      <a:pt x="232" y="259"/>
                      <a:pt x="236" y="262"/>
                    </a:cubicBezTo>
                    <a:cubicBezTo>
                      <a:pt x="237" y="267"/>
                      <a:pt x="236" y="270"/>
                      <a:pt x="234" y="271"/>
                    </a:cubicBezTo>
                    <a:cubicBezTo>
                      <a:pt x="232" y="273"/>
                      <a:pt x="228" y="272"/>
                      <a:pt x="225" y="269"/>
                    </a:cubicBezTo>
                    <a:cubicBezTo>
                      <a:pt x="224" y="264"/>
                      <a:pt x="223" y="257"/>
                      <a:pt x="221" y="251"/>
                    </a:cubicBezTo>
                    <a:close/>
                    <a:moveTo>
                      <a:pt x="179" y="201"/>
                    </a:moveTo>
                    <a:cubicBezTo>
                      <a:pt x="179" y="202"/>
                      <a:pt x="179" y="202"/>
                      <a:pt x="179" y="203"/>
                    </a:cubicBezTo>
                    <a:cubicBezTo>
                      <a:pt x="179" y="205"/>
                      <a:pt x="179" y="207"/>
                      <a:pt x="179" y="209"/>
                    </a:cubicBezTo>
                    <a:cubicBezTo>
                      <a:pt x="179" y="207"/>
                      <a:pt x="178" y="205"/>
                      <a:pt x="178" y="203"/>
                    </a:cubicBezTo>
                    <a:cubicBezTo>
                      <a:pt x="178" y="203"/>
                      <a:pt x="179" y="202"/>
                      <a:pt x="179" y="201"/>
                    </a:cubicBezTo>
                    <a:close/>
                    <a:moveTo>
                      <a:pt x="182" y="210"/>
                    </a:moveTo>
                    <a:cubicBezTo>
                      <a:pt x="182" y="212"/>
                      <a:pt x="183" y="214"/>
                      <a:pt x="184" y="217"/>
                    </a:cubicBezTo>
                    <a:cubicBezTo>
                      <a:pt x="184" y="221"/>
                      <a:pt x="184" y="225"/>
                      <a:pt x="184" y="229"/>
                    </a:cubicBezTo>
                    <a:cubicBezTo>
                      <a:pt x="182" y="225"/>
                      <a:pt x="181" y="221"/>
                      <a:pt x="180" y="217"/>
                    </a:cubicBezTo>
                    <a:cubicBezTo>
                      <a:pt x="181" y="215"/>
                      <a:pt x="181" y="212"/>
                      <a:pt x="182" y="210"/>
                    </a:cubicBezTo>
                    <a:close/>
                    <a:moveTo>
                      <a:pt x="187" y="222"/>
                    </a:moveTo>
                    <a:cubicBezTo>
                      <a:pt x="188" y="226"/>
                      <a:pt x="190" y="229"/>
                      <a:pt x="193" y="233"/>
                    </a:cubicBezTo>
                    <a:cubicBezTo>
                      <a:pt x="193" y="235"/>
                      <a:pt x="193" y="237"/>
                      <a:pt x="193" y="238"/>
                    </a:cubicBezTo>
                    <a:cubicBezTo>
                      <a:pt x="193" y="243"/>
                      <a:pt x="193" y="248"/>
                      <a:pt x="192" y="252"/>
                    </a:cubicBezTo>
                    <a:cubicBezTo>
                      <a:pt x="191" y="248"/>
                      <a:pt x="189" y="244"/>
                      <a:pt x="187" y="239"/>
                    </a:cubicBezTo>
                    <a:cubicBezTo>
                      <a:pt x="186" y="238"/>
                      <a:pt x="186" y="236"/>
                      <a:pt x="185" y="235"/>
                    </a:cubicBezTo>
                    <a:cubicBezTo>
                      <a:pt x="186" y="230"/>
                      <a:pt x="186" y="226"/>
                      <a:pt x="187" y="222"/>
                    </a:cubicBezTo>
                    <a:close/>
                    <a:moveTo>
                      <a:pt x="195" y="238"/>
                    </a:moveTo>
                    <a:cubicBezTo>
                      <a:pt x="195" y="238"/>
                      <a:pt x="195" y="238"/>
                      <a:pt x="195" y="238"/>
                    </a:cubicBezTo>
                    <a:cubicBezTo>
                      <a:pt x="199" y="243"/>
                      <a:pt x="202" y="249"/>
                      <a:pt x="205" y="253"/>
                    </a:cubicBezTo>
                    <a:cubicBezTo>
                      <a:pt x="206" y="261"/>
                      <a:pt x="206" y="267"/>
                      <a:pt x="205" y="273"/>
                    </a:cubicBezTo>
                    <a:cubicBezTo>
                      <a:pt x="202" y="268"/>
                      <a:pt x="198" y="263"/>
                      <a:pt x="195" y="256"/>
                    </a:cubicBezTo>
                    <a:cubicBezTo>
                      <a:pt x="195" y="251"/>
                      <a:pt x="195" y="244"/>
                      <a:pt x="195" y="238"/>
                    </a:cubicBezTo>
                    <a:close/>
                    <a:moveTo>
                      <a:pt x="208" y="257"/>
                    </a:moveTo>
                    <a:cubicBezTo>
                      <a:pt x="213" y="263"/>
                      <a:pt x="217" y="267"/>
                      <a:pt x="221" y="271"/>
                    </a:cubicBezTo>
                    <a:cubicBezTo>
                      <a:pt x="220" y="276"/>
                      <a:pt x="219" y="279"/>
                      <a:pt x="217" y="280"/>
                    </a:cubicBezTo>
                    <a:cubicBezTo>
                      <a:pt x="215" y="280"/>
                      <a:pt x="212" y="279"/>
                      <a:pt x="208" y="276"/>
                    </a:cubicBezTo>
                    <a:cubicBezTo>
                      <a:pt x="209" y="270"/>
                      <a:pt x="209" y="264"/>
                      <a:pt x="208" y="257"/>
                    </a:cubicBezTo>
                    <a:close/>
                    <a:moveTo>
                      <a:pt x="175" y="201"/>
                    </a:moveTo>
                    <a:cubicBezTo>
                      <a:pt x="175" y="202"/>
                      <a:pt x="175" y="202"/>
                      <a:pt x="175" y="203"/>
                    </a:cubicBezTo>
                    <a:cubicBezTo>
                      <a:pt x="175" y="205"/>
                      <a:pt x="174" y="206"/>
                      <a:pt x="174" y="208"/>
                    </a:cubicBezTo>
                    <a:cubicBezTo>
                      <a:pt x="174" y="206"/>
                      <a:pt x="174" y="205"/>
                      <a:pt x="174" y="203"/>
                    </a:cubicBezTo>
                    <a:cubicBezTo>
                      <a:pt x="174" y="202"/>
                      <a:pt x="175" y="202"/>
                      <a:pt x="175" y="201"/>
                    </a:cubicBezTo>
                    <a:close/>
                    <a:moveTo>
                      <a:pt x="176" y="210"/>
                    </a:moveTo>
                    <a:cubicBezTo>
                      <a:pt x="177" y="213"/>
                      <a:pt x="177" y="215"/>
                      <a:pt x="178" y="217"/>
                    </a:cubicBezTo>
                    <a:cubicBezTo>
                      <a:pt x="177" y="221"/>
                      <a:pt x="176" y="225"/>
                      <a:pt x="175" y="230"/>
                    </a:cubicBezTo>
                    <a:cubicBezTo>
                      <a:pt x="174" y="225"/>
                      <a:pt x="174" y="221"/>
                      <a:pt x="174" y="217"/>
                    </a:cubicBezTo>
                    <a:cubicBezTo>
                      <a:pt x="175" y="215"/>
                      <a:pt x="175" y="212"/>
                      <a:pt x="176" y="210"/>
                    </a:cubicBezTo>
                    <a:close/>
                    <a:moveTo>
                      <a:pt x="179" y="223"/>
                    </a:moveTo>
                    <a:cubicBezTo>
                      <a:pt x="180" y="227"/>
                      <a:pt x="181" y="231"/>
                      <a:pt x="183" y="235"/>
                    </a:cubicBezTo>
                    <a:cubicBezTo>
                      <a:pt x="183" y="237"/>
                      <a:pt x="182" y="238"/>
                      <a:pt x="182" y="240"/>
                    </a:cubicBezTo>
                    <a:cubicBezTo>
                      <a:pt x="181" y="245"/>
                      <a:pt x="181" y="249"/>
                      <a:pt x="180" y="253"/>
                    </a:cubicBezTo>
                    <a:cubicBezTo>
                      <a:pt x="178" y="249"/>
                      <a:pt x="177" y="244"/>
                      <a:pt x="176" y="240"/>
                    </a:cubicBezTo>
                    <a:cubicBezTo>
                      <a:pt x="176" y="238"/>
                      <a:pt x="176" y="237"/>
                      <a:pt x="176" y="235"/>
                    </a:cubicBezTo>
                    <a:cubicBezTo>
                      <a:pt x="177" y="231"/>
                      <a:pt x="178" y="227"/>
                      <a:pt x="179" y="223"/>
                    </a:cubicBezTo>
                    <a:close/>
                    <a:moveTo>
                      <a:pt x="185" y="240"/>
                    </a:moveTo>
                    <a:cubicBezTo>
                      <a:pt x="185" y="240"/>
                      <a:pt x="185" y="240"/>
                      <a:pt x="185" y="240"/>
                    </a:cubicBezTo>
                    <a:cubicBezTo>
                      <a:pt x="187" y="246"/>
                      <a:pt x="189" y="252"/>
                      <a:pt x="192" y="257"/>
                    </a:cubicBezTo>
                    <a:cubicBezTo>
                      <a:pt x="191" y="264"/>
                      <a:pt x="190" y="271"/>
                      <a:pt x="188" y="276"/>
                    </a:cubicBezTo>
                    <a:cubicBezTo>
                      <a:pt x="186" y="271"/>
                      <a:pt x="183" y="265"/>
                      <a:pt x="181" y="258"/>
                    </a:cubicBezTo>
                    <a:cubicBezTo>
                      <a:pt x="182" y="252"/>
                      <a:pt x="184" y="246"/>
                      <a:pt x="185" y="240"/>
                    </a:cubicBezTo>
                    <a:close/>
                    <a:moveTo>
                      <a:pt x="194" y="261"/>
                    </a:moveTo>
                    <a:cubicBezTo>
                      <a:pt x="198" y="267"/>
                      <a:pt x="201" y="273"/>
                      <a:pt x="204" y="277"/>
                    </a:cubicBezTo>
                    <a:cubicBezTo>
                      <a:pt x="203" y="282"/>
                      <a:pt x="201" y="284"/>
                      <a:pt x="199" y="285"/>
                    </a:cubicBezTo>
                    <a:cubicBezTo>
                      <a:pt x="196" y="285"/>
                      <a:pt x="194" y="283"/>
                      <a:pt x="191" y="280"/>
                    </a:cubicBezTo>
                    <a:cubicBezTo>
                      <a:pt x="192" y="274"/>
                      <a:pt x="193" y="268"/>
                      <a:pt x="194" y="261"/>
                    </a:cubicBezTo>
                    <a:close/>
                    <a:moveTo>
                      <a:pt x="171" y="200"/>
                    </a:moveTo>
                    <a:cubicBezTo>
                      <a:pt x="171" y="201"/>
                      <a:pt x="171" y="201"/>
                      <a:pt x="171" y="202"/>
                    </a:cubicBezTo>
                    <a:cubicBezTo>
                      <a:pt x="170" y="204"/>
                      <a:pt x="169" y="205"/>
                      <a:pt x="169" y="207"/>
                    </a:cubicBezTo>
                    <a:cubicBezTo>
                      <a:pt x="169" y="205"/>
                      <a:pt x="169" y="203"/>
                      <a:pt x="170" y="202"/>
                    </a:cubicBezTo>
                    <a:cubicBezTo>
                      <a:pt x="170" y="201"/>
                      <a:pt x="171" y="201"/>
                      <a:pt x="171" y="200"/>
                    </a:cubicBezTo>
                    <a:close/>
                    <a:moveTo>
                      <a:pt x="171" y="210"/>
                    </a:moveTo>
                    <a:cubicBezTo>
                      <a:pt x="171" y="212"/>
                      <a:pt x="171" y="214"/>
                      <a:pt x="171" y="217"/>
                    </a:cubicBezTo>
                    <a:cubicBezTo>
                      <a:pt x="170" y="220"/>
                      <a:pt x="168" y="224"/>
                      <a:pt x="166" y="228"/>
                    </a:cubicBezTo>
                    <a:cubicBezTo>
                      <a:pt x="166" y="224"/>
                      <a:pt x="167" y="220"/>
                      <a:pt x="167" y="216"/>
                    </a:cubicBezTo>
                    <a:cubicBezTo>
                      <a:pt x="168" y="214"/>
                      <a:pt x="170" y="212"/>
                      <a:pt x="171" y="210"/>
                    </a:cubicBezTo>
                    <a:close/>
                    <a:moveTo>
                      <a:pt x="171" y="222"/>
                    </a:moveTo>
                    <a:cubicBezTo>
                      <a:pt x="172" y="226"/>
                      <a:pt x="172" y="231"/>
                      <a:pt x="173" y="235"/>
                    </a:cubicBezTo>
                    <a:cubicBezTo>
                      <a:pt x="173" y="237"/>
                      <a:pt x="172" y="238"/>
                      <a:pt x="172" y="240"/>
                    </a:cubicBezTo>
                    <a:cubicBezTo>
                      <a:pt x="170" y="244"/>
                      <a:pt x="168" y="248"/>
                      <a:pt x="167" y="252"/>
                    </a:cubicBezTo>
                    <a:cubicBezTo>
                      <a:pt x="166" y="248"/>
                      <a:pt x="166" y="243"/>
                      <a:pt x="166" y="239"/>
                    </a:cubicBezTo>
                    <a:cubicBezTo>
                      <a:pt x="166" y="237"/>
                      <a:pt x="166" y="235"/>
                      <a:pt x="166" y="234"/>
                    </a:cubicBezTo>
                    <a:cubicBezTo>
                      <a:pt x="168" y="230"/>
                      <a:pt x="170" y="226"/>
                      <a:pt x="171" y="222"/>
                    </a:cubicBezTo>
                    <a:close/>
                    <a:moveTo>
                      <a:pt x="174" y="240"/>
                    </a:moveTo>
                    <a:cubicBezTo>
                      <a:pt x="174" y="240"/>
                      <a:pt x="174" y="240"/>
                      <a:pt x="174" y="240"/>
                    </a:cubicBezTo>
                    <a:cubicBezTo>
                      <a:pt x="175" y="247"/>
                      <a:pt x="177" y="252"/>
                      <a:pt x="178" y="258"/>
                    </a:cubicBezTo>
                    <a:cubicBezTo>
                      <a:pt x="176" y="265"/>
                      <a:pt x="174" y="271"/>
                      <a:pt x="171" y="276"/>
                    </a:cubicBezTo>
                    <a:cubicBezTo>
                      <a:pt x="170" y="271"/>
                      <a:pt x="168" y="265"/>
                      <a:pt x="167" y="257"/>
                    </a:cubicBezTo>
                    <a:cubicBezTo>
                      <a:pt x="170" y="252"/>
                      <a:pt x="172" y="246"/>
                      <a:pt x="174" y="240"/>
                    </a:cubicBezTo>
                    <a:close/>
                    <a:moveTo>
                      <a:pt x="180" y="263"/>
                    </a:moveTo>
                    <a:cubicBezTo>
                      <a:pt x="182" y="269"/>
                      <a:pt x="184" y="275"/>
                      <a:pt x="187" y="280"/>
                    </a:cubicBezTo>
                    <a:cubicBezTo>
                      <a:pt x="185" y="284"/>
                      <a:pt x="182" y="287"/>
                      <a:pt x="180" y="287"/>
                    </a:cubicBezTo>
                    <a:cubicBezTo>
                      <a:pt x="178" y="287"/>
                      <a:pt x="175" y="284"/>
                      <a:pt x="173" y="280"/>
                    </a:cubicBezTo>
                    <a:cubicBezTo>
                      <a:pt x="175" y="275"/>
                      <a:pt x="178" y="269"/>
                      <a:pt x="180" y="263"/>
                    </a:cubicBezTo>
                    <a:close/>
                    <a:moveTo>
                      <a:pt x="167" y="199"/>
                    </a:moveTo>
                    <a:cubicBezTo>
                      <a:pt x="167" y="199"/>
                      <a:pt x="167" y="200"/>
                      <a:pt x="167" y="200"/>
                    </a:cubicBezTo>
                    <a:cubicBezTo>
                      <a:pt x="166" y="202"/>
                      <a:pt x="165" y="203"/>
                      <a:pt x="164" y="205"/>
                    </a:cubicBezTo>
                    <a:cubicBezTo>
                      <a:pt x="165" y="203"/>
                      <a:pt x="165" y="202"/>
                      <a:pt x="166" y="200"/>
                    </a:cubicBezTo>
                    <a:cubicBezTo>
                      <a:pt x="167" y="200"/>
                      <a:pt x="167" y="199"/>
                      <a:pt x="167" y="199"/>
                    </a:cubicBezTo>
                    <a:close/>
                    <a:moveTo>
                      <a:pt x="165" y="208"/>
                    </a:moveTo>
                    <a:cubicBezTo>
                      <a:pt x="165" y="210"/>
                      <a:pt x="165" y="212"/>
                      <a:pt x="164" y="215"/>
                    </a:cubicBezTo>
                    <a:cubicBezTo>
                      <a:pt x="162" y="218"/>
                      <a:pt x="160" y="222"/>
                      <a:pt x="158" y="225"/>
                    </a:cubicBezTo>
                    <a:cubicBezTo>
                      <a:pt x="159" y="221"/>
                      <a:pt x="160" y="217"/>
                      <a:pt x="161" y="213"/>
                    </a:cubicBezTo>
                    <a:cubicBezTo>
                      <a:pt x="162" y="211"/>
                      <a:pt x="164" y="210"/>
                      <a:pt x="165" y="208"/>
                    </a:cubicBezTo>
                    <a:close/>
                    <a:moveTo>
                      <a:pt x="164" y="221"/>
                    </a:moveTo>
                    <a:cubicBezTo>
                      <a:pt x="164" y="225"/>
                      <a:pt x="163" y="229"/>
                      <a:pt x="163" y="233"/>
                    </a:cubicBezTo>
                    <a:cubicBezTo>
                      <a:pt x="163" y="235"/>
                      <a:pt x="162" y="236"/>
                      <a:pt x="161" y="238"/>
                    </a:cubicBezTo>
                    <a:cubicBezTo>
                      <a:pt x="159" y="242"/>
                      <a:pt x="156" y="246"/>
                      <a:pt x="154" y="249"/>
                    </a:cubicBezTo>
                    <a:cubicBezTo>
                      <a:pt x="154" y="245"/>
                      <a:pt x="155" y="240"/>
                      <a:pt x="156" y="236"/>
                    </a:cubicBezTo>
                    <a:cubicBezTo>
                      <a:pt x="156" y="234"/>
                      <a:pt x="156" y="232"/>
                      <a:pt x="156" y="231"/>
                    </a:cubicBezTo>
                    <a:cubicBezTo>
                      <a:pt x="159" y="227"/>
                      <a:pt x="162" y="224"/>
                      <a:pt x="164" y="221"/>
                    </a:cubicBezTo>
                    <a:close/>
                    <a:moveTo>
                      <a:pt x="163" y="238"/>
                    </a:moveTo>
                    <a:cubicBezTo>
                      <a:pt x="163" y="239"/>
                      <a:pt x="163" y="239"/>
                      <a:pt x="163" y="239"/>
                    </a:cubicBezTo>
                    <a:cubicBezTo>
                      <a:pt x="164" y="245"/>
                      <a:pt x="164" y="251"/>
                      <a:pt x="165" y="257"/>
                    </a:cubicBezTo>
                    <a:cubicBezTo>
                      <a:pt x="161" y="264"/>
                      <a:pt x="158" y="269"/>
                      <a:pt x="155" y="273"/>
                    </a:cubicBezTo>
                    <a:cubicBezTo>
                      <a:pt x="154" y="268"/>
                      <a:pt x="153" y="262"/>
                      <a:pt x="154" y="254"/>
                    </a:cubicBezTo>
                    <a:cubicBezTo>
                      <a:pt x="157" y="249"/>
                      <a:pt x="160" y="244"/>
                      <a:pt x="163" y="239"/>
                    </a:cubicBezTo>
                    <a:lnTo>
                      <a:pt x="163" y="238"/>
                    </a:lnTo>
                    <a:close/>
                    <a:moveTo>
                      <a:pt x="165" y="262"/>
                    </a:moveTo>
                    <a:cubicBezTo>
                      <a:pt x="166" y="269"/>
                      <a:pt x="167" y="275"/>
                      <a:pt x="169" y="280"/>
                    </a:cubicBezTo>
                    <a:cubicBezTo>
                      <a:pt x="166" y="284"/>
                      <a:pt x="164" y="286"/>
                      <a:pt x="161" y="285"/>
                    </a:cubicBezTo>
                    <a:cubicBezTo>
                      <a:pt x="159" y="285"/>
                      <a:pt x="157" y="282"/>
                      <a:pt x="156" y="278"/>
                    </a:cubicBezTo>
                    <a:cubicBezTo>
                      <a:pt x="159" y="273"/>
                      <a:pt x="162" y="268"/>
                      <a:pt x="165" y="262"/>
                    </a:cubicBezTo>
                    <a:close/>
                    <a:moveTo>
                      <a:pt x="164" y="197"/>
                    </a:moveTo>
                    <a:cubicBezTo>
                      <a:pt x="164" y="197"/>
                      <a:pt x="164" y="198"/>
                      <a:pt x="163" y="198"/>
                    </a:cubicBezTo>
                    <a:cubicBezTo>
                      <a:pt x="162" y="199"/>
                      <a:pt x="161" y="201"/>
                      <a:pt x="159" y="202"/>
                    </a:cubicBezTo>
                    <a:cubicBezTo>
                      <a:pt x="160" y="201"/>
                      <a:pt x="162" y="199"/>
                      <a:pt x="163" y="198"/>
                    </a:cubicBezTo>
                    <a:cubicBezTo>
                      <a:pt x="163" y="197"/>
                      <a:pt x="164" y="197"/>
                      <a:pt x="164" y="197"/>
                    </a:cubicBezTo>
                    <a:close/>
                    <a:moveTo>
                      <a:pt x="161" y="205"/>
                    </a:moveTo>
                    <a:cubicBezTo>
                      <a:pt x="160" y="207"/>
                      <a:pt x="159" y="210"/>
                      <a:pt x="158" y="212"/>
                    </a:cubicBezTo>
                    <a:cubicBezTo>
                      <a:pt x="156" y="215"/>
                      <a:pt x="153" y="218"/>
                      <a:pt x="150" y="221"/>
                    </a:cubicBezTo>
                    <a:cubicBezTo>
                      <a:pt x="152" y="217"/>
                      <a:pt x="153" y="213"/>
                      <a:pt x="155" y="210"/>
                    </a:cubicBezTo>
                    <a:cubicBezTo>
                      <a:pt x="157" y="208"/>
                      <a:pt x="159" y="207"/>
                      <a:pt x="161" y="205"/>
                    </a:cubicBezTo>
                    <a:close/>
                    <a:moveTo>
                      <a:pt x="157" y="217"/>
                    </a:moveTo>
                    <a:cubicBezTo>
                      <a:pt x="156" y="221"/>
                      <a:pt x="155" y="226"/>
                      <a:pt x="154" y="230"/>
                    </a:cubicBezTo>
                    <a:cubicBezTo>
                      <a:pt x="153" y="231"/>
                      <a:pt x="152" y="232"/>
                      <a:pt x="151" y="234"/>
                    </a:cubicBezTo>
                    <a:cubicBezTo>
                      <a:pt x="148" y="237"/>
                      <a:pt x="145" y="241"/>
                      <a:pt x="142" y="244"/>
                    </a:cubicBezTo>
                    <a:cubicBezTo>
                      <a:pt x="143" y="240"/>
                      <a:pt x="145" y="235"/>
                      <a:pt x="146" y="231"/>
                    </a:cubicBezTo>
                    <a:cubicBezTo>
                      <a:pt x="147" y="229"/>
                      <a:pt x="147" y="228"/>
                      <a:pt x="148" y="226"/>
                    </a:cubicBezTo>
                    <a:cubicBezTo>
                      <a:pt x="151" y="223"/>
                      <a:pt x="154" y="220"/>
                      <a:pt x="157" y="217"/>
                    </a:cubicBezTo>
                    <a:close/>
                    <a:moveTo>
                      <a:pt x="153" y="235"/>
                    </a:moveTo>
                    <a:cubicBezTo>
                      <a:pt x="153" y="235"/>
                      <a:pt x="153" y="235"/>
                      <a:pt x="153" y="235"/>
                    </a:cubicBezTo>
                    <a:cubicBezTo>
                      <a:pt x="152" y="241"/>
                      <a:pt x="152" y="248"/>
                      <a:pt x="151" y="253"/>
                    </a:cubicBezTo>
                    <a:cubicBezTo>
                      <a:pt x="147" y="259"/>
                      <a:pt x="142" y="264"/>
                      <a:pt x="138" y="268"/>
                    </a:cubicBezTo>
                    <a:cubicBezTo>
                      <a:pt x="139" y="263"/>
                      <a:pt x="139" y="256"/>
                      <a:pt x="141" y="249"/>
                    </a:cubicBezTo>
                    <a:cubicBezTo>
                      <a:pt x="145" y="245"/>
                      <a:pt x="149" y="240"/>
                      <a:pt x="153" y="235"/>
                    </a:cubicBezTo>
                    <a:close/>
                    <a:moveTo>
                      <a:pt x="151" y="258"/>
                    </a:moveTo>
                    <a:cubicBezTo>
                      <a:pt x="151" y="265"/>
                      <a:pt x="151" y="272"/>
                      <a:pt x="152" y="277"/>
                    </a:cubicBezTo>
                    <a:cubicBezTo>
                      <a:pt x="148" y="280"/>
                      <a:pt x="145" y="282"/>
                      <a:pt x="143" y="281"/>
                    </a:cubicBezTo>
                    <a:cubicBezTo>
                      <a:pt x="141" y="280"/>
                      <a:pt x="139" y="277"/>
                      <a:pt x="139" y="273"/>
                    </a:cubicBezTo>
                    <a:cubicBezTo>
                      <a:pt x="143" y="269"/>
                      <a:pt x="147" y="264"/>
                      <a:pt x="151" y="258"/>
                    </a:cubicBezTo>
                    <a:close/>
                    <a:moveTo>
                      <a:pt x="161" y="194"/>
                    </a:moveTo>
                    <a:cubicBezTo>
                      <a:pt x="161" y="194"/>
                      <a:pt x="161" y="195"/>
                      <a:pt x="160" y="195"/>
                    </a:cubicBezTo>
                    <a:cubicBezTo>
                      <a:pt x="159" y="196"/>
                      <a:pt x="157" y="198"/>
                      <a:pt x="156" y="199"/>
                    </a:cubicBezTo>
                    <a:cubicBezTo>
                      <a:pt x="157" y="197"/>
                      <a:pt x="158" y="196"/>
                      <a:pt x="160" y="195"/>
                    </a:cubicBezTo>
                    <a:cubicBezTo>
                      <a:pt x="160" y="194"/>
                      <a:pt x="161" y="194"/>
                      <a:pt x="161" y="194"/>
                    </a:cubicBezTo>
                    <a:close/>
                    <a:moveTo>
                      <a:pt x="156" y="202"/>
                    </a:moveTo>
                    <a:cubicBezTo>
                      <a:pt x="155" y="204"/>
                      <a:pt x="154" y="206"/>
                      <a:pt x="153" y="208"/>
                    </a:cubicBezTo>
                    <a:cubicBezTo>
                      <a:pt x="150" y="210"/>
                      <a:pt x="147" y="213"/>
                      <a:pt x="143" y="216"/>
                    </a:cubicBezTo>
                    <a:cubicBezTo>
                      <a:pt x="145" y="212"/>
                      <a:pt x="148" y="208"/>
                      <a:pt x="150" y="205"/>
                    </a:cubicBezTo>
                    <a:cubicBezTo>
                      <a:pt x="152" y="204"/>
                      <a:pt x="154" y="203"/>
                      <a:pt x="156" y="202"/>
                    </a:cubicBezTo>
                    <a:close/>
                    <a:moveTo>
                      <a:pt x="151" y="213"/>
                    </a:moveTo>
                    <a:cubicBezTo>
                      <a:pt x="149" y="217"/>
                      <a:pt x="147" y="221"/>
                      <a:pt x="146" y="225"/>
                    </a:cubicBezTo>
                    <a:cubicBezTo>
                      <a:pt x="144" y="226"/>
                      <a:pt x="143" y="227"/>
                      <a:pt x="142" y="228"/>
                    </a:cubicBezTo>
                    <a:cubicBezTo>
                      <a:pt x="138" y="231"/>
                      <a:pt x="135" y="234"/>
                      <a:pt x="131" y="237"/>
                    </a:cubicBezTo>
                    <a:cubicBezTo>
                      <a:pt x="133" y="233"/>
                      <a:pt x="135" y="229"/>
                      <a:pt x="138" y="224"/>
                    </a:cubicBezTo>
                    <a:cubicBezTo>
                      <a:pt x="138" y="223"/>
                      <a:pt x="139" y="222"/>
                      <a:pt x="140" y="220"/>
                    </a:cubicBezTo>
                    <a:cubicBezTo>
                      <a:pt x="144" y="218"/>
                      <a:pt x="147" y="216"/>
                      <a:pt x="151" y="213"/>
                    </a:cubicBezTo>
                    <a:close/>
                    <a:moveTo>
                      <a:pt x="144" y="230"/>
                    </a:move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42" y="236"/>
                      <a:pt x="140" y="242"/>
                      <a:pt x="139" y="248"/>
                    </a:cubicBezTo>
                    <a:cubicBezTo>
                      <a:pt x="133" y="253"/>
                      <a:pt x="128" y="257"/>
                      <a:pt x="124" y="260"/>
                    </a:cubicBezTo>
                    <a:cubicBezTo>
                      <a:pt x="125" y="255"/>
                      <a:pt x="127" y="248"/>
                      <a:pt x="129" y="241"/>
                    </a:cubicBezTo>
                    <a:cubicBezTo>
                      <a:pt x="134" y="238"/>
                      <a:pt x="139" y="234"/>
                      <a:pt x="144" y="230"/>
                    </a:cubicBezTo>
                    <a:close/>
                    <a:moveTo>
                      <a:pt x="138" y="252"/>
                    </a:moveTo>
                    <a:cubicBezTo>
                      <a:pt x="136" y="259"/>
                      <a:pt x="135" y="265"/>
                      <a:pt x="135" y="271"/>
                    </a:cubicBezTo>
                    <a:cubicBezTo>
                      <a:pt x="131" y="274"/>
                      <a:pt x="128" y="274"/>
                      <a:pt x="126" y="273"/>
                    </a:cubicBezTo>
                    <a:cubicBezTo>
                      <a:pt x="124" y="272"/>
                      <a:pt x="123" y="269"/>
                      <a:pt x="123" y="264"/>
                    </a:cubicBezTo>
                    <a:cubicBezTo>
                      <a:pt x="128" y="261"/>
                      <a:pt x="132" y="257"/>
                      <a:pt x="138" y="252"/>
                    </a:cubicBezTo>
                    <a:close/>
                    <a:moveTo>
                      <a:pt x="153" y="198"/>
                    </a:moveTo>
                    <a:cubicBezTo>
                      <a:pt x="151" y="199"/>
                      <a:pt x="150" y="201"/>
                      <a:pt x="148" y="203"/>
                    </a:cubicBezTo>
                    <a:cubicBezTo>
                      <a:pt x="145" y="205"/>
                      <a:pt x="141" y="207"/>
                      <a:pt x="137" y="209"/>
                    </a:cubicBezTo>
                    <a:cubicBezTo>
                      <a:pt x="140" y="206"/>
                      <a:pt x="143" y="203"/>
                      <a:pt x="146" y="200"/>
                    </a:cubicBezTo>
                    <a:cubicBezTo>
                      <a:pt x="148" y="199"/>
                      <a:pt x="151" y="198"/>
                      <a:pt x="153" y="198"/>
                    </a:cubicBezTo>
                    <a:close/>
                    <a:moveTo>
                      <a:pt x="145" y="208"/>
                    </a:moveTo>
                    <a:cubicBezTo>
                      <a:pt x="143" y="211"/>
                      <a:pt x="140" y="215"/>
                      <a:pt x="138" y="219"/>
                    </a:cubicBezTo>
                    <a:cubicBezTo>
                      <a:pt x="137" y="220"/>
                      <a:pt x="135" y="220"/>
                      <a:pt x="134" y="221"/>
                    </a:cubicBezTo>
                    <a:cubicBezTo>
                      <a:pt x="130" y="224"/>
                      <a:pt x="126" y="226"/>
                      <a:pt x="122" y="228"/>
                    </a:cubicBezTo>
                    <a:cubicBezTo>
                      <a:pt x="124" y="224"/>
                      <a:pt x="127" y="220"/>
                      <a:pt x="130" y="217"/>
                    </a:cubicBezTo>
                    <a:cubicBezTo>
                      <a:pt x="131" y="216"/>
                      <a:pt x="132" y="214"/>
                      <a:pt x="133" y="213"/>
                    </a:cubicBezTo>
                    <a:cubicBezTo>
                      <a:pt x="137" y="211"/>
                      <a:pt x="141" y="210"/>
                      <a:pt x="145" y="208"/>
                    </a:cubicBezTo>
                    <a:close/>
                    <a:moveTo>
                      <a:pt x="136" y="223"/>
                    </a:moveTo>
                    <a:cubicBezTo>
                      <a:pt x="135" y="223"/>
                      <a:pt x="135" y="223"/>
                      <a:pt x="135" y="223"/>
                    </a:cubicBezTo>
                    <a:cubicBezTo>
                      <a:pt x="132" y="229"/>
                      <a:pt x="130" y="234"/>
                      <a:pt x="127" y="240"/>
                    </a:cubicBezTo>
                    <a:cubicBezTo>
                      <a:pt x="121" y="244"/>
                      <a:pt x="115" y="247"/>
                      <a:pt x="110" y="249"/>
                    </a:cubicBezTo>
                    <a:cubicBezTo>
                      <a:pt x="112" y="244"/>
                      <a:pt x="115" y="238"/>
                      <a:pt x="119" y="232"/>
                    </a:cubicBezTo>
                    <a:cubicBezTo>
                      <a:pt x="124" y="229"/>
                      <a:pt x="130" y="227"/>
                      <a:pt x="135" y="223"/>
                    </a:cubicBezTo>
                    <a:lnTo>
                      <a:pt x="136" y="223"/>
                    </a:lnTo>
                    <a:close/>
                    <a:moveTo>
                      <a:pt x="125" y="244"/>
                    </a:moveTo>
                    <a:cubicBezTo>
                      <a:pt x="123" y="251"/>
                      <a:pt x="121" y="257"/>
                      <a:pt x="120" y="262"/>
                    </a:cubicBezTo>
                    <a:cubicBezTo>
                      <a:pt x="115" y="264"/>
                      <a:pt x="112" y="264"/>
                      <a:pt x="110" y="263"/>
                    </a:cubicBezTo>
                    <a:cubicBezTo>
                      <a:pt x="108" y="261"/>
                      <a:pt x="108" y="258"/>
                      <a:pt x="109" y="253"/>
                    </a:cubicBezTo>
                    <a:cubicBezTo>
                      <a:pt x="114" y="251"/>
                      <a:pt x="120" y="248"/>
                      <a:pt x="125" y="244"/>
                    </a:cubicBezTo>
                    <a:close/>
                    <a:moveTo>
                      <a:pt x="140" y="202"/>
                    </a:moveTo>
                    <a:cubicBezTo>
                      <a:pt x="138" y="205"/>
                      <a:pt x="135" y="208"/>
                      <a:pt x="132" y="211"/>
                    </a:cubicBezTo>
                    <a:cubicBezTo>
                      <a:pt x="130" y="212"/>
                      <a:pt x="129" y="212"/>
                      <a:pt x="127" y="213"/>
                    </a:cubicBezTo>
                    <a:cubicBezTo>
                      <a:pt x="123" y="215"/>
                      <a:pt x="118" y="216"/>
                      <a:pt x="114" y="217"/>
                    </a:cubicBezTo>
                    <a:cubicBezTo>
                      <a:pt x="117" y="214"/>
                      <a:pt x="121" y="211"/>
                      <a:pt x="124" y="208"/>
                    </a:cubicBezTo>
                    <a:cubicBezTo>
                      <a:pt x="126" y="207"/>
                      <a:pt x="127" y="206"/>
                      <a:pt x="128" y="205"/>
                    </a:cubicBezTo>
                    <a:cubicBezTo>
                      <a:pt x="132" y="204"/>
                      <a:pt x="136" y="203"/>
                      <a:pt x="140" y="202"/>
                    </a:cubicBezTo>
                    <a:close/>
                    <a:moveTo>
                      <a:pt x="128" y="215"/>
                    </a:moveTo>
                    <a:cubicBezTo>
                      <a:pt x="128" y="215"/>
                      <a:pt x="128" y="215"/>
                      <a:pt x="128" y="215"/>
                    </a:cubicBezTo>
                    <a:cubicBezTo>
                      <a:pt x="124" y="220"/>
                      <a:pt x="121" y="225"/>
                      <a:pt x="117" y="230"/>
                    </a:cubicBezTo>
                    <a:cubicBezTo>
                      <a:pt x="111" y="233"/>
                      <a:pt x="104" y="235"/>
                      <a:pt x="99" y="236"/>
                    </a:cubicBezTo>
                    <a:cubicBezTo>
                      <a:pt x="102" y="232"/>
                      <a:pt x="106" y="226"/>
                      <a:pt x="111" y="221"/>
                    </a:cubicBezTo>
                    <a:cubicBezTo>
                      <a:pt x="116" y="219"/>
                      <a:pt x="122" y="217"/>
                      <a:pt x="128" y="215"/>
                    </a:cubicBezTo>
                    <a:close/>
                    <a:moveTo>
                      <a:pt x="115" y="234"/>
                    </a:moveTo>
                    <a:cubicBezTo>
                      <a:pt x="111" y="240"/>
                      <a:pt x="108" y="246"/>
                      <a:pt x="106" y="251"/>
                    </a:cubicBezTo>
                    <a:cubicBezTo>
                      <a:pt x="102" y="252"/>
                      <a:pt x="98" y="252"/>
                      <a:pt x="97" y="250"/>
                    </a:cubicBezTo>
                    <a:cubicBezTo>
                      <a:pt x="95" y="248"/>
                      <a:pt x="95" y="245"/>
                      <a:pt x="97" y="240"/>
                    </a:cubicBezTo>
                    <a:cubicBezTo>
                      <a:pt x="102" y="239"/>
                      <a:pt x="108" y="237"/>
                      <a:pt x="115" y="234"/>
                    </a:cubicBezTo>
                    <a:close/>
                    <a:moveTo>
                      <a:pt x="123" y="206"/>
                    </a:moveTo>
                    <a:cubicBezTo>
                      <a:pt x="123" y="206"/>
                      <a:pt x="123" y="206"/>
                      <a:pt x="123" y="206"/>
                    </a:cubicBezTo>
                    <a:cubicBezTo>
                      <a:pt x="118" y="210"/>
                      <a:pt x="114" y="214"/>
                      <a:pt x="110" y="219"/>
                    </a:cubicBezTo>
                    <a:cubicBezTo>
                      <a:pt x="102" y="220"/>
                      <a:pt x="96" y="221"/>
                      <a:pt x="90" y="222"/>
                    </a:cubicBezTo>
                    <a:cubicBezTo>
                      <a:pt x="94" y="218"/>
                      <a:pt x="99" y="213"/>
                      <a:pt x="105" y="209"/>
                    </a:cubicBezTo>
                    <a:cubicBezTo>
                      <a:pt x="110" y="208"/>
                      <a:pt x="116" y="207"/>
                      <a:pt x="123" y="206"/>
                    </a:cubicBezTo>
                    <a:close/>
                    <a:moveTo>
                      <a:pt x="106" y="222"/>
                    </a:moveTo>
                    <a:cubicBezTo>
                      <a:pt x="102" y="227"/>
                      <a:pt x="98" y="232"/>
                      <a:pt x="95" y="237"/>
                    </a:cubicBezTo>
                    <a:cubicBezTo>
                      <a:pt x="90" y="237"/>
                      <a:pt x="87" y="237"/>
                      <a:pt x="86" y="234"/>
                    </a:cubicBezTo>
                    <a:cubicBezTo>
                      <a:pt x="84" y="232"/>
                      <a:pt x="85" y="229"/>
                      <a:pt x="88" y="225"/>
                    </a:cubicBezTo>
                    <a:cubicBezTo>
                      <a:pt x="93" y="225"/>
                      <a:pt x="99" y="224"/>
                      <a:pt x="106" y="222"/>
                    </a:cubicBezTo>
                    <a:close/>
                    <a:moveTo>
                      <a:pt x="100" y="209"/>
                    </a:moveTo>
                    <a:cubicBezTo>
                      <a:pt x="94" y="213"/>
                      <a:pt x="90" y="218"/>
                      <a:pt x="86" y="222"/>
                    </a:cubicBezTo>
                    <a:cubicBezTo>
                      <a:pt x="81" y="221"/>
                      <a:pt x="78" y="220"/>
                      <a:pt x="77" y="218"/>
                    </a:cubicBezTo>
                    <a:cubicBezTo>
                      <a:pt x="76" y="215"/>
                      <a:pt x="78" y="212"/>
                      <a:pt x="81" y="209"/>
                    </a:cubicBezTo>
                    <a:cubicBezTo>
                      <a:pt x="86" y="209"/>
                      <a:pt x="93" y="209"/>
                      <a:pt x="100" y="209"/>
                    </a:cubicBezTo>
                    <a:close/>
                  </a:path>
                </a:pathLst>
              </a:custGeom>
              <a:solidFill>
                <a:srgbClr val="689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56"/>
              <p:cNvSpPr/>
              <p:nvPr/>
            </p:nvSpPr>
            <p:spPr bwMode="auto">
              <a:xfrm>
                <a:off x="4102" y="1570"/>
                <a:ext cx="740" cy="314"/>
              </a:xfrm>
              <a:custGeom>
                <a:avLst/>
                <a:gdLst>
                  <a:gd name="T0" fmla="*/ 0 w 740"/>
                  <a:gd name="T1" fmla="*/ 256 h 314"/>
                  <a:gd name="T2" fmla="*/ 720 w 740"/>
                  <a:gd name="T3" fmla="*/ 0 h 314"/>
                  <a:gd name="T4" fmla="*/ 740 w 740"/>
                  <a:gd name="T5" fmla="*/ 58 h 314"/>
                  <a:gd name="T6" fmla="*/ 19 w 740"/>
                  <a:gd name="T7" fmla="*/ 314 h 314"/>
                  <a:gd name="T8" fmla="*/ 0 w 740"/>
                  <a:gd name="T9" fmla="*/ 256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314">
                    <a:moveTo>
                      <a:pt x="0" y="256"/>
                    </a:moveTo>
                    <a:lnTo>
                      <a:pt x="720" y="0"/>
                    </a:lnTo>
                    <a:lnTo>
                      <a:pt x="740" y="58"/>
                    </a:lnTo>
                    <a:lnTo>
                      <a:pt x="19" y="314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689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57"/>
              <p:cNvSpPr/>
              <p:nvPr/>
            </p:nvSpPr>
            <p:spPr bwMode="auto">
              <a:xfrm>
                <a:off x="4126" y="1636"/>
                <a:ext cx="725" cy="268"/>
              </a:xfrm>
              <a:custGeom>
                <a:avLst/>
                <a:gdLst>
                  <a:gd name="T0" fmla="*/ 0 w 725"/>
                  <a:gd name="T1" fmla="*/ 256 h 268"/>
                  <a:gd name="T2" fmla="*/ 721 w 725"/>
                  <a:gd name="T3" fmla="*/ 0 h 268"/>
                  <a:gd name="T4" fmla="*/ 725 w 725"/>
                  <a:gd name="T5" fmla="*/ 12 h 268"/>
                  <a:gd name="T6" fmla="*/ 5 w 725"/>
                  <a:gd name="T7" fmla="*/ 268 h 268"/>
                  <a:gd name="T8" fmla="*/ 0 w 725"/>
                  <a:gd name="T9" fmla="*/ 256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268">
                    <a:moveTo>
                      <a:pt x="0" y="256"/>
                    </a:moveTo>
                    <a:lnTo>
                      <a:pt x="721" y="0"/>
                    </a:lnTo>
                    <a:lnTo>
                      <a:pt x="725" y="12"/>
                    </a:lnTo>
                    <a:lnTo>
                      <a:pt x="5" y="268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689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58"/>
              <p:cNvSpPr/>
              <p:nvPr/>
            </p:nvSpPr>
            <p:spPr bwMode="auto">
              <a:xfrm>
                <a:off x="4140" y="1673"/>
                <a:ext cx="724" cy="268"/>
              </a:xfrm>
              <a:custGeom>
                <a:avLst/>
                <a:gdLst>
                  <a:gd name="T0" fmla="*/ 0 w 724"/>
                  <a:gd name="T1" fmla="*/ 257 h 268"/>
                  <a:gd name="T2" fmla="*/ 720 w 724"/>
                  <a:gd name="T3" fmla="*/ 0 h 268"/>
                  <a:gd name="T4" fmla="*/ 724 w 724"/>
                  <a:gd name="T5" fmla="*/ 13 h 268"/>
                  <a:gd name="T6" fmla="*/ 4 w 724"/>
                  <a:gd name="T7" fmla="*/ 268 h 268"/>
                  <a:gd name="T8" fmla="*/ 0 w 724"/>
                  <a:gd name="T9" fmla="*/ 25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268">
                    <a:moveTo>
                      <a:pt x="0" y="257"/>
                    </a:moveTo>
                    <a:lnTo>
                      <a:pt x="720" y="0"/>
                    </a:lnTo>
                    <a:lnTo>
                      <a:pt x="724" y="13"/>
                    </a:lnTo>
                    <a:lnTo>
                      <a:pt x="4" y="26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689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59"/>
              <p:cNvSpPr/>
              <p:nvPr/>
            </p:nvSpPr>
            <p:spPr bwMode="auto">
              <a:xfrm>
                <a:off x="4475" y="2774"/>
                <a:ext cx="315" cy="116"/>
              </a:xfrm>
              <a:custGeom>
                <a:avLst/>
                <a:gdLst>
                  <a:gd name="T0" fmla="*/ 0 w 315"/>
                  <a:gd name="T1" fmla="*/ 112 h 116"/>
                  <a:gd name="T2" fmla="*/ 314 w 315"/>
                  <a:gd name="T3" fmla="*/ 0 h 116"/>
                  <a:gd name="T4" fmla="*/ 315 w 315"/>
                  <a:gd name="T5" fmla="*/ 4 h 116"/>
                  <a:gd name="T6" fmla="*/ 0 w 315"/>
                  <a:gd name="T7" fmla="*/ 116 h 116"/>
                  <a:gd name="T8" fmla="*/ 0 w 315"/>
                  <a:gd name="T9" fmla="*/ 11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16">
                    <a:moveTo>
                      <a:pt x="0" y="112"/>
                    </a:moveTo>
                    <a:lnTo>
                      <a:pt x="314" y="0"/>
                    </a:lnTo>
                    <a:lnTo>
                      <a:pt x="315" y="4"/>
                    </a:lnTo>
                    <a:lnTo>
                      <a:pt x="0" y="116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60"/>
              <p:cNvSpPr>
                <a:spLocks noEditPoints="1"/>
              </p:cNvSpPr>
              <p:nvPr/>
            </p:nvSpPr>
            <p:spPr bwMode="auto">
              <a:xfrm>
                <a:off x="4504" y="2691"/>
                <a:ext cx="221" cy="190"/>
              </a:xfrm>
              <a:custGeom>
                <a:avLst/>
                <a:gdLst>
                  <a:gd name="T0" fmla="*/ 61 w 245"/>
                  <a:gd name="T1" fmla="*/ 129 h 211"/>
                  <a:gd name="T2" fmla="*/ 128 w 245"/>
                  <a:gd name="T3" fmla="*/ 55 h 211"/>
                  <a:gd name="T4" fmla="*/ 131 w 245"/>
                  <a:gd name="T5" fmla="*/ 54 h 211"/>
                  <a:gd name="T6" fmla="*/ 133 w 245"/>
                  <a:gd name="T7" fmla="*/ 57 h 211"/>
                  <a:gd name="T8" fmla="*/ 114 w 245"/>
                  <a:gd name="T9" fmla="*/ 118 h 211"/>
                  <a:gd name="T10" fmla="*/ 182 w 245"/>
                  <a:gd name="T11" fmla="*/ 55 h 211"/>
                  <a:gd name="T12" fmla="*/ 216 w 245"/>
                  <a:gd name="T13" fmla="*/ 1 h 211"/>
                  <a:gd name="T14" fmla="*/ 220 w 245"/>
                  <a:gd name="T15" fmla="*/ 3 h 211"/>
                  <a:gd name="T16" fmla="*/ 187 w 245"/>
                  <a:gd name="T17" fmla="*/ 58 h 211"/>
                  <a:gd name="T18" fmla="*/ 184 w 245"/>
                  <a:gd name="T19" fmla="*/ 63 h 211"/>
                  <a:gd name="T20" fmla="*/ 148 w 245"/>
                  <a:gd name="T21" fmla="*/ 118 h 211"/>
                  <a:gd name="T22" fmla="*/ 146 w 245"/>
                  <a:gd name="T23" fmla="*/ 121 h 211"/>
                  <a:gd name="T24" fmla="*/ 149 w 245"/>
                  <a:gd name="T25" fmla="*/ 122 h 211"/>
                  <a:gd name="T26" fmla="*/ 207 w 245"/>
                  <a:gd name="T27" fmla="*/ 107 h 211"/>
                  <a:gd name="T28" fmla="*/ 244 w 245"/>
                  <a:gd name="T29" fmla="*/ 106 h 211"/>
                  <a:gd name="T30" fmla="*/ 227 w 245"/>
                  <a:gd name="T31" fmla="*/ 116 h 211"/>
                  <a:gd name="T32" fmla="*/ 194 w 245"/>
                  <a:gd name="T33" fmla="*/ 124 h 211"/>
                  <a:gd name="T34" fmla="*/ 151 w 245"/>
                  <a:gd name="T35" fmla="*/ 128 h 211"/>
                  <a:gd name="T36" fmla="*/ 139 w 245"/>
                  <a:gd name="T37" fmla="*/ 140 h 211"/>
                  <a:gd name="T38" fmla="*/ 167 w 245"/>
                  <a:gd name="T39" fmla="*/ 161 h 211"/>
                  <a:gd name="T40" fmla="*/ 191 w 245"/>
                  <a:gd name="T41" fmla="*/ 171 h 211"/>
                  <a:gd name="T42" fmla="*/ 203 w 245"/>
                  <a:gd name="T43" fmla="*/ 179 h 211"/>
                  <a:gd name="T44" fmla="*/ 201 w 245"/>
                  <a:gd name="T45" fmla="*/ 181 h 211"/>
                  <a:gd name="T46" fmla="*/ 161 w 245"/>
                  <a:gd name="T47" fmla="*/ 200 h 211"/>
                  <a:gd name="T48" fmla="*/ 151 w 245"/>
                  <a:gd name="T49" fmla="*/ 204 h 211"/>
                  <a:gd name="T50" fmla="*/ 135 w 245"/>
                  <a:gd name="T51" fmla="*/ 209 h 211"/>
                  <a:gd name="T52" fmla="*/ 150 w 245"/>
                  <a:gd name="T53" fmla="*/ 198 h 211"/>
                  <a:gd name="T54" fmla="*/ 193 w 245"/>
                  <a:gd name="T55" fmla="*/ 178 h 211"/>
                  <a:gd name="T56" fmla="*/ 186 w 245"/>
                  <a:gd name="T57" fmla="*/ 176 h 211"/>
                  <a:gd name="T58" fmla="*/ 164 w 245"/>
                  <a:gd name="T59" fmla="*/ 167 h 211"/>
                  <a:gd name="T60" fmla="*/ 133 w 245"/>
                  <a:gd name="T61" fmla="*/ 140 h 211"/>
                  <a:gd name="T62" fmla="*/ 143 w 245"/>
                  <a:gd name="T63" fmla="*/ 126 h 211"/>
                  <a:gd name="T64" fmla="*/ 140 w 245"/>
                  <a:gd name="T65" fmla="*/ 123 h 211"/>
                  <a:gd name="T66" fmla="*/ 143 w 245"/>
                  <a:gd name="T67" fmla="*/ 114 h 211"/>
                  <a:gd name="T68" fmla="*/ 168 w 245"/>
                  <a:gd name="T69" fmla="*/ 77 h 211"/>
                  <a:gd name="T70" fmla="*/ 105 w 245"/>
                  <a:gd name="T71" fmla="*/ 135 h 211"/>
                  <a:gd name="T72" fmla="*/ 51 w 245"/>
                  <a:gd name="T73" fmla="*/ 202 h 211"/>
                  <a:gd name="T74" fmla="*/ 56 w 245"/>
                  <a:gd name="T75" fmla="*/ 179 h 211"/>
                  <a:gd name="T76" fmla="*/ 100 w 245"/>
                  <a:gd name="T77" fmla="*/ 131 h 211"/>
                  <a:gd name="T78" fmla="*/ 100 w 245"/>
                  <a:gd name="T79" fmla="*/ 131 h 211"/>
                  <a:gd name="T80" fmla="*/ 128 w 245"/>
                  <a:gd name="T81" fmla="*/ 64 h 211"/>
                  <a:gd name="T82" fmla="*/ 100 w 245"/>
                  <a:gd name="T83" fmla="*/ 97 h 211"/>
                  <a:gd name="T84" fmla="*/ 58 w 245"/>
                  <a:gd name="T85" fmla="*/ 135 h 211"/>
                  <a:gd name="T86" fmla="*/ 54 w 245"/>
                  <a:gd name="T87" fmla="*/ 128 h 211"/>
                  <a:gd name="T88" fmla="*/ 47 w 245"/>
                  <a:gd name="T89" fmla="*/ 99 h 211"/>
                  <a:gd name="T90" fmla="*/ 7 w 245"/>
                  <a:gd name="T91" fmla="*/ 163 h 211"/>
                  <a:gd name="T92" fmla="*/ 4 w 245"/>
                  <a:gd name="T93" fmla="*/ 166 h 211"/>
                  <a:gd name="T94" fmla="*/ 1 w 245"/>
                  <a:gd name="T95" fmla="*/ 163 h 211"/>
                  <a:gd name="T96" fmla="*/ 61 w 245"/>
                  <a:gd name="T97" fmla="*/ 128 h 211"/>
                  <a:gd name="T98" fmla="*/ 61 w 245"/>
                  <a:gd name="T99" fmla="*/ 129 h 211"/>
                  <a:gd name="T100" fmla="*/ 170 w 245"/>
                  <a:gd name="T101" fmla="*/ 121 h 211"/>
                  <a:gd name="T102" fmla="*/ 221 w 245"/>
                  <a:gd name="T103" fmla="*/ 111 h 211"/>
                  <a:gd name="T104" fmla="*/ 208 w 245"/>
                  <a:gd name="T105" fmla="*/ 113 h 211"/>
                  <a:gd name="T106" fmla="*/ 170 w 245"/>
                  <a:gd name="T107" fmla="*/ 121 h 211"/>
                  <a:gd name="T108" fmla="*/ 87 w 245"/>
                  <a:gd name="T109" fmla="*/ 151 h 211"/>
                  <a:gd name="T110" fmla="*/ 62 w 245"/>
                  <a:gd name="T111" fmla="*/ 181 h 211"/>
                  <a:gd name="T112" fmla="*/ 57 w 245"/>
                  <a:gd name="T113" fmla="*/ 193 h 211"/>
                  <a:gd name="T114" fmla="*/ 87 w 245"/>
                  <a:gd name="T115" fmla="*/ 15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5" h="211">
                    <a:moveTo>
                      <a:pt x="61" y="129"/>
                    </a:moveTo>
                    <a:cubicBezTo>
                      <a:pt x="71" y="127"/>
                      <a:pt x="117" y="65"/>
                      <a:pt x="128" y="55"/>
                    </a:cubicBezTo>
                    <a:cubicBezTo>
                      <a:pt x="129" y="54"/>
                      <a:pt x="130" y="54"/>
                      <a:pt x="131" y="54"/>
                    </a:cubicBezTo>
                    <a:cubicBezTo>
                      <a:pt x="132" y="55"/>
                      <a:pt x="133" y="56"/>
                      <a:pt x="133" y="57"/>
                    </a:cubicBezTo>
                    <a:cubicBezTo>
                      <a:pt x="136" y="72"/>
                      <a:pt x="124" y="99"/>
                      <a:pt x="114" y="118"/>
                    </a:cubicBezTo>
                    <a:cubicBezTo>
                      <a:pt x="137" y="97"/>
                      <a:pt x="162" y="75"/>
                      <a:pt x="182" y="55"/>
                    </a:cubicBezTo>
                    <a:cubicBezTo>
                      <a:pt x="199" y="27"/>
                      <a:pt x="215" y="1"/>
                      <a:pt x="216" y="1"/>
                    </a:cubicBezTo>
                    <a:cubicBezTo>
                      <a:pt x="218" y="0"/>
                      <a:pt x="220" y="1"/>
                      <a:pt x="220" y="3"/>
                    </a:cubicBezTo>
                    <a:cubicBezTo>
                      <a:pt x="225" y="15"/>
                      <a:pt x="210" y="35"/>
                      <a:pt x="187" y="58"/>
                    </a:cubicBezTo>
                    <a:cubicBezTo>
                      <a:pt x="186" y="60"/>
                      <a:pt x="185" y="62"/>
                      <a:pt x="184" y="63"/>
                    </a:cubicBezTo>
                    <a:cubicBezTo>
                      <a:pt x="175" y="78"/>
                      <a:pt x="160" y="106"/>
                      <a:pt x="148" y="118"/>
                    </a:cubicBezTo>
                    <a:cubicBezTo>
                      <a:pt x="148" y="119"/>
                      <a:pt x="146" y="120"/>
                      <a:pt x="146" y="121"/>
                    </a:cubicBezTo>
                    <a:cubicBezTo>
                      <a:pt x="146" y="122"/>
                      <a:pt x="148" y="122"/>
                      <a:pt x="149" y="122"/>
                    </a:cubicBezTo>
                    <a:cubicBezTo>
                      <a:pt x="168" y="113"/>
                      <a:pt x="198" y="109"/>
                      <a:pt x="207" y="107"/>
                    </a:cubicBezTo>
                    <a:cubicBezTo>
                      <a:pt x="211" y="106"/>
                      <a:pt x="242" y="99"/>
                      <a:pt x="244" y="106"/>
                    </a:cubicBezTo>
                    <a:cubicBezTo>
                      <a:pt x="245" y="112"/>
                      <a:pt x="230" y="115"/>
                      <a:pt x="227" y="116"/>
                    </a:cubicBezTo>
                    <a:cubicBezTo>
                      <a:pt x="216" y="119"/>
                      <a:pt x="205" y="122"/>
                      <a:pt x="194" y="124"/>
                    </a:cubicBezTo>
                    <a:cubicBezTo>
                      <a:pt x="188" y="125"/>
                      <a:pt x="165" y="130"/>
                      <a:pt x="151" y="128"/>
                    </a:cubicBezTo>
                    <a:cubicBezTo>
                      <a:pt x="144" y="132"/>
                      <a:pt x="139" y="136"/>
                      <a:pt x="139" y="140"/>
                    </a:cubicBezTo>
                    <a:cubicBezTo>
                      <a:pt x="139" y="149"/>
                      <a:pt x="160" y="158"/>
                      <a:pt x="167" y="161"/>
                    </a:cubicBezTo>
                    <a:cubicBezTo>
                      <a:pt x="175" y="165"/>
                      <a:pt x="183" y="168"/>
                      <a:pt x="191" y="171"/>
                    </a:cubicBezTo>
                    <a:cubicBezTo>
                      <a:pt x="194" y="172"/>
                      <a:pt x="204" y="175"/>
                      <a:pt x="203" y="179"/>
                    </a:cubicBezTo>
                    <a:cubicBezTo>
                      <a:pt x="203" y="180"/>
                      <a:pt x="202" y="181"/>
                      <a:pt x="201" y="181"/>
                    </a:cubicBezTo>
                    <a:cubicBezTo>
                      <a:pt x="196" y="184"/>
                      <a:pt x="177" y="193"/>
                      <a:pt x="161" y="200"/>
                    </a:cubicBezTo>
                    <a:cubicBezTo>
                      <a:pt x="158" y="202"/>
                      <a:pt x="154" y="203"/>
                      <a:pt x="151" y="204"/>
                    </a:cubicBezTo>
                    <a:cubicBezTo>
                      <a:pt x="142" y="208"/>
                      <a:pt x="136" y="211"/>
                      <a:pt x="135" y="209"/>
                    </a:cubicBezTo>
                    <a:cubicBezTo>
                      <a:pt x="133" y="204"/>
                      <a:pt x="140" y="202"/>
                      <a:pt x="150" y="198"/>
                    </a:cubicBezTo>
                    <a:cubicBezTo>
                      <a:pt x="176" y="186"/>
                      <a:pt x="169" y="189"/>
                      <a:pt x="193" y="178"/>
                    </a:cubicBezTo>
                    <a:cubicBezTo>
                      <a:pt x="190" y="177"/>
                      <a:pt x="188" y="177"/>
                      <a:pt x="186" y="176"/>
                    </a:cubicBezTo>
                    <a:cubicBezTo>
                      <a:pt x="179" y="173"/>
                      <a:pt x="171" y="170"/>
                      <a:pt x="164" y="167"/>
                    </a:cubicBezTo>
                    <a:cubicBezTo>
                      <a:pt x="154" y="163"/>
                      <a:pt x="133" y="153"/>
                      <a:pt x="133" y="140"/>
                    </a:cubicBezTo>
                    <a:cubicBezTo>
                      <a:pt x="133" y="135"/>
                      <a:pt x="137" y="130"/>
                      <a:pt x="143" y="126"/>
                    </a:cubicBezTo>
                    <a:cubicBezTo>
                      <a:pt x="141" y="125"/>
                      <a:pt x="141" y="125"/>
                      <a:pt x="140" y="123"/>
                    </a:cubicBezTo>
                    <a:cubicBezTo>
                      <a:pt x="139" y="120"/>
                      <a:pt x="141" y="116"/>
                      <a:pt x="143" y="114"/>
                    </a:cubicBezTo>
                    <a:cubicBezTo>
                      <a:pt x="148" y="109"/>
                      <a:pt x="157" y="95"/>
                      <a:pt x="168" y="77"/>
                    </a:cubicBezTo>
                    <a:cubicBezTo>
                      <a:pt x="148" y="97"/>
                      <a:pt x="125" y="117"/>
                      <a:pt x="105" y="135"/>
                    </a:cubicBezTo>
                    <a:cubicBezTo>
                      <a:pt x="99" y="145"/>
                      <a:pt x="61" y="208"/>
                      <a:pt x="51" y="202"/>
                    </a:cubicBezTo>
                    <a:cubicBezTo>
                      <a:pt x="46" y="198"/>
                      <a:pt x="55" y="182"/>
                      <a:pt x="56" y="179"/>
                    </a:cubicBezTo>
                    <a:cubicBezTo>
                      <a:pt x="62" y="168"/>
                      <a:pt x="79" y="15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8" y="117"/>
                      <a:pt x="126" y="84"/>
                      <a:pt x="128" y="64"/>
                    </a:cubicBezTo>
                    <a:cubicBezTo>
                      <a:pt x="118" y="74"/>
                      <a:pt x="108" y="88"/>
                      <a:pt x="100" y="97"/>
                    </a:cubicBezTo>
                    <a:cubicBezTo>
                      <a:pt x="95" y="104"/>
                      <a:pt x="67" y="140"/>
                      <a:pt x="58" y="135"/>
                    </a:cubicBezTo>
                    <a:cubicBezTo>
                      <a:pt x="55" y="133"/>
                      <a:pt x="54" y="130"/>
                      <a:pt x="54" y="128"/>
                    </a:cubicBezTo>
                    <a:cubicBezTo>
                      <a:pt x="54" y="123"/>
                      <a:pt x="54" y="100"/>
                      <a:pt x="47" y="99"/>
                    </a:cubicBezTo>
                    <a:cubicBezTo>
                      <a:pt x="34" y="96"/>
                      <a:pt x="7" y="151"/>
                      <a:pt x="7" y="163"/>
                    </a:cubicBezTo>
                    <a:cubicBezTo>
                      <a:pt x="7" y="165"/>
                      <a:pt x="6" y="166"/>
                      <a:pt x="4" y="166"/>
                    </a:cubicBezTo>
                    <a:cubicBezTo>
                      <a:pt x="3" y="166"/>
                      <a:pt x="1" y="165"/>
                      <a:pt x="1" y="163"/>
                    </a:cubicBezTo>
                    <a:cubicBezTo>
                      <a:pt x="0" y="136"/>
                      <a:pt x="59" y="41"/>
                      <a:pt x="61" y="128"/>
                    </a:cubicBezTo>
                    <a:cubicBezTo>
                      <a:pt x="61" y="128"/>
                      <a:pt x="61" y="129"/>
                      <a:pt x="61" y="129"/>
                    </a:cubicBezTo>
                    <a:close/>
                    <a:moveTo>
                      <a:pt x="170" y="121"/>
                    </a:moveTo>
                    <a:cubicBezTo>
                      <a:pt x="187" y="119"/>
                      <a:pt x="207" y="115"/>
                      <a:pt x="221" y="111"/>
                    </a:cubicBezTo>
                    <a:cubicBezTo>
                      <a:pt x="216" y="112"/>
                      <a:pt x="210" y="113"/>
                      <a:pt x="208" y="113"/>
                    </a:cubicBezTo>
                    <a:cubicBezTo>
                      <a:pt x="204" y="114"/>
                      <a:pt x="186" y="117"/>
                      <a:pt x="170" y="121"/>
                    </a:cubicBezTo>
                    <a:close/>
                    <a:moveTo>
                      <a:pt x="87" y="151"/>
                    </a:moveTo>
                    <a:cubicBezTo>
                      <a:pt x="75" y="163"/>
                      <a:pt x="66" y="174"/>
                      <a:pt x="62" y="181"/>
                    </a:cubicBezTo>
                    <a:cubicBezTo>
                      <a:pt x="61" y="183"/>
                      <a:pt x="58" y="189"/>
                      <a:pt x="57" y="193"/>
                    </a:cubicBezTo>
                    <a:cubicBezTo>
                      <a:pt x="64" y="186"/>
                      <a:pt x="77" y="167"/>
                      <a:pt x="87" y="151"/>
                    </a:cubicBezTo>
                    <a:close/>
                  </a:path>
                </a:pathLst>
              </a:custGeom>
              <a:solidFill>
                <a:srgbClr val="458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61"/>
              <p:cNvSpPr/>
              <p:nvPr/>
            </p:nvSpPr>
            <p:spPr bwMode="auto">
              <a:xfrm>
                <a:off x="3140" y="1525"/>
                <a:ext cx="1770" cy="1883"/>
              </a:xfrm>
              <a:custGeom>
                <a:avLst/>
                <a:gdLst>
                  <a:gd name="T0" fmla="*/ 844 w 1963"/>
                  <a:gd name="T1" fmla="*/ 1992 h 2087"/>
                  <a:gd name="T2" fmla="*/ 50 w 1963"/>
                  <a:gd name="T3" fmla="*/ 816 h 2087"/>
                  <a:gd name="T4" fmla="*/ 94 w 1963"/>
                  <a:gd name="T5" fmla="*/ 588 h 2087"/>
                  <a:gd name="T6" fmla="*/ 892 w 1963"/>
                  <a:gd name="T7" fmla="*/ 50 h 2087"/>
                  <a:gd name="T8" fmla="*/ 1119 w 1963"/>
                  <a:gd name="T9" fmla="*/ 94 h 2087"/>
                  <a:gd name="T10" fmla="*/ 1913 w 1963"/>
                  <a:gd name="T11" fmla="*/ 1271 h 2087"/>
                  <a:gd name="T12" fmla="*/ 1869 w 1963"/>
                  <a:gd name="T13" fmla="*/ 1498 h 2087"/>
                  <a:gd name="T14" fmla="*/ 1071 w 1963"/>
                  <a:gd name="T15" fmla="*/ 2036 h 2087"/>
                  <a:gd name="T16" fmla="*/ 844 w 1963"/>
                  <a:gd name="T17" fmla="*/ 1992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3" h="2087">
                    <a:moveTo>
                      <a:pt x="844" y="1992"/>
                    </a:moveTo>
                    <a:cubicBezTo>
                      <a:pt x="50" y="816"/>
                      <a:pt x="50" y="816"/>
                      <a:pt x="50" y="816"/>
                    </a:cubicBezTo>
                    <a:cubicBezTo>
                      <a:pt x="0" y="741"/>
                      <a:pt x="20" y="639"/>
                      <a:pt x="94" y="588"/>
                    </a:cubicBezTo>
                    <a:cubicBezTo>
                      <a:pt x="892" y="50"/>
                      <a:pt x="892" y="50"/>
                      <a:pt x="892" y="50"/>
                    </a:cubicBezTo>
                    <a:cubicBezTo>
                      <a:pt x="966" y="0"/>
                      <a:pt x="1069" y="20"/>
                      <a:pt x="1119" y="94"/>
                    </a:cubicBezTo>
                    <a:cubicBezTo>
                      <a:pt x="1913" y="1271"/>
                      <a:pt x="1913" y="1271"/>
                      <a:pt x="1913" y="1271"/>
                    </a:cubicBezTo>
                    <a:cubicBezTo>
                      <a:pt x="1963" y="1346"/>
                      <a:pt x="1943" y="1448"/>
                      <a:pt x="1869" y="1498"/>
                    </a:cubicBezTo>
                    <a:cubicBezTo>
                      <a:pt x="1071" y="2036"/>
                      <a:pt x="1071" y="2036"/>
                      <a:pt x="1071" y="2036"/>
                    </a:cubicBezTo>
                    <a:cubicBezTo>
                      <a:pt x="997" y="2087"/>
                      <a:pt x="894" y="2067"/>
                      <a:pt x="844" y="19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2"/>
              <p:cNvSpPr/>
              <p:nvPr/>
            </p:nvSpPr>
            <p:spPr bwMode="auto">
              <a:xfrm>
                <a:off x="3571" y="1838"/>
                <a:ext cx="116" cy="83"/>
              </a:xfrm>
              <a:custGeom>
                <a:avLst/>
                <a:gdLst>
                  <a:gd name="T0" fmla="*/ 7 w 129"/>
                  <a:gd name="T1" fmla="*/ 72 h 93"/>
                  <a:gd name="T2" fmla="*/ 109 w 129"/>
                  <a:gd name="T3" fmla="*/ 3 h 93"/>
                  <a:gd name="T4" fmla="*/ 123 w 129"/>
                  <a:gd name="T5" fmla="*/ 3 h 93"/>
                  <a:gd name="T6" fmla="*/ 126 w 129"/>
                  <a:gd name="T7" fmla="*/ 8 h 93"/>
                  <a:gd name="T8" fmla="*/ 121 w 129"/>
                  <a:gd name="T9" fmla="*/ 21 h 93"/>
                  <a:gd name="T10" fmla="*/ 19 w 129"/>
                  <a:gd name="T11" fmla="*/ 90 h 93"/>
                  <a:gd name="T12" fmla="*/ 6 w 129"/>
                  <a:gd name="T13" fmla="*/ 89 h 93"/>
                  <a:gd name="T14" fmla="*/ 3 w 129"/>
                  <a:gd name="T15" fmla="*/ 85 h 93"/>
                  <a:gd name="T16" fmla="*/ 7 w 129"/>
                  <a:gd name="T17" fmla="*/ 7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93">
                    <a:moveTo>
                      <a:pt x="7" y="72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15" y="0"/>
                      <a:pt x="121" y="0"/>
                      <a:pt x="123" y="3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9" y="12"/>
                      <a:pt x="126" y="17"/>
                      <a:pt x="121" y="21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4" y="93"/>
                      <a:pt x="8" y="93"/>
                      <a:pt x="6" y="89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0" y="81"/>
                      <a:pt x="2" y="75"/>
                      <a:pt x="7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63"/>
              <p:cNvSpPr/>
              <p:nvPr/>
            </p:nvSpPr>
            <p:spPr bwMode="auto">
              <a:xfrm>
                <a:off x="4273" y="3057"/>
                <a:ext cx="120" cy="87"/>
              </a:xfrm>
              <a:custGeom>
                <a:avLst/>
                <a:gdLst>
                  <a:gd name="T0" fmla="*/ 8 w 134"/>
                  <a:gd name="T1" fmla="*/ 75 h 97"/>
                  <a:gd name="T2" fmla="*/ 114 w 134"/>
                  <a:gd name="T3" fmla="*/ 4 h 97"/>
                  <a:gd name="T4" fmla="*/ 128 w 134"/>
                  <a:gd name="T5" fmla="*/ 4 h 97"/>
                  <a:gd name="T6" fmla="*/ 131 w 134"/>
                  <a:gd name="T7" fmla="*/ 8 h 97"/>
                  <a:gd name="T8" fmla="*/ 126 w 134"/>
                  <a:gd name="T9" fmla="*/ 22 h 97"/>
                  <a:gd name="T10" fmla="*/ 20 w 134"/>
                  <a:gd name="T11" fmla="*/ 93 h 97"/>
                  <a:gd name="T12" fmla="*/ 6 w 134"/>
                  <a:gd name="T13" fmla="*/ 93 h 97"/>
                  <a:gd name="T14" fmla="*/ 3 w 134"/>
                  <a:gd name="T15" fmla="*/ 89 h 97"/>
                  <a:gd name="T16" fmla="*/ 8 w 134"/>
                  <a:gd name="T17" fmla="*/ 7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97">
                    <a:moveTo>
                      <a:pt x="8" y="75"/>
                    </a:moveTo>
                    <a:cubicBezTo>
                      <a:pt x="114" y="4"/>
                      <a:pt x="114" y="4"/>
                      <a:pt x="114" y="4"/>
                    </a:cubicBezTo>
                    <a:cubicBezTo>
                      <a:pt x="119" y="0"/>
                      <a:pt x="126" y="0"/>
                      <a:pt x="128" y="4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4" y="12"/>
                      <a:pt x="131" y="18"/>
                      <a:pt x="126" y="2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5" y="97"/>
                      <a:pt x="8" y="97"/>
                      <a:pt x="6" y="93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0" y="85"/>
                      <a:pt x="3" y="79"/>
                      <a:pt x="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64"/>
              <p:cNvSpPr/>
              <p:nvPr/>
            </p:nvSpPr>
            <p:spPr bwMode="auto">
              <a:xfrm>
                <a:off x="4437" y="2946"/>
                <a:ext cx="121" cy="87"/>
              </a:xfrm>
              <a:custGeom>
                <a:avLst/>
                <a:gdLst>
                  <a:gd name="T0" fmla="*/ 8 w 134"/>
                  <a:gd name="T1" fmla="*/ 75 h 96"/>
                  <a:gd name="T2" fmla="*/ 114 w 134"/>
                  <a:gd name="T3" fmla="*/ 3 h 96"/>
                  <a:gd name="T4" fmla="*/ 128 w 134"/>
                  <a:gd name="T5" fmla="*/ 3 h 96"/>
                  <a:gd name="T6" fmla="*/ 131 w 134"/>
                  <a:gd name="T7" fmla="*/ 8 h 96"/>
                  <a:gd name="T8" fmla="*/ 126 w 134"/>
                  <a:gd name="T9" fmla="*/ 21 h 96"/>
                  <a:gd name="T10" fmla="*/ 20 w 134"/>
                  <a:gd name="T11" fmla="*/ 93 h 96"/>
                  <a:gd name="T12" fmla="*/ 6 w 134"/>
                  <a:gd name="T13" fmla="*/ 92 h 96"/>
                  <a:gd name="T14" fmla="*/ 3 w 134"/>
                  <a:gd name="T15" fmla="*/ 88 h 96"/>
                  <a:gd name="T16" fmla="*/ 8 w 134"/>
                  <a:gd name="T17" fmla="*/ 7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96">
                    <a:moveTo>
                      <a:pt x="8" y="75"/>
                    </a:moveTo>
                    <a:cubicBezTo>
                      <a:pt x="114" y="3"/>
                      <a:pt x="114" y="3"/>
                      <a:pt x="114" y="3"/>
                    </a:cubicBezTo>
                    <a:cubicBezTo>
                      <a:pt x="119" y="0"/>
                      <a:pt x="126" y="0"/>
                      <a:pt x="128" y="3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4" y="11"/>
                      <a:pt x="131" y="17"/>
                      <a:pt x="126" y="21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4" y="96"/>
                      <a:pt x="8" y="96"/>
                      <a:pt x="6" y="92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0" y="84"/>
                      <a:pt x="2" y="78"/>
                      <a:pt x="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65"/>
              <p:cNvSpPr/>
              <p:nvPr/>
            </p:nvSpPr>
            <p:spPr bwMode="auto">
              <a:xfrm>
                <a:off x="3306" y="1715"/>
                <a:ext cx="1438" cy="1504"/>
              </a:xfrm>
              <a:custGeom>
                <a:avLst/>
                <a:gdLst>
                  <a:gd name="T0" fmla="*/ 660 w 1438"/>
                  <a:gd name="T1" fmla="*/ 1504 h 1504"/>
                  <a:gd name="T2" fmla="*/ 0 w 1438"/>
                  <a:gd name="T3" fmla="*/ 525 h 1504"/>
                  <a:gd name="T4" fmla="*/ 778 w 1438"/>
                  <a:gd name="T5" fmla="*/ 0 h 1504"/>
                  <a:gd name="T6" fmla="*/ 1438 w 1438"/>
                  <a:gd name="T7" fmla="*/ 979 h 1504"/>
                  <a:gd name="T8" fmla="*/ 660 w 1438"/>
                  <a:gd name="T9" fmla="*/ 1504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8" h="1504">
                    <a:moveTo>
                      <a:pt x="660" y="1504"/>
                    </a:moveTo>
                    <a:lnTo>
                      <a:pt x="0" y="525"/>
                    </a:lnTo>
                    <a:lnTo>
                      <a:pt x="778" y="0"/>
                    </a:lnTo>
                    <a:lnTo>
                      <a:pt x="1438" y="979"/>
                    </a:lnTo>
                    <a:lnTo>
                      <a:pt x="660" y="1504"/>
                    </a:lnTo>
                    <a:close/>
                  </a:path>
                </a:pathLst>
              </a:custGeom>
              <a:solidFill>
                <a:srgbClr val="182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66"/>
              <p:cNvSpPr/>
              <p:nvPr/>
            </p:nvSpPr>
            <p:spPr bwMode="auto">
              <a:xfrm>
                <a:off x="3306" y="2178"/>
                <a:ext cx="1232" cy="1041"/>
              </a:xfrm>
              <a:custGeom>
                <a:avLst/>
                <a:gdLst>
                  <a:gd name="T0" fmla="*/ 92 w 1232"/>
                  <a:gd name="T1" fmla="*/ 0 h 1041"/>
                  <a:gd name="T2" fmla="*/ 1232 w 1232"/>
                  <a:gd name="T3" fmla="*/ 655 h 1041"/>
                  <a:gd name="T4" fmla="*/ 660 w 1232"/>
                  <a:gd name="T5" fmla="*/ 1041 h 1041"/>
                  <a:gd name="T6" fmla="*/ 0 w 1232"/>
                  <a:gd name="T7" fmla="*/ 62 h 1041"/>
                  <a:gd name="T8" fmla="*/ 92 w 1232"/>
                  <a:gd name="T9" fmla="*/ 0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2" h="1041">
                    <a:moveTo>
                      <a:pt x="92" y="0"/>
                    </a:moveTo>
                    <a:lnTo>
                      <a:pt x="1232" y="655"/>
                    </a:lnTo>
                    <a:lnTo>
                      <a:pt x="660" y="1041"/>
                    </a:lnTo>
                    <a:lnTo>
                      <a:pt x="0" y="6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E2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67"/>
              <p:cNvSpPr>
                <a:spLocks noEditPoints="1"/>
              </p:cNvSpPr>
              <p:nvPr/>
            </p:nvSpPr>
            <p:spPr bwMode="auto">
              <a:xfrm>
                <a:off x="3306" y="1715"/>
                <a:ext cx="1438" cy="1504"/>
              </a:xfrm>
              <a:custGeom>
                <a:avLst/>
                <a:gdLst>
                  <a:gd name="T0" fmla="*/ 660 w 1438"/>
                  <a:gd name="T1" fmla="*/ 1504 h 1504"/>
                  <a:gd name="T2" fmla="*/ 632 w 1438"/>
                  <a:gd name="T3" fmla="*/ 1462 h 1504"/>
                  <a:gd name="T4" fmla="*/ 1410 w 1438"/>
                  <a:gd name="T5" fmla="*/ 937 h 1504"/>
                  <a:gd name="T6" fmla="*/ 1438 w 1438"/>
                  <a:gd name="T7" fmla="*/ 979 h 1504"/>
                  <a:gd name="T8" fmla="*/ 660 w 1438"/>
                  <a:gd name="T9" fmla="*/ 1504 h 1504"/>
                  <a:gd name="T10" fmla="*/ 28 w 1438"/>
                  <a:gd name="T11" fmla="*/ 566 h 1504"/>
                  <a:gd name="T12" fmla="*/ 0 w 1438"/>
                  <a:gd name="T13" fmla="*/ 525 h 1504"/>
                  <a:gd name="T14" fmla="*/ 778 w 1438"/>
                  <a:gd name="T15" fmla="*/ 0 h 1504"/>
                  <a:gd name="T16" fmla="*/ 806 w 1438"/>
                  <a:gd name="T17" fmla="*/ 41 h 1504"/>
                  <a:gd name="T18" fmla="*/ 28 w 1438"/>
                  <a:gd name="T19" fmla="*/ 566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8" h="1504">
                    <a:moveTo>
                      <a:pt x="660" y="1504"/>
                    </a:moveTo>
                    <a:lnTo>
                      <a:pt x="632" y="1462"/>
                    </a:lnTo>
                    <a:lnTo>
                      <a:pt x="1410" y="937"/>
                    </a:lnTo>
                    <a:lnTo>
                      <a:pt x="1438" y="979"/>
                    </a:lnTo>
                    <a:lnTo>
                      <a:pt x="660" y="1504"/>
                    </a:lnTo>
                    <a:close/>
                    <a:moveTo>
                      <a:pt x="28" y="566"/>
                    </a:moveTo>
                    <a:lnTo>
                      <a:pt x="0" y="525"/>
                    </a:lnTo>
                    <a:lnTo>
                      <a:pt x="778" y="0"/>
                    </a:lnTo>
                    <a:lnTo>
                      <a:pt x="806" y="41"/>
                    </a:lnTo>
                    <a:lnTo>
                      <a:pt x="28" y="566"/>
                    </a:lnTo>
                    <a:close/>
                  </a:path>
                </a:pathLst>
              </a:custGeom>
              <a:solidFill>
                <a:srgbClr val="91EA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68"/>
              <p:cNvSpPr>
                <a:spLocks noEditPoints="1"/>
              </p:cNvSpPr>
              <p:nvPr/>
            </p:nvSpPr>
            <p:spPr bwMode="auto">
              <a:xfrm>
                <a:off x="3306" y="2178"/>
                <a:ext cx="1232" cy="1041"/>
              </a:xfrm>
              <a:custGeom>
                <a:avLst/>
                <a:gdLst>
                  <a:gd name="T0" fmla="*/ 632 w 1232"/>
                  <a:gd name="T1" fmla="*/ 999 h 1041"/>
                  <a:gd name="T2" fmla="*/ 1184 w 1232"/>
                  <a:gd name="T3" fmla="*/ 628 h 1041"/>
                  <a:gd name="T4" fmla="*/ 1232 w 1232"/>
                  <a:gd name="T5" fmla="*/ 655 h 1041"/>
                  <a:gd name="T6" fmla="*/ 660 w 1232"/>
                  <a:gd name="T7" fmla="*/ 1041 h 1041"/>
                  <a:gd name="T8" fmla="*/ 632 w 1232"/>
                  <a:gd name="T9" fmla="*/ 999 h 1041"/>
                  <a:gd name="T10" fmla="*/ 92 w 1232"/>
                  <a:gd name="T11" fmla="*/ 0 h 1041"/>
                  <a:gd name="T12" fmla="*/ 140 w 1232"/>
                  <a:gd name="T13" fmla="*/ 28 h 1041"/>
                  <a:gd name="T14" fmla="*/ 28 w 1232"/>
                  <a:gd name="T15" fmla="*/ 103 h 1041"/>
                  <a:gd name="T16" fmla="*/ 0 w 1232"/>
                  <a:gd name="T17" fmla="*/ 62 h 1041"/>
                  <a:gd name="T18" fmla="*/ 92 w 1232"/>
                  <a:gd name="T19" fmla="*/ 0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2" h="1041">
                    <a:moveTo>
                      <a:pt x="632" y="999"/>
                    </a:moveTo>
                    <a:lnTo>
                      <a:pt x="1184" y="628"/>
                    </a:lnTo>
                    <a:lnTo>
                      <a:pt x="1232" y="655"/>
                    </a:lnTo>
                    <a:lnTo>
                      <a:pt x="660" y="1041"/>
                    </a:lnTo>
                    <a:lnTo>
                      <a:pt x="632" y="999"/>
                    </a:lnTo>
                    <a:close/>
                    <a:moveTo>
                      <a:pt x="92" y="0"/>
                    </a:moveTo>
                    <a:lnTo>
                      <a:pt x="140" y="28"/>
                    </a:lnTo>
                    <a:lnTo>
                      <a:pt x="28" y="103"/>
                    </a:lnTo>
                    <a:lnTo>
                      <a:pt x="0" y="6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DB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69"/>
              <p:cNvSpPr/>
              <p:nvPr/>
            </p:nvSpPr>
            <p:spPr bwMode="auto">
              <a:xfrm>
                <a:off x="3537" y="2540"/>
                <a:ext cx="442" cy="618"/>
              </a:xfrm>
              <a:custGeom>
                <a:avLst/>
                <a:gdLst>
                  <a:gd name="T0" fmla="*/ 0 w 442"/>
                  <a:gd name="T1" fmla="*/ 32 h 618"/>
                  <a:gd name="T2" fmla="*/ 47 w 442"/>
                  <a:gd name="T3" fmla="*/ 0 h 618"/>
                  <a:gd name="T4" fmla="*/ 442 w 442"/>
                  <a:gd name="T5" fmla="*/ 585 h 618"/>
                  <a:gd name="T6" fmla="*/ 395 w 442"/>
                  <a:gd name="T7" fmla="*/ 618 h 618"/>
                  <a:gd name="T8" fmla="*/ 0 w 442"/>
                  <a:gd name="T9" fmla="*/ 3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618">
                    <a:moveTo>
                      <a:pt x="0" y="32"/>
                    </a:moveTo>
                    <a:lnTo>
                      <a:pt x="47" y="0"/>
                    </a:lnTo>
                    <a:lnTo>
                      <a:pt x="442" y="585"/>
                    </a:lnTo>
                    <a:lnTo>
                      <a:pt x="395" y="61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70"/>
              <p:cNvSpPr/>
              <p:nvPr/>
            </p:nvSpPr>
            <p:spPr bwMode="auto">
              <a:xfrm>
                <a:off x="3670" y="2610"/>
                <a:ext cx="369" cy="508"/>
              </a:xfrm>
              <a:custGeom>
                <a:avLst/>
                <a:gdLst>
                  <a:gd name="T0" fmla="*/ 0 w 369"/>
                  <a:gd name="T1" fmla="*/ 32 h 508"/>
                  <a:gd name="T2" fmla="*/ 48 w 369"/>
                  <a:gd name="T3" fmla="*/ 0 h 508"/>
                  <a:gd name="T4" fmla="*/ 369 w 369"/>
                  <a:gd name="T5" fmla="*/ 475 h 508"/>
                  <a:gd name="T6" fmla="*/ 320 w 369"/>
                  <a:gd name="T7" fmla="*/ 508 h 508"/>
                  <a:gd name="T8" fmla="*/ 0 w 369"/>
                  <a:gd name="T9" fmla="*/ 3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508">
                    <a:moveTo>
                      <a:pt x="0" y="32"/>
                    </a:moveTo>
                    <a:lnTo>
                      <a:pt x="48" y="0"/>
                    </a:lnTo>
                    <a:lnTo>
                      <a:pt x="369" y="475"/>
                    </a:lnTo>
                    <a:lnTo>
                      <a:pt x="320" y="50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71"/>
              <p:cNvSpPr/>
              <p:nvPr/>
            </p:nvSpPr>
            <p:spPr bwMode="auto">
              <a:xfrm>
                <a:off x="3832" y="2721"/>
                <a:ext cx="266" cy="356"/>
              </a:xfrm>
              <a:custGeom>
                <a:avLst/>
                <a:gdLst>
                  <a:gd name="T0" fmla="*/ 0 w 266"/>
                  <a:gd name="T1" fmla="*/ 32 h 356"/>
                  <a:gd name="T2" fmla="*/ 47 w 266"/>
                  <a:gd name="T3" fmla="*/ 0 h 356"/>
                  <a:gd name="T4" fmla="*/ 266 w 266"/>
                  <a:gd name="T5" fmla="*/ 324 h 356"/>
                  <a:gd name="T6" fmla="*/ 218 w 266"/>
                  <a:gd name="T7" fmla="*/ 356 h 356"/>
                  <a:gd name="T8" fmla="*/ 0 w 266"/>
                  <a:gd name="T9" fmla="*/ 32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356">
                    <a:moveTo>
                      <a:pt x="0" y="32"/>
                    </a:moveTo>
                    <a:lnTo>
                      <a:pt x="47" y="0"/>
                    </a:lnTo>
                    <a:lnTo>
                      <a:pt x="266" y="324"/>
                    </a:lnTo>
                    <a:lnTo>
                      <a:pt x="218" y="3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72"/>
              <p:cNvSpPr/>
              <p:nvPr/>
            </p:nvSpPr>
            <p:spPr bwMode="auto">
              <a:xfrm>
                <a:off x="4067" y="2941"/>
                <a:ext cx="90" cy="97"/>
              </a:xfrm>
              <a:custGeom>
                <a:avLst/>
                <a:gdLst>
                  <a:gd name="T0" fmla="*/ 0 w 90"/>
                  <a:gd name="T1" fmla="*/ 33 h 97"/>
                  <a:gd name="T2" fmla="*/ 48 w 90"/>
                  <a:gd name="T3" fmla="*/ 0 h 97"/>
                  <a:gd name="T4" fmla="*/ 90 w 90"/>
                  <a:gd name="T5" fmla="*/ 64 h 97"/>
                  <a:gd name="T6" fmla="*/ 42 w 90"/>
                  <a:gd name="T7" fmla="*/ 97 h 97"/>
                  <a:gd name="T8" fmla="*/ 0 w 90"/>
                  <a:gd name="T9" fmla="*/ 3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97">
                    <a:moveTo>
                      <a:pt x="0" y="33"/>
                    </a:moveTo>
                    <a:lnTo>
                      <a:pt x="48" y="0"/>
                    </a:lnTo>
                    <a:lnTo>
                      <a:pt x="90" y="64"/>
                    </a:lnTo>
                    <a:lnTo>
                      <a:pt x="42" y="9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73"/>
              <p:cNvSpPr/>
              <p:nvPr/>
            </p:nvSpPr>
            <p:spPr bwMode="auto">
              <a:xfrm>
                <a:off x="3876" y="2531"/>
                <a:ext cx="341" cy="466"/>
              </a:xfrm>
              <a:custGeom>
                <a:avLst/>
                <a:gdLst>
                  <a:gd name="T0" fmla="*/ 0 w 341"/>
                  <a:gd name="T1" fmla="*/ 32 h 466"/>
                  <a:gd name="T2" fmla="*/ 48 w 341"/>
                  <a:gd name="T3" fmla="*/ 0 h 466"/>
                  <a:gd name="T4" fmla="*/ 341 w 341"/>
                  <a:gd name="T5" fmla="*/ 434 h 466"/>
                  <a:gd name="T6" fmla="*/ 293 w 341"/>
                  <a:gd name="T7" fmla="*/ 466 h 466"/>
                  <a:gd name="T8" fmla="*/ 0 w 341"/>
                  <a:gd name="T9" fmla="*/ 32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6">
                    <a:moveTo>
                      <a:pt x="0" y="32"/>
                    </a:moveTo>
                    <a:lnTo>
                      <a:pt x="48" y="0"/>
                    </a:lnTo>
                    <a:lnTo>
                      <a:pt x="341" y="434"/>
                    </a:lnTo>
                    <a:lnTo>
                      <a:pt x="293" y="46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74"/>
              <p:cNvSpPr/>
              <p:nvPr/>
            </p:nvSpPr>
            <p:spPr bwMode="auto">
              <a:xfrm>
                <a:off x="3886" y="2417"/>
                <a:ext cx="390" cy="540"/>
              </a:xfrm>
              <a:custGeom>
                <a:avLst/>
                <a:gdLst>
                  <a:gd name="T0" fmla="*/ 0 w 390"/>
                  <a:gd name="T1" fmla="*/ 32 h 540"/>
                  <a:gd name="T2" fmla="*/ 48 w 390"/>
                  <a:gd name="T3" fmla="*/ 0 h 540"/>
                  <a:gd name="T4" fmla="*/ 390 w 390"/>
                  <a:gd name="T5" fmla="*/ 508 h 540"/>
                  <a:gd name="T6" fmla="*/ 342 w 390"/>
                  <a:gd name="T7" fmla="*/ 540 h 540"/>
                  <a:gd name="T8" fmla="*/ 0 w 390"/>
                  <a:gd name="T9" fmla="*/ 32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540">
                    <a:moveTo>
                      <a:pt x="0" y="32"/>
                    </a:moveTo>
                    <a:lnTo>
                      <a:pt x="48" y="0"/>
                    </a:lnTo>
                    <a:lnTo>
                      <a:pt x="390" y="508"/>
                    </a:lnTo>
                    <a:lnTo>
                      <a:pt x="342" y="54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75"/>
              <p:cNvSpPr/>
              <p:nvPr/>
            </p:nvSpPr>
            <p:spPr bwMode="auto">
              <a:xfrm>
                <a:off x="3893" y="2299"/>
                <a:ext cx="443" cy="618"/>
              </a:xfrm>
              <a:custGeom>
                <a:avLst/>
                <a:gdLst>
                  <a:gd name="T0" fmla="*/ 0 w 443"/>
                  <a:gd name="T1" fmla="*/ 32 h 618"/>
                  <a:gd name="T2" fmla="*/ 48 w 443"/>
                  <a:gd name="T3" fmla="*/ 0 h 618"/>
                  <a:gd name="T4" fmla="*/ 443 w 443"/>
                  <a:gd name="T5" fmla="*/ 586 h 618"/>
                  <a:gd name="T6" fmla="*/ 395 w 443"/>
                  <a:gd name="T7" fmla="*/ 618 h 618"/>
                  <a:gd name="T8" fmla="*/ 0 w 443"/>
                  <a:gd name="T9" fmla="*/ 3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618">
                    <a:moveTo>
                      <a:pt x="0" y="32"/>
                    </a:moveTo>
                    <a:lnTo>
                      <a:pt x="48" y="0"/>
                    </a:lnTo>
                    <a:lnTo>
                      <a:pt x="443" y="586"/>
                    </a:lnTo>
                    <a:lnTo>
                      <a:pt x="395" y="61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76"/>
              <p:cNvSpPr/>
              <p:nvPr/>
            </p:nvSpPr>
            <p:spPr bwMode="auto">
              <a:xfrm>
                <a:off x="4163" y="2571"/>
                <a:ext cx="232" cy="306"/>
              </a:xfrm>
              <a:custGeom>
                <a:avLst/>
                <a:gdLst>
                  <a:gd name="T0" fmla="*/ 0 w 232"/>
                  <a:gd name="T1" fmla="*/ 33 h 306"/>
                  <a:gd name="T2" fmla="*/ 47 w 232"/>
                  <a:gd name="T3" fmla="*/ 0 h 306"/>
                  <a:gd name="T4" fmla="*/ 232 w 232"/>
                  <a:gd name="T5" fmla="*/ 274 h 306"/>
                  <a:gd name="T6" fmla="*/ 184 w 232"/>
                  <a:gd name="T7" fmla="*/ 306 h 306"/>
                  <a:gd name="T8" fmla="*/ 0 w 232"/>
                  <a:gd name="T9" fmla="*/ 3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6">
                    <a:moveTo>
                      <a:pt x="0" y="33"/>
                    </a:moveTo>
                    <a:lnTo>
                      <a:pt x="47" y="0"/>
                    </a:lnTo>
                    <a:lnTo>
                      <a:pt x="232" y="274"/>
                    </a:lnTo>
                    <a:lnTo>
                      <a:pt x="184" y="30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77"/>
              <p:cNvSpPr/>
              <p:nvPr/>
            </p:nvSpPr>
            <p:spPr bwMode="auto">
              <a:xfrm>
                <a:off x="4073" y="2309"/>
                <a:ext cx="382" cy="527"/>
              </a:xfrm>
              <a:custGeom>
                <a:avLst/>
                <a:gdLst>
                  <a:gd name="T0" fmla="*/ 0 w 382"/>
                  <a:gd name="T1" fmla="*/ 33 h 527"/>
                  <a:gd name="T2" fmla="*/ 48 w 382"/>
                  <a:gd name="T3" fmla="*/ 0 h 527"/>
                  <a:gd name="T4" fmla="*/ 382 w 382"/>
                  <a:gd name="T5" fmla="*/ 496 h 527"/>
                  <a:gd name="T6" fmla="*/ 334 w 382"/>
                  <a:gd name="T7" fmla="*/ 527 h 527"/>
                  <a:gd name="T8" fmla="*/ 0 w 382"/>
                  <a:gd name="T9" fmla="*/ 33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527">
                    <a:moveTo>
                      <a:pt x="0" y="33"/>
                    </a:moveTo>
                    <a:lnTo>
                      <a:pt x="48" y="0"/>
                    </a:lnTo>
                    <a:lnTo>
                      <a:pt x="382" y="496"/>
                    </a:lnTo>
                    <a:lnTo>
                      <a:pt x="334" y="52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78"/>
              <p:cNvSpPr/>
              <p:nvPr/>
            </p:nvSpPr>
            <p:spPr bwMode="auto">
              <a:xfrm>
                <a:off x="4071" y="2179"/>
                <a:ext cx="443" cy="618"/>
              </a:xfrm>
              <a:custGeom>
                <a:avLst/>
                <a:gdLst>
                  <a:gd name="T0" fmla="*/ 0 w 443"/>
                  <a:gd name="T1" fmla="*/ 32 h 618"/>
                  <a:gd name="T2" fmla="*/ 48 w 443"/>
                  <a:gd name="T3" fmla="*/ 0 h 618"/>
                  <a:gd name="T4" fmla="*/ 443 w 443"/>
                  <a:gd name="T5" fmla="*/ 585 h 618"/>
                  <a:gd name="T6" fmla="*/ 395 w 443"/>
                  <a:gd name="T7" fmla="*/ 618 h 618"/>
                  <a:gd name="T8" fmla="*/ 0 w 443"/>
                  <a:gd name="T9" fmla="*/ 3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618">
                    <a:moveTo>
                      <a:pt x="0" y="32"/>
                    </a:moveTo>
                    <a:lnTo>
                      <a:pt x="48" y="0"/>
                    </a:lnTo>
                    <a:lnTo>
                      <a:pt x="443" y="585"/>
                    </a:lnTo>
                    <a:lnTo>
                      <a:pt x="395" y="61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79"/>
              <p:cNvSpPr/>
              <p:nvPr/>
            </p:nvSpPr>
            <p:spPr bwMode="auto">
              <a:xfrm>
                <a:off x="4211" y="2258"/>
                <a:ext cx="363" cy="499"/>
              </a:xfrm>
              <a:custGeom>
                <a:avLst/>
                <a:gdLst>
                  <a:gd name="T0" fmla="*/ 0 w 363"/>
                  <a:gd name="T1" fmla="*/ 32 h 499"/>
                  <a:gd name="T2" fmla="*/ 48 w 363"/>
                  <a:gd name="T3" fmla="*/ 0 h 499"/>
                  <a:gd name="T4" fmla="*/ 363 w 363"/>
                  <a:gd name="T5" fmla="*/ 467 h 499"/>
                  <a:gd name="T6" fmla="*/ 315 w 363"/>
                  <a:gd name="T7" fmla="*/ 499 h 499"/>
                  <a:gd name="T8" fmla="*/ 0 w 363"/>
                  <a:gd name="T9" fmla="*/ 32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499">
                    <a:moveTo>
                      <a:pt x="0" y="32"/>
                    </a:moveTo>
                    <a:lnTo>
                      <a:pt x="48" y="0"/>
                    </a:lnTo>
                    <a:lnTo>
                      <a:pt x="363" y="467"/>
                    </a:lnTo>
                    <a:lnTo>
                      <a:pt x="315" y="499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80"/>
              <p:cNvSpPr/>
              <p:nvPr/>
            </p:nvSpPr>
            <p:spPr bwMode="auto">
              <a:xfrm>
                <a:off x="4225" y="2150"/>
                <a:ext cx="408" cy="566"/>
              </a:xfrm>
              <a:custGeom>
                <a:avLst/>
                <a:gdLst>
                  <a:gd name="T0" fmla="*/ 0 w 408"/>
                  <a:gd name="T1" fmla="*/ 31 h 566"/>
                  <a:gd name="T2" fmla="*/ 48 w 408"/>
                  <a:gd name="T3" fmla="*/ 0 h 566"/>
                  <a:gd name="T4" fmla="*/ 408 w 408"/>
                  <a:gd name="T5" fmla="*/ 534 h 566"/>
                  <a:gd name="T6" fmla="*/ 360 w 408"/>
                  <a:gd name="T7" fmla="*/ 566 h 566"/>
                  <a:gd name="T8" fmla="*/ 0 w 408"/>
                  <a:gd name="T9" fmla="*/ 31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566">
                    <a:moveTo>
                      <a:pt x="0" y="31"/>
                    </a:moveTo>
                    <a:lnTo>
                      <a:pt x="48" y="0"/>
                    </a:lnTo>
                    <a:lnTo>
                      <a:pt x="408" y="534"/>
                    </a:lnTo>
                    <a:lnTo>
                      <a:pt x="360" y="566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81"/>
              <p:cNvSpPr/>
              <p:nvPr/>
            </p:nvSpPr>
            <p:spPr bwMode="auto">
              <a:xfrm>
                <a:off x="4249" y="2059"/>
                <a:ext cx="444" cy="618"/>
              </a:xfrm>
              <a:custGeom>
                <a:avLst/>
                <a:gdLst>
                  <a:gd name="T0" fmla="*/ 0 w 444"/>
                  <a:gd name="T1" fmla="*/ 31 h 618"/>
                  <a:gd name="T2" fmla="*/ 49 w 444"/>
                  <a:gd name="T3" fmla="*/ 0 h 618"/>
                  <a:gd name="T4" fmla="*/ 444 w 444"/>
                  <a:gd name="T5" fmla="*/ 585 h 618"/>
                  <a:gd name="T6" fmla="*/ 395 w 444"/>
                  <a:gd name="T7" fmla="*/ 618 h 618"/>
                  <a:gd name="T8" fmla="*/ 0 w 444"/>
                  <a:gd name="T9" fmla="*/ 31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618">
                    <a:moveTo>
                      <a:pt x="0" y="31"/>
                    </a:moveTo>
                    <a:lnTo>
                      <a:pt x="49" y="0"/>
                    </a:lnTo>
                    <a:lnTo>
                      <a:pt x="444" y="585"/>
                    </a:lnTo>
                    <a:lnTo>
                      <a:pt x="395" y="61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82"/>
              <p:cNvSpPr/>
              <p:nvPr/>
            </p:nvSpPr>
            <p:spPr bwMode="auto">
              <a:xfrm>
                <a:off x="3750" y="2588"/>
                <a:ext cx="89" cy="123"/>
              </a:xfrm>
              <a:custGeom>
                <a:avLst/>
                <a:gdLst>
                  <a:gd name="T0" fmla="*/ 88 w 89"/>
                  <a:gd name="T1" fmla="*/ 123 h 123"/>
                  <a:gd name="T2" fmla="*/ 89 w 89"/>
                  <a:gd name="T3" fmla="*/ 76 h 123"/>
                  <a:gd name="T4" fmla="*/ 77 w 89"/>
                  <a:gd name="T5" fmla="*/ 83 h 123"/>
                  <a:gd name="T6" fmla="*/ 21 w 89"/>
                  <a:gd name="T7" fmla="*/ 0 h 123"/>
                  <a:gd name="T8" fmla="*/ 0 w 89"/>
                  <a:gd name="T9" fmla="*/ 16 h 123"/>
                  <a:gd name="T10" fmla="*/ 55 w 89"/>
                  <a:gd name="T11" fmla="*/ 99 h 123"/>
                  <a:gd name="T12" fmla="*/ 44 w 89"/>
                  <a:gd name="T13" fmla="*/ 106 h 123"/>
                  <a:gd name="T14" fmla="*/ 88 w 89"/>
                  <a:gd name="T1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23">
                    <a:moveTo>
                      <a:pt x="88" y="123"/>
                    </a:moveTo>
                    <a:lnTo>
                      <a:pt x="89" y="76"/>
                    </a:lnTo>
                    <a:lnTo>
                      <a:pt x="77" y="83"/>
                    </a:lnTo>
                    <a:lnTo>
                      <a:pt x="21" y="0"/>
                    </a:lnTo>
                    <a:lnTo>
                      <a:pt x="0" y="16"/>
                    </a:lnTo>
                    <a:lnTo>
                      <a:pt x="55" y="99"/>
                    </a:lnTo>
                    <a:lnTo>
                      <a:pt x="44" y="106"/>
                    </a:lnTo>
                    <a:lnTo>
                      <a:pt x="88" y="123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3"/>
              <p:cNvSpPr/>
              <p:nvPr/>
            </p:nvSpPr>
            <p:spPr bwMode="auto">
              <a:xfrm>
                <a:off x="3994" y="2823"/>
                <a:ext cx="88" cy="122"/>
              </a:xfrm>
              <a:custGeom>
                <a:avLst/>
                <a:gdLst>
                  <a:gd name="T0" fmla="*/ 87 w 88"/>
                  <a:gd name="T1" fmla="*/ 122 h 122"/>
                  <a:gd name="T2" fmla="*/ 88 w 88"/>
                  <a:gd name="T3" fmla="*/ 75 h 122"/>
                  <a:gd name="T4" fmla="*/ 77 w 88"/>
                  <a:gd name="T5" fmla="*/ 82 h 122"/>
                  <a:gd name="T6" fmla="*/ 22 w 88"/>
                  <a:gd name="T7" fmla="*/ 0 h 122"/>
                  <a:gd name="T8" fmla="*/ 0 w 88"/>
                  <a:gd name="T9" fmla="*/ 14 h 122"/>
                  <a:gd name="T10" fmla="*/ 55 w 88"/>
                  <a:gd name="T11" fmla="*/ 97 h 122"/>
                  <a:gd name="T12" fmla="*/ 44 w 88"/>
                  <a:gd name="T13" fmla="*/ 105 h 122"/>
                  <a:gd name="T14" fmla="*/ 87 w 88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22">
                    <a:moveTo>
                      <a:pt x="87" y="122"/>
                    </a:moveTo>
                    <a:lnTo>
                      <a:pt x="88" y="75"/>
                    </a:lnTo>
                    <a:lnTo>
                      <a:pt x="77" y="82"/>
                    </a:lnTo>
                    <a:lnTo>
                      <a:pt x="22" y="0"/>
                    </a:lnTo>
                    <a:lnTo>
                      <a:pt x="0" y="14"/>
                    </a:lnTo>
                    <a:lnTo>
                      <a:pt x="55" y="97"/>
                    </a:lnTo>
                    <a:lnTo>
                      <a:pt x="44" y="105"/>
                    </a:lnTo>
                    <a:lnTo>
                      <a:pt x="87" y="122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84"/>
              <p:cNvSpPr/>
              <p:nvPr/>
            </p:nvSpPr>
            <p:spPr bwMode="auto">
              <a:xfrm>
                <a:off x="4082" y="2441"/>
                <a:ext cx="90" cy="122"/>
              </a:xfrm>
              <a:custGeom>
                <a:avLst/>
                <a:gdLst>
                  <a:gd name="T0" fmla="*/ 89 w 90"/>
                  <a:gd name="T1" fmla="*/ 122 h 122"/>
                  <a:gd name="T2" fmla="*/ 90 w 90"/>
                  <a:gd name="T3" fmla="*/ 75 h 122"/>
                  <a:gd name="T4" fmla="*/ 78 w 90"/>
                  <a:gd name="T5" fmla="*/ 82 h 122"/>
                  <a:gd name="T6" fmla="*/ 22 w 90"/>
                  <a:gd name="T7" fmla="*/ 0 h 122"/>
                  <a:gd name="T8" fmla="*/ 0 w 90"/>
                  <a:gd name="T9" fmla="*/ 15 h 122"/>
                  <a:gd name="T10" fmla="*/ 55 w 90"/>
                  <a:gd name="T11" fmla="*/ 98 h 122"/>
                  <a:gd name="T12" fmla="*/ 44 w 90"/>
                  <a:gd name="T13" fmla="*/ 105 h 122"/>
                  <a:gd name="T14" fmla="*/ 89 w 90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22">
                    <a:moveTo>
                      <a:pt x="89" y="122"/>
                    </a:moveTo>
                    <a:lnTo>
                      <a:pt x="90" y="75"/>
                    </a:lnTo>
                    <a:lnTo>
                      <a:pt x="78" y="82"/>
                    </a:lnTo>
                    <a:lnTo>
                      <a:pt x="22" y="0"/>
                    </a:lnTo>
                    <a:lnTo>
                      <a:pt x="0" y="15"/>
                    </a:lnTo>
                    <a:lnTo>
                      <a:pt x="55" y="98"/>
                    </a:lnTo>
                    <a:lnTo>
                      <a:pt x="44" y="105"/>
                    </a:lnTo>
                    <a:lnTo>
                      <a:pt x="89" y="122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85"/>
              <p:cNvSpPr>
                <a:spLocks noEditPoints="1"/>
              </p:cNvSpPr>
              <p:nvPr/>
            </p:nvSpPr>
            <p:spPr bwMode="auto">
              <a:xfrm>
                <a:off x="3603" y="2455"/>
                <a:ext cx="152" cy="117"/>
              </a:xfrm>
              <a:custGeom>
                <a:avLst/>
                <a:gdLst>
                  <a:gd name="T0" fmla="*/ 50 w 168"/>
                  <a:gd name="T1" fmla="*/ 114 h 130"/>
                  <a:gd name="T2" fmla="*/ 28 w 168"/>
                  <a:gd name="T3" fmla="*/ 129 h 130"/>
                  <a:gd name="T4" fmla="*/ 24 w 168"/>
                  <a:gd name="T5" fmla="*/ 128 h 130"/>
                  <a:gd name="T6" fmla="*/ 24 w 168"/>
                  <a:gd name="T7" fmla="*/ 123 h 130"/>
                  <a:gd name="T8" fmla="*/ 14 w 168"/>
                  <a:gd name="T9" fmla="*/ 93 h 130"/>
                  <a:gd name="T10" fmla="*/ 2 w 168"/>
                  <a:gd name="T11" fmla="*/ 98 h 130"/>
                  <a:gd name="T12" fmla="*/ 0 w 168"/>
                  <a:gd name="T13" fmla="*/ 95 h 130"/>
                  <a:gd name="T14" fmla="*/ 3 w 168"/>
                  <a:gd name="T15" fmla="*/ 91 h 130"/>
                  <a:gd name="T16" fmla="*/ 9 w 168"/>
                  <a:gd name="T17" fmla="*/ 83 h 130"/>
                  <a:gd name="T18" fmla="*/ 38 w 168"/>
                  <a:gd name="T19" fmla="*/ 114 h 130"/>
                  <a:gd name="T20" fmla="*/ 44 w 168"/>
                  <a:gd name="T21" fmla="*/ 110 h 130"/>
                  <a:gd name="T22" fmla="*/ 50 w 168"/>
                  <a:gd name="T23" fmla="*/ 113 h 130"/>
                  <a:gd name="T24" fmla="*/ 84 w 168"/>
                  <a:gd name="T25" fmla="*/ 91 h 130"/>
                  <a:gd name="T26" fmla="*/ 62 w 168"/>
                  <a:gd name="T27" fmla="*/ 106 h 130"/>
                  <a:gd name="T28" fmla="*/ 58 w 168"/>
                  <a:gd name="T29" fmla="*/ 105 h 130"/>
                  <a:gd name="T30" fmla="*/ 58 w 168"/>
                  <a:gd name="T31" fmla="*/ 100 h 130"/>
                  <a:gd name="T32" fmla="*/ 48 w 168"/>
                  <a:gd name="T33" fmla="*/ 70 h 130"/>
                  <a:gd name="T34" fmla="*/ 36 w 168"/>
                  <a:gd name="T35" fmla="*/ 75 h 130"/>
                  <a:gd name="T36" fmla="*/ 34 w 168"/>
                  <a:gd name="T37" fmla="*/ 72 h 130"/>
                  <a:gd name="T38" fmla="*/ 37 w 168"/>
                  <a:gd name="T39" fmla="*/ 69 h 130"/>
                  <a:gd name="T40" fmla="*/ 43 w 168"/>
                  <a:gd name="T41" fmla="*/ 60 h 130"/>
                  <a:gd name="T42" fmla="*/ 72 w 168"/>
                  <a:gd name="T43" fmla="*/ 91 h 130"/>
                  <a:gd name="T44" fmla="*/ 78 w 168"/>
                  <a:gd name="T45" fmla="*/ 87 h 130"/>
                  <a:gd name="T46" fmla="*/ 84 w 168"/>
                  <a:gd name="T47" fmla="*/ 90 h 130"/>
                  <a:gd name="T48" fmla="*/ 98 w 168"/>
                  <a:gd name="T49" fmla="*/ 80 h 130"/>
                  <a:gd name="T50" fmla="*/ 92 w 168"/>
                  <a:gd name="T51" fmla="*/ 84 h 130"/>
                  <a:gd name="T52" fmla="*/ 86 w 168"/>
                  <a:gd name="T53" fmla="*/ 76 h 130"/>
                  <a:gd name="T54" fmla="*/ 93 w 168"/>
                  <a:gd name="T55" fmla="*/ 72 h 130"/>
                  <a:gd name="T56" fmla="*/ 129 w 168"/>
                  <a:gd name="T57" fmla="*/ 50 h 130"/>
                  <a:gd name="T58" fmla="*/ 107 w 168"/>
                  <a:gd name="T59" fmla="*/ 77 h 130"/>
                  <a:gd name="T60" fmla="*/ 108 w 168"/>
                  <a:gd name="T61" fmla="*/ 46 h 130"/>
                  <a:gd name="T62" fmla="*/ 102 w 168"/>
                  <a:gd name="T63" fmla="*/ 32 h 130"/>
                  <a:gd name="T64" fmla="*/ 94 w 168"/>
                  <a:gd name="T65" fmla="*/ 38 h 130"/>
                  <a:gd name="T66" fmla="*/ 95 w 168"/>
                  <a:gd name="T67" fmla="*/ 45 h 130"/>
                  <a:gd name="T68" fmla="*/ 91 w 168"/>
                  <a:gd name="T69" fmla="*/ 49 h 130"/>
                  <a:gd name="T70" fmla="*/ 89 w 168"/>
                  <a:gd name="T71" fmla="*/ 48 h 130"/>
                  <a:gd name="T72" fmla="*/ 93 w 168"/>
                  <a:gd name="T73" fmla="*/ 26 h 130"/>
                  <a:gd name="T74" fmla="*/ 114 w 168"/>
                  <a:gd name="T75" fmla="*/ 29 h 130"/>
                  <a:gd name="T76" fmla="*/ 113 w 168"/>
                  <a:gd name="T77" fmla="*/ 54 h 130"/>
                  <a:gd name="T78" fmla="*/ 124 w 168"/>
                  <a:gd name="T79" fmla="*/ 56 h 130"/>
                  <a:gd name="T80" fmla="*/ 124 w 168"/>
                  <a:gd name="T81" fmla="*/ 51 h 130"/>
                  <a:gd name="T82" fmla="*/ 129 w 168"/>
                  <a:gd name="T83" fmla="*/ 50 h 130"/>
                  <a:gd name="T84" fmla="*/ 168 w 168"/>
                  <a:gd name="T85" fmla="*/ 36 h 130"/>
                  <a:gd name="T86" fmla="*/ 138 w 168"/>
                  <a:gd name="T87" fmla="*/ 37 h 130"/>
                  <a:gd name="T88" fmla="*/ 141 w 168"/>
                  <a:gd name="T89" fmla="*/ 12 h 130"/>
                  <a:gd name="T90" fmla="*/ 131 w 168"/>
                  <a:gd name="T91" fmla="*/ 10 h 130"/>
                  <a:gd name="T92" fmla="*/ 128 w 168"/>
                  <a:gd name="T93" fmla="*/ 19 h 130"/>
                  <a:gd name="T94" fmla="*/ 129 w 168"/>
                  <a:gd name="T95" fmla="*/ 23 h 130"/>
                  <a:gd name="T96" fmla="*/ 124 w 168"/>
                  <a:gd name="T97" fmla="*/ 26 h 130"/>
                  <a:gd name="T98" fmla="*/ 120 w 168"/>
                  <a:gd name="T99" fmla="*/ 13 h 130"/>
                  <a:gd name="T100" fmla="*/ 138 w 168"/>
                  <a:gd name="T101" fmla="*/ 0 h 130"/>
                  <a:gd name="T102" fmla="*/ 150 w 168"/>
                  <a:gd name="T103" fmla="*/ 19 h 130"/>
                  <a:gd name="T104" fmla="*/ 145 w 168"/>
                  <a:gd name="T105" fmla="*/ 42 h 130"/>
                  <a:gd name="T106" fmla="*/ 157 w 168"/>
                  <a:gd name="T107" fmla="*/ 30 h 130"/>
                  <a:gd name="T108" fmla="*/ 160 w 168"/>
                  <a:gd name="T109" fmla="*/ 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8" h="130">
                    <a:moveTo>
                      <a:pt x="50" y="113"/>
                    </a:moveTo>
                    <a:cubicBezTo>
                      <a:pt x="50" y="113"/>
                      <a:pt x="50" y="114"/>
                      <a:pt x="50" y="114"/>
                    </a:cubicBezTo>
                    <a:cubicBezTo>
                      <a:pt x="50" y="115"/>
                      <a:pt x="50" y="115"/>
                      <a:pt x="49" y="115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7" y="130"/>
                      <a:pt x="26" y="130"/>
                      <a:pt x="25" y="129"/>
                    </a:cubicBezTo>
                    <a:cubicBezTo>
                      <a:pt x="25" y="129"/>
                      <a:pt x="25" y="128"/>
                      <a:pt x="24" y="128"/>
                    </a:cubicBezTo>
                    <a:cubicBezTo>
                      <a:pt x="24" y="127"/>
                      <a:pt x="24" y="127"/>
                      <a:pt x="24" y="126"/>
                    </a:cubicBezTo>
                    <a:cubicBezTo>
                      <a:pt x="23" y="125"/>
                      <a:pt x="23" y="124"/>
                      <a:pt x="24" y="123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4" y="99"/>
                      <a:pt x="3" y="99"/>
                      <a:pt x="2" y="98"/>
                    </a:cubicBezTo>
                    <a:cubicBezTo>
                      <a:pt x="2" y="97"/>
                      <a:pt x="1" y="97"/>
                      <a:pt x="1" y="96"/>
                    </a:cubicBezTo>
                    <a:cubicBezTo>
                      <a:pt x="1" y="96"/>
                      <a:pt x="0" y="95"/>
                      <a:pt x="0" y="95"/>
                    </a:cubicBezTo>
                    <a:cubicBezTo>
                      <a:pt x="0" y="94"/>
                      <a:pt x="0" y="93"/>
                      <a:pt x="1" y="93"/>
                    </a:cubicBezTo>
                    <a:cubicBezTo>
                      <a:pt x="2" y="92"/>
                      <a:pt x="2" y="92"/>
                      <a:pt x="3" y="91"/>
                    </a:cubicBezTo>
                    <a:cubicBezTo>
                      <a:pt x="4" y="91"/>
                      <a:pt x="5" y="90"/>
                      <a:pt x="6" y="90"/>
                    </a:cubicBezTo>
                    <a:cubicBezTo>
                      <a:pt x="9" y="88"/>
                      <a:pt x="10" y="86"/>
                      <a:pt x="9" y="83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3"/>
                      <a:pt x="40" y="112"/>
                      <a:pt x="42" y="111"/>
                    </a:cubicBezTo>
                    <a:cubicBezTo>
                      <a:pt x="43" y="110"/>
                      <a:pt x="44" y="110"/>
                      <a:pt x="44" y="110"/>
                    </a:cubicBezTo>
                    <a:cubicBezTo>
                      <a:pt x="45" y="109"/>
                      <a:pt x="46" y="109"/>
                      <a:pt x="47" y="109"/>
                    </a:cubicBezTo>
                    <a:cubicBezTo>
                      <a:pt x="47" y="109"/>
                      <a:pt x="48" y="111"/>
                      <a:pt x="50" y="113"/>
                    </a:cubicBezTo>
                    <a:close/>
                    <a:moveTo>
                      <a:pt x="84" y="90"/>
                    </a:moveTo>
                    <a:cubicBezTo>
                      <a:pt x="84" y="90"/>
                      <a:pt x="84" y="91"/>
                      <a:pt x="84" y="91"/>
                    </a:cubicBezTo>
                    <a:cubicBezTo>
                      <a:pt x="84" y="92"/>
                      <a:pt x="84" y="92"/>
                      <a:pt x="83" y="92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1" y="107"/>
                      <a:pt x="60" y="107"/>
                      <a:pt x="59" y="106"/>
                    </a:cubicBezTo>
                    <a:cubicBezTo>
                      <a:pt x="59" y="106"/>
                      <a:pt x="59" y="105"/>
                      <a:pt x="58" y="105"/>
                    </a:cubicBezTo>
                    <a:cubicBezTo>
                      <a:pt x="58" y="104"/>
                      <a:pt x="58" y="104"/>
                      <a:pt x="58" y="103"/>
                    </a:cubicBezTo>
                    <a:cubicBezTo>
                      <a:pt x="57" y="102"/>
                      <a:pt x="57" y="101"/>
                      <a:pt x="58" y="100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8" y="76"/>
                      <a:pt x="37" y="76"/>
                      <a:pt x="36" y="75"/>
                    </a:cubicBezTo>
                    <a:cubicBezTo>
                      <a:pt x="36" y="75"/>
                      <a:pt x="36" y="74"/>
                      <a:pt x="35" y="73"/>
                    </a:cubicBezTo>
                    <a:cubicBezTo>
                      <a:pt x="35" y="73"/>
                      <a:pt x="35" y="72"/>
                      <a:pt x="34" y="72"/>
                    </a:cubicBezTo>
                    <a:cubicBezTo>
                      <a:pt x="34" y="71"/>
                      <a:pt x="34" y="71"/>
                      <a:pt x="35" y="70"/>
                    </a:cubicBezTo>
                    <a:cubicBezTo>
                      <a:pt x="36" y="69"/>
                      <a:pt x="36" y="69"/>
                      <a:pt x="37" y="69"/>
                    </a:cubicBezTo>
                    <a:cubicBezTo>
                      <a:pt x="38" y="68"/>
                      <a:pt x="39" y="68"/>
                      <a:pt x="40" y="67"/>
                    </a:cubicBezTo>
                    <a:cubicBezTo>
                      <a:pt x="43" y="65"/>
                      <a:pt x="44" y="63"/>
                      <a:pt x="43" y="6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3" y="90"/>
                      <a:pt x="74" y="89"/>
                      <a:pt x="76" y="88"/>
                    </a:cubicBezTo>
                    <a:cubicBezTo>
                      <a:pt x="77" y="87"/>
                      <a:pt x="78" y="87"/>
                      <a:pt x="78" y="87"/>
                    </a:cubicBezTo>
                    <a:cubicBezTo>
                      <a:pt x="79" y="86"/>
                      <a:pt x="80" y="86"/>
                      <a:pt x="81" y="86"/>
                    </a:cubicBezTo>
                    <a:cubicBezTo>
                      <a:pt x="81" y="86"/>
                      <a:pt x="82" y="88"/>
                      <a:pt x="84" y="90"/>
                    </a:cubicBezTo>
                    <a:close/>
                    <a:moveTo>
                      <a:pt x="96" y="75"/>
                    </a:moveTo>
                    <a:cubicBezTo>
                      <a:pt x="97" y="77"/>
                      <a:pt x="98" y="78"/>
                      <a:pt x="98" y="80"/>
                    </a:cubicBezTo>
                    <a:cubicBezTo>
                      <a:pt x="98" y="81"/>
                      <a:pt x="98" y="83"/>
                      <a:pt x="96" y="84"/>
                    </a:cubicBezTo>
                    <a:cubicBezTo>
                      <a:pt x="95" y="85"/>
                      <a:pt x="93" y="85"/>
                      <a:pt x="92" y="84"/>
                    </a:cubicBezTo>
                    <a:cubicBezTo>
                      <a:pt x="90" y="83"/>
                      <a:pt x="89" y="82"/>
                      <a:pt x="88" y="81"/>
                    </a:cubicBezTo>
                    <a:cubicBezTo>
                      <a:pt x="87" y="79"/>
                      <a:pt x="87" y="78"/>
                      <a:pt x="86" y="76"/>
                    </a:cubicBezTo>
                    <a:cubicBezTo>
                      <a:pt x="86" y="74"/>
                      <a:pt x="87" y="73"/>
                      <a:pt x="88" y="72"/>
                    </a:cubicBezTo>
                    <a:cubicBezTo>
                      <a:pt x="90" y="71"/>
                      <a:pt x="91" y="71"/>
                      <a:pt x="93" y="72"/>
                    </a:cubicBezTo>
                    <a:cubicBezTo>
                      <a:pt x="94" y="72"/>
                      <a:pt x="95" y="74"/>
                      <a:pt x="96" y="75"/>
                    </a:cubicBezTo>
                    <a:close/>
                    <a:moveTo>
                      <a:pt x="129" y="50"/>
                    </a:moveTo>
                    <a:cubicBezTo>
                      <a:pt x="133" y="59"/>
                      <a:pt x="133" y="59"/>
                      <a:pt x="133" y="59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4" y="72"/>
                      <a:pt x="103" y="66"/>
                      <a:pt x="104" y="60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9" y="41"/>
                      <a:pt x="109" y="38"/>
                      <a:pt x="107" y="35"/>
                    </a:cubicBezTo>
                    <a:cubicBezTo>
                      <a:pt x="106" y="33"/>
                      <a:pt x="104" y="32"/>
                      <a:pt x="102" y="32"/>
                    </a:cubicBezTo>
                    <a:cubicBezTo>
                      <a:pt x="101" y="31"/>
                      <a:pt x="99" y="32"/>
                      <a:pt x="97" y="33"/>
                    </a:cubicBezTo>
                    <a:cubicBezTo>
                      <a:pt x="95" y="34"/>
                      <a:pt x="94" y="36"/>
                      <a:pt x="94" y="38"/>
                    </a:cubicBezTo>
                    <a:cubicBezTo>
                      <a:pt x="93" y="39"/>
                      <a:pt x="94" y="40"/>
                      <a:pt x="94" y="42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5" y="46"/>
                      <a:pt x="95" y="46"/>
                      <a:pt x="94" y="46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49"/>
                      <a:pt x="90" y="49"/>
                      <a:pt x="90" y="49"/>
                    </a:cubicBezTo>
                    <a:cubicBezTo>
                      <a:pt x="89" y="49"/>
                      <a:pt x="89" y="49"/>
                      <a:pt x="89" y="48"/>
                    </a:cubicBezTo>
                    <a:cubicBezTo>
                      <a:pt x="86" y="44"/>
                      <a:pt x="85" y="40"/>
                      <a:pt x="86" y="36"/>
                    </a:cubicBezTo>
                    <a:cubicBezTo>
                      <a:pt x="87" y="32"/>
                      <a:pt x="90" y="29"/>
                      <a:pt x="93" y="26"/>
                    </a:cubicBezTo>
                    <a:cubicBezTo>
                      <a:pt x="97" y="24"/>
                      <a:pt x="101" y="23"/>
                      <a:pt x="104" y="23"/>
                    </a:cubicBezTo>
                    <a:cubicBezTo>
                      <a:pt x="108" y="24"/>
                      <a:pt x="111" y="26"/>
                      <a:pt x="114" y="29"/>
                    </a:cubicBezTo>
                    <a:cubicBezTo>
                      <a:pt x="116" y="33"/>
                      <a:pt x="117" y="37"/>
                      <a:pt x="116" y="42"/>
                    </a:cubicBezTo>
                    <a:cubicBezTo>
                      <a:pt x="116" y="43"/>
                      <a:pt x="115" y="47"/>
                      <a:pt x="113" y="54"/>
                    </a:cubicBezTo>
                    <a:cubicBezTo>
                      <a:pt x="111" y="59"/>
                      <a:pt x="111" y="62"/>
                      <a:pt x="111" y="65"/>
                    </a:cubicBezTo>
                    <a:cubicBezTo>
                      <a:pt x="124" y="56"/>
                      <a:pt x="124" y="56"/>
                      <a:pt x="124" y="56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3" y="51"/>
                      <a:pt x="124" y="51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28" y="48"/>
                      <a:pt x="128" y="48"/>
                      <a:pt x="129" y="50"/>
                    </a:cubicBezTo>
                    <a:close/>
                    <a:moveTo>
                      <a:pt x="163" y="27"/>
                    </a:moveTo>
                    <a:cubicBezTo>
                      <a:pt x="168" y="36"/>
                      <a:pt x="168" y="36"/>
                      <a:pt x="168" y="36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38" y="49"/>
                      <a:pt x="137" y="43"/>
                      <a:pt x="138" y="37"/>
                    </a:cubicBezTo>
                    <a:cubicBezTo>
                      <a:pt x="142" y="23"/>
                      <a:pt x="142" y="23"/>
                      <a:pt x="142" y="23"/>
                    </a:cubicBezTo>
                    <a:cubicBezTo>
                      <a:pt x="143" y="18"/>
                      <a:pt x="143" y="15"/>
                      <a:pt x="141" y="12"/>
                    </a:cubicBezTo>
                    <a:cubicBezTo>
                      <a:pt x="140" y="10"/>
                      <a:pt x="138" y="9"/>
                      <a:pt x="137" y="9"/>
                    </a:cubicBezTo>
                    <a:cubicBezTo>
                      <a:pt x="135" y="8"/>
                      <a:pt x="133" y="9"/>
                      <a:pt x="131" y="10"/>
                    </a:cubicBezTo>
                    <a:cubicBezTo>
                      <a:pt x="129" y="11"/>
                      <a:pt x="128" y="13"/>
                      <a:pt x="128" y="15"/>
                    </a:cubicBezTo>
                    <a:cubicBezTo>
                      <a:pt x="127" y="16"/>
                      <a:pt x="128" y="17"/>
                      <a:pt x="128" y="19"/>
                    </a:cubicBezTo>
                    <a:cubicBezTo>
                      <a:pt x="129" y="21"/>
                      <a:pt x="130" y="22"/>
                      <a:pt x="129" y="23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26"/>
                      <a:pt x="124" y="26"/>
                      <a:pt x="124" y="26"/>
                    </a:cubicBezTo>
                    <a:cubicBezTo>
                      <a:pt x="123" y="26"/>
                      <a:pt x="123" y="26"/>
                      <a:pt x="123" y="25"/>
                    </a:cubicBezTo>
                    <a:cubicBezTo>
                      <a:pt x="120" y="21"/>
                      <a:pt x="119" y="17"/>
                      <a:pt x="120" y="13"/>
                    </a:cubicBezTo>
                    <a:cubicBezTo>
                      <a:pt x="121" y="9"/>
                      <a:pt x="124" y="6"/>
                      <a:pt x="128" y="3"/>
                    </a:cubicBezTo>
                    <a:cubicBezTo>
                      <a:pt x="131" y="1"/>
                      <a:pt x="135" y="0"/>
                      <a:pt x="138" y="0"/>
                    </a:cubicBezTo>
                    <a:cubicBezTo>
                      <a:pt x="142" y="1"/>
                      <a:pt x="145" y="3"/>
                      <a:pt x="148" y="6"/>
                    </a:cubicBezTo>
                    <a:cubicBezTo>
                      <a:pt x="150" y="10"/>
                      <a:pt x="151" y="14"/>
                      <a:pt x="150" y="19"/>
                    </a:cubicBezTo>
                    <a:cubicBezTo>
                      <a:pt x="150" y="20"/>
                      <a:pt x="149" y="24"/>
                      <a:pt x="147" y="31"/>
                    </a:cubicBezTo>
                    <a:cubicBezTo>
                      <a:pt x="145" y="36"/>
                      <a:pt x="145" y="39"/>
                      <a:pt x="145" y="42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7" y="30"/>
                      <a:pt x="157" y="30"/>
                      <a:pt x="157" y="30"/>
                    </a:cubicBezTo>
                    <a:cubicBezTo>
                      <a:pt x="156" y="29"/>
                      <a:pt x="157" y="28"/>
                      <a:pt x="158" y="28"/>
                    </a:cubicBezTo>
                    <a:cubicBezTo>
                      <a:pt x="160" y="26"/>
                      <a:pt x="160" y="26"/>
                      <a:pt x="160" y="26"/>
                    </a:cubicBezTo>
                    <a:cubicBezTo>
                      <a:pt x="162" y="25"/>
                      <a:pt x="162" y="25"/>
                      <a:pt x="16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86"/>
              <p:cNvSpPr/>
              <p:nvPr/>
            </p:nvSpPr>
            <p:spPr bwMode="auto">
              <a:xfrm>
                <a:off x="3742" y="2419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9D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87"/>
              <p:cNvSpPr>
                <a:spLocks noEditPoints="1"/>
              </p:cNvSpPr>
              <p:nvPr/>
            </p:nvSpPr>
            <p:spPr bwMode="auto">
              <a:xfrm>
                <a:off x="3640" y="2508"/>
                <a:ext cx="146" cy="119"/>
              </a:xfrm>
              <a:custGeom>
                <a:avLst/>
                <a:gdLst>
                  <a:gd name="T0" fmla="*/ 48 w 162"/>
                  <a:gd name="T1" fmla="*/ 114 h 132"/>
                  <a:gd name="T2" fmla="*/ 19 w 162"/>
                  <a:gd name="T3" fmla="*/ 116 h 132"/>
                  <a:gd name="T4" fmla="*/ 22 w 162"/>
                  <a:gd name="T5" fmla="*/ 90 h 132"/>
                  <a:gd name="T6" fmla="*/ 12 w 162"/>
                  <a:gd name="T7" fmla="*/ 88 h 132"/>
                  <a:gd name="T8" fmla="*/ 9 w 162"/>
                  <a:gd name="T9" fmla="*/ 98 h 132"/>
                  <a:gd name="T10" fmla="*/ 9 w 162"/>
                  <a:gd name="T11" fmla="*/ 102 h 132"/>
                  <a:gd name="T12" fmla="*/ 4 w 162"/>
                  <a:gd name="T13" fmla="*/ 105 h 132"/>
                  <a:gd name="T14" fmla="*/ 1 w 162"/>
                  <a:gd name="T15" fmla="*/ 92 h 132"/>
                  <a:gd name="T16" fmla="*/ 19 w 162"/>
                  <a:gd name="T17" fmla="*/ 79 h 132"/>
                  <a:gd name="T18" fmla="*/ 31 w 162"/>
                  <a:gd name="T19" fmla="*/ 97 h 132"/>
                  <a:gd name="T20" fmla="*/ 26 w 162"/>
                  <a:gd name="T21" fmla="*/ 120 h 132"/>
                  <a:gd name="T22" fmla="*/ 38 w 162"/>
                  <a:gd name="T23" fmla="*/ 109 h 132"/>
                  <a:gd name="T24" fmla="*/ 41 w 162"/>
                  <a:gd name="T25" fmla="*/ 104 h 132"/>
                  <a:gd name="T26" fmla="*/ 78 w 162"/>
                  <a:gd name="T27" fmla="*/ 82 h 132"/>
                  <a:gd name="T28" fmla="*/ 55 w 162"/>
                  <a:gd name="T29" fmla="*/ 109 h 132"/>
                  <a:gd name="T30" fmla="*/ 57 w 162"/>
                  <a:gd name="T31" fmla="*/ 79 h 132"/>
                  <a:gd name="T32" fmla="*/ 51 w 162"/>
                  <a:gd name="T33" fmla="*/ 64 h 132"/>
                  <a:gd name="T34" fmla="*/ 42 w 162"/>
                  <a:gd name="T35" fmla="*/ 70 h 132"/>
                  <a:gd name="T36" fmla="*/ 44 w 162"/>
                  <a:gd name="T37" fmla="*/ 78 h 132"/>
                  <a:gd name="T38" fmla="*/ 40 w 162"/>
                  <a:gd name="T39" fmla="*/ 81 h 132"/>
                  <a:gd name="T40" fmla="*/ 37 w 162"/>
                  <a:gd name="T41" fmla="*/ 81 h 132"/>
                  <a:gd name="T42" fmla="*/ 42 w 162"/>
                  <a:gd name="T43" fmla="*/ 59 h 132"/>
                  <a:gd name="T44" fmla="*/ 63 w 162"/>
                  <a:gd name="T45" fmla="*/ 62 h 132"/>
                  <a:gd name="T46" fmla="*/ 61 w 162"/>
                  <a:gd name="T47" fmla="*/ 86 h 132"/>
                  <a:gd name="T48" fmla="*/ 73 w 162"/>
                  <a:gd name="T49" fmla="*/ 88 h 132"/>
                  <a:gd name="T50" fmla="*/ 72 w 162"/>
                  <a:gd name="T51" fmla="*/ 83 h 132"/>
                  <a:gd name="T52" fmla="*/ 78 w 162"/>
                  <a:gd name="T53" fmla="*/ 82 h 132"/>
                  <a:gd name="T54" fmla="*/ 96 w 162"/>
                  <a:gd name="T55" fmla="*/ 79 h 132"/>
                  <a:gd name="T56" fmla="*/ 90 w 162"/>
                  <a:gd name="T57" fmla="*/ 83 h 132"/>
                  <a:gd name="T58" fmla="*/ 85 w 162"/>
                  <a:gd name="T59" fmla="*/ 75 h 132"/>
                  <a:gd name="T60" fmla="*/ 91 w 162"/>
                  <a:gd name="T61" fmla="*/ 71 h 132"/>
                  <a:gd name="T62" fmla="*/ 125 w 162"/>
                  <a:gd name="T63" fmla="*/ 46 h 132"/>
                  <a:gd name="T64" fmla="*/ 119 w 162"/>
                  <a:gd name="T65" fmla="*/ 67 h 132"/>
                  <a:gd name="T66" fmla="*/ 97 w 162"/>
                  <a:gd name="T67" fmla="*/ 62 h 132"/>
                  <a:gd name="T68" fmla="*/ 101 w 162"/>
                  <a:gd name="T69" fmla="*/ 59 h 132"/>
                  <a:gd name="T70" fmla="*/ 103 w 162"/>
                  <a:gd name="T71" fmla="*/ 59 h 132"/>
                  <a:gd name="T72" fmla="*/ 115 w 162"/>
                  <a:gd name="T73" fmla="*/ 61 h 132"/>
                  <a:gd name="T74" fmla="*/ 117 w 162"/>
                  <a:gd name="T75" fmla="*/ 51 h 132"/>
                  <a:gd name="T76" fmla="*/ 105 w 162"/>
                  <a:gd name="T77" fmla="*/ 49 h 132"/>
                  <a:gd name="T78" fmla="*/ 101 w 162"/>
                  <a:gd name="T79" fmla="*/ 43 h 132"/>
                  <a:gd name="T80" fmla="*/ 104 w 162"/>
                  <a:gd name="T81" fmla="*/ 33 h 132"/>
                  <a:gd name="T82" fmla="*/ 91 w 162"/>
                  <a:gd name="T83" fmla="*/ 37 h 132"/>
                  <a:gd name="T84" fmla="*/ 91 w 162"/>
                  <a:gd name="T85" fmla="*/ 42 h 132"/>
                  <a:gd name="T86" fmla="*/ 85 w 162"/>
                  <a:gd name="T87" fmla="*/ 44 h 132"/>
                  <a:gd name="T88" fmla="*/ 90 w 162"/>
                  <a:gd name="T89" fmla="*/ 26 h 132"/>
                  <a:gd name="T90" fmla="*/ 110 w 162"/>
                  <a:gd name="T91" fmla="*/ 28 h 132"/>
                  <a:gd name="T92" fmla="*/ 125 w 162"/>
                  <a:gd name="T93" fmla="*/ 46 h 132"/>
                  <a:gd name="T94" fmla="*/ 161 w 162"/>
                  <a:gd name="T95" fmla="*/ 35 h 132"/>
                  <a:gd name="T96" fmla="*/ 131 w 162"/>
                  <a:gd name="T97" fmla="*/ 41 h 132"/>
                  <a:gd name="T98" fmla="*/ 131 w 162"/>
                  <a:gd name="T99" fmla="*/ 38 h 132"/>
                  <a:gd name="T100" fmla="*/ 136 w 162"/>
                  <a:gd name="T101" fmla="*/ 35 h 132"/>
                  <a:gd name="T102" fmla="*/ 142 w 162"/>
                  <a:gd name="T103" fmla="*/ 40 h 132"/>
                  <a:gd name="T104" fmla="*/ 152 w 162"/>
                  <a:gd name="T105" fmla="*/ 34 h 132"/>
                  <a:gd name="T106" fmla="*/ 140 w 162"/>
                  <a:gd name="T107" fmla="*/ 25 h 132"/>
                  <a:gd name="T108" fmla="*/ 135 w 162"/>
                  <a:gd name="T109" fmla="*/ 21 h 132"/>
                  <a:gd name="T110" fmla="*/ 138 w 162"/>
                  <a:gd name="T111" fmla="*/ 16 h 132"/>
                  <a:gd name="T112" fmla="*/ 129 w 162"/>
                  <a:gd name="T113" fmla="*/ 9 h 132"/>
                  <a:gd name="T114" fmla="*/ 125 w 162"/>
                  <a:gd name="T115" fmla="*/ 17 h 132"/>
                  <a:gd name="T116" fmla="*/ 121 w 162"/>
                  <a:gd name="T117" fmla="*/ 22 h 132"/>
                  <a:gd name="T118" fmla="*/ 118 w 162"/>
                  <a:gd name="T119" fmla="*/ 11 h 132"/>
                  <a:gd name="T120" fmla="*/ 135 w 162"/>
                  <a:gd name="T121" fmla="*/ 0 h 132"/>
                  <a:gd name="T122" fmla="*/ 144 w 162"/>
                  <a:gd name="T123" fmla="*/ 1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132">
                    <a:moveTo>
                      <a:pt x="44" y="105"/>
                    </a:moveTo>
                    <a:cubicBezTo>
                      <a:pt x="48" y="114"/>
                      <a:pt x="48" y="114"/>
                      <a:pt x="48" y="114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19" y="127"/>
                      <a:pt x="18" y="122"/>
                      <a:pt x="19" y="116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4" y="97"/>
                      <a:pt x="24" y="93"/>
                      <a:pt x="22" y="90"/>
                    </a:cubicBezTo>
                    <a:cubicBezTo>
                      <a:pt x="20" y="89"/>
                      <a:pt x="19" y="87"/>
                      <a:pt x="17" y="87"/>
                    </a:cubicBezTo>
                    <a:cubicBezTo>
                      <a:pt x="15" y="87"/>
                      <a:pt x="14" y="87"/>
                      <a:pt x="12" y="88"/>
                    </a:cubicBezTo>
                    <a:cubicBezTo>
                      <a:pt x="10" y="90"/>
                      <a:pt x="9" y="91"/>
                      <a:pt x="8" y="93"/>
                    </a:cubicBezTo>
                    <a:cubicBezTo>
                      <a:pt x="8" y="94"/>
                      <a:pt x="8" y="96"/>
                      <a:pt x="9" y="98"/>
                    </a:cubicBezTo>
                    <a:cubicBezTo>
                      <a:pt x="10" y="99"/>
                      <a:pt x="10" y="101"/>
                      <a:pt x="10" y="101"/>
                    </a:cubicBezTo>
                    <a:cubicBezTo>
                      <a:pt x="10" y="101"/>
                      <a:pt x="10" y="102"/>
                      <a:pt x="9" y="102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5" y="104"/>
                      <a:pt x="5" y="105"/>
                      <a:pt x="4" y="105"/>
                    </a:cubicBezTo>
                    <a:cubicBezTo>
                      <a:pt x="4" y="104"/>
                      <a:pt x="4" y="104"/>
                      <a:pt x="3" y="103"/>
                    </a:cubicBezTo>
                    <a:cubicBezTo>
                      <a:pt x="1" y="100"/>
                      <a:pt x="0" y="96"/>
                      <a:pt x="1" y="92"/>
                    </a:cubicBezTo>
                    <a:cubicBezTo>
                      <a:pt x="2" y="88"/>
                      <a:pt x="4" y="84"/>
                      <a:pt x="8" y="82"/>
                    </a:cubicBezTo>
                    <a:cubicBezTo>
                      <a:pt x="12" y="79"/>
                      <a:pt x="15" y="78"/>
                      <a:pt x="19" y="79"/>
                    </a:cubicBezTo>
                    <a:cubicBezTo>
                      <a:pt x="23" y="79"/>
                      <a:pt x="26" y="81"/>
                      <a:pt x="29" y="85"/>
                    </a:cubicBezTo>
                    <a:cubicBezTo>
                      <a:pt x="31" y="88"/>
                      <a:pt x="32" y="92"/>
                      <a:pt x="31" y="97"/>
                    </a:cubicBezTo>
                    <a:cubicBezTo>
                      <a:pt x="31" y="99"/>
                      <a:pt x="30" y="103"/>
                      <a:pt x="27" y="109"/>
                    </a:cubicBezTo>
                    <a:cubicBezTo>
                      <a:pt x="26" y="114"/>
                      <a:pt x="25" y="118"/>
                      <a:pt x="26" y="120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7" y="108"/>
                      <a:pt x="37" y="107"/>
                      <a:pt x="38" y="106"/>
                    </a:cubicBezTo>
                    <a:cubicBezTo>
                      <a:pt x="41" y="104"/>
                      <a:pt x="41" y="104"/>
                      <a:pt x="41" y="104"/>
                    </a:cubicBezTo>
                    <a:cubicBezTo>
                      <a:pt x="42" y="104"/>
                      <a:pt x="43" y="104"/>
                      <a:pt x="44" y="105"/>
                    </a:cubicBezTo>
                    <a:close/>
                    <a:moveTo>
                      <a:pt x="78" y="82"/>
                    </a:moveTo>
                    <a:cubicBezTo>
                      <a:pt x="82" y="91"/>
                      <a:pt x="82" y="91"/>
                      <a:pt x="82" y="91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3" y="104"/>
                      <a:pt x="52" y="99"/>
                      <a:pt x="53" y="9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8" y="74"/>
                      <a:pt x="58" y="70"/>
                      <a:pt x="56" y="67"/>
                    </a:cubicBezTo>
                    <a:cubicBezTo>
                      <a:pt x="55" y="66"/>
                      <a:pt x="53" y="64"/>
                      <a:pt x="51" y="64"/>
                    </a:cubicBezTo>
                    <a:cubicBezTo>
                      <a:pt x="49" y="64"/>
                      <a:pt x="48" y="64"/>
                      <a:pt x="46" y="65"/>
                    </a:cubicBezTo>
                    <a:cubicBezTo>
                      <a:pt x="44" y="67"/>
                      <a:pt x="43" y="68"/>
                      <a:pt x="42" y="70"/>
                    </a:cubicBezTo>
                    <a:cubicBezTo>
                      <a:pt x="42" y="71"/>
                      <a:pt x="42" y="73"/>
                      <a:pt x="43" y="75"/>
                    </a:cubicBezTo>
                    <a:cubicBezTo>
                      <a:pt x="44" y="76"/>
                      <a:pt x="44" y="78"/>
                      <a:pt x="44" y="78"/>
                    </a:cubicBezTo>
                    <a:cubicBezTo>
                      <a:pt x="44" y="78"/>
                      <a:pt x="44" y="79"/>
                      <a:pt x="43" y="79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2"/>
                      <a:pt x="39" y="82"/>
                      <a:pt x="38" y="82"/>
                    </a:cubicBezTo>
                    <a:cubicBezTo>
                      <a:pt x="38" y="81"/>
                      <a:pt x="38" y="81"/>
                      <a:pt x="37" y="81"/>
                    </a:cubicBezTo>
                    <a:cubicBezTo>
                      <a:pt x="35" y="77"/>
                      <a:pt x="34" y="73"/>
                      <a:pt x="35" y="69"/>
                    </a:cubicBezTo>
                    <a:cubicBezTo>
                      <a:pt x="36" y="65"/>
                      <a:pt x="38" y="61"/>
                      <a:pt x="42" y="59"/>
                    </a:cubicBezTo>
                    <a:cubicBezTo>
                      <a:pt x="46" y="56"/>
                      <a:pt x="50" y="55"/>
                      <a:pt x="53" y="56"/>
                    </a:cubicBezTo>
                    <a:cubicBezTo>
                      <a:pt x="57" y="56"/>
                      <a:pt x="60" y="58"/>
                      <a:pt x="63" y="62"/>
                    </a:cubicBezTo>
                    <a:cubicBezTo>
                      <a:pt x="65" y="65"/>
                      <a:pt x="66" y="69"/>
                      <a:pt x="65" y="74"/>
                    </a:cubicBezTo>
                    <a:cubicBezTo>
                      <a:pt x="65" y="76"/>
                      <a:pt x="64" y="80"/>
                      <a:pt x="61" y="86"/>
                    </a:cubicBezTo>
                    <a:cubicBezTo>
                      <a:pt x="60" y="91"/>
                      <a:pt x="59" y="95"/>
                      <a:pt x="60" y="97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1" y="85"/>
                      <a:pt x="71" y="84"/>
                      <a:pt x="72" y="83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7" y="81"/>
                      <a:pt x="78" y="82"/>
                    </a:cubicBezTo>
                    <a:close/>
                    <a:moveTo>
                      <a:pt x="94" y="74"/>
                    </a:moveTo>
                    <a:cubicBezTo>
                      <a:pt x="95" y="76"/>
                      <a:pt x="96" y="77"/>
                      <a:pt x="96" y="79"/>
                    </a:cubicBezTo>
                    <a:cubicBezTo>
                      <a:pt x="96" y="81"/>
                      <a:pt x="96" y="82"/>
                      <a:pt x="94" y="83"/>
                    </a:cubicBezTo>
                    <a:cubicBezTo>
                      <a:pt x="93" y="84"/>
                      <a:pt x="91" y="84"/>
                      <a:pt x="90" y="83"/>
                    </a:cubicBezTo>
                    <a:cubicBezTo>
                      <a:pt x="89" y="82"/>
                      <a:pt x="87" y="81"/>
                      <a:pt x="86" y="80"/>
                    </a:cubicBezTo>
                    <a:cubicBezTo>
                      <a:pt x="85" y="78"/>
                      <a:pt x="85" y="77"/>
                      <a:pt x="85" y="75"/>
                    </a:cubicBezTo>
                    <a:cubicBezTo>
                      <a:pt x="84" y="73"/>
                      <a:pt x="85" y="72"/>
                      <a:pt x="86" y="71"/>
                    </a:cubicBezTo>
                    <a:cubicBezTo>
                      <a:pt x="88" y="70"/>
                      <a:pt x="89" y="70"/>
                      <a:pt x="91" y="71"/>
                    </a:cubicBezTo>
                    <a:cubicBezTo>
                      <a:pt x="92" y="72"/>
                      <a:pt x="93" y="73"/>
                      <a:pt x="94" y="74"/>
                    </a:cubicBezTo>
                    <a:close/>
                    <a:moveTo>
                      <a:pt x="125" y="46"/>
                    </a:moveTo>
                    <a:cubicBezTo>
                      <a:pt x="127" y="50"/>
                      <a:pt x="128" y="54"/>
                      <a:pt x="127" y="58"/>
                    </a:cubicBezTo>
                    <a:cubicBezTo>
                      <a:pt x="125" y="61"/>
                      <a:pt x="123" y="64"/>
                      <a:pt x="119" y="67"/>
                    </a:cubicBezTo>
                    <a:cubicBezTo>
                      <a:pt x="110" y="73"/>
                      <a:pt x="103" y="72"/>
                      <a:pt x="97" y="63"/>
                    </a:cubicBezTo>
                    <a:cubicBezTo>
                      <a:pt x="97" y="63"/>
                      <a:pt x="97" y="63"/>
                      <a:pt x="97" y="62"/>
                    </a:cubicBezTo>
                    <a:cubicBezTo>
                      <a:pt x="97" y="62"/>
                      <a:pt x="97" y="62"/>
                      <a:pt x="97" y="61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59"/>
                      <a:pt x="102" y="58"/>
                      <a:pt x="102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5" y="61"/>
                      <a:pt x="107" y="63"/>
                      <a:pt x="108" y="63"/>
                    </a:cubicBezTo>
                    <a:cubicBezTo>
                      <a:pt x="110" y="63"/>
                      <a:pt x="112" y="63"/>
                      <a:pt x="115" y="61"/>
                    </a:cubicBezTo>
                    <a:cubicBezTo>
                      <a:pt x="116" y="60"/>
                      <a:pt x="118" y="58"/>
                      <a:pt x="118" y="57"/>
                    </a:cubicBezTo>
                    <a:cubicBezTo>
                      <a:pt x="119" y="55"/>
                      <a:pt x="118" y="53"/>
                      <a:pt x="117" y="51"/>
                    </a:cubicBezTo>
                    <a:cubicBezTo>
                      <a:pt x="114" y="47"/>
                      <a:pt x="111" y="46"/>
                      <a:pt x="106" y="48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104" y="49"/>
                      <a:pt x="103" y="47"/>
                      <a:pt x="101" y="44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2"/>
                      <a:pt x="103" y="41"/>
                      <a:pt x="104" y="39"/>
                    </a:cubicBezTo>
                    <a:cubicBezTo>
                      <a:pt x="105" y="38"/>
                      <a:pt x="105" y="36"/>
                      <a:pt x="104" y="33"/>
                    </a:cubicBezTo>
                    <a:cubicBezTo>
                      <a:pt x="101" y="30"/>
                      <a:pt x="98" y="30"/>
                      <a:pt x="95" y="32"/>
                    </a:cubicBezTo>
                    <a:cubicBezTo>
                      <a:pt x="93" y="34"/>
                      <a:pt x="92" y="35"/>
                      <a:pt x="91" y="37"/>
                    </a:cubicBezTo>
                    <a:cubicBezTo>
                      <a:pt x="91" y="37"/>
                      <a:pt x="91" y="38"/>
                      <a:pt x="91" y="40"/>
                    </a:cubicBezTo>
                    <a:cubicBezTo>
                      <a:pt x="91" y="41"/>
                      <a:pt x="91" y="42"/>
                      <a:pt x="91" y="42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6" y="45"/>
                      <a:pt x="86" y="45"/>
                      <a:pt x="85" y="44"/>
                    </a:cubicBezTo>
                    <a:cubicBezTo>
                      <a:pt x="83" y="41"/>
                      <a:pt x="83" y="38"/>
                      <a:pt x="84" y="34"/>
                    </a:cubicBezTo>
                    <a:cubicBezTo>
                      <a:pt x="85" y="31"/>
                      <a:pt x="87" y="29"/>
                      <a:pt x="90" y="26"/>
                    </a:cubicBezTo>
                    <a:cubicBezTo>
                      <a:pt x="94" y="24"/>
                      <a:pt x="98" y="23"/>
                      <a:pt x="101" y="23"/>
                    </a:cubicBezTo>
                    <a:cubicBezTo>
                      <a:pt x="105" y="23"/>
                      <a:pt x="108" y="24"/>
                      <a:pt x="110" y="28"/>
                    </a:cubicBezTo>
                    <a:cubicBezTo>
                      <a:pt x="113" y="32"/>
                      <a:pt x="113" y="36"/>
                      <a:pt x="110" y="41"/>
                    </a:cubicBezTo>
                    <a:cubicBezTo>
                      <a:pt x="116" y="40"/>
                      <a:pt x="121" y="41"/>
                      <a:pt x="125" y="46"/>
                    </a:cubicBezTo>
                    <a:close/>
                    <a:moveTo>
                      <a:pt x="159" y="23"/>
                    </a:moveTo>
                    <a:cubicBezTo>
                      <a:pt x="161" y="27"/>
                      <a:pt x="162" y="31"/>
                      <a:pt x="161" y="35"/>
                    </a:cubicBezTo>
                    <a:cubicBezTo>
                      <a:pt x="159" y="38"/>
                      <a:pt x="157" y="41"/>
                      <a:pt x="153" y="44"/>
                    </a:cubicBezTo>
                    <a:cubicBezTo>
                      <a:pt x="144" y="50"/>
                      <a:pt x="137" y="49"/>
                      <a:pt x="131" y="41"/>
                    </a:cubicBezTo>
                    <a:cubicBezTo>
                      <a:pt x="131" y="40"/>
                      <a:pt x="131" y="40"/>
                      <a:pt x="131" y="39"/>
                    </a:cubicBezTo>
                    <a:cubicBezTo>
                      <a:pt x="131" y="39"/>
                      <a:pt x="131" y="39"/>
                      <a:pt x="131" y="38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5" y="36"/>
                      <a:pt x="136" y="36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9" y="38"/>
                      <a:pt x="141" y="40"/>
                      <a:pt x="142" y="40"/>
                    </a:cubicBezTo>
                    <a:cubicBezTo>
                      <a:pt x="144" y="40"/>
                      <a:pt x="146" y="40"/>
                      <a:pt x="149" y="38"/>
                    </a:cubicBezTo>
                    <a:cubicBezTo>
                      <a:pt x="150" y="37"/>
                      <a:pt x="152" y="35"/>
                      <a:pt x="152" y="34"/>
                    </a:cubicBezTo>
                    <a:cubicBezTo>
                      <a:pt x="153" y="32"/>
                      <a:pt x="152" y="30"/>
                      <a:pt x="151" y="28"/>
                    </a:cubicBezTo>
                    <a:cubicBezTo>
                      <a:pt x="148" y="24"/>
                      <a:pt x="145" y="23"/>
                      <a:pt x="140" y="25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8" y="26"/>
                      <a:pt x="137" y="24"/>
                      <a:pt x="135" y="21"/>
                    </a:cubicBezTo>
                    <a:cubicBezTo>
                      <a:pt x="135" y="21"/>
                      <a:pt x="135" y="21"/>
                      <a:pt x="135" y="20"/>
                    </a:cubicBezTo>
                    <a:cubicBezTo>
                      <a:pt x="136" y="19"/>
                      <a:pt x="137" y="18"/>
                      <a:pt x="138" y="16"/>
                    </a:cubicBezTo>
                    <a:cubicBezTo>
                      <a:pt x="139" y="15"/>
                      <a:pt x="139" y="13"/>
                      <a:pt x="138" y="11"/>
                    </a:cubicBezTo>
                    <a:cubicBezTo>
                      <a:pt x="135" y="7"/>
                      <a:pt x="132" y="7"/>
                      <a:pt x="129" y="9"/>
                    </a:cubicBezTo>
                    <a:cubicBezTo>
                      <a:pt x="127" y="11"/>
                      <a:pt x="126" y="12"/>
                      <a:pt x="125" y="14"/>
                    </a:cubicBezTo>
                    <a:cubicBezTo>
                      <a:pt x="125" y="14"/>
                      <a:pt x="125" y="16"/>
                      <a:pt x="125" y="17"/>
                    </a:cubicBezTo>
                    <a:cubicBezTo>
                      <a:pt x="126" y="18"/>
                      <a:pt x="125" y="19"/>
                      <a:pt x="125" y="19"/>
                    </a:cubicBezTo>
                    <a:cubicBezTo>
                      <a:pt x="121" y="22"/>
                      <a:pt x="121" y="22"/>
                      <a:pt x="121" y="22"/>
                    </a:cubicBezTo>
                    <a:cubicBezTo>
                      <a:pt x="120" y="22"/>
                      <a:pt x="120" y="22"/>
                      <a:pt x="119" y="21"/>
                    </a:cubicBezTo>
                    <a:cubicBezTo>
                      <a:pt x="117" y="18"/>
                      <a:pt x="117" y="15"/>
                      <a:pt x="118" y="11"/>
                    </a:cubicBezTo>
                    <a:cubicBezTo>
                      <a:pt x="119" y="8"/>
                      <a:pt x="121" y="6"/>
                      <a:pt x="124" y="3"/>
                    </a:cubicBezTo>
                    <a:cubicBezTo>
                      <a:pt x="128" y="1"/>
                      <a:pt x="132" y="0"/>
                      <a:pt x="135" y="0"/>
                    </a:cubicBezTo>
                    <a:cubicBezTo>
                      <a:pt x="139" y="0"/>
                      <a:pt x="142" y="1"/>
                      <a:pt x="144" y="5"/>
                    </a:cubicBezTo>
                    <a:cubicBezTo>
                      <a:pt x="147" y="9"/>
                      <a:pt x="147" y="14"/>
                      <a:pt x="144" y="18"/>
                    </a:cubicBezTo>
                    <a:cubicBezTo>
                      <a:pt x="150" y="17"/>
                      <a:pt x="155" y="18"/>
                      <a:pt x="159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88"/>
              <p:cNvSpPr/>
              <p:nvPr/>
            </p:nvSpPr>
            <p:spPr bwMode="auto">
              <a:xfrm>
                <a:off x="3778" y="2471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9D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89"/>
              <p:cNvSpPr>
                <a:spLocks noEditPoints="1"/>
              </p:cNvSpPr>
              <p:nvPr/>
            </p:nvSpPr>
            <p:spPr bwMode="auto">
              <a:xfrm>
                <a:off x="3980" y="2244"/>
                <a:ext cx="137" cy="121"/>
              </a:xfrm>
              <a:custGeom>
                <a:avLst/>
                <a:gdLst>
                  <a:gd name="T0" fmla="*/ 42 w 152"/>
                  <a:gd name="T1" fmla="*/ 117 h 134"/>
                  <a:gd name="T2" fmla="*/ 7 w 152"/>
                  <a:gd name="T3" fmla="*/ 117 h 134"/>
                  <a:gd name="T4" fmla="*/ 8 w 152"/>
                  <a:gd name="T5" fmla="*/ 86 h 134"/>
                  <a:gd name="T6" fmla="*/ 25 w 152"/>
                  <a:gd name="T7" fmla="*/ 86 h 134"/>
                  <a:gd name="T8" fmla="*/ 20 w 152"/>
                  <a:gd name="T9" fmla="*/ 91 h 134"/>
                  <a:gd name="T10" fmla="*/ 16 w 152"/>
                  <a:gd name="T11" fmla="*/ 90 h 134"/>
                  <a:gd name="T12" fmla="*/ 8 w 152"/>
                  <a:gd name="T13" fmla="*/ 99 h 134"/>
                  <a:gd name="T14" fmla="*/ 17 w 152"/>
                  <a:gd name="T15" fmla="*/ 99 h 134"/>
                  <a:gd name="T16" fmla="*/ 39 w 152"/>
                  <a:gd name="T17" fmla="*/ 105 h 134"/>
                  <a:gd name="T18" fmla="*/ 26 w 152"/>
                  <a:gd name="T19" fmla="*/ 105 h 134"/>
                  <a:gd name="T20" fmla="*/ 17 w 152"/>
                  <a:gd name="T21" fmla="*/ 112 h 134"/>
                  <a:gd name="T22" fmla="*/ 24 w 152"/>
                  <a:gd name="T23" fmla="*/ 122 h 134"/>
                  <a:gd name="T24" fmla="*/ 33 w 152"/>
                  <a:gd name="T25" fmla="*/ 116 h 134"/>
                  <a:gd name="T26" fmla="*/ 73 w 152"/>
                  <a:gd name="T27" fmla="*/ 82 h 134"/>
                  <a:gd name="T28" fmla="*/ 69 w 152"/>
                  <a:gd name="T29" fmla="*/ 104 h 134"/>
                  <a:gd name="T30" fmla="*/ 34 w 152"/>
                  <a:gd name="T31" fmla="*/ 78 h 134"/>
                  <a:gd name="T32" fmla="*/ 51 w 152"/>
                  <a:gd name="T33" fmla="*/ 59 h 134"/>
                  <a:gd name="T34" fmla="*/ 58 w 152"/>
                  <a:gd name="T35" fmla="*/ 65 h 134"/>
                  <a:gd name="T36" fmla="*/ 52 w 152"/>
                  <a:gd name="T37" fmla="*/ 68 h 134"/>
                  <a:gd name="T38" fmla="*/ 46 w 152"/>
                  <a:gd name="T39" fmla="*/ 69 h 134"/>
                  <a:gd name="T40" fmla="*/ 45 w 152"/>
                  <a:gd name="T41" fmla="*/ 84 h 134"/>
                  <a:gd name="T42" fmla="*/ 63 w 152"/>
                  <a:gd name="T43" fmla="*/ 74 h 134"/>
                  <a:gd name="T44" fmla="*/ 66 w 152"/>
                  <a:gd name="T45" fmla="*/ 87 h 134"/>
                  <a:gd name="T46" fmla="*/ 54 w 152"/>
                  <a:gd name="T47" fmla="*/ 83 h 134"/>
                  <a:gd name="T48" fmla="*/ 53 w 152"/>
                  <a:gd name="T49" fmla="*/ 95 h 134"/>
                  <a:gd name="T50" fmla="*/ 64 w 152"/>
                  <a:gd name="T51" fmla="*/ 98 h 134"/>
                  <a:gd name="T52" fmla="*/ 66 w 152"/>
                  <a:gd name="T53" fmla="*/ 87 h 134"/>
                  <a:gd name="T54" fmla="*/ 94 w 152"/>
                  <a:gd name="T55" fmla="*/ 84 h 134"/>
                  <a:gd name="T56" fmla="*/ 88 w 152"/>
                  <a:gd name="T57" fmla="*/ 88 h 134"/>
                  <a:gd name="T58" fmla="*/ 82 w 152"/>
                  <a:gd name="T59" fmla="*/ 80 h 134"/>
                  <a:gd name="T60" fmla="*/ 89 w 152"/>
                  <a:gd name="T61" fmla="*/ 76 h 134"/>
                  <a:gd name="T62" fmla="*/ 106 w 152"/>
                  <a:gd name="T63" fmla="*/ 28 h 134"/>
                  <a:gd name="T64" fmla="*/ 117 w 152"/>
                  <a:gd name="T65" fmla="*/ 71 h 134"/>
                  <a:gd name="T66" fmla="*/ 111 w 152"/>
                  <a:gd name="T67" fmla="*/ 74 h 134"/>
                  <a:gd name="T68" fmla="*/ 100 w 152"/>
                  <a:gd name="T69" fmla="*/ 33 h 134"/>
                  <a:gd name="T70" fmla="*/ 89 w 152"/>
                  <a:gd name="T71" fmla="*/ 45 h 134"/>
                  <a:gd name="T72" fmla="*/ 85 w 152"/>
                  <a:gd name="T73" fmla="*/ 48 h 134"/>
                  <a:gd name="T74" fmla="*/ 78 w 152"/>
                  <a:gd name="T75" fmla="*/ 39 h 134"/>
                  <a:gd name="T76" fmla="*/ 106 w 152"/>
                  <a:gd name="T77" fmla="*/ 28 h 134"/>
                  <a:gd name="T78" fmla="*/ 152 w 152"/>
                  <a:gd name="T79" fmla="*/ 46 h 134"/>
                  <a:gd name="T80" fmla="*/ 146 w 152"/>
                  <a:gd name="T81" fmla="*/ 51 h 134"/>
                  <a:gd name="T82" fmla="*/ 139 w 152"/>
                  <a:gd name="T83" fmla="*/ 32 h 134"/>
                  <a:gd name="T84" fmla="*/ 121 w 152"/>
                  <a:gd name="T85" fmla="*/ 19 h 134"/>
                  <a:gd name="T86" fmla="*/ 122 w 152"/>
                  <a:gd name="T87" fmla="*/ 23 h 134"/>
                  <a:gd name="T88" fmla="*/ 117 w 152"/>
                  <a:gd name="T89" fmla="*/ 25 h 134"/>
                  <a:gd name="T90" fmla="*/ 136 w 152"/>
                  <a:gd name="T9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2" h="134">
                    <a:moveTo>
                      <a:pt x="39" y="105"/>
                    </a:moveTo>
                    <a:cubicBezTo>
                      <a:pt x="42" y="109"/>
                      <a:pt x="43" y="113"/>
                      <a:pt x="42" y="117"/>
                    </a:cubicBezTo>
                    <a:cubicBezTo>
                      <a:pt x="41" y="121"/>
                      <a:pt x="39" y="124"/>
                      <a:pt x="35" y="127"/>
                    </a:cubicBezTo>
                    <a:cubicBezTo>
                      <a:pt x="25" y="134"/>
                      <a:pt x="16" y="130"/>
                      <a:pt x="7" y="117"/>
                    </a:cubicBezTo>
                    <a:cubicBezTo>
                      <a:pt x="3" y="111"/>
                      <a:pt x="1" y="106"/>
                      <a:pt x="0" y="101"/>
                    </a:cubicBezTo>
                    <a:cubicBezTo>
                      <a:pt x="0" y="94"/>
                      <a:pt x="2" y="89"/>
                      <a:pt x="8" y="86"/>
                    </a:cubicBezTo>
                    <a:cubicBezTo>
                      <a:pt x="11" y="83"/>
                      <a:pt x="14" y="82"/>
                      <a:pt x="17" y="82"/>
                    </a:cubicBezTo>
                    <a:cubicBezTo>
                      <a:pt x="20" y="82"/>
                      <a:pt x="23" y="84"/>
                      <a:pt x="25" y="86"/>
                    </a:cubicBezTo>
                    <a:cubicBezTo>
                      <a:pt x="25" y="87"/>
                      <a:pt x="25" y="88"/>
                      <a:pt x="24" y="88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19" y="92"/>
                      <a:pt x="19" y="92"/>
                      <a:pt x="18" y="91"/>
                    </a:cubicBezTo>
                    <a:cubicBezTo>
                      <a:pt x="17" y="91"/>
                      <a:pt x="16" y="90"/>
                      <a:pt x="16" y="90"/>
                    </a:cubicBezTo>
                    <a:cubicBezTo>
                      <a:pt x="14" y="90"/>
                      <a:pt x="13" y="91"/>
                      <a:pt x="12" y="92"/>
                    </a:cubicBezTo>
                    <a:cubicBezTo>
                      <a:pt x="9" y="93"/>
                      <a:pt x="8" y="96"/>
                      <a:pt x="8" y="99"/>
                    </a:cubicBezTo>
                    <a:cubicBezTo>
                      <a:pt x="8" y="102"/>
                      <a:pt x="9" y="104"/>
                      <a:pt x="11" y="107"/>
                    </a:cubicBezTo>
                    <a:cubicBezTo>
                      <a:pt x="12" y="104"/>
                      <a:pt x="14" y="101"/>
                      <a:pt x="17" y="99"/>
                    </a:cubicBezTo>
                    <a:cubicBezTo>
                      <a:pt x="21" y="97"/>
                      <a:pt x="25" y="96"/>
                      <a:pt x="29" y="97"/>
                    </a:cubicBezTo>
                    <a:cubicBezTo>
                      <a:pt x="33" y="98"/>
                      <a:pt x="36" y="101"/>
                      <a:pt x="39" y="105"/>
                    </a:cubicBezTo>
                    <a:close/>
                    <a:moveTo>
                      <a:pt x="32" y="109"/>
                    </a:moveTo>
                    <a:cubicBezTo>
                      <a:pt x="30" y="107"/>
                      <a:pt x="28" y="106"/>
                      <a:pt x="26" y="105"/>
                    </a:cubicBezTo>
                    <a:cubicBezTo>
                      <a:pt x="24" y="105"/>
                      <a:pt x="22" y="105"/>
                      <a:pt x="20" y="106"/>
                    </a:cubicBezTo>
                    <a:cubicBezTo>
                      <a:pt x="18" y="108"/>
                      <a:pt x="17" y="110"/>
                      <a:pt x="17" y="112"/>
                    </a:cubicBezTo>
                    <a:cubicBezTo>
                      <a:pt x="17" y="114"/>
                      <a:pt x="17" y="116"/>
                      <a:pt x="19" y="118"/>
                    </a:cubicBezTo>
                    <a:cubicBezTo>
                      <a:pt x="20" y="120"/>
                      <a:pt x="22" y="122"/>
                      <a:pt x="24" y="122"/>
                    </a:cubicBezTo>
                    <a:cubicBezTo>
                      <a:pt x="26" y="123"/>
                      <a:pt x="28" y="123"/>
                      <a:pt x="30" y="121"/>
                    </a:cubicBezTo>
                    <a:cubicBezTo>
                      <a:pt x="32" y="120"/>
                      <a:pt x="33" y="118"/>
                      <a:pt x="33" y="116"/>
                    </a:cubicBezTo>
                    <a:cubicBezTo>
                      <a:pt x="34" y="114"/>
                      <a:pt x="33" y="112"/>
                      <a:pt x="32" y="109"/>
                    </a:cubicBezTo>
                    <a:close/>
                    <a:moveTo>
                      <a:pt x="73" y="82"/>
                    </a:moveTo>
                    <a:cubicBezTo>
                      <a:pt x="76" y="86"/>
                      <a:pt x="77" y="90"/>
                      <a:pt x="76" y="94"/>
                    </a:cubicBezTo>
                    <a:cubicBezTo>
                      <a:pt x="75" y="98"/>
                      <a:pt x="73" y="102"/>
                      <a:pt x="69" y="104"/>
                    </a:cubicBezTo>
                    <a:cubicBezTo>
                      <a:pt x="59" y="111"/>
                      <a:pt x="50" y="107"/>
                      <a:pt x="41" y="94"/>
                    </a:cubicBezTo>
                    <a:cubicBezTo>
                      <a:pt x="37" y="88"/>
                      <a:pt x="35" y="83"/>
                      <a:pt x="34" y="78"/>
                    </a:cubicBezTo>
                    <a:cubicBezTo>
                      <a:pt x="34" y="71"/>
                      <a:pt x="36" y="66"/>
                      <a:pt x="42" y="63"/>
                    </a:cubicBezTo>
                    <a:cubicBezTo>
                      <a:pt x="45" y="61"/>
                      <a:pt x="48" y="59"/>
                      <a:pt x="51" y="59"/>
                    </a:cubicBezTo>
                    <a:cubicBezTo>
                      <a:pt x="54" y="59"/>
                      <a:pt x="57" y="61"/>
                      <a:pt x="59" y="64"/>
                    </a:cubicBezTo>
                    <a:cubicBezTo>
                      <a:pt x="59" y="64"/>
                      <a:pt x="59" y="65"/>
                      <a:pt x="58" y="65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4" y="69"/>
                      <a:pt x="53" y="69"/>
                      <a:pt x="52" y="68"/>
                    </a:cubicBezTo>
                    <a:cubicBezTo>
                      <a:pt x="51" y="68"/>
                      <a:pt x="50" y="67"/>
                      <a:pt x="50" y="67"/>
                    </a:cubicBezTo>
                    <a:cubicBezTo>
                      <a:pt x="48" y="67"/>
                      <a:pt x="47" y="68"/>
                      <a:pt x="46" y="69"/>
                    </a:cubicBezTo>
                    <a:cubicBezTo>
                      <a:pt x="43" y="70"/>
                      <a:pt x="42" y="73"/>
                      <a:pt x="42" y="76"/>
                    </a:cubicBezTo>
                    <a:cubicBezTo>
                      <a:pt x="42" y="79"/>
                      <a:pt x="43" y="81"/>
                      <a:pt x="45" y="84"/>
                    </a:cubicBezTo>
                    <a:cubicBezTo>
                      <a:pt x="46" y="81"/>
                      <a:pt x="48" y="78"/>
                      <a:pt x="51" y="76"/>
                    </a:cubicBezTo>
                    <a:cubicBezTo>
                      <a:pt x="55" y="74"/>
                      <a:pt x="59" y="73"/>
                      <a:pt x="63" y="74"/>
                    </a:cubicBezTo>
                    <a:cubicBezTo>
                      <a:pt x="67" y="75"/>
                      <a:pt x="70" y="78"/>
                      <a:pt x="73" y="82"/>
                    </a:cubicBezTo>
                    <a:close/>
                    <a:moveTo>
                      <a:pt x="66" y="87"/>
                    </a:moveTo>
                    <a:cubicBezTo>
                      <a:pt x="64" y="84"/>
                      <a:pt x="62" y="83"/>
                      <a:pt x="60" y="82"/>
                    </a:cubicBezTo>
                    <a:cubicBezTo>
                      <a:pt x="58" y="82"/>
                      <a:pt x="56" y="82"/>
                      <a:pt x="54" y="83"/>
                    </a:cubicBezTo>
                    <a:cubicBezTo>
                      <a:pt x="52" y="85"/>
                      <a:pt x="51" y="87"/>
                      <a:pt x="51" y="89"/>
                    </a:cubicBezTo>
                    <a:cubicBezTo>
                      <a:pt x="51" y="91"/>
                      <a:pt x="51" y="93"/>
                      <a:pt x="53" y="95"/>
                    </a:cubicBezTo>
                    <a:cubicBezTo>
                      <a:pt x="54" y="97"/>
                      <a:pt x="56" y="99"/>
                      <a:pt x="58" y="99"/>
                    </a:cubicBezTo>
                    <a:cubicBezTo>
                      <a:pt x="60" y="100"/>
                      <a:pt x="62" y="100"/>
                      <a:pt x="64" y="98"/>
                    </a:cubicBezTo>
                    <a:cubicBezTo>
                      <a:pt x="66" y="97"/>
                      <a:pt x="67" y="95"/>
                      <a:pt x="68" y="93"/>
                    </a:cubicBezTo>
                    <a:cubicBezTo>
                      <a:pt x="68" y="91"/>
                      <a:pt x="67" y="89"/>
                      <a:pt x="66" y="87"/>
                    </a:cubicBezTo>
                    <a:close/>
                    <a:moveTo>
                      <a:pt x="92" y="79"/>
                    </a:moveTo>
                    <a:cubicBezTo>
                      <a:pt x="93" y="81"/>
                      <a:pt x="94" y="82"/>
                      <a:pt x="94" y="84"/>
                    </a:cubicBezTo>
                    <a:cubicBezTo>
                      <a:pt x="94" y="85"/>
                      <a:pt x="93" y="87"/>
                      <a:pt x="92" y="88"/>
                    </a:cubicBezTo>
                    <a:cubicBezTo>
                      <a:pt x="91" y="89"/>
                      <a:pt x="89" y="89"/>
                      <a:pt x="88" y="88"/>
                    </a:cubicBezTo>
                    <a:cubicBezTo>
                      <a:pt x="86" y="87"/>
                      <a:pt x="85" y="86"/>
                      <a:pt x="84" y="85"/>
                    </a:cubicBezTo>
                    <a:cubicBezTo>
                      <a:pt x="83" y="83"/>
                      <a:pt x="83" y="82"/>
                      <a:pt x="82" y="80"/>
                    </a:cubicBezTo>
                    <a:cubicBezTo>
                      <a:pt x="82" y="78"/>
                      <a:pt x="83" y="77"/>
                      <a:pt x="84" y="76"/>
                    </a:cubicBezTo>
                    <a:cubicBezTo>
                      <a:pt x="86" y="75"/>
                      <a:pt x="87" y="75"/>
                      <a:pt x="89" y="76"/>
                    </a:cubicBezTo>
                    <a:cubicBezTo>
                      <a:pt x="90" y="77"/>
                      <a:pt x="91" y="78"/>
                      <a:pt x="92" y="79"/>
                    </a:cubicBezTo>
                    <a:close/>
                    <a:moveTo>
                      <a:pt x="106" y="28"/>
                    </a:moveTo>
                    <a:cubicBezTo>
                      <a:pt x="118" y="69"/>
                      <a:pt x="118" y="69"/>
                      <a:pt x="118" y="69"/>
                    </a:cubicBezTo>
                    <a:cubicBezTo>
                      <a:pt x="118" y="70"/>
                      <a:pt x="118" y="70"/>
                      <a:pt x="117" y="71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5"/>
                      <a:pt x="111" y="75"/>
                      <a:pt x="111" y="74"/>
                    </a:cubicBezTo>
                    <a:cubicBezTo>
                      <a:pt x="110" y="74"/>
                      <a:pt x="108" y="67"/>
                      <a:pt x="105" y="55"/>
                    </a:cubicBezTo>
                    <a:cubicBezTo>
                      <a:pt x="103" y="47"/>
                      <a:pt x="101" y="40"/>
                      <a:pt x="100" y="33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8" y="42"/>
                      <a:pt x="88" y="44"/>
                      <a:pt x="89" y="45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4" y="49"/>
                      <a:pt x="84" y="49"/>
                      <a:pt x="83" y="48"/>
                    </a:cubicBezTo>
                    <a:cubicBezTo>
                      <a:pt x="83" y="48"/>
                      <a:pt x="81" y="45"/>
                      <a:pt x="78" y="39"/>
                    </a:cubicBezTo>
                    <a:cubicBezTo>
                      <a:pt x="102" y="23"/>
                      <a:pt x="102" y="23"/>
                      <a:pt x="102" y="23"/>
                    </a:cubicBezTo>
                    <a:lnTo>
                      <a:pt x="106" y="28"/>
                    </a:lnTo>
                    <a:close/>
                    <a:moveTo>
                      <a:pt x="140" y="5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52" y="47"/>
                      <a:pt x="152" y="47"/>
                      <a:pt x="151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2"/>
                      <a:pt x="145" y="52"/>
                      <a:pt x="145" y="51"/>
                    </a:cubicBezTo>
                    <a:cubicBezTo>
                      <a:pt x="144" y="51"/>
                      <a:pt x="142" y="44"/>
                      <a:pt x="139" y="32"/>
                    </a:cubicBezTo>
                    <a:cubicBezTo>
                      <a:pt x="137" y="24"/>
                      <a:pt x="135" y="17"/>
                      <a:pt x="134" y="10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2" y="19"/>
                      <a:pt x="122" y="21"/>
                      <a:pt x="123" y="22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6"/>
                      <a:pt x="118" y="26"/>
                      <a:pt x="117" y="25"/>
                    </a:cubicBezTo>
                    <a:cubicBezTo>
                      <a:pt x="117" y="25"/>
                      <a:pt x="115" y="22"/>
                      <a:pt x="112" y="16"/>
                    </a:cubicBezTo>
                    <a:cubicBezTo>
                      <a:pt x="136" y="0"/>
                      <a:pt x="136" y="0"/>
                      <a:pt x="136" y="0"/>
                    </a:cubicBezTo>
                    <a:lnTo>
                      <a:pt x="14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90"/>
              <p:cNvSpPr/>
              <p:nvPr/>
            </p:nvSpPr>
            <p:spPr bwMode="auto">
              <a:xfrm>
                <a:off x="4136" y="2226"/>
                <a:ext cx="42" cy="44"/>
              </a:xfrm>
              <a:custGeom>
                <a:avLst/>
                <a:gdLst>
                  <a:gd name="T0" fmla="*/ 42 w 42"/>
                  <a:gd name="T1" fmla="*/ 16 h 44"/>
                  <a:gd name="T2" fmla="*/ 0 w 42"/>
                  <a:gd name="T3" fmla="*/ 0 h 44"/>
                  <a:gd name="T4" fmla="*/ 0 w 42"/>
                  <a:gd name="T5" fmla="*/ 44 h 44"/>
                  <a:gd name="T6" fmla="*/ 42 w 42"/>
                  <a:gd name="T7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16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42" y="16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91"/>
              <p:cNvSpPr>
                <a:spLocks noEditPoints="1"/>
              </p:cNvSpPr>
              <p:nvPr/>
            </p:nvSpPr>
            <p:spPr bwMode="auto">
              <a:xfrm>
                <a:off x="4308" y="2389"/>
                <a:ext cx="144" cy="117"/>
              </a:xfrm>
              <a:custGeom>
                <a:avLst/>
                <a:gdLst>
                  <a:gd name="T0" fmla="*/ 44 w 160"/>
                  <a:gd name="T1" fmla="*/ 117 h 130"/>
                  <a:gd name="T2" fmla="*/ 24 w 160"/>
                  <a:gd name="T3" fmla="*/ 130 h 130"/>
                  <a:gd name="T4" fmla="*/ 14 w 160"/>
                  <a:gd name="T5" fmla="*/ 110 h 130"/>
                  <a:gd name="T6" fmla="*/ 2 w 160"/>
                  <a:gd name="T7" fmla="*/ 93 h 130"/>
                  <a:gd name="T8" fmla="*/ 19 w 160"/>
                  <a:gd name="T9" fmla="*/ 81 h 130"/>
                  <a:gd name="T10" fmla="*/ 29 w 160"/>
                  <a:gd name="T11" fmla="*/ 99 h 130"/>
                  <a:gd name="T12" fmla="*/ 22 w 160"/>
                  <a:gd name="T13" fmla="*/ 93 h 130"/>
                  <a:gd name="T14" fmla="*/ 10 w 160"/>
                  <a:gd name="T15" fmla="*/ 95 h 130"/>
                  <a:gd name="T16" fmla="*/ 15 w 160"/>
                  <a:gd name="T17" fmla="*/ 103 h 130"/>
                  <a:gd name="T18" fmla="*/ 23 w 160"/>
                  <a:gd name="T19" fmla="*/ 98 h 130"/>
                  <a:gd name="T20" fmla="*/ 35 w 160"/>
                  <a:gd name="T21" fmla="*/ 109 h 130"/>
                  <a:gd name="T22" fmla="*/ 24 w 160"/>
                  <a:gd name="T23" fmla="*/ 108 h 130"/>
                  <a:gd name="T24" fmla="*/ 21 w 160"/>
                  <a:gd name="T25" fmla="*/ 119 h 130"/>
                  <a:gd name="T26" fmla="*/ 32 w 160"/>
                  <a:gd name="T27" fmla="*/ 120 h 130"/>
                  <a:gd name="T28" fmla="*/ 35 w 160"/>
                  <a:gd name="T29" fmla="*/ 109 h 130"/>
                  <a:gd name="T30" fmla="*/ 79 w 160"/>
                  <a:gd name="T31" fmla="*/ 94 h 130"/>
                  <a:gd name="T32" fmla="*/ 58 w 160"/>
                  <a:gd name="T33" fmla="*/ 107 h 130"/>
                  <a:gd name="T34" fmla="*/ 48 w 160"/>
                  <a:gd name="T35" fmla="*/ 87 h 130"/>
                  <a:gd name="T36" fmla="*/ 36 w 160"/>
                  <a:gd name="T37" fmla="*/ 70 h 130"/>
                  <a:gd name="T38" fmla="*/ 53 w 160"/>
                  <a:gd name="T39" fmla="*/ 58 h 130"/>
                  <a:gd name="T40" fmla="*/ 63 w 160"/>
                  <a:gd name="T41" fmla="*/ 76 h 130"/>
                  <a:gd name="T42" fmla="*/ 56 w 160"/>
                  <a:gd name="T43" fmla="*/ 70 h 130"/>
                  <a:gd name="T44" fmla="*/ 44 w 160"/>
                  <a:gd name="T45" fmla="*/ 72 h 130"/>
                  <a:gd name="T46" fmla="*/ 49 w 160"/>
                  <a:gd name="T47" fmla="*/ 80 h 130"/>
                  <a:gd name="T48" fmla="*/ 57 w 160"/>
                  <a:gd name="T49" fmla="*/ 75 h 130"/>
                  <a:gd name="T50" fmla="*/ 69 w 160"/>
                  <a:gd name="T51" fmla="*/ 86 h 130"/>
                  <a:gd name="T52" fmla="*/ 58 w 160"/>
                  <a:gd name="T53" fmla="*/ 85 h 130"/>
                  <a:gd name="T54" fmla="*/ 55 w 160"/>
                  <a:gd name="T55" fmla="*/ 96 h 130"/>
                  <a:gd name="T56" fmla="*/ 66 w 160"/>
                  <a:gd name="T57" fmla="*/ 97 h 130"/>
                  <a:gd name="T58" fmla="*/ 69 w 160"/>
                  <a:gd name="T59" fmla="*/ 86 h 130"/>
                  <a:gd name="T60" fmla="*/ 97 w 160"/>
                  <a:gd name="T61" fmla="*/ 82 h 130"/>
                  <a:gd name="T62" fmla="*/ 90 w 160"/>
                  <a:gd name="T63" fmla="*/ 86 h 130"/>
                  <a:gd name="T64" fmla="*/ 85 w 160"/>
                  <a:gd name="T65" fmla="*/ 78 h 130"/>
                  <a:gd name="T66" fmla="*/ 91 w 160"/>
                  <a:gd name="T67" fmla="*/ 74 h 130"/>
                  <a:gd name="T68" fmla="*/ 119 w 160"/>
                  <a:gd name="T69" fmla="*/ 40 h 130"/>
                  <a:gd name="T70" fmla="*/ 118 w 160"/>
                  <a:gd name="T71" fmla="*/ 71 h 130"/>
                  <a:gd name="T72" fmla="*/ 101 w 160"/>
                  <a:gd name="T73" fmla="*/ 70 h 130"/>
                  <a:gd name="T74" fmla="*/ 106 w 160"/>
                  <a:gd name="T75" fmla="*/ 65 h 130"/>
                  <a:gd name="T76" fmla="*/ 110 w 160"/>
                  <a:gd name="T77" fmla="*/ 66 h 130"/>
                  <a:gd name="T78" fmla="*/ 118 w 160"/>
                  <a:gd name="T79" fmla="*/ 58 h 130"/>
                  <a:gd name="T80" fmla="*/ 109 w 160"/>
                  <a:gd name="T81" fmla="*/ 57 h 130"/>
                  <a:gd name="T82" fmla="*/ 87 w 160"/>
                  <a:gd name="T83" fmla="*/ 52 h 130"/>
                  <a:gd name="T84" fmla="*/ 91 w 160"/>
                  <a:gd name="T85" fmla="*/ 29 h 130"/>
                  <a:gd name="T86" fmla="*/ 107 w 160"/>
                  <a:gd name="T87" fmla="*/ 38 h 130"/>
                  <a:gd name="T88" fmla="*/ 96 w 160"/>
                  <a:gd name="T89" fmla="*/ 35 h 130"/>
                  <a:gd name="T90" fmla="*/ 94 w 160"/>
                  <a:gd name="T91" fmla="*/ 47 h 130"/>
                  <a:gd name="T92" fmla="*/ 106 w 160"/>
                  <a:gd name="T93" fmla="*/ 50 h 130"/>
                  <a:gd name="T94" fmla="*/ 107 w 160"/>
                  <a:gd name="T95" fmla="*/ 38 h 130"/>
                  <a:gd name="T96" fmla="*/ 160 w 160"/>
                  <a:gd name="T97" fmla="*/ 33 h 130"/>
                  <a:gd name="T98" fmla="*/ 143 w 160"/>
                  <a:gd name="T99" fmla="*/ 51 h 130"/>
                  <a:gd name="T100" fmla="*/ 136 w 160"/>
                  <a:gd name="T101" fmla="*/ 45 h 130"/>
                  <a:gd name="T102" fmla="*/ 142 w 160"/>
                  <a:gd name="T103" fmla="*/ 42 h 130"/>
                  <a:gd name="T104" fmla="*/ 148 w 160"/>
                  <a:gd name="T105" fmla="*/ 42 h 130"/>
                  <a:gd name="T106" fmla="*/ 149 w 160"/>
                  <a:gd name="T107" fmla="*/ 27 h 130"/>
                  <a:gd name="T108" fmla="*/ 131 w 160"/>
                  <a:gd name="T109" fmla="*/ 37 h 130"/>
                  <a:gd name="T110" fmla="*/ 118 w 160"/>
                  <a:gd name="T111" fmla="*/ 17 h 130"/>
                  <a:gd name="T112" fmla="*/ 153 w 160"/>
                  <a:gd name="T113" fmla="*/ 17 h 130"/>
                  <a:gd name="T114" fmla="*/ 136 w 160"/>
                  <a:gd name="T115" fmla="*/ 11 h 130"/>
                  <a:gd name="T116" fmla="*/ 126 w 160"/>
                  <a:gd name="T117" fmla="*/ 18 h 130"/>
                  <a:gd name="T118" fmla="*/ 133 w 160"/>
                  <a:gd name="T119" fmla="*/ 28 h 130"/>
                  <a:gd name="T120" fmla="*/ 143 w 160"/>
                  <a:gd name="T121" fmla="*/ 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0" h="130">
                    <a:moveTo>
                      <a:pt x="43" y="105"/>
                    </a:moveTo>
                    <a:cubicBezTo>
                      <a:pt x="45" y="109"/>
                      <a:pt x="46" y="113"/>
                      <a:pt x="44" y="117"/>
                    </a:cubicBezTo>
                    <a:cubicBezTo>
                      <a:pt x="43" y="120"/>
                      <a:pt x="40" y="123"/>
                      <a:pt x="36" y="126"/>
                    </a:cubicBezTo>
                    <a:cubicBezTo>
                      <a:pt x="32" y="129"/>
                      <a:pt x="28" y="130"/>
                      <a:pt x="24" y="130"/>
                    </a:cubicBezTo>
                    <a:cubicBezTo>
                      <a:pt x="20" y="130"/>
                      <a:pt x="17" y="128"/>
                      <a:pt x="14" y="124"/>
                    </a:cubicBezTo>
                    <a:cubicBezTo>
                      <a:pt x="11" y="119"/>
                      <a:pt x="11" y="115"/>
                      <a:pt x="14" y="110"/>
                    </a:cubicBezTo>
                    <a:cubicBezTo>
                      <a:pt x="9" y="110"/>
                      <a:pt x="5" y="108"/>
                      <a:pt x="3" y="104"/>
                    </a:cubicBezTo>
                    <a:cubicBezTo>
                      <a:pt x="0" y="100"/>
                      <a:pt x="0" y="97"/>
                      <a:pt x="2" y="93"/>
                    </a:cubicBezTo>
                    <a:cubicBezTo>
                      <a:pt x="3" y="90"/>
                      <a:pt x="5" y="87"/>
                      <a:pt x="9" y="85"/>
                    </a:cubicBezTo>
                    <a:cubicBezTo>
                      <a:pt x="13" y="82"/>
                      <a:pt x="16" y="81"/>
                      <a:pt x="19" y="81"/>
                    </a:cubicBezTo>
                    <a:cubicBezTo>
                      <a:pt x="23" y="82"/>
                      <a:pt x="26" y="83"/>
                      <a:pt x="28" y="87"/>
                    </a:cubicBezTo>
                    <a:cubicBezTo>
                      <a:pt x="31" y="91"/>
                      <a:pt x="31" y="95"/>
                      <a:pt x="29" y="99"/>
                    </a:cubicBezTo>
                    <a:cubicBezTo>
                      <a:pt x="35" y="98"/>
                      <a:pt x="39" y="100"/>
                      <a:pt x="43" y="105"/>
                    </a:cubicBezTo>
                    <a:close/>
                    <a:moveTo>
                      <a:pt x="22" y="93"/>
                    </a:moveTo>
                    <a:cubicBezTo>
                      <a:pt x="19" y="89"/>
                      <a:pt x="16" y="89"/>
                      <a:pt x="13" y="91"/>
                    </a:cubicBezTo>
                    <a:cubicBezTo>
                      <a:pt x="11" y="92"/>
                      <a:pt x="10" y="94"/>
                      <a:pt x="10" y="95"/>
                    </a:cubicBezTo>
                    <a:cubicBezTo>
                      <a:pt x="9" y="97"/>
                      <a:pt x="10" y="99"/>
                      <a:pt x="11" y="100"/>
                    </a:cubicBezTo>
                    <a:cubicBezTo>
                      <a:pt x="12" y="102"/>
                      <a:pt x="13" y="103"/>
                      <a:pt x="15" y="103"/>
                    </a:cubicBezTo>
                    <a:cubicBezTo>
                      <a:pt x="16" y="103"/>
                      <a:pt x="18" y="103"/>
                      <a:pt x="20" y="102"/>
                    </a:cubicBezTo>
                    <a:cubicBezTo>
                      <a:pt x="21" y="101"/>
                      <a:pt x="22" y="99"/>
                      <a:pt x="23" y="98"/>
                    </a:cubicBezTo>
                    <a:cubicBezTo>
                      <a:pt x="23" y="96"/>
                      <a:pt x="23" y="94"/>
                      <a:pt x="22" y="93"/>
                    </a:cubicBezTo>
                    <a:close/>
                    <a:moveTo>
                      <a:pt x="35" y="109"/>
                    </a:moveTo>
                    <a:cubicBezTo>
                      <a:pt x="34" y="107"/>
                      <a:pt x="32" y="106"/>
                      <a:pt x="30" y="106"/>
                    </a:cubicBezTo>
                    <a:cubicBezTo>
                      <a:pt x="28" y="106"/>
                      <a:pt x="26" y="106"/>
                      <a:pt x="24" y="108"/>
                    </a:cubicBezTo>
                    <a:cubicBezTo>
                      <a:pt x="22" y="109"/>
                      <a:pt x="21" y="111"/>
                      <a:pt x="20" y="113"/>
                    </a:cubicBezTo>
                    <a:cubicBezTo>
                      <a:pt x="20" y="115"/>
                      <a:pt x="20" y="117"/>
                      <a:pt x="21" y="119"/>
                    </a:cubicBezTo>
                    <a:cubicBezTo>
                      <a:pt x="23" y="121"/>
                      <a:pt x="24" y="122"/>
                      <a:pt x="26" y="122"/>
                    </a:cubicBezTo>
                    <a:cubicBezTo>
                      <a:pt x="28" y="122"/>
                      <a:pt x="30" y="121"/>
                      <a:pt x="32" y="120"/>
                    </a:cubicBezTo>
                    <a:cubicBezTo>
                      <a:pt x="34" y="119"/>
                      <a:pt x="36" y="117"/>
                      <a:pt x="36" y="115"/>
                    </a:cubicBezTo>
                    <a:cubicBezTo>
                      <a:pt x="37" y="113"/>
                      <a:pt x="36" y="111"/>
                      <a:pt x="35" y="109"/>
                    </a:cubicBezTo>
                    <a:close/>
                    <a:moveTo>
                      <a:pt x="77" y="82"/>
                    </a:moveTo>
                    <a:cubicBezTo>
                      <a:pt x="79" y="86"/>
                      <a:pt x="80" y="90"/>
                      <a:pt x="79" y="94"/>
                    </a:cubicBezTo>
                    <a:cubicBezTo>
                      <a:pt x="77" y="97"/>
                      <a:pt x="75" y="101"/>
                      <a:pt x="70" y="103"/>
                    </a:cubicBezTo>
                    <a:cubicBezTo>
                      <a:pt x="66" y="106"/>
                      <a:pt x="62" y="107"/>
                      <a:pt x="58" y="107"/>
                    </a:cubicBezTo>
                    <a:cubicBezTo>
                      <a:pt x="54" y="107"/>
                      <a:pt x="51" y="105"/>
                      <a:pt x="48" y="101"/>
                    </a:cubicBezTo>
                    <a:cubicBezTo>
                      <a:pt x="45" y="96"/>
                      <a:pt x="45" y="92"/>
                      <a:pt x="48" y="87"/>
                    </a:cubicBezTo>
                    <a:cubicBezTo>
                      <a:pt x="43" y="87"/>
                      <a:pt x="39" y="85"/>
                      <a:pt x="37" y="81"/>
                    </a:cubicBezTo>
                    <a:cubicBezTo>
                      <a:pt x="34" y="77"/>
                      <a:pt x="34" y="74"/>
                      <a:pt x="36" y="70"/>
                    </a:cubicBezTo>
                    <a:cubicBezTo>
                      <a:pt x="37" y="67"/>
                      <a:pt x="39" y="64"/>
                      <a:pt x="43" y="62"/>
                    </a:cubicBezTo>
                    <a:cubicBezTo>
                      <a:pt x="47" y="59"/>
                      <a:pt x="50" y="58"/>
                      <a:pt x="53" y="58"/>
                    </a:cubicBezTo>
                    <a:cubicBezTo>
                      <a:pt x="57" y="59"/>
                      <a:pt x="60" y="60"/>
                      <a:pt x="62" y="64"/>
                    </a:cubicBezTo>
                    <a:cubicBezTo>
                      <a:pt x="65" y="68"/>
                      <a:pt x="65" y="72"/>
                      <a:pt x="63" y="76"/>
                    </a:cubicBezTo>
                    <a:cubicBezTo>
                      <a:pt x="69" y="75"/>
                      <a:pt x="74" y="77"/>
                      <a:pt x="77" y="82"/>
                    </a:cubicBezTo>
                    <a:close/>
                    <a:moveTo>
                      <a:pt x="56" y="70"/>
                    </a:moveTo>
                    <a:cubicBezTo>
                      <a:pt x="54" y="66"/>
                      <a:pt x="50" y="66"/>
                      <a:pt x="47" y="68"/>
                    </a:cubicBezTo>
                    <a:cubicBezTo>
                      <a:pt x="45" y="69"/>
                      <a:pt x="44" y="71"/>
                      <a:pt x="44" y="72"/>
                    </a:cubicBezTo>
                    <a:cubicBezTo>
                      <a:pt x="43" y="74"/>
                      <a:pt x="44" y="76"/>
                      <a:pt x="45" y="77"/>
                    </a:cubicBezTo>
                    <a:cubicBezTo>
                      <a:pt x="46" y="79"/>
                      <a:pt x="47" y="80"/>
                      <a:pt x="49" y="80"/>
                    </a:cubicBezTo>
                    <a:cubicBezTo>
                      <a:pt x="51" y="80"/>
                      <a:pt x="52" y="80"/>
                      <a:pt x="54" y="79"/>
                    </a:cubicBezTo>
                    <a:cubicBezTo>
                      <a:pt x="55" y="78"/>
                      <a:pt x="56" y="76"/>
                      <a:pt x="57" y="75"/>
                    </a:cubicBezTo>
                    <a:cubicBezTo>
                      <a:pt x="57" y="73"/>
                      <a:pt x="57" y="71"/>
                      <a:pt x="56" y="70"/>
                    </a:cubicBezTo>
                    <a:close/>
                    <a:moveTo>
                      <a:pt x="69" y="86"/>
                    </a:moveTo>
                    <a:cubicBezTo>
                      <a:pt x="68" y="84"/>
                      <a:pt x="66" y="83"/>
                      <a:pt x="64" y="83"/>
                    </a:cubicBezTo>
                    <a:cubicBezTo>
                      <a:pt x="62" y="83"/>
                      <a:pt x="60" y="83"/>
                      <a:pt x="58" y="85"/>
                    </a:cubicBezTo>
                    <a:cubicBezTo>
                      <a:pt x="56" y="86"/>
                      <a:pt x="55" y="88"/>
                      <a:pt x="54" y="90"/>
                    </a:cubicBezTo>
                    <a:cubicBezTo>
                      <a:pt x="54" y="92"/>
                      <a:pt x="54" y="94"/>
                      <a:pt x="55" y="96"/>
                    </a:cubicBezTo>
                    <a:cubicBezTo>
                      <a:pt x="57" y="98"/>
                      <a:pt x="58" y="99"/>
                      <a:pt x="60" y="99"/>
                    </a:cubicBezTo>
                    <a:cubicBezTo>
                      <a:pt x="62" y="99"/>
                      <a:pt x="64" y="98"/>
                      <a:pt x="66" y="97"/>
                    </a:cubicBezTo>
                    <a:cubicBezTo>
                      <a:pt x="68" y="96"/>
                      <a:pt x="70" y="94"/>
                      <a:pt x="70" y="92"/>
                    </a:cubicBezTo>
                    <a:cubicBezTo>
                      <a:pt x="71" y="90"/>
                      <a:pt x="70" y="88"/>
                      <a:pt x="69" y="86"/>
                    </a:cubicBezTo>
                    <a:close/>
                    <a:moveTo>
                      <a:pt x="95" y="77"/>
                    </a:moveTo>
                    <a:cubicBezTo>
                      <a:pt x="96" y="79"/>
                      <a:pt x="97" y="80"/>
                      <a:pt x="97" y="82"/>
                    </a:cubicBezTo>
                    <a:cubicBezTo>
                      <a:pt x="97" y="84"/>
                      <a:pt x="96" y="85"/>
                      <a:pt x="95" y="86"/>
                    </a:cubicBezTo>
                    <a:cubicBezTo>
                      <a:pt x="93" y="87"/>
                      <a:pt x="92" y="87"/>
                      <a:pt x="90" y="86"/>
                    </a:cubicBezTo>
                    <a:cubicBezTo>
                      <a:pt x="89" y="85"/>
                      <a:pt x="88" y="84"/>
                      <a:pt x="87" y="83"/>
                    </a:cubicBezTo>
                    <a:cubicBezTo>
                      <a:pt x="86" y="81"/>
                      <a:pt x="85" y="80"/>
                      <a:pt x="85" y="78"/>
                    </a:cubicBezTo>
                    <a:cubicBezTo>
                      <a:pt x="85" y="77"/>
                      <a:pt x="86" y="75"/>
                      <a:pt x="87" y="74"/>
                    </a:cubicBezTo>
                    <a:cubicBezTo>
                      <a:pt x="88" y="73"/>
                      <a:pt x="90" y="73"/>
                      <a:pt x="91" y="74"/>
                    </a:cubicBezTo>
                    <a:cubicBezTo>
                      <a:pt x="93" y="75"/>
                      <a:pt x="94" y="76"/>
                      <a:pt x="95" y="77"/>
                    </a:cubicBezTo>
                    <a:close/>
                    <a:moveTo>
                      <a:pt x="119" y="40"/>
                    </a:moveTo>
                    <a:cubicBezTo>
                      <a:pt x="123" y="45"/>
                      <a:pt x="125" y="51"/>
                      <a:pt x="126" y="56"/>
                    </a:cubicBezTo>
                    <a:cubicBezTo>
                      <a:pt x="126" y="62"/>
                      <a:pt x="124" y="67"/>
                      <a:pt x="118" y="71"/>
                    </a:cubicBezTo>
                    <a:cubicBezTo>
                      <a:pt x="115" y="73"/>
                      <a:pt x="112" y="74"/>
                      <a:pt x="109" y="74"/>
                    </a:cubicBezTo>
                    <a:cubicBezTo>
                      <a:pt x="106" y="75"/>
                      <a:pt x="103" y="73"/>
                      <a:pt x="101" y="70"/>
                    </a:cubicBezTo>
                    <a:cubicBezTo>
                      <a:pt x="100" y="69"/>
                      <a:pt x="101" y="69"/>
                      <a:pt x="102" y="68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65"/>
                      <a:pt x="107" y="65"/>
                      <a:pt x="108" y="65"/>
                    </a:cubicBezTo>
                    <a:cubicBezTo>
                      <a:pt x="109" y="66"/>
                      <a:pt x="110" y="66"/>
                      <a:pt x="110" y="66"/>
                    </a:cubicBezTo>
                    <a:cubicBezTo>
                      <a:pt x="111" y="66"/>
                      <a:pt x="113" y="66"/>
                      <a:pt x="114" y="65"/>
                    </a:cubicBezTo>
                    <a:cubicBezTo>
                      <a:pt x="117" y="63"/>
                      <a:pt x="118" y="61"/>
                      <a:pt x="118" y="58"/>
                    </a:cubicBezTo>
                    <a:cubicBezTo>
                      <a:pt x="117" y="55"/>
                      <a:pt x="117" y="52"/>
                      <a:pt x="115" y="49"/>
                    </a:cubicBezTo>
                    <a:cubicBezTo>
                      <a:pt x="114" y="53"/>
                      <a:pt x="112" y="55"/>
                      <a:pt x="109" y="57"/>
                    </a:cubicBezTo>
                    <a:cubicBezTo>
                      <a:pt x="105" y="60"/>
                      <a:pt x="101" y="61"/>
                      <a:pt x="97" y="60"/>
                    </a:cubicBezTo>
                    <a:cubicBezTo>
                      <a:pt x="93" y="58"/>
                      <a:pt x="90" y="56"/>
                      <a:pt x="87" y="52"/>
                    </a:cubicBezTo>
                    <a:cubicBezTo>
                      <a:pt x="84" y="48"/>
                      <a:pt x="83" y="44"/>
                      <a:pt x="84" y="40"/>
                    </a:cubicBezTo>
                    <a:cubicBezTo>
                      <a:pt x="84" y="36"/>
                      <a:pt x="87" y="32"/>
                      <a:pt x="91" y="29"/>
                    </a:cubicBezTo>
                    <a:cubicBezTo>
                      <a:pt x="101" y="23"/>
                      <a:pt x="110" y="26"/>
                      <a:pt x="119" y="40"/>
                    </a:cubicBezTo>
                    <a:close/>
                    <a:moveTo>
                      <a:pt x="107" y="38"/>
                    </a:moveTo>
                    <a:cubicBezTo>
                      <a:pt x="106" y="36"/>
                      <a:pt x="104" y="35"/>
                      <a:pt x="102" y="34"/>
                    </a:cubicBezTo>
                    <a:cubicBezTo>
                      <a:pt x="100" y="34"/>
                      <a:pt x="98" y="34"/>
                      <a:pt x="96" y="35"/>
                    </a:cubicBezTo>
                    <a:cubicBezTo>
                      <a:pt x="94" y="37"/>
                      <a:pt x="93" y="38"/>
                      <a:pt x="92" y="41"/>
                    </a:cubicBezTo>
                    <a:cubicBezTo>
                      <a:pt x="92" y="43"/>
                      <a:pt x="93" y="45"/>
                      <a:pt x="94" y="47"/>
                    </a:cubicBezTo>
                    <a:cubicBezTo>
                      <a:pt x="96" y="49"/>
                      <a:pt x="97" y="51"/>
                      <a:pt x="99" y="51"/>
                    </a:cubicBezTo>
                    <a:cubicBezTo>
                      <a:pt x="102" y="52"/>
                      <a:pt x="104" y="52"/>
                      <a:pt x="106" y="50"/>
                    </a:cubicBezTo>
                    <a:cubicBezTo>
                      <a:pt x="108" y="49"/>
                      <a:pt x="109" y="47"/>
                      <a:pt x="109" y="45"/>
                    </a:cubicBezTo>
                    <a:cubicBezTo>
                      <a:pt x="109" y="43"/>
                      <a:pt x="109" y="41"/>
                      <a:pt x="107" y="38"/>
                    </a:cubicBezTo>
                    <a:close/>
                    <a:moveTo>
                      <a:pt x="153" y="17"/>
                    </a:moveTo>
                    <a:cubicBezTo>
                      <a:pt x="157" y="23"/>
                      <a:pt x="159" y="28"/>
                      <a:pt x="160" y="33"/>
                    </a:cubicBezTo>
                    <a:cubicBezTo>
                      <a:pt x="160" y="39"/>
                      <a:pt x="158" y="44"/>
                      <a:pt x="152" y="48"/>
                    </a:cubicBezTo>
                    <a:cubicBezTo>
                      <a:pt x="149" y="50"/>
                      <a:pt x="146" y="51"/>
                      <a:pt x="143" y="51"/>
                    </a:cubicBezTo>
                    <a:cubicBezTo>
                      <a:pt x="140" y="52"/>
                      <a:pt x="137" y="50"/>
                      <a:pt x="135" y="47"/>
                    </a:cubicBezTo>
                    <a:cubicBezTo>
                      <a:pt x="134" y="47"/>
                      <a:pt x="135" y="46"/>
                      <a:pt x="136" y="45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40" y="42"/>
                      <a:pt x="141" y="42"/>
                      <a:pt x="142" y="42"/>
                    </a:cubicBezTo>
                    <a:cubicBezTo>
                      <a:pt x="143" y="43"/>
                      <a:pt x="144" y="43"/>
                      <a:pt x="144" y="43"/>
                    </a:cubicBezTo>
                    <a:cubicBezTo>
                      <a:pt x="145" y="43"/>
                      <a:pt x="147" y="43"/>
                      <a:pt x="148" y="42"/>
                    </a:cubicBezTo>
                    <a:cubicBezTo>
                      <a:pt x="151" y="40"/>
                      <a:pt x="152" y="38"/>
                      <a:pt x="152" y="35"/>
                    </a:cubicBezTo>
                    <a:cubicBezTo>
                      <a:pt x="152" y="32"/>
                      <a:pt x="151" y="29"/>
                      <a:pt x="149" y="27"/>
                    </a:cubicBezTo>
                    <a:cubicBezTo>
                      <a:pt x="148" y="30"/>
                      <a:pt x="146" y="32"/>
                      <a:pt x="143" y="34"/>
                    </a:cubicBezTo>
                    <a:cubicBezTo>
                      <a:pt x="139" y="37"/>
                      <a:pt x="135" y="38"/>
                      <a:pt x="131" y="37"/>
                    </a:cubicBezTo>
                    <a:cubicBezTo>
                      <a:pt x="127" y="35"/>
                      <a:pt x="124" y="33"/>
                      <a:pt x="121" y="29"/>
                    </a:cubicBezTo>
                    <a:cubicBezTo>
                      <a:pt x="118" y="25"/>
                      <a:pt x="117" y="21"/>
                      <a:pt x="118" y="17"/>
                    </a:cubicBezTo>
                    <a:cubicBezTo>
                      <a:pt x="119" y="13"/>
                      <a:pt x="121" y="9"/>
                      <a:pt x="125" y="6"/>
                    </a:cubicBezTo>
                    <a:cubicBezTo>
                      <a:pt x="135" y="0"/>
                      <a:pt x="144" y="3"/>
                      <a:pt x="153" y="17"/>
                    </a:cubicBezTo>
                    <a:close/>
                    <a:moveTo>
                      <a:pt x="141" y="15"/>
                    </a:moveTo>
                    <a:cubicBezTo>
                      <a:pt x="140" y="13"/>
                      <a:pt x="138" y="12"/>
                      <a:pt x="136" y="11"/>
                    </a:cubicBezTo>
                    <a:cubicBezTo>
                      <a:pt x="134" y="11"/>
                      <a:pt x="132" y="11"/>
                      <a:pt x="130" y="12"/>
                    </a:cubicBezTo>
                    <a:cubicBezTo>
                      <a:pt x="128" y="14"/>
                      <a:pt x="127" y="16"/>
                      <a:pt x="126" y="18"/>
                    </a:cubicBezTo>
                    <a:cubicBezTo>
                      <a:pt x="126" y="20"/>
                      <a:pt x="127" y="22"/>
                      <a:pt x="128" y="24"/>
                    </a:cubicBezTo>
                    <a:cubicBezTo>
                      <a:pt x="130" y="26"/>
                      <a:pt x="131" y="28"/>
                      <a:pt x="133" y="28"/>
                    </a:cubicBezTo>
                    <a:cubicBezTo>
                      <a:pt x="136" y="29"/>
                      <a:pt x="138" y="29"/>
                      <a:pt x="140" y="27"/>
                    </a:cubicBezTo>
                    <a:cubicBezTo>
                      <a:pt x="142" y="26"/>
                      <a:pt x="143" y="24"/>
                      <a:pt x="143" y="22"/>
                    </a:cubicBezTo>
                    <a:cubicBezTo>
                      <a:pt x="143" y="20"/>
                      <a:pt x="143" y="18"/>
                      <a:pt x="14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92"/>
              <p:cNvSpPr/>
              <p:nvPr/>
            </p:nvSpPr>
            <p:spPr bwMode="auto">
              <a:xfrm>
                <a:off x="4466" y="2369"/>
                <a:ext cx="42" cy="44"/>
              </a:xfrm>
              <a:custGeom>
                <a:avLst/>
                <a:gdLst>
                  <a:gd name="T0" fmla="*/ 42 w 42"/>
                  <a:gd name="T1" fmla="*/ 16 h 44"/>
                  <a:gd name="T2" fmla="*/ 0 w 42"/>
                  <a:gd name="T3" fmla="*/ 0 h 44"/>
                  <a:gd name="T4" fmla="*/ 0 w 42"/>
                  <a:gd name="T5" fmla="*/ 44 h 44"/>
                  <a:gd name="T6" fmla="*/ 42 w 42"/>
                  <a:gd name="T7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16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42" y="16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93"/>
              <p:cNvSpPr>
                <a:spLocks noEditPoints="1"/>
              </p:cNvSpPr>
              <p:nvPr/>
            </p:nvSpPr>
            <p:spPr bwMode="auto">
              <a:xfrm>
                <a:off x="4266" y="2332"/>
                <a:ext cx="150" cy="115"/>
              </a:xfrm>
              <a:custGeom>
                <a:avLst/>
                <a:gdLst>
                  <a:gd name="T0" fmla="*/ 39 w 166"/>
                  <a:gd name="T1" fmla="*/ 121 h 127"/>
                  <a:gd name="T2" fmla="*/ 34 w 166"/>
                  <a:gd name="T3" fmla="*/ 127 h 127"/>
                  <a:gd name="T4" fmla="*/ 27 w 166"/>
                  <a:gd name="T5" fmla="*/ 107 h 127"/>
                  <a:gd name="T6" fmla="*/ 9 w 166"/>
                  <a:gd name="T7" fmla="*/ 94 h 127"/>
                  <a:gd name="T8" fmla="*/ 10 w 166"/>
                  <a:gd name="T9" fmla="*/ 99 h 127"/>
                  <a:gd name="T10" fmla="*/ 5 w 166"/>
                  <a:gd name="T11" fmla="*/ 101 h 127"/>
                  <a:gd name="T12" fmla="*/ 24 w 166"/>
                  <a:gd name="T13" fmla="*/ 75 h 127"/>
                  <a:gd name="T14" fmla="*/ 62 w 166"/>
                  <a:gd name="T15" fmla="*/ 58 h 127"/>
                  <a:gd name="T16" fmla="*/ 72 w 166"/>
                  <a:gd name="T17" fmla="*/ 101 h 127"/>
                  <a:gd name="T18" fmla="*/ 66 w 166"/>
                  <a:gd name="T19" fmla="*/ 104 h 127"/>
                  <a:gd name="T20" fmla="*/ 55 w 166"/>
                  <a:gd name="T21" fmla="*/ 63 h 127"/>
                  <a:gd name="T22" fmla="*/ 45 w 166"/>
                  <a:gd name="T23" fmla="*/ 75 h 127"/>
                  <a:gd name="T24" fmla="*/ 41 w 166"/>
                  <a:gd name="T25" fmla="*/ 78 h 127"/>
                  <a:gd name="T26" fmla="*/ 34 w 166"/>
                  <a:gd name="T27" fmla="*/ 69 h 127"/>
                  <a:gd name="T28" fmla="*/ 62 w 166"/>
                  <a:gd name="T29" fmla="*/ 58 h 127"/>
                  <a:gd name="T30" fmla="*/ 99 w 166"/>
                  <a:gd name="T31" fmla="*/ 80 h 127"/>
                  <a:gd name="T32" fmla="*/ 93 w 166"/>
                  <a:gd name="T33" fmla="*/ 84 h 127"/>
                  <a:gd name="T34" fmla="*/ 87 w 166"/>
                  <a:gd name="T35" fmla="*/ 77 h 127"/>
                  <a:gd name="T36" fmla="*/ 94 w 166"/>
                  <a:gd name="T37" fmla="*/ 72 h 127"/>
                  <a:gd name="T38" fmla="*/ 128 w 166"/>
                  <a:gd name="T39" fmla="*/ 46 h 127"/>
                  <a:gd name="T40" fmla="*/ 122 w 166"/>
                  <a:gd name="T41" fmla="*/ 68 h 127"/>
                  <a:gd name="T42" fmla="*/ 100 w 166"/>
                  <a:gd name="T43" fmla="*/ 65 h 127"/>
                  <a:gd name="T44" fmla="*/ 88 w 166"/>
                  <a:gd name="T45" fmla="*/ 46 h 127"/>
                  <a:gd name="T46" fmla="*/ 95 w 166"/>
                  <a:gd name="T47" fmla="*/ 27 h 127"/>
                  <a:gd name="T48" fmla="*/ 114 w 166"/>
                  <a:gd name="T49" fmla="*/ 29 h 127"/>
                  <a:gd name="T50" fmla="*/ 128 w 166"/>
                  <a:gd name="T51" fmla="*/ 46 h 127"/>
                  <a:gd name="T52" fmla="*/ 99 w 166"/>
                  <a:gd name="T53" fmla="*/ 33 h 127"/>
                  <a:gd name="T54" fmla="*/ 96 w 166"/>
                  <a:gd name="T55" fmla="*/ 42 h 127"/>
                  <a:gd name="T56" fmla="*/ 106 w 166"/>
                  <a:gd name="T57" fmla="*/ 44 h 127"/>
                  <a:gd name="T58" fmla="*/ 108 w 166"/>
                  <a:gd name="T59" fmla="*/ 35 h 127"/>
                  <a:gd name="T60" fmla="*/ 116 w 166"/>
                  <a:gd name="T61" fmla="*/ 48 h 127"/>
                  <a:gd name="T62" fmla="*/ 106 w 166"/>
                  <a:gd name="T63" fmla="*/ 54 h 127"/>
                  <a:gd name="T64" fmla="*/ 112 w 166"/>
                  <a:gd name="T65" fmla="*/ 64 h 127"/>
                  <a:gd name="T66" fmla="*/ 122 w 166"/>
                  <a:gd name="T67" fmla="*/ 57 h 127"/>
                  <a:gd name="T68" fmla="*/ 162 w 166"/>
                  <a:gd name="T69" fmla="*/ 23 h 127"/>
                  <a:gd name="T70" fmla="*/ 156 w 166"/>
                  <a:gd name="T71" fmla="*/ 45 h 127"/>
                  <a:gd name="T72" fmla="*/ 134 w 166"/>
                  <a:gd name="T73" fmla="*/ 42 h 127"/>
                  <a:gd name="T74" fmla="*/ 123 w 166"/>
                  <a:gd name="T75" fmla="*/ 23 h 127"/>
                  <a:gd name="T76" fmla="*/ 129 w 166"/>
                  <a:gd name="T77" fmla="*/ 4 h 127"/>
                  <a:gd name="T78" fmla="*/ 148 w 166"/>
                  <a:gd name="T79" fmla="*/ 6 h 127"/>
                  <a:gd name="T80" fmla="*/ 162 w 166"/>
                  <a:gd name="T81" fmla="*/ 23 h 127"/>
                  <a:gd name="T82" fmla="*/ 133 w 166"/>
                  <a:gd name="T83" fmla="*/ 10 h 127"/>
                  <a:gd name="T84" fmla="*/ 131 w 166"/>
                  <a:gd name="T85" fmla="*/ 19 h 127"/>
                  <a:gd name="T86" fmla="*/ 140 w 166"/>
                  <a:gd name="T87" fmla="*/ 21 h 127"/>
                  <a:gd name="T88" fmla="*/ 142 w 166"/>
                  <a:gd name="T89" fmla="*/ 12 h 127"/>
                  <a:gd name="T90" fmla="*/ 150 w 166"/>
                  <a:gd name="T91" fmla="*/ 25 h 127"/>
                  <a:gd name="T92" fmla="*/ 140 w 166"/>
                  <a:gd name="T93" fmla="*/ 32 h 127"/>
                  <a:gd name="T94" fmla="*/ 146 w 166"/>
                  <a:gd name="T95" fmla="*/ 41 h 127"/>
                  <a:gd name="T96" fmla="*/ 156 w 166"/>
                  <a:gd name="T97" fmla="*/ 3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127">
                    <a:moveTo>
                      <a:pt x="28" y="81"/>
                    </a:moveTo>
                    <a:cubicBezTo>
                      <a:pt x="39" y="121"/>
                      <a:pt x="39" y="121"/>
                      <a:pt x="39" y="121"/>
                    </a:cubicBezTo>
                    <a:cubicBezTo>
                      <a:pt x="40" y="122"/>
                      <a:pt x="39" y="123"/>
                      <a:pt x="38" y="124"/>
                    </a:cubicBezTo>
                    <a:cubicBezTo>
                      <a:pt x="34" y="127"/>
                      <a:pt x="34" y="127"/>
                      <a:pt x="34" y="127"/>
                    </a:cubicBezTo>
                    <a:cubicBezTo>
                      <a:pt x="33" y="127"/>
                      <a:pt x="33" y="127"/>
                      <a:pt x="32" y="127"/>
                    </a:cubicBezTo>
                    <a:cubicBezTo>
                      <a:pt x="32" y="126"/>
                      <a:pt x="30" y="120"/>
                      <a:pt x="27" y="107"/>
                    </a:cubicBezTo>
                    <a:cubicBezTo>
                      <a:pt x="25" y="100"/>
                      <a:pt x="23" y="93"/>
                      <a:pt x="21" y="86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5"/>
                      <a:pt x="10" y="96"/>
                      <a:pt x="11" y="98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6" y="102"/>
                      <a:pt x="5" y="102"/>
                      <a:pt x="5" y="101"/>
                    </a:cubicBezTo>
                    <a:cubicBezTo>
                      <a:pt x="4" y="101"/>
                      <a:pt x="3" y="98"/>
                      <a:pt x="0" y="92"/>
                    </a:cubicBezTo>
                    <a:cubicBezTo>
                      <a:pt x="24" y="75"/>
                      <a:pt x="24" y="75"/>
                      <a:pt x="24" y="75"/>
                    </a:cubicBezTo>
                    <a:lnTo>
                      <a:pt x="28" y="81"/>
                    </a:lnTo>
                    <a:close/>
                    <a:moveTo>
                      <a:pt x="62" y="58"/>
                    </a:moveTo>
                    <a:cubicBezTo>
                      <a:pt x="73" y="98"/>
                      <a:pt x="73" y="98"/>
                      <a:pt x="73" y="98"/>
                    </a:cubicBezTo>
                    <a:cubicBezTo>
                      <a:pt x="74" y="99"/>
                      <a:pt x="73" y="100"/>
                      <a:pt x="72" y="101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7" y="104"/>
                      <a:pt x="67" y="104"/>
                      <a:pt x="66" y="104"/>
                    </a:cubicBezTo>
                    <a:cubicBezTo>
                      <a:pt x="66" y="103"/>
                      <a:pt x="64" y="97"/>
                      <a:pt x="61" y="84"/>
                    </a:cubicBezTo>
                    <a:cubicBezTo>
                      <a:pt x="59" y="77"/>
                      <a:pt x="57" y="70"/>
                      <a:pt x="55" y="6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2"/>
                      <a:pt x="44" y="73"/>
                      <a:pt x="45" y="75"/>
                    </a:cubicBezTo>
                    <a:cubicBezTo>
                      <a:pt x="44" y="76"/>
                      <a:pt x="44" y="76"/>
                      <a:pt x="44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79"/>
                      <a:pt x="39" y="79"/>
                      <a:pt x="39" y="78"/>
                    </a:cubicBezTo>
                    <a:cubicBezTo>
                      <a:pt x="39" y="78"/>
                      <a:pt x="37" y="75"/>
                      <a:pt x="34" y="69"/>
                    </a:cubicBezTo>
                    <a:cubicBezTo>
                      <a:pt x="58" y="52"/>
                      <a:pt x="58" y="52"/>
                      <a:pt x="58" y="52"/>
                    </a:cubicBezTo>
                    <a:lnTo>
                      <a:pt x="62" y="58"/>
                    </a:lnTo>
                    <a:close/>
                    <a:moveTo>
                      <a:pt x="97" y="76"/>
                    </a:moveTo>
                    <a:cubicBezTo>
                      <a:pt x="98" y="77"/>
                      <a:pt x="99" y="79"/>
                      <a:pt x="99" y="80"/>
                    </a:cubicBezTo>
                    <a:cubicBezTo>
                      <a:pt x="99" y="82"/>
                      <a:pt x="99" y="83"/>
                      <a:pt x="97" y="84"/>
                    </a:cubicBezTo>
                    <a:cubicBezTo>
                      <a:pt x="96" y="85"/>
                      <a:pt x="94" y="85"/>
                      <a:pt x="93" y="84"/>
                    </a:cubicBezTo>
                    <a:cubicBezTo>
                      <a:pt x="91" y="84"/>
                      <a:pt x="90" y="83"/>
                      <a:pt x="89" y="81"/>
                    </a:cubicBezTo>
                    <a:cubicBezTo>
                      <a:pt x="88" y="80"/>
                      <a:pt x="88" y="78"/>
                      <a:pt x="87" y="77"/>
                    </a:cubicBezTo>
                    <a:cubicBezTo>
                      <a:pt x="87" y="75"/>
                      <a:pt x="88" y="73"/>
                      <a:pt x="89" y="72"/>
                    </a:cubicBezTo>
                    <a:cubicBezTo>
                      <a:pt x="91" y="72"/>
                      <a:pt x="92" y="71"/>
                      <a:pt x="94" y="72"/>
                    </a:cubicBezTo>
                    <a:cubicBezTo>
                      <a:pt x="95" y="73"/>
                      <a:pt x="96" y="74"/>
                      <a:pt x="97" y="76"/>
                    </a:cubicBezTo>
                    <a:close/>
                    <a:moveTo>
                      <a:pt x="128" y="46"/>
                    </a:moveTo>
                    <a:cubicBezTo>
                      <a:pt x="131" y="51"/>
                      <a:pt x="132" y="55"/>
                      <a:pt x="130" y="59"/>
                    </a:cubicBezTo>
                    <a:cubicBezTo>
                      <a:pt x="129" y="62"/>
                      <a:pt x="126" y="65"/>
                      <a:pt x="122" y="68"/>
                    </a:cubicBezTo>
                    <a:cubicBezTo>
                      <a:pt x="118" y="71"/>
                      <a:pt x="114" y="72"/>
                      <a:pt x="110" y="72"/>
                    </a:cubicBezTo>
                    <a:cubicBezTo>
                      <a:pt x="106" y="72"/>
                      <a:pt x="102" y="69"/>
                      <a:pt x="100" y="65"/>
                    </a:cubicBezTo>
                    <a:cubicBezTo>
                      <a:pt x="97" y="61"/>
                      <a:pt x="97" y="57"/>
                      <a:pt x="100" y="52"/>
                    </a:cubicBezTo>
                    <a:cubicBezTo>
                      <a:pt x="95" y="52"/>
                      <a:pt x="91" y="50"/>
                      <a:pt x="88" y="46"/>
                    </a:cubicBezTo>
                    <a:cubicBezTo>
                      <a:pt x="86" y="42"/>
                      <a:pt x="86" y="38"/>
                      <a:pt x="87" y="35"/>
                    </a:cubicBezTo>
                    <a:cubicBezTo>
                      <a:pt x="89" y="32"/>
                      <a:pt x="91" y="29"/>
                      <a:pt x="95" y="27"/>
                    </a:cubicBezTo>
                    <a:cubicBezTo>
                      <a:pt x="98" y="24"/>
                      <a:pt x="102" y="23"/>
                      <a:pt x="105" y="23"/>
                    </a:cubicBezTo>
                    <a:cubicBezTo>
                      <a:pt x="109" y="24"/>
                      <a:pt x="112" y="25"/>
                      <a:pt x="114" y="29"/>
                    </a:cubicBezTo>
                    <a:cubicBezTo>
                      <a:pt x="117" y="32"/>
                      <a:pt x="117" y="37"/>
                      <a:pt x="115" y="41"/>
                    </a:cubicBezTo>
                    <a:cubicBezTo>
                      <a:pt x="121" y="40"/>
                      <a:pt x="125" y="42"/>
                      <a:pt x="128" y="46"/>
                    </a:cubicBezTo>
                    <a:close/>
                    <a:moveTo>
                      <a:pt x="108" y="35"/>
                    </a:moveTo>
                    <a:cubicBezTo>
                      <a:pt x="105" y="31"/>
                      <a:pt x="102" y="31"/>
                      <a:pt x="99" y="33"/>
                    </a:cubicBezTo>
                    <a:cubicBezTo>
                      <a:pt x="97" y="34"/>
                      <a:pt x="96" y="36"/>
                      <a:pt x="95" y="37"/>
                    </a:cubicBezTo>
                    <a:cubicBezTo>
                      <a:pt x="95" y="39"/>
                      <a:pt x="95" y="40"/>
                      <a:pt x="96" y="42"/>
                    </a:cubicBezTo>
                    <a:cubicBezTo>
                      <a:pt x="98" y="44"/>
                      <a:pt x="99" y="45"/>
                      <a:pt x="101" y="45"/>
                    </a:cubicBezTo>
                    <a:cubicBezTo>
                      <a:pt x="102" y="45"/>
                      <a:pt x="104" y="45"/>
                      <a:pt x="106" y="44"/>
                    </a:cubicBezTo>
                    <a:cubicBezTo>
                      <a:pt x="107" y="42"/>
                      <a:pt x="108" y="41"/>
                      <a:pt x="109" y="39"/>
                    </a:cubicBezTo>
                    <a:cubicBezTo>
                      <a:pt x="109" y="38"/>
                      <a:pt x="109" y="36"/>
                      <a:pt x="108" y="35"/>
                    </a:cubicBezTo>
                    <a:close/>
                    <a:moveTo>
                      <a:pt x="121" y="51"/>
                    </a:moveTo>
                    <a:cubicBezTo>
                      <a:pt x="120" y="49"/>
                      <a:pt x="118" y="48"/>
                      <a:pt x="116" y="48"/>
                    </a:cubicBezTo>
                    <a:cubicBezTo>
                      <a:pt x="114" y="48"/>
                      <a:pt x="112" y="48"/>
                      <a:pt x="110" y="50"/>
                    </a:cubicBezTo>
                    <a:cubicBezTo>
                      <a:pt x="108" y="51"/>
                      <a:pt x="107" y="53"/>
                      <a:pt x="106" y="54"/>
                    </a:cubicBezTo>
                    <a:cubicBezTo>
                      <a:pt x="105" y="57"/>
                      <a:pt x="106" y="59"/>
                      <a:pt x="107" y="60"/>
                    </a:cubicBezTo>
                    <a:cubicBezTo>
                      <a:pt x="108" y="62"/>
                      <a:pt x="110" y="64"/>
                      <a:pt x="112" y="64"/>
                    </a:cubicBezTo>
                    <a:cubicBezTo>
                      <a:pt x="114" y="64"/>
                      <a:pt x="116" y="63"/>
                      <a:pt x="118" y="62"/>
                    </a:cubicBezTo>
                    <a:cubicBezTo>
                      <a:pt x="120" y="61"/>
                      <a:pt x="121" y="59"/>
                      <a:pt x="122" y="57"/>
                    </a:cubicBezTo>
                    <a:cubicBezTo>
                      <a:pt x="123" y="55"/>
                      <a:pt x="122" y="53"/>
                      <a:pt x="121" y="51"/>
                    </a:cubicBezTo>
                    <a:close/>
                    <a:moveTo>
                      <a:pt x="162" y="23"/>
                    </a:moveTo>
                    <a:cubicBezTo>
                      <a:pt x="165" y="28"/>
                      <a:pt x="166" y="32"/>
                      <a:pt x="164" y="36"/>
                    </a:cubicBezTo>
                    <a:cubicBezTo>
                      <a:pt x="163" y="39"/>
                      <a:pt x="160" y="42"/>
                      <a:pt x="156" y="45"/>
                    </a:cubicBezTo>
                    <a:cubicBezTo>
                      <a:pt x="152" y="48"/>
                      <a:pt x="148" y="49"/>
                      <a:pt x="144" y="49"/>
                    </a:cubicBezTo>
                    <a:cubicBezTo>
                      <a:pt x="140" y="49"/>
                      <a:pt x="136" y="47"/>
                      <a:pt x="134" y="42"/>
                    </a:cubicBezTo>
                    <a:cubicBezTo>
                      <a:pt x="131" y="38"/>
                      <a:pt x="131" y="34"/>
                      <a:pt x="134" y="29"/>
                    </a:cubicBezTo>
                    <a:cubicBezTo>
                      <a:pt x="129" y="29"/>
                      <a:pt x="125" y="27"/>
                      <a:pt x="123" y="23"/>
                    </a:cubicBezTo>
                    <a:cubicBezTo>
                      <a:pt x="120" y="19"/>
                      <a:pt x="120" y="15"/>
                      <a:pt x="121" y="12"/>
                    </a:cubicBezTo>
                    <a:cubicBezTo>
                      <a:pt x="123" y="9"/>
                      <a:pt x="125" y="6"/>
                      <a:pt x="129" y="4"/>
                    </a:cubicBezTo>
                    <a:cubicBezTo>
                      <a:pt x="132" y="1"/>
                      <a:pt x="136" y="0"/>
                      <a:pt x="139" y="0"/>
                    </a:cubicBezTo>
                    <a:cubicBezTo>
                      <a:pt x="143" y="1"/>
                      <a:pt x="146" y="2"/>
                      <a:pt x="148" y="6"/>
                    </a:cubicBezTo>
                    <a:cubicBezTo>
                      <a:pt x="151" y="10"/>
                      <a:pt x="151" y="14"/>
                      <a:pt x="149" y="18"/>
                    </a:cubicBezTo>
                    <a:cubicBezTo>
                      <a:pt x="155" y="17"/>
                      <a:pt x="159" y="19"/>
                      <a:pt x="162" y="23"/>
                    </a:cubicBezTo>
                    <a:close/>
                    <a:moveTo>
                      <a:pt x="142" y="12"/>
                    </a:moveTo>
                    <a:cubicBezTo>
                      <a:pt x="139" y="8"/>
                      <a:pt x="136" y="8"/>
                      <a:pt x="133" y="10"/>
                    </a:cubicBezTo>
                    <a:cubicBezTo>
                      <a:pt x="131" y="11"/>
                      <a:pt x="130" y="13"/>
                      <a:pt x="129" y="14"/>
                    </a:cubicBezTo>
                    <a:cubicBezTo>
                      <a:pt x="129" y="16"/>
                      <a:pt x="129" y="17"/>
                      <a:pt x="131" y="19"/>
                    </a:cubicBezTo>
                    <a:cubicBezTo>
                      <a:pt x="132" y="21"/>
                      <a:pt x="133" y="22"/>
                      <a:pt x="135" y="22"/>
                    </a:cubicBezTo>
                    <a:cubicBezTo>
                      <a:pt x="136" y="22"/>
                      <a:pt x="138" y="22"/>
                      <a:pt x="140" y="21"/>
                    </a:cubicBezTo>
                    <a:cubicBezTo>
                      <a:pt x="141" y="20"/>
                      <a:pt x="142" y="18"/>
                      <a:pt x="143" y="16"/>
                    </a:cubicBezTo>
                    <a:cubicBezTo>
                      <a:pt x="143" y="15"/>
                      <a:pt x="143" y="13"/>
                      <a:pt x="142" y="12"/>
                    </a:cubicBezTo>
                    <a:close/>
                    <a:moveTo>
                      <a:pt x="155" y="28"/>
                    </a:moveTo>
                    <a:cubicBezTo>
                      <a:pt x="154" y="26"/>
                      <a:pt x="152" y="25"/>
                      <a:pt x="150" y="25"/>
                    </a:cubicBezTo>
                    <a:cubicBezTo>
                      <a:pt x="148" y="25"/>
                      <a:pt x="146" y="25"/>
                      <a:pt x="144" y="27"/>
                    </a:cubicBezTo>
                    <a:cubicBezTo>
                      <a:pt x="142" y="28"/>
                      <a:pt x="141" y="30"/>
                      <a:pt x="140" y="32"/>
                    </a:cubicBezTo>
                    <a:cubicBezTo>
                      <a:pt x="140" y="34"/>
                      <a:pt x="140" y="36"/>
                      <a:pt x="141" y="37"/>
                    </a:cubicBezTo>
                    <a:cubicBezTo>
                      <a:pt x="142" y="39"/>
                      <a:pt x="144" y="41"/>
                      <a:pt x="146" y="41"/>
                    </a:cubicBezTo>
                    <a:cubicBezTo>
                      <a:pt x="148" y="41"/>
                      <a:pt x="150" y="40"/>
                      <a:pt x="152" y="39"/>
                    </a:cubicBezTo>
                    <a:cubicBezTo>
                      <a:pt x="154" y="38"/>
                      <a:pt x="155" y="36"/>
                      <a:pt x="156" y="34"/>
                    </a:cubicBezTo>
                    <a:cubicBezTo>
                      <a:pt x="157" y="32"/>
                      <a:pt x="156" y="30"/>
                      <a:pt x="15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4"/>
              <p:cNvSpPr/>
              <p:nvPr/>
            </p:nvSpPr>
            <p:spPr bwMode="auto">
              <a:xfrm>
                <a:off x="4427" y="2310"/>
                <a:ext cx="41" cy="45"/>
              </a:xfrm>
              <a:custGeom>
                <a:avLst/>
                <a:gdLst>
                  <a:gd name="T0" fmla="*/ 41 w 41"/>
                  <a:gd name="T1" fmla="*/ 17 h 45"/>
                  <a:gd name="T2" fmla="*/ 0 w 41"/>
                  <a:gd name="T3" fmla="*/ 0 h 45"/>
                  <a:gd name="T4" fmla="*/ 0 w 41"/>
                  <a:gd name="T5" fmla="*/ 45 h 45"/>
                  <a:gd name="T6" fmla="*/ 41 w 41"/>
                  <a:gd name="T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45">
                    <a:moveTo>
                      <a:pt x="41" y="17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41" y="17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95"/>
              <p:cNvSpPr>
                <a:spLocks noEditPoints="1"/>
              </p:cNvSpPr>
              <p:nvPr/>
            </p:nvSpPr>
            <p:spPr bwMode="auto">
              <a:xfrm>
                <a:off x="3916" y="2649"/>
                <a:ext cx="138" cy="118"/>
              </a:xfrm>
              <a:custGeom>
                <a:avLst/>
                <a:gdLst>
                  <a:gd name="T0" fmla="*/ 41 w 153"/>
                  <a:gd name="T1" fmla="*/ 117 h 131"/>
                  <a:gd name="T2" fmla="*/ 19 w 153"/>
                  <a:gd name="T3" fmla="*/ 128 h 131"/>
                  <a:gd name="T4" fmla="*/ 19 w 153"/>
                  <a:gd name="T5" fmla="*/ 124 h 131"/>
                  <a:gd name="T6" fmla="*/ 7 w 153"/>
                  <a:gd name="T7" fmla="*/ 125 h 131"/>
                  <a:gd name="T8" fmla="*/ 1 w 153"/>
                  <a:gd name="T9" fmla="*/ 121 h 131"/>
                  <a:gd name="T10" fmla="*/ 4 w 153"/>
                  <a:gd name="T11" fmla="*/ 84 h 131"/>
                  <a:gd name="T12" fmla="*/ 25 w 153"/>
                  <a:gd name="T13" fmla="*/ 105 h 131"/>
                  <a:gd name="T14" fmla="*/ 31 w 153"/>
                  <a:gd name="T15" fmla="*/ 101 h 131"/>
                  <a:gd name="T16" fmla="*/ 34 w 153"/>
                  <a:gd name="T17" fmla="*/ 107 h 131"/>
                  <a:gd name="T18" fmla="*/ 34 w 153"/>
                  <a:gd name="T19" fmla="*/ 113 h 131"/>
                  <a:gd name="T20" fmla="*/ 41 w 153"/>
                  <a:gd name="T21" fmla="*/ 115 h 131"/>
                  <a:gd name="T22" fmla="*/ 19 w 153"/>
                  <a:gd name="T23" fmla="*/ 109 h 131"/>
                  <a:gd name="T24" fmla="*/ 9 w 153"/>
                  <a:gd name="T25" fmla="*/ 93 h 131"/>
                  <a:gd name="T26" fmla="*/ 75 w 153"/>
                  <a:gd name="T27" fmla="*/ 95 h 131"/>
                  <a:gd name="T28" fmla="*/ 53 w 153"/>
                  <a:gd name="T29" fmla="*/ 105 h 131"/>
                  <a:gd name="T30" fmla="*/ 53 w 153"/>
                  <a:gd name="T31" fmla="*/ 101 h 131"/>
                  <a:gd name="T32" fmla="*/ 41 w 153"/>
                  <a:gd name="T33" fmla="*/ 102 h 131"/>
                  <a:gd name="T34" fmla="*/ 35 w 153"/>
                  <a:gd name="T35" fmla="*/ 98 h 131"/>
                  <a:gd name="T36" fmla="*/ 38 w 153"/>
                  <a:gd name="T37" fmla="*/ 61 h 131"/>
                  <a:gd name="T38" fmla="*/ 59 w 153"/>
                  <a:gd name="T39" fmla="*/ 82 h 131"/>
                  <a:gd name="T40" fmla="*/ 65 w 153"/>
                  <a:gd name="T41" fmla="*/ 78 h 131"/>
                  <a:gd name="T42" fmla="*/ 68 w 153"/>
                  <a:gd name="T43" fmla="*/ 84 h 131"/>
                  <a:gd name="T44" fmla="*/ 68 w 153"/>
                  <a:gd name="T45" fmla="*/ 90 h 131"/>
                  <a:gd name="T46" fmla="*/ 75 w 153"/>
                  <a:gd name="T47" fmla="*/ 92 h 131"/>
                  <a:gd name="T48" fmla="*/ 53 w 153"/>
                  <a:gd name="T49" fmla="*/ 86 h 131"/>
                  <a:gd name="T50" fmla="*/ 43 w 153"/>
                  <a:gd name="T51" fmla="*/ 70 h 131"/>
                  <a:gd name="T52" fmla="*/ 86 w 153"/>
                  <a:gd name="T53" fmla="*/ 87 h 131"/>
                  <a:gd name="T54" fmla="*/ 76 w 153"/>
                  <a:gd name="T55" fmla="*/ 79 h 131"/>
                  <a:gd name="T56" fmla="*/ 86 w 153"/>
                  <a:gd name="T57" fmla="*/ 79 h 131"/>
                  <a:gd name="T58" fmla="*/ 110 w 153"/>
                  <a:gd name="T59" fmla="*/ 71 h 131"/>
                  <a:gd name="T60" fmla="*/ 90 w 153"/>
                  <a:gd name="T61" fmla="*/ 66 h 131"/>
                  <a:gd name="T62" fmla="*/ 95 w 153"/>
                  <a:gd name="T63" fmla="*/ 64 h 131"/>
                  <a:gd name="T64" fmla="*/ 110 w 153"/>
                  <a:gd name="T65" fmla="*/ 60 h 131"/>
                  <a:gd name="T66" fmla="*/ 92 w 153"/>
                  <a:gd name="T67" fmla="*/ 55 h 131"/>
                  <a:gd name="T68" fmla="*/ 86 w 153"/>
                  <a:gd name="T69" fmla="*/ 58 h 131"/>
                  <a:gd name="T70" fmla="*/ 94 w 153"/>
                  <a:gd name="T71" fmla="*/ 23 h 131"/>
                  <a:gd name="T72" fmla="*/ 99 w 153"/>
                  <a:gd name="T73" fmla="*/ 27 h 131"/>
                  <a:gd name="T74" fmla="*/ 86 w 153"/>
                  <a:gd name="T75" fmla="*/ 44 h 131"/>
                  <a:gd name="T76" fmla="*/ 105 w 153"/>
                  <a:gd name="T77" fmla="*/ 41 h 131"/>
                  <a:gd name="T78" fmla="*/ 152 w 153"/>
                  <a:gd name="T79" fmla="*/ 38 h 131"/>
                  <a:gd name="T80" fmla="*/ 123 w 153"/>
                  <a:gd name="T81" fmla="*/ 45 h 131"/>
                  <a:gd name="T82" fmla="*/ 129 w 153"/>
                  <a:gd name="T83" fmla="*/ 40 h 131"/>
                  <a:gd name="T84" fmla="*/ 140 w 153"/>
                  <a:gd name="T85" fmla="*/ 43 h 131"/>
                  <a:gd name="T86" fmla="*/ 130 w 153"/>
                  <a:gd name="T87" fmla="*/ 27 h 131"/>
                  <a:gd name="T88" fmla="*/ 120 w 153"/>
                  <a:gd name="T89" fmla="*/ 36 h 131"/>
                  <a:gd name="T90" fmla="*/ 107 w 153"/>
                  <a:gd name="T91" fmla="*/ 14 h 131"/>
                  <a:gd name="T92" fmla="*/ 133 w 153"/>
                  <a:gd name="T93" fmla="*/ 3 h 131"/>
                  <a:gd name="T94" fmla="*/ 117 w 153"/>
                  <a:gd name="T95" fmla="*/ 17 h 131"/>
                  <a:gd name="T96" fmla="*/ 128 w 153"/>
                  <a:gd name="T97" fmla="*/ 2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3" h="131">
                    <a:moveTo>
                      <a:pt x="41" y="115"/>
                    </a:moveTo>
                    <a:cubicBezTo>
                      <a:pt x="41" y="116"/>
                      <a:pt x="42" y="116"/>
                      <a:pt x="42" y="116"/>
                    </a:cubicBezTo>
                    <a:cubicBezTo>
                      <a:pt x="42" y="117"/>
                      <a:pt x="41" y="117"/>
                      <a:pt x="41" y="117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1" y="131"/>
                      <a:pt x="20" y="130"/>
                      <a:pt x="19" y="129"/>
                    </a:cubicBezTo>
                    <a:cubicBezTo>
                      <a:pt x="19" y="129"/>
                      <a:pt x="19" y="128"/>
                      <a:pt x="19" y="128"/>
                    </a:cubicBezTo>
                    <a:cubicBezTo>
                      <a:pt x="18" y="127"/>
                      <a:pt x="18" y="127"/>
                      <a:pt x="18" y="126"/>
                    </a:cubicBezTo>
                    <a:cubicBezTo>
                      <a:pt x="17" y="126"/>
                      <a:pt x="17" y="125"/>
                      <a:pt x="17" y="125"/>
                    </a:cubicBezTo>
                    <a:cubicBezTo>
                      <a:pt x="17" y="125"/>
                      <a:pt x="18" y="124"/>
                      <a:pt x="19" y="124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5" y="126"/>
                      <a:pt x="4" y="126"/>
                      <a:pt x="3" y="125"/>
                    </a:cubicBezTo>
                    <a:cubicBezTo>
                      <a:pt x="3" y="124"/>
                      <a:pt x="2" y="124"/>
                      <a:pt x="2" y="123"/>
                    </a:cubicBezTo>
                    <a:cubicBezTo>
                      <a:pt x="2" y="122"/>
                      <a:pt x="1" y="122"/>
                      <a:pt x="1" y="121"/>
                    </a:cubicBezTo>
                    <a:cubicBezTo>
                      <a:pt x="1" y="121"/>
                      <a:pt x="0" y="120"/>
                      <a:pt x="0" y="118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5"/>
                      <a:pt x="3" y="84"/>
                      <a:pt x="4" y="84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8" y="81"/>
                      <a:pt x="9" y="81"/>
                      <a:pt x="10" y="82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6" y="104"/>
                      <a:pt x="26" y="104"/>
                      <a:pt x="27" y="103"/>
                    </a:cubicBezTo>
                    <a:cubicBezTo>
                      <a:pt x="28" y="102"/>
                      <a:pt x="29" y="102"/>
                      <a:pt x="29" y="102"/>
                    </a:cubicBezTo>
                    <a:cubicBezTo>
                      <a:pt x="30" y="101"/>
                      <a:pt x="31" y="101"/>
                      <a:pt x="31" y="101"/>
                    </a:cubicBezTo>
                    <a:cubicBezTo>
                      <a:pt x="32" y="102"/>
                      <a:pt x="33" y="103"/>
                      <a:pt x="34" y="105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7"/>
                      <a:pt x="34" y="107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3" y="114"/>
                      <a:pt x="33" y="114"/>
                      <a:pt x="34" y="113"/>
                    </a:cubicBezTo>
                    <a:cubicBezTo>
                      <a:pt x="35" y="112"/>
                      <a:pt x="36" y="112"/>
                      <a:pt x="36" y="112"/>
                    </a:cubicBezTo>
                    <a:cubicBezTo>
                      <a:pt x="37" y="111"/>
                      <a:pt x="38" y="111"/>
                      <a:pt x="38" y="111"/>
                    </a:cubicBezTo>
                    <a:cubicBezTo>
                      <a:pt x="39" y="112"/>
                      <a:pt x="40" y="113"/>
                      <a:pt x="41" y="115"/>
                    </a:cubicBezTo>
                    <a:close/>
                    <a:moveTo>
                      <a:pt x="9" y="93"/>
                    </a:moveTo>
                    <a:cubicBezTo>
                      <a:pt x="9" y="96"/>
                      <a:pt x="8" y="103"/>
                      <a:pt x="8" y="116"/>
                    </a:cubicBezTo>
                    <a:cubicBezTo>
                      <a:pt x="19" y="109"/>
                      <a:pt x="19" y="109"/>
                      <a:pt x="19" y="109"/>
                    </a:cubicBezTo>
                    <a:cubicBezTo>
                      <a:pt x="18" y="108"/>
                      <a:pt x="17" y="106"/>
                      <a:pt x="15" y="104"/>
                    </a:cubicBezTo>
                    <a:cubicBezTo>
                      <a:pt x="14" y="102"/>
                      <a:pt x="13" y="100"/>
                      <a:pt x="12" y="99"/>
                    </a:cubicBezTo>
                    <a:cubicBezTo>
                      <a:pt x="11" y="97"/>
                      <a:pt x="9" y="95"/>
                      <a:pt x="9" y="93"/>
                    </a:cubicBezTo>
                    <a:close/>
                    <a:moveTo>
                      <a:pt x="75" y="92"/>
                    </a:move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5" y="94"/>
                      <a:pt x="75" y="95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6" y="108"/>
                      <a:pt x="54" y="107"/>
                      <a:pt x="53" y="106"/>
                    </a:cubicBezTo>
                    <a:cubicBezTo>
                      <a:pt x="53" y="106"/>
                      <a:pt x="53" y="105"/>
                      <a:pt x="53" y="105"/>
                    </a:cubicBezTo>
                    <a:cubicBezTo>
                      <a:pt x="52" y="104"/>
                      <a:pt x="52" y="104"/>
                      <a:pt x="52" y="103"/>
                    </a:cubicBezTo>
                    <a:cubicBezTo>
                      <a:pt x="51" y="103"/>
                      <a:pt x="51" y="102"/>
                      <a:pt x="51" y="102"/>
                    </a:cubicBezTo>
                    <a:cubicBezTo>
                      <a:pt x="52" y="102"/>
                      <a:pt x="52" y="101"/>
                      <a:pt x="53" y="101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41" y="102"/>
                      <a:pt x="41" y="102"/>
                      <a:pt x="41" y="102"/>
                    </a:cubicBezTo>
                    <a:cubicBezTo>
                      <a:pt x="39" y="103"/>
                      <a:pt x="38" y="103"/>
                      <a:pt x="37" y="102"/>
                    </a:cubicBezTo>
                    <a:cubicBezTo>
                      <a:pt x="37" y="101"/>
                      <a:pt x="37" y="101"/>
                      <a:pt x="36" y="100"/>
                    </a:cubicBezTo>
                    <a:cubicBezTo>
                      <a:pt x="36" y="99"/>
                      <a:pt x="35" y="99"/>
                      <a:pt x="35" y="98"/>
                    </a:cubicBezTo>
                    <a:cubicBezTo>
                      <a:pt x="35" y="98"/>
                      <a:pt x="34" y="97"/>
                      <a:pt x="35" y="95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1"/>
                      <a:pt x="38" y="61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2" y="58"/>
                      <a:pt x="43" y="58"/>
                      <a:pt x="44" y="59"/>
                    </a:cubicBezTo>
                    <a:cubicBezTo>
                      <a:pt x="59" y="82"/>
                      <a:pt x="59" y="82"/>
                      <a:pt x="59" y="82"/>
                    </a:cubicBezTo>
                    <a:cubicBezTo>
                      <a:pt x="60" y="81"/>
                      <a:pt x="61" y="81"/>
                      <a:pt x="61" y="80"/>
                    </a:cubicBezTo>
                    <a:cubicBezTo>
                      <a:pt x="62" y="79"/>
                      <a:pt x="63" y="79"/>
                      <a:pt x="63" y="79"/>
                    </a:cubicBezTo>
                    <a:cubicBezTo>
                      <a:pt x="64" y="78"/>
                      <a:pt x="65" y="78"/>
                      <a:pt x="65" y="78"/>
                    </a:cubicBezTo>
                    <a:cubicBezTo>
                      <a:pt x="66" y="79"/>
                      <a:pt x="67" y="80"/>
                      <a:pt x="68" y="82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83"/>
                      <a:pt x="69" y="84"/>
                      <a:pt x="68" y="84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6" y="92"/>
                      <a:pt x="66" y="92"/>
                      <a:pt x="66" y="92"/>
                    </a:cubicBezTo>
                    <a:cubicBezTo>
                      <a:pt x="67" y="91"/>
                      <a:pt x="67" y="91"/>
                      <a:pt x="68" y="90"/>
                    </a:cubicBezTo>
                    <a:cubicBezTo>
                      <a:pt x="69" y="89"/>
                      <a:pt x="70" y="89"/>
                      <a:pt x="70" y="89"/>
                    </a:cubicBezTo>
                    <a:cubicBezTo>
                      <a:pt x="71" y="88"/>
                      <a:pt x="72" y="88"/>
                      <a:pt x="72" y="88"/>
                    </a:cubicBezTo>
                    <a:cubicBezTo>
                      <a:pt x="73" y="89"/>
                      <a:pt x="74" y="90"/>
                      <a:pt x="75" y="92"/>
                    </a:cubicBezTo>
                    <a:close/>
                    <a:moveTo>
                      <a:pt x="43" y="70"/>
                    </a:moveTo>
                    <a:cubicBezTo>
                      <a:pt x="43" y="73"/>
                      <a:pt x="42" y="80"/>
                      <a:pt x="42" y="93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2" y="85"/>
                      <a:pt x="51" y="83"/>
                      <a:pt x="49" y="81"/>
                    </a:cubicBezTo>
                    <a:cubicBezTo>
                      <a:pt x="48" y="79"/>
                      <a:pt x="47" y="77"/>
                      <a:pt x="46" y="76"/>
                    </a:cubicBezTo>
                    <a:cubicBezTo>
                      <a:pt x="45" y="74"/>
                      <a:pt x="43" y="72"/>
                      <a:pt x="43" y="70"/>
                    </a:cubicBezTo>
                    <a:close/>
                    <a:moveTo>
                      <a:pt x="86" y="79"/>
                    </a:moveTo>
                    <a:cubicBezTo>
                      <a:pt x="87" y="80"/>
                      <a:pt x="88" y="82"/>
                      <a:pt x="88" y="83"/>
                    </a:cubicBezTo>
                    <a:cubicBezTo>
                      <a:pt x="88" y="85"/>
                      <a:pt x="87" y="86"/>
                      <a:pt x="86" y="87"/>
                    </a:cubicBezTo>
                    <a:cubicBezTo>
                      <a:pt x="85" y="88"/>
                      <a:pt x="83" y="88"/>
                      <a:pt x="81" y="87"/>
                    </a:cubicBezTo>
                    <a:cubicBezTo>
                      <a:pt x="80" y="87"/>
                      <a:pt x="79" y="85"/>
                      <a:pt x="78" y="84"/>
                    </a:cubicBezTo>
                    <a:cubicBezTo>
                      <a:pt x="77" y="82"/>
                      <a:pt x="76" y="81"/>
                      <a:pt x="76" y="79"/>
                    </a:cubicBezTo>
                    <a:cubicBezTo>
                      <a:pt x="76" y="78"/>
                      <a:pt x="77" y="76"/>
                      <a:pt x="78" y="75"/>
                    </a:cubicBezTo>
                    <a:cubicBezTo>
                      <a:pt x="79" y="74"/>
                      <a:pt x="81" y="74"/>
                      <a:pt x="83" y="75"/>
                    </a:cubicBezTo>
                    <a:cubicBezTo>
                      <a:pt x="84" y="76"/>
                      <a:pt x="85" y="77"/>
                      <a:pt x="86" y="79"/>
                    </a:cubicBezTo>
                    <a:close/>
                    <a:moveTo>
                      <a:pt x="115" y="48"/>
                    </a:moveTo>
                    <a:cubicBezTo>
                      <a:pt x="118" y="53"/>
                      <a:pt x="119" y="57"/>
                      <a:pt x="118" y="61"/>
                    </a:cubicBezTo>
                    <a:cubicBezTo>
                      <a:pt x="117" y="65"/>
                      <a:pt x="115" y="69"/>
                      <a:pt x="110" y="71"/>
                    </a:cubicBezTo>
                    <a:cubicBezTo>
                      <a:pt x="106" y="74"/>
                      <a:pt x="103" y="75"/>
                      <a:pt x="99" y="75"/>
                    </a:cubicBezTo>
                    <a:cubicBezTo>
                      <a:pt x="95" y="75"/>
                      <a:pt x="92" y="72"/>
                      <a:pt x="89" y="68"/>
                    </a:cubicBezTo>
                    <a:cubicBezTo>
                      <a:pt x="89" y="68"/>
                      <a:pt x="89" y="67"/>
                      <a:pt x="90" y="6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5" y="63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7" y="66"/>
                      <a:pt x="99" y="67"/>
                      <a:pt x="100" y="67"/>
                    </a:cubicBezTo>
                    <a:cubicBezTo>
                      <a:pt x="102" y="68"/>
                      <a:pt x="104" y="67"/>
                      <a:pt x="106" y="66"/>
                    </a:cubicBezTo>
                    <a:cubicBezTo>
                      <a:pt x="108" y="64"/>
                      <a:pt x="109" y="62"/>
                      <a:pt x="110" y="60"/>
                    </a:cubicBezTo>
                    <a:cubicBezTo>
                      <a:pt x="110" y="58"/>
                      <a:pt x="109" y="56"/>
                      <a:pt x="108" y="54"/>
                    </a:cubicBezTo>
                    <a:cubicBezTo>
                      <a:pt x="104" y="48"/>
                      <a:pt x="100" y="47"/>
                      <a:pt x="96" y="50"/>
                    </a:cubicBezTo>
                    <a:cubicBezTo>
                      <a:pt x="94" y="51"/>
                      <a:pt x="93" y="53"/>
                      <a:pt x="92" y="55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7" y="58"/>
                      <a:pt x="87" y="59"/>
                      <a:pt x="86" y="59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4" y="56"/>
                      <a:pt x="82" y="52"/>
                      <a:pt x="79" y="48"/>
                    </a:cubicBezTo>
                    <a:cubicBezTo>
                      <a:pt x="77" y="44"/>
                      <a:pt x="75" y="41"/>
                      <a:pt x="73" y="37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5" y="23"/>
                      <a:pt x="95" y="23"/>
                      <a:pt x="96" y="23"/>
                    </a:cubicBezTo>
                    <a:cubicBezTo>
                      <a:pt x="96" y="23"/>
                      <a:pt x="97" y="24"/>
                      <a:pt x="99" y="26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0" y="28"/>
                      <a:pt x="99" y="29"/>
                      <a:pt x="98" y="29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40"/>
                      <a:pt x="85" y="42"/>
                      <a:pt x="86" y="44"/>
                    </a:cubicBezTo>
                    <a:cubicBezTo>
                      <a:pt x="87" y="46"/>
                      <a:pt x="88" y="48"/>
                      <a:pt x="89" y="49"/>
                    </a:cubicBezTo>
                    <a:cubicBezTo>
                      <a:pt x="90" y="47"/>
                      <a:pt x="91" y="45"/>
                      <a:pt x="94" y="43"/>
                    </a:cubicBezTo>
                    <a:cubicBezTo>
                      <a:pt x="97" y="41"/>
                      <a:pt x="101" y="40"/>
                      <a:pt x="105" y="41"/>
                    </a:cubicBezTo>
                    <a:cubicBezTo>
                      <a:pt x="109" y="42"/>
                      <a:pt x="112" y="44"/>
                      <a:pt x="115" y="48"/>
                    </a:cubicBezTo>
                    <a:close/>
                    <a:moveTo>
                      <a:pt x="149" y="25"/>
                    </a:moveTo>
                    <a:cubicBezTo>
                      <a:pt x="152" y="30"/>
                      <a:pt x="153" y="34"/>
                      <a:pt x="152" y="38"/>
                    </a:cubicBezTo>
                    <a:cubicBezTo>
                      <a:pt x="151" y="42"/>
                      <a:pt x="149" y="46"/>
                      <a:pt x="144" y="48"/>
                    </a:cubicBezTo>
                    <a:cubicBezTo>
                      <a:pt x="140" y="51"/>
                      <a:pt x="137" y="52"/>
                      <a:pt x="133" y="52"/>
                    </a:cubicBezTo>
                    <a:cubicBezTo>
                      <a:pt x="129" y="52"/>
                      <a:pt x="126" y="49"/>
                      <a:pt x="123" y="45"/>
                    </a:cubicBezTo>
                    <a:cubicBezTo>
                      <a:pt x="123" y="45"/>
                      <a:pt x="123" y="44"/>
                      <a:pt x="124" y="44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1"/>
                      <a:pt x="128" y="41"/>
                      <a:pt x="129" y="40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43"/>
                      <a:pt x="133" y="44"/>
                      <a:pt x="134" y="44"/>
                    </a:cubicBezTo>
                    <a:cubicBezTo>
                      <a:pt x="136" y="45"/>
                      <a:pt x="138" y="44"/>
                      <a:pt x="140" y="43"/>
                    </a:cubicBezTo>
                    <a:cubicBezTo>
                      <a:pt x="142" y="41"/>
                      <a:pt x="143" y="39"/>
                      <a:pt x="144" y="37"/>
                    </a:cubicBezTo>
                    <a:cubicBezTo>
                      <a:pt x="144" y="35"/>
                      <a:pt x="143" y="33"/>
                      <a:pt x="142" y="31"/>
                    </a:cubicBezTo>
                    <a:cubicBezTo>
                      <a:pt x="138" y="25"/>
                      <a:pt x="134" y="24"/>
                      <a:pt x="130" y="27"/>
                    </a:cubicBezTo>
                    <a:cubicBezTo>
                      <a:pt x="129" y="28"/>
                      <a:pt x="127" y="30"/>
                      <a:pt x="126" y="32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1" y="35"/>
                      <a:pt x="121" y="36"/>
                      <a:pt x="120" y="36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18" y="33"/>
                      <a:pt x="116" y="29"/>
                      <a:pt x="113" y="25"/>
                    </a:cubicBezTo>
                    <a:cubicBezTo>
                      <a:pt x="111" y="21"/>
                      <a:pt x="109" y="18"/>
                      <a:pt x="107" y="14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0"/>
                      <a:pt x="129" y="0"/>
                      <a:pt x="130" y="0"/>
                    </a:cubicBezTo>
                    <a:cubicBezTo>
                      <a:pt x="130" y="0"/>
                      <a:pt x="131" y="1"/>
                      <a:pt x="133" y="3"/>
                    </a:cubicBezTo>
                    <a:cubicBezTo>
                      <a:pt x="133" y="4"/>
                      <a:pt x="133" y="4"/>
                      <a:pt x="133" y="4"/>
                    </a:cubicBezTo>
                    <a:cubicBezTo>
                      <a:pt x="134" y="5"/>
                      <a:pt x="133" y="6"/>
                      <a:pt x="132" y="6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8"/>
                      <a:pt x="119" y="19"/>
                      <a:pt x="120" y="21"/>
                    </a:cubicBezTo>
                    <a:cubicBezTo>
                      <a:pt x="121" y="23"/>
                      <a:pt x="122" y="25"/>
                      <a:pt x="123" y="26"/>
                    </a:cubicBezTo>
                    <a:cubicBezTo>
                      <a:pt x="124" y="24"/>
                      <a:pt x="126" y="22"/>
                      <a:pt x="128" y="20"/>
                    </a:cubicBezTo>
                    <a:cubicBezTo>
                      <a:pt x="131" y="18"/>
                      <a:pt x="135" y="17"/>
                      <a:pt x="139" y="18"/>
                    </a:cubicBezTo>
                    <a:cubicBezTo>
                      <a:pt x="143" y="19"/>
                      <a:pt x="146" y="21"/>
                      <a:pt x="14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96"/>
              <p:cNvSpPr/>
              <p:nvPr/>
            </p:nvSpPr>
            <p:spPr bwMode="auto">
              <a:xfrm>
                <a:off x="4046" y="2616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9D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97"/>
              <p:cNvSpPr>
                <a:spLocks noEditPoints="1"/>
              </p:cNvSpPr>
              <p:nvPr/>
            </p:nvSpPr>
            <p:spPr bwMode="auto">
              <a:xfrm>
                <a:off x="4135" y="2823"/>
                <a:ext cx="148" cy="116"/>
              </a:xfrm>
              <a:custGeom>
                <a:avLst/>
                <a:gdLst>
                  <a:gd name="T0" fmla="*/ 45 w 165"/>
                  <a:gd name="T1" fmla="*/ 115 h 129"/>
                  <a:gd name="T2" fmla="*/ 26 w 165"/>
                  <a:gd name="T3" fmla="*/ 129 h 129"/>
                  <a:gd name="T4" fmla="*/ 17 w 165"/>
                  <a:gd name="T5" fmla="*/ 121 h 129"/>
                  <a:gd name="T6" fmla="*/ 22 w 165"/>
                  <a:gd name="T7" fmla="*/ 118 h 129"/>
                  <a:gd name="T8" fmla="*/ 27 w 165"/>
                  <a:gd name="T9" fmla="*/ 121 h 129"/>
                  <a:gd name="T10" fmla="*/ 36 w 165"/>
                  <a:gd name="T11" fmla="*/ 114 h 129"/>
                  <a:gd name="T12" fmla="*/ 23 w 165"/>
                  <a:gd name="T13" fmla="*/ 104 h 129"/>
                  <a:gd name="T14" fmla="*/ 15 w 165"/>
                  <a:gd name="T15" fmla="*/ 112 h 129"/>
                  <a:gd name="T16" fmla="*/ 13 w 165"/>
                  <a:gd name="T17" fmla="*/ 112 h 129"/>
                  <a:gd name="T18" fmla="*/ 0 w 165"/>
                  <a:gd name="T19" fmla="*/ 91 h 129"/>
                  <a:gd name="T20" fmla="*/ 23 w 165"/>
                  <a:gd name="T21" fmla="*/ 77 h 129"/>
                  <a:gd name="T22" fmla="*/ 26 w 165"/>
                  <a:gd name="T23" fmla="*/ 81 h 129"/>
                  <a:gd name="T24" fmla="*/ 10 w 165"/>
                  <a:gd name="T25" fmla="*/ 94 h 129"/>
                  <a:gd name="T26" fmla="*/ 16 w 165"/>
                  <a:gd name="T27" fmla="*/ 103 h 129"/>
                  <a:gd name="T28" fmla="*/ 32 w 165"/>
                  <a:gd name="T29" fmla="*/ 95 h 129"/>
                  <a:gd name="T30" fmla="*/ 76 w 165"/>
                  <a:gd name="T31" fmla="*/ 79 h 129"/>
                  <a:gd name="T32" fmla="*/ 71 w 165"/>
                  <a:gd name="T33" fmla="*/ 103 h 129"/>
                  <a:gd name="T34" fmla="*/ 50 w 165"/>
                  <a:gd name="T35" fmla="*/ 100 h 129"/>
                  <a:gd name="T36" fmla="*/ 55 w 165"/>
                  <a:gd name="T37" fmla="*/ 95 h 129"/>
                  <a:gd name="T38" fmla="*/ 56 w 165"/>
                  <a:gd name="T39" fmla="*/ 95 h 129"/>
                  <a:gd name="T40" fmla="*/ 67 w 165"/>
                  <a:gd name="T41" fmla="*/ 97 h 129"/>
                  <a:gd name="T42" fmla="*/ 69 w 165"/>
                  <a:gd name="T43" fmla="*/ 85 h 129"/>
                  <a:gd name="T44" fmla="*/ 53 w 165"/>
                  <a:gd name="T45" fmla="*/ 86 h 129"/>
                  <a:gd name="T46" fmla="*/ 47 w 165"/>
                  <a:gd name="T47" fmla="*/ 90 h 129"/>
                  <a:gd name="T48" fmla="*/ 40 w 165"/>
                  <a:gd name="T49" fmla="*/ 79 h 129"/>
                  <a:gd name="T50" fmla="*/ 55 w 165"/>
                  <a:gd name="T51" fmla="*/ 54 h 129"/>
                  <a:gd name="T52" fmla="*/ 60 w 165"/>
                  <a:gd name="T53" fmla="*/ 57 h 129"/>
                  <a:gd name="T54" fmla="*/ 59 w 165"/>
                  <a:gd name="T55" fmla="*/ 60 h 129"/>
                  <a:gd name="T56" fmla="*/ 47 w 165"/>
                  <a:gd name="T57" fmla="*/ 75 h 129"/>
                  <a:gd name="T58" fmla="*/ 54 w 165"/>
                  <a:gd name="T59" fmla="*/ 74 h 129"/>
                  <a:gd name="T60" fmla="*/ 76 w 165"/>
                  <a:gd name="T61" fmla="*/ 79 h 129"/>
                  <a:gd name="T62" fmla="*/ 98 w 165"/>
                  <a:gd name="T63" fmla="*/ 81 h 129"/>
                  <a:gd name="T64" fmla="*/ 92 w 165"/>
                  <a:gd name="T65" fmla="*/ 85 h 129"/>
                  <a:gd name="T66" fmla="*/ 87 w 165"/>
                  <a:gd name="T67" fmla="*/ 77 h 129"/>
                  <a:gd name="T68" fmla="*/ 93 w 165"/>
                  <a:gd name="T69" fmla="*/ 73 h 129"/>
                  <a:gd name="T70" fmla="*/ 127 w 165"/>
                  <a:gd name="T71" fmla="*/ 45 h 129"/>
                  <a:gd name="T72" fmla="*/ 122 w 165"/>
                  <a:gd name="T73" fmla="*/ 68 h 129"/>
                  <a:gd name="T74" fmla="*/ 88 w 165"/>
                  <a:gd name="T75" fmla="*/ 41 h 129"/>
                  <a:gd name="T76" fmla="*/ 104 w 165"/>
                  <a:gd name="T77" fmla="*/ 23 h 129"/>
                  <a:gd name="T78" fmla="*/ 112 w 165"/>
                  <a:gd name="T79" fmla="*/ 29 h 129"/>
                  <a:gd name="T80" fmla="*/ 106 w 165"/>
                  <a:gd name="T81" fmla="*/ 32 h 129"/>
                  <a:gd name="T82" fmla="*/ 99 w 165"/>
                  <a:gd name="T83" fmla="*/ 33 h 129"/>
                  <a:gd name="T84" fmla="*/ 99 w 165"/>
                  <a:gd name="T85" fmla="*/ 48 h 129"/>
                  <a:gd name="T86" fmla="*/ 117 w 165"/>
                  <a:gd name="T87" fmla="*/ 38 h 129"/>
                  <a:gd name="T88" fmla="*/ 119 w 165"/>
                  <a:gd name="T89" fmla="*/ 50 h 129"/>
                  <a:gd name="T90" fmla="*/ 108 w 165"/>
                  <a:gd name="T91" fmla="*/ 47 h 129"/>
                  <a:gd name="T92" fmla="*/ 106 w 165"/>
                  <a:gd name="T93" fmla="*/ 59 h 129"/>
                  <a:gd name="T94" fmla="*/ 118 w 165"/>
                  <a:gd name="T95" fmla="*/ 62 h 129"/>
                  <a:gd name="T96" fmla="*/ 119 w 165"/>
                  <a:gd name="T97" fmla="*/ 50 h 129"/>
                  <a:gd name="T98" fmla="*/ 164 w 165"/>
                  <a:gd name="T99" fmla="*/ 35 h 129"/>
                  <a:gd name="T100" fmla="*/ 129 w 165"/>
                  <a:gd name="T101" fmla="*/ 35 h 129"/>
                  <a:gd name="T102" fmla="*/ 129 w 165"/>
                  <a:gd name="T103" fmla="*/ 3 h 129"/>
                  <a:gd name="T104" fmla="*/ 147 w 165"/>
                  <a:gd name="T105" fmla="*/ 4 h 129"/>
                  <a:gd name="T106" fmla="*/ 142 w 165"/>
                  <a:gd name="T107" fmla="*/ 9 h 129"/>
                  <a:gd name="T108" fmla="*/ 137 w 165"/>
                  <a:gd name="T109" fmla="*/ 8 h 129"/>
                  <a:gd name="T110" fmla="*/ 130 w 165"/>
                  <a:gd name="T111" fmla="*/ 17 h 129"/>
                  <a:gd name="T112" fmla="*/ 139 w 165"/>
                  <a:gd name="T113" fmla="*/ 17 h 129"/>
                  <a:gd name="T114" fmla="*/ 161 w 165"/>
                  <a:gd name="T115" fmla="*/ 23 h 129"/>
                  <a:gd name="T116" fmla="*/ 148 w 165"/>
                  <a:gd name="T117" fmla="*/ 23 h 129"/>
                  <a:gd name="T118" fmla="*/ 139 w 165"/>
                  <a:gd name="T119" fmla="*/ 30 h 129"/>
                  <a:gd name="T120" fmla="*/ 146 w 165"/>
                  <a:gd name="T121" fmla="*/ 40 h 129"/>
                  <a:gd name="T122" fmla="*/ 155 w 165"/>
                  <a:gd name="T123" fmla="*/ 3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" h="129">
                    <a:moveTo>
                      <a:pt x="42" y="102"/>
                    </a:moveTo>
                    <a:cubicBezTo>
                      <a:pt x="45" y="107"/>
                      <a:pt x="46" y="111"/>
                      <a:pt x="45" y="115"/>
                    </a:cubicBezTo>
                    <a:cubicBezTo>
                      <a:pt x="44" y="119"/>
                      <a:pt x="41" y="123"/>
                      <a:pt x="37" y="126"/>
                    </a:cubicBezTo>
                    <a:cubicBezTo>
                      <a:pt x="33" y="128"/>
                      <a:pt x="29" y="129"/>
                      <a:pt x="26" y="129"/>
                    </a:cubicBezTo>
                    <a:cubicBezTo>
                      <a:pt x="22" y="129"/>
                      <a:pt x="19" y="126"/>
                      <a:pt x="16" y="123"/>
                    </a:cubicBezTo>
                    <a:cubicBezTo>
                      <a:pt x="15" y="122"/>
                      <a:pt x="16" y="121"/>
                      <a:pt x="17" y="121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21" y="118"/>
                      <a:pt x="21" y="118"/>
                      <a:pt x="22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24" y="120"/>
                      <a:pt x="26" y="121"/>
                      <a:pt x="27" y="121"/>
                    </a:cubicBezTo>
                    <a:cubicBezTo>
                      <a:pt x="29" y="122"/>
                      <a:pt x="31" y="121"/>
                      <a:pt x="33" y="120"/>
                    </a:cubicBezTo>
                    <a:cubicBezTo>
                      <a:pt x="35" y="118"/>
                      <a:pt x="36" y="116"/>
                      <a:pt x="36" y="114"/>
                    </a:cubicBezTo>
                    <a:cubicBezTo>
                      <a:pt x="37" y="112"/>
                      <a:pt x="36" y="110"/>
                      <a:pt x="35" y="108"/>
                    </a:cubicBezTo>
                    <a:cubicBezTo>
                      <a:pt x="31" y="102"/>
                      <a:pt x="27" y="101"/>
                      <a:pt x="23" y="104"/>
                    </a:cubicBezTo>
                    <a:cubicBezTo>
                      <a:pt x="21" y="105"/>
                      <a:pt x="20" y="107"/>
                      <a:pt x="19" y="109"/>
                    </a:cubicBezTo>
                    <a:cubicBezTo>
                      <a:pt x="15" y="112"/>
                      <a:pt x="15" y="112"/>
                      <a:pt x="15" y="112"/>
                    </a:cubicBezTo>
                    <a:cubicBezTo>
                      <a:pt x="14" y="112"/>
                      <a:pt x="14" y="113"/>
                      <a:pt x="13" y="113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11" y="110"/>
                      <a:pt x="9" y="106"/>
                      <a:pt x="6" y="102"/>
                    </a:cubicBezTo>
                    <a:cubicBezTo>
                      <a:pt x="4" y="98"/>
                      <a:pt x="2" y="95"/>
                      <a:pt x="0" y="91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2" y="77"/>
                      <a:pt x="22" y="77"/>
                      <a:pt x="23" y="77"/>
                    </a:cubicBezTo>
                    <a:cubicBezTo>
                      <a:pt x="23" y="77"/>
                      <a:pt x="24" y="78"/>
                      <a:pt x="26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2"/>
                      <a:pt x="26" y="83"/>
                      <a:pt x="25" y="83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11" y="95"/>
                      <a:pt x="12" y="96"/>
                      <a:pt x="13" y="98"/>
                    </a:cubicBezTo>
                    <a:cubicBezTo>
                      <a:pt x="14" y="101"/>
                      <a:pt x="15" y="102"/>
                      <a:pt x="16" y="103"/>
                    </a:cubicBezTo>
                    <a:cubicBezTo>
                      <a:pt x="17" y="101"/>
                      <a:pt x="18" y="99"/>
                      <a:pt x="20" y="97"/>
                    </a:cubicBezTo>
                    <a:cubicBezTo>
                      <a:pt x="24" y="95"/>
                      <a:pt x="28" y="94"/>
                      <a:pt x="32" y="95"/>
                    </a:cubicBezTo>
                    <a:cubicBezTo>
                      <a:pt x="36" y="96"/>
                      <a:pt x="39" y="99"/>
                      <a:pt x="42" y="102"/>
                    </a:cubicBezTo>
                    <a:close/>
                    <a:moveTo>
                      <a:pt x="76" y="79"/>
                    </a:moveTo>
                    <a:cubicBezTo>
                      <a:pt x="79" y="84"/>
                      <a:pt x="80" y="88"/>
                      <a:pt x="79" y="92"/>
                    </a:cubicBezTo>
                    <a:cubicBezTo>
                      <a:pt x="78" y="96"/>
                      <a:pt x="76" y="100"/>
                      <a:pt x="71" y="103"/>
                    </a:cubicBezTo>
                    <a:cubicBezTo>
                      <a:pt x="67" y="105"/>
                      <a:pt x="63" y="106"/>
                      <a:pt x="60" y="106"/>
                    </a:cubicBezTo>
                    <a:cubicBezTo>
                      <a:pt x="56" y="106"/>
                      <a:pt x="53" y="104"/>
                      <a:pt x="50" y="100"/>
                    </a:cubicBezTo>
                    <a:cubicBezTo>
                      <a:pt x="49" y="99"/>
                      <a:pt x="50" y="98"/>
                      <a:pt x="51" y="98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5"/>
                      <a:pt x="55" y="95"/>
                      <a:pt x="56" y="95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8" y="97"/>
                      <a:pt x="60" y="98"/>
                      <a:pt x="61" y="98"/>
                    </a:cubicBezTo>
                    <a:cubicBezTo>
                      <a:pt x="63" y="99"/>
                      <a:pt x="65" y="98"/>
                      <a:pt x="67" y="97"/>
                    </a:cubicBezTo>
                    <a:cubicBezTo>
                      <a:pt x="69" y="95"/>
                      <a:pt x="70" y="93"/>
                      <a:pt x="71" y="91"/>
                    </a:cubicBezTo>
                    <a:cubicBezTo>
                      <a:pt x="71" y="89"/>
                      <a:pt x="70" y="87"/>
                      <a:pt x="69" y="85"/>
                    </a:cubicBezTo>
                    <a:cubicBezTo>
                      <a:pt x="65" y="79"/>
                      <a:pt x="61" y="78"/>
                      <a:pt x="57" y="81"/>
                    </a:cubicBezTo>
                    <a:cubicBezTo>
                      <a:pt x="55" y="82"/>
                      <a:pt x="54" y="84"/>
                      <a:pt x="53" y="86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8" y="89"/>
                      <a:pt x="48" y="90"/>
                      <a:pt x="47" y="90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5" y="87"/>
                      <a:pt x="43" y="83"/>
                      <a:pt x="40" y="79"/>
                    </a:cubicBezTo>
                    <a:cubicBezTo>
                      <a:pt x="38" y="76"/>
                      <a:pt x="36" y="72"/>
                      <a:pt x="34" y="68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6" y="54"/>
                      <a:pt x="56" y="54"/>
                      <a:pt x="57" y="54"/>
                    </a:cubicBezTo>
                    <a:cubicBezTo>
                      <a:pt x="57" y="54"/>
                      <a:pt x="58" y="55"/>
                      <a:pt x="60" y="57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9"/>
                      <a:pt x="60" y="60"/>
                      <a:pt x="59" y="60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5" y="72"/>
                      <a:pt x="46" y="73"/>
                      <a:pt x="47" y="75"/>
                    </a:cubicBezTo>
                    <a:cubicBezTo>
                      <a:pt x="48" y="78"/>
                      <a:pt x="49" y="79"/>
                      <a:pt x="50" y="80"/>
                    </a:cubicBezTo>
                    <a:cubicBezTo>
                      <a:pt x="51" y="78"/>
                      <a:pt x="52" y="76"/>
                      <a:pt x="54" y="74"/>
                    </a:cubicBezTo>
                    <a:cubicBezTo>
                      <a:pt x="58" y="72"/>
                      <a:pt x="62" y="71"/>
                      <a:pt x="66" y="72"/>
                    </a:cubicBezTo>
                    <a:cubicBezTo>
                      <a:pt x="70" y="73"/>
                      <a:pt x="73" y="76"/>
                      <a:pt x="76" y="79"/>
                    </a:cubicBezTo>
                    <a:close/>
                    <a:moveTo>
                      <a:pt x="96" y="76"/>
                    </a:moveTo>
                    <a:cubicBezTo>
                      <a:pt x="97" y="78"/>
                      <a:pt x="98" y="79"/>
                      <a:pt x="98" y="81"/>
                    </a:cubicBezTo>
                    <a:cubicBezTo>
                      <a:pt x="98" y="83"/>
                      <a:pt x="98" y="84"/>
                      <a:pt x="96" y="85"/>
                    </a:cubicBezTo>
                    <a:cubicBezTo>
                      <a:pt x="95" y="86"/>
                      <a:pt x="93" y="86"/>
                      <a:pt x="92" y="85"/>
                    </a:cubicBezTo>
                    <a:cubicBezTo>
                      <a:pt x="91" y="84"/>
                      <a:pt x="89" y="83"/>
                      <a:pt x="88" y="82"/>
                    </a:cubicBezTo>
                    <a:cubicBezTo>
                      <a:pt x="87" y="80"/>
                      <a:pt x="87" y="79"/>
                      <a:pt x="87" y="77"/>
                    </a:cubicBezTo>
                    <a:cubicBezTo>
                      <a:pt x="87" y="75"/>
                      <a:pt x="87" y="74"/>
                      <a:pt x="88" y="73"/>
                    </a:cubicBezTo>
                    <a:cubicBezTo>
                      <a:pt x="90" y="72"/>
                      <a:pt x="91" y="72"/>
                      <a:pt x="93" y="73"/>
                    </a:cubicBezTo>
                    <a:cubicBezTo>
                      <a:pt x="94" y="74"/>
                      <a:pt x="95" y="75"/>
                      <a:pt x="96" y="76"/>
                    </a:cubicBezTo>
                    <a:close/>
                    <a:moveTo>
                      <a:pt x="127" y="45"/>
                    </a:moveTo>
                    <a:cubicBezTo>
                      <a:pt x="130" y="50"/>
                      <a:pt x="131" y="54"/>
                      <a:pt x="130" y="58"/>
                    </a:cubicBezTo>
                    <a:cubicBezTo>
                      <a:pt x="129" y="62"/>
                      <a:pt x="127" y="65"/>
                      <a:pt x="122" y="68"/>
                    </a:cubicBezTo>
                    <a:cubicBezTo>
                      <a:pt x="113" y="75"/>
                      <a:pt x="104" y="71"/>
                      <a:pt x="95" y="58"/>
                    </a:cubicBezTo>
                    <a:cubicBezTo>
                      <a:pt x="91" y="52"/>
                      <a:pt x="88" y="46"/>
                      <a:pt x="88" y="41"/>
                    </a:cubicBezTo>
                    <a:cubicBezTo>
                      <a:pt x="87" y="35"/>
                      <a:pt x="90" y="30"/>
                      <a:pt x="95" y="26"/>
                    </a:cubicBezTo>
                    <a:cubicBezTo>
                      <a:pt x="99" y="24"/>
                      <a:pt x="102" y="23"/>
                      <a:pt x="104" y="23"/>
                    </a:cubicBezTo>
                    <a:cubicBezTo>
                      <a:pt x="108" y="23"/>
                      <a:pt x="111" y="24"/>
                      <a:pt x="113" y="27"/>
                    </a:cubicBezTo>
                    <a:cubicBezTo>
                      <a:pt x="113" y="28"/>
                      <a:pt x="113" y="29"/>
                      <a:pt x="112" y="29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07" y="32"/>
                      <a:pt x="107" y="32"/>
                      <a:pt x="106" y="32"/>
                    </a:cubicBezTo>
                    <a:cubicBezTo>
                      <a:pt x="105" y="31"/>
                      <a:pt x="104" y="31"/>
                      <a:pt x="103" y="31"/>
                    </a:cubicBezTo>
                    <a:cubicBezTo>
                      <a:pt x="102" y="31"/>
                      <a:pt x="101" y="32"/>
                      <a:pt x="99" y="33"/>
                    </a:cubicBezTo>
                    <a:cubicBezTo>
                      <a:pt x="97" y="34"/>
                      <a:pt x="96" y="37"/>
                      <a:pt x="96" y="40"/>
                    </a:cubicBezTo>
                    <a:cubicBezTo>
                      <a:pt x="96" y="42"/>
                      <a:pt x="97" y="45"/>
                      <a:pt x="99" y="48"/>
                    </a:cubicBezTo>
                    <a:cubicBezTo>
                      <a:pt x="100" y="45"/>
                      <a:pt x="102" y="42"/>
                      <a:pt x="105" y="40"/>
                    </a:cubicBezTo>
                    <a:cubicBezTo>
                      <a:pt x="109" y="37"/>
                      <a:pt x="113" y="37"/>
                      <a:pt x="117" y="38"/>
                    </a:cubicBezTo>
                    <a:cubicBezTo>
                      <a:pt x="121" y="39"/>
                      <a:pt x="124" y="42"/>
                      <a:pt x="127" y="45"/>
                    </a:cubicBezTo>
                    <a:close/>
                    <a:moveTo>
                      <a:pt x="119" y="50"/>
                    </a:moveTo>
                    <a:cubicBezTo>
                      <a:pt x="118" y="48"/>
                      <a:pt x="116" y="47"/>
                      <a:pt x="114" y="46"/>
                    </a:cubicBezTo>
                    <a:cubicBezTo>
                      <a:pt x="112" y="45"/>
                      <a:pt x="110" y="46"/>
                      <a:pt x="108" y="47"/>
                    </a:cubicBezTo>
                    <a:cubicBezTo>
                      <a:pt x="106" y="48"/>
                      <a:pt x="105" y="50"/>
                      <a:pt x="105" y="53"/>
                    </a:cubicBezTo>
                    <a:cubicBezTo>
                      <a:pt x="104" y="55"/>
                      <a:pt x="105" y="57"/>
                      <a:pt x="106" y="59"/>
                    </a:cubicBezTo>
                    <a:cubicBezTo>
                      <a:pt x="108" y="61"/>
                      <a:pt x="110" y="62"/>
                      <a:pt x="112" y="63"/>
                    </a:cubicBezTo>
                    <a:cubicBezTo>
                      <a:pt x="114" y="64"/>
                      <a:pt x="116" y="63"/>
                      <a:pt x="118" y="62"/>
                    </a:cubicBezTo>
                    <a:cubicBezTo>
                      <a:pt x="120" y="61"/>
                      <a:pt x="121" y="59"/>
                      <a:pt x="121" y="57"/>
                    </a:cubicBezTo>
                    <a:cubicBezTo>
                      <a:pt x="121" y="54"/>
                      <a:pt x="121" y="52"/>
                      <a:pt x="119" y="50"/>
                    </a:cubicBezTo>
                    <a:close/>
                    <a:moveTo>
                      <a:pt x="161" y="23"/>
                    </a:moveTo>
                    <a:cubicBezTo>
                      <a:pt x="164" y="27"/>
                      <a:pt x="165" y="31"/>
                      <a:pt x="164" y="35"/>
                    </a:cubicBezTo>
                    <a:cubicBezTo>
                      <a:pt x="163" y="39"/>
                      <a:pt x="161" y="42"/>
                      <a:pt x="157" y="45"/>
                    </a:cubicBezTo>
                    <a:cubicBezTo>
                      <a:pt x="147" y="52"/>
                      <a:pt x="138" y="48"/>
                      <a:pt x="129" y="35"/>
                    </a:cubicBezTo>
                    <a:cubicBezTo>
                      <a:pt x="125" y="29"/>
                      <a:pt x="122" y="23"/>
                      <a:pt x="122" y="18"/>
                    </a:cubicBezTo>
                    <a:cubicBezTo>
                      <a:pt x="122" y="12"/>
                      <a:pt x="124" y="7"/>
                      <a:pt x="129" y="3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2" y="0"/>
                      <a:pt x="145" y="1"/>
                      <a:pt x="147" y="4"/>
                    </a:cubicBezTo>
                    <a:cubicBezTo>
                      <a:pt x="147" y="5"/>
                      <a:pt x="147" y="6"/>
                      <a:pt x="146" y="6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9"/>
                    </a:cubicBezTo>
                    <a:cubicBezTo>
                      <a:pt x="139" y="9"/>
                      <a:pt x="138" y="8"/>
                      <a:pt x="137" y="8"/>
                    </a:cubicBezTo>
                    <a:cubicBezTo>
                      <a:pt x="136" y="8"/>
                      <a:pt x="135" y="9"/>
                      <a:pt x="133" y="10"/>
                    </a:cubicBezTo>
                    <a:cubicBezTo>
                      <a:pt x="131" y="11"/>
                      <a:pt x="130" y="14"/>
                      <a:pt x="130" y="17"/>
                    </a:cubicBezTo>
                    <a:cubicBezTo>
                      <a:pt x="130" y="19"/>
                      <a:pt x="131" y="22"/>
                      <a:pt x="133" y="25"/>
                    </a:cubicBezTo>
                    <a:cubicBezTo>
                      <a:pt x="134" y="22"/>
                      <a:pt x="136" y="19"/>
                      <a:pt x="139" y="17"/>
                    </a:cubicBezTo>
                    <a:cubicBezTo>
                      <a:pt x="143" y="14"/>
                      <a:pt x="147" y="14"/>
                      <a:pt x="151" y="15"/>
                    </a:cubicBezTo>
                    <a:cubicBezTo>
                      <a:pt x="155" y="16"/>
                      <a:pt x="158" y="19"/>
                      <a:pt x="161" y="23"/>
                    </a:cubicBezTo>
                    <a:close/>
                    <a:moveTo>
                      <a:pt x="153" y="27"/>
                    </a:moveTo>
                    <a:cubicBezTo>
                      <a:pt x="152" y="25"/>
                      <a:pt x="150" y="24"/>
                      <a:pt x="148" y="23"/>
                    </a:cubicBezTo>
                    <a:cubicBezTo>
                      <a:pt x="146" y="22"/>
                      <a:pt x="144" y="23"/>
                      <a:pt x="142" y="24"/>
                    </a:cubicBezTo>
                    <a:cubicBezTo>
                      <a:pt x="140" y="26"/>
                      <a:pt x="139" y="27"/>
                      <a:pt x="139" y="30"/>
                    </a:cubicBezTo>
                    <a:cubicBezTo>
                      <a:pt x="138" y="32"/>
                      <a:pt x="139" y="34"/>
                      <a:pt x="141" y="36"/>
                    </a:cubicBezTo>
                    <a:cubicBezTo>
                      <a:pt x="142" y="38"/>
                      <a:pt x="144" y="39"/>
                      <a:pt x="146" y="40"/>
                    </a:cubicBezTo>
                    <a:cubicBezTo>
                      <a:pt x="148" y="41"/>
                      <a:pt x="150" y="41"/>
                      <a:pt x="152" y="39"/>
                    </a:cubicBezTo>
                    <a:cubicBezTo>
                      <a:pt x="154" y="38"/>
                      <a:pt x="155" y="36"/>
                      <a:pt x="155" y="34"/>
                    </a:cubicBezTo>
                    <a:cubicBezTo>
                      <a:pt x="155" y="31"/>
                      <a:pt x="155" y="29"/>
                      <a:pt x="15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98"/>
              <p:cNvSpPr/>
              <p:nvPr/>
            </p:nvSpPr>
            <p:spPr bwMode="auto">
              <a:xfrm>
                <a:off x="4274" y="2788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9D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99"/>
              <p:cNvSpPr/>
              <p:nvPr/>
            </p:nvSpPr>
            <p:spPr bwMode="auto">
              <a:xfrm>
                <a:off x="3895" y="2523"/>
                <a:ext cx="708" cy="538"/>
              </a:xfrm>
              <a:custGeom>
                <a:avLst/>
                <a:gdLst>
                  <a:gd name="T0" fmla="*/ 433 w 708"/>
                  <a:gd name="T1" fmla="*/ 173 h 538"/>
                  <a:gd name="T2" fmla="*/ 525 w 708"/>
                  <a:gd name="T3" fmla="*/ 74 h 538"/>
                  <a:gd name="T4" fmla="*/ 701 w 708"/>
                  <a:gd name="T5" fmla="*/ 0 h 538"/>
                  <a:gd name="T6" fmla="*/ 708 w 708"/>
                  <a:gd name="T7" fmla="*/ 17 h 538"/>
                  <a:gd name="T8" fmla="*/ 534 w 708"/>
                  <a:gd name="T9" fmla="*/ 89 h 538"/>
                  <a:gd name="T10" fmla="*/ 440 w 708"/>
                  <a:gd name="T11" fmla="*/ 190 h 538"/>
                  <a:gd name="T12" fmla="*/ 268 w 708"/>
                  <a:gd name="T13" fmla="*/ 183 h 538"/>
                  <a:gd name="T14" fmla="*/ 145 w 708"/>
                  <a:gd name="T15" fmla="*/ 238 h 538"/>
                  <a:gd name="T16" fmla="*/ 38 w 708"/>
                  <a:gd name="T17" fmla="*/ 323 h 538"/>
                  <a:gd name="T18" fmla="*/ 18 w 708"/>
                  <a:gd name="T19" fmla="*/ 538 h 538"/>
                  <a:gd name="T20" fmla="*/ 0 w 708"/>
                  <a:gd name="T21" fmla="*/ 536 h 538"/>
                  <a:gd name="T22" fmla="*/ 22 w 708"/>
                  <a:gd name="T23" fmla="*/ 314 h 538"/>
                  <a:gd name="T24" fmla="*/ 136 w 708"/>
                  <a:gd name="T25" fmla="*/ 223 h 538"/>
                  <a:gd name="T26" fmla="*/ 264 w 708"/>
                  <a:gd name="T27" fmla="*/ 165 h 538"/>
                  <a:gd name="T28" fmla="*/ 433 w 708"/>
                  <a:gd name="T29" fmla="*/ 17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8" h="538">
                    <a:moveTo>
                      <a:pt x="433" y="173"/>
                    </a:moveTo>
                    <a:lnTo>
                      <a:pt x="525" y="74"/>
                    </a:lnTo>
                    <a:lnTo>
                      <a:pt x="701" y="0"/>
                    </a:lnTo>
                    <a:lnTo>
                      <a:pt x="708" y="17"/>
                    </a:lnTo>
                    <a:lnTo>
                      <a:pt x="534" y="89"/>
                    </a:lnTo>
                    <a:lnTo>
                      <a:pt x="440" y="190"/>
                    </a:lnTo>
                    <a:lnTo>
                      <a:pt x="268" y="183"/>
                    </a:lnTo>
                    <a:lnTo>
                      <a:pt x="145" y="238"/>
                    </a:lnTo>
                    <a:lnTo>
                      <a:pt x="38" y="323"/>
                    </a:lnTo>
                    <a:lnTo>
                      <a:pt x="18" y="538"/>
                    </a:lnTo>
                    <a:lnTo>
                      <a:pt x="0" y="536"/>
                    </a:lnTo>
                    <a:lnTo>
                      <a:pt x="22" y="314"/>
                    </a:lnTo>
                    <a:lnTo>
                      <a:pt x="136" y="223"/>
                    </a:lnTo>
                    <a:lnTo>
                      <a:pt x="264" y="165"/>
                    </a:lnTo>
                    <a:lnTo>
                      <a:pt x="433" y="1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00"/>
              <p:cNvSpPr>
                <a:spLocks noEditPoints="1"/>
              </p:cNvSpPr>
              <p:nvPr/>
            </p:nvSpPr>
            <p:spPr bwMode="auto">
              <a:xfrm>
                <a:off x="3435" y="2117"/>
                <a:ext cx="444" cy="347"/>
              </a:xfrm>
              <a:custGeom>
                <a:avLst/>
                <a:gdLst>
                  <a:gd name="T0" fmla="*/ 73 w 493"/>
                  <a:gd name="T1" fmla="*/ 362 h 384"/>
                  <a:gd name="T2" fmla="*/ 29 w 493"/>
                  <a:gd name="T3" fmla="*/ 377 h 384"/>
                  <a:gd name="T4" fmla="*/ 53 w 493"/>
                  <a:gd name="T5" fmla="*/ 364 h 384"/>
                  <a:gd name="T6" fmla="*/ 57 w 493"/>
                  <a:gd name="T7" fmla="*/ 352 h 384"/>
                  <a:gd name="T8" fmla="*/ 39 w 493"/>
                  <a:gd name="T9" fmla="*/ 346 h 384"/>
                  <a:gd name="T10" fmla="*/ 5 w 493"/>
                  <a:gd name="T11" fmla="*/ 334 h 384"/>
                  <a:gd name="T12" fmla="*/ 12 w 493"/>
                  <a:gd name="T13" fmla="*/ 303 h 384"/>
                  <a:gd name="T14" fmla="*/ 36 w 493"/>
                  <a:gd name="T15" fmla="*/ 316 h 384"/>
                  <a:gd name="T16" fmla="*/ 17 w 493"/>
                  <a:gd name="T17" fmla="*/ 320 h 384"/>
                  <a:gd name="T18" fmla="*/ 21 w 493"/>
                  <a:gd name="T19" fmla="*/ 327 h 384"/>
                  <a:gd name="T20" fmla="*/ 52 w 493"/>
                  <a:gd name="T21" fmla="*/ 332 h 384"/>
                  <a:gd name="T22" fmla="*/ 123 w 493"/>
                  <a:gd name="T23" fmla="*/ 292 h 384"/>
                  <a:gd name="T24" fmla="*/ 133 w 493"/>
                  <a:gd name="T25" fmla="*/ 318 h 384"/>
                  <a:gd name="T26" fmla="*/ 105 w 493"/>
                  <a:gd name="T27" fmla="*/ 344 h 384"/>
                  <a:gd name="T28" fmla="*/ 75 w 493"/>
                  <a:gd name="T29" fmla="*/ 324 h 384"/>
                  <a:gd name="T30" fmla="*/ 60 w 493"/>
                  <a:gd name="T31" fmla="*/ 273 h 384"/>
                  <a:gd name="T32" fmla="*/ 96 w 493"/>
                  <a:gd name="T33" fmla="*/ 325 h 384"/>
                  <a:gd name="T34" fmla="*/ 111 w 493"/>
                  <a:gd name="T35" fmla="*/ 325 h 384"/>
                  <a:gd name="T36" fmla="*/ 111 w 493"/>
                  <a:gd name="T37" fmla="*/ 303 h 384"/>
                  <a:gd name="T38" fmla="*/ 95 w 493"/>
                  <a:gd name="T39" fmla="*/ 250 h 384"/>
                  <a:gd name="T40" fmla="*/ 235 w 493"/>
                  <a:gd name="T41" fmla="*/ 258 h 384"/>
                  <a:gd name="T42" fmla="*/ 185 w 493"/>
                  <a:gd name="T43" fmla="*/ 227 h 384"/>
                  <a:gd name="T44" fmla="*/ 188 w 493"/>
                  <a:gd name="T45" fmla="*/ 289 h 384"/>
                  <a:gd name="T46" fmla="*/ 166 w 493"/>
                  <a:gd name="T47" fmla="*/ 305 h 384"/>
                  <a:gd name="T48" fmla="*/ 117 w 493"/>
                  <a:gd name="T49" fmla="*/ 235 h 384"/>
                  <a:gd name="T50" fmla="*/ 180 w 493"/>
                  <a:gd name="T51" fmla="*/ 264 h 384"/>
                  <a:gd name="T52" fmla="*/ 176 w 493"/>
                  <a:gd name="T53" fmla="*/ 195 h 384"/>
                  <a:gd name="T54" fmla="*/ 324 w 493"/>
                  <a:gd name="T55" fmla="*/ 198 h 384"/>
                  <a:gd name="T56" fmla="*/ 273 w 493"/>
                  <a:gd name="T57" fmla="*/ 167 h 384"/>
                  <a:gd name="T58" fmla="*/ 276 w 493"/>
                  <a:gd name="T59" fmla="*/ 230 h 384"/>
                  <a:gd name="T60" fmla="*/ 254 w 493"/>
                  <a:gd name="T61" fmla="*/ 245 h 384"/>
                  <a:gd name="T62" fmla="*/ 205 w 493"/>
                  <a:gd name="T63" fmla="*/ 175 h 384"/>
                  <a:gd name="T64" fmla="*/ 268 w 493"/>
                  <a:gd name="T65" fmla="*/ 205 h 384"/>
                  <a:gd name="T66" fmla="*/ 264 w 493"/>
                  <a:gd name="T67" fmla="*/ 136 h 384"/>
                  <a:gd name="T68" fmla="*/ 396 w 493"/>
                  <a:gd name="T69" fmla="*/ 149 h 384"/>
                  <a:gd name="T70" fmla="*/ 367 w 493"/>
                  <a:gd name="T71" fmla="*/ 147 h 384"/>
                  <a:gd name="T72" fmla="*/ 342 w 493"/>
                  <a:gd name="T73" fmla="*/ 185 h 384"/>
                  <a:gd name="T74" fmla="*/ 308 w 493"/>
                  <a:gd name="T75" fmla="*/ 106 h 384"/>
                  <a:gd name="T76" fmla="*/ 396 w 493"/>
                  <a:gd name="T77" fmla="*/ 149 h 384"/>
                  <a:gd name="T78" fmla="*/ 328 w 493"/>
                  <a:gd name="T79" fmla="*/ 120 h 384"/>
                  <a:gd name="T80" fmla="*/ 353 w 493"/>
                  <a:gd name="T81" fmla="*/ 138 h 384"/>
                  <a:gd name="T82" fmla="*/ 438 w 493"/>
                  <a:gd name="T83" fmla="*/ 121 h 384"/>
                  <a:gd name="T84" fmla="*/ 401 w 493"/>
                  <a:gd name="T85" fmla="*/ 102 h 384"/>
                  <a:gd name="T86" fmla="*/ 408 w 493"/>
                  <a:gd name="T87" fmla="*/ 141 h 384"/>
                  <a:gd name="T88" fmla="*/ 374 w 493"/>
                  <a:gd name="T89" fmla="*/ 61 h 384"/>
                  <a:gd name="T90" fmla="*/ 405 w 493"/>
                  <a:gd name="T91" fmla="*/ 54 h 384"/>
                  <a:gd name="T92" fmla="*/ 415 w 493"/>
                  <a:gd name="T93" fmla="*/ 91 h 384"/>
                  <a:gd name="T94" fmla="*/ 403 w 493"/>
                  <a:gd name="T95" fmla="*/ 72 h 384"/>
                  <a:gd name="T96" fmla="*/ 386 w 493"/>
                  <a:gd name="T97" fmla="*/ 72 h 384"/>
                  <a:gd name="T98" fmla="*/ 392 w 493"/>
                  <a:gd name="T99" fmla="*/ 89 h 384"/>
                  <a:gd name="T100" fmla="*/ 403 w 493"/>
                  <a:gd name="T101" fmla="*/ 80 h 384"/>
                  <a:gd name="T102" fmla="*/ 466 w 493"/>
                  <a:gd name="T103" fmla="*/ 0 h 384"/>
                  <a:gd name="T104" fmla="*/ 493 w 493"/>
                  <a:gd name="T105" fmla="*/ 84 h 384"/>
                  <a:gd name="T106" fmla="*/ 459 w 493"/>
                  <a:gd name="T107" fmla="*/ 62 h 384"/>
                  <a:gd name="T108" fmla="*/ 425 w 493"/>
                  <a:gd name="T109" fmla="*/ 27 h 384"/>
                  <a:gd name="T110" fmla="*/ 452 w 493"/>
                  <a:gd name="T111" fmla="*/ 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84">
                    <a:moveTo>
                      <a:pt x="70" y="343"/>
                    </a:moveTo>
                    <a:cubicBezTo>
                      <a:pt x="74" y="349"/>
                      <a:pt x="75" y="355"/>
                      <a:pt x="73" y="362"/>
                    </a:cubicBezTo>
                    <a:cubicBezTo>
                      <a:pt x="72" y="368"/>
                      <a:pt x="68" y="373"/>
                      <a:pt x="62" y="377"/>
                    </a:cubicBezTo>
                    <a:cubicBezTo>
                      <a:pt x="52" y="384"/>
                      <a:pt x="41" y="384"/>
                      <a:pt x="29" y="377"/>
                    </a:cubicBezTo>
                    <a:cubicBezTo>
                      <a:pt x="36" y="363"/>
                      <a:pt x="36" y="363"/>
                      <a:pt x="36" y="363"/>
                    </a:cubicBezTo>
                    <a:cubicBezTo>
                      <a:pt x="43" y="367"/>
                      <a:pt x="49" y="367"/>
                      <a:pt x="53" y="364"/>
                    </a:cubicBezTo>
                    <a:cubicBezTo>
                      <a:pt x="56" y="363"/>
                      <a:pt x="57" y="361"/>
                      <a:pt x="58" y="359"/>
                    </a:cubicBezTo>
                    <a:cubicBezTo>
                      <a:pt x="59" y="356"/>
                      <a:pt x="58" y="354"/>
                      <a:pt x="57" y="352"/>
                    </a:cubicBezTo>
                    <a:cubicBezTo>
                      <a:pt x="56" y="350"/>
                      <a:pt x="53" y="349"/>
                      <a:pt x="49" y="348"/>
                    </a:cubicBezTo>
                    <a:cubicBezTo>
                      <a:pt x="47" y="347"/>
                      <a:pt x="44" y="347"/>
                      <a:pt x="39" y="346"/>
                    </a:cubicBezTo>
                    <a:cubicBezTo>
                      <a:pt x="30" y="346"/>
                      <a:pt x="24" y="345"/>
                      <a:pt x="20" y="344"/>
                    </a:cubicBezTo>
                    <a:cubicBezTo>
                      <a:pt x="13" y="342"/>
                      <a:pt x="8" y="339"/>
                      <a:pt x="5" y="334"/>
                    </a:cubicBezTo>
                    <a:cubicBezTo>
                      <a:pt x="1" y="329"/>
                      <a:pt x="0" y="323"/>
                      <a:pt x="2" y="317"/>
                    </a:cubicBezTo>
                    <a:cubicBezTo>
                      <a:pt x="3" y="311"/>
                      <a:pt x="7" y="307"/>
                      <a:pt x="12" y="303"/>
                    </a:cubicBezTo>
                    <a:cubicBezTo>
                      <a:pt x="19" y="299"/>
                      <a:pt x="28" y="298"/>
                      <a:pt x="40" y="301"/>
                    </a:cubicBezTo>
                    <a:cubicBezTo>
                      <a:pt x="36" y="316"/>
                      <a:pt x="36" y="316"/>
                      <a:pt x="36" y="316"/>
                    </a:cubicBezTo>
                    <a:cubicBezTo>
                      <a:pt x="29" y="314"/>
                      <a:pt x="24" y="314"/>
                      <a:pt x="20" y="316"/>
                    </a:cubicBezTo>
                    <a:cubicBezTo>
                      <a:pt x="19" y="317"/>
                      <a:pt x="18" y="318"/>
                      <a:pt x="17" y="320"/>
                    </a:cubicBezTo>
                    <a:cubicBezTo>
                      <a:pt x="16" y="322"/>
                      <a:pt x="17" y="323"/>
                      <a:pt x="17" y="325"/>
                    </a:cubicBezTo>
                    <a:cubicBezTo>
                      <a:pt x="18" y="326"/>
                      <a:pt x="19" y="327"/>
                      <a:pt x="21" y="327"/>
                    </a:cubicBezTo>
                    <a:cubicBezTo>
                      <a:pt x="23" y="328"/>
                      <a:pt x="28" y="329"/>
                      <a:pt x="37" y="330"/>
                    </a:cubicBezTo>
                    <a:cubicBezTo>
                      <a:pt x="45" y="331"/>
                      <a:pt x="50" y="331"/>
                      <a:pt x="52" y="332"/>
                    </a:cubicBezTo>
                    <a:cubicBezTo>
                      <a:pt x="60" y="333"/>
                      <a:pt x="66" y="337"/>
                      <a:pt x="70" y="343"/>
                    </a:cubicBezTo>
                    <a:close/>
                    <a:moveTo>
                      <a:pt x="123" y="292"/>
                    </a:moveTo>
                    <a:cubicBezTo>
                      <a:pt x="127" y="298"/>
                      <a:pt x="129" y="302"/>
                      <a:pt x="131" y="304"/>
                    </a:cubicBezTo>
                    <a:cubicBezTo>
                      <a:pt x="133" y="309"/>
                      <a:pt x="133" y="314"/>
                      <a:pt x="133" y="318"/>
                    </a:cubicBezTo>
                    <a:cubicBezTo>
                      <a:pt x="132" y="326"/>
                      <a:pt x="127" y="333"/>
                      <a:pt x="120" y="338"/>
                    </a:cubicBezTo>
                    <a:cubicBezTo>
                      <a:pt x="115" y="341"/>
                      <a:pt x="110" y="343"/>
                      <a:pt x="105" y="344"/>
                    </a:cubicBezTo>
                    <a:cubicBezTo>
                      <a:pt x="99" y="344"/>
                      <a:pt x="94" y="343"/>
                      <a:pt x="90" y="340"/>
                    </a:cubicBezTo>
                    <a:cubicBezTo>
                      <a:pt x="86" y="338"/>
                      <a:pt x="81" y="332"/>
                      <a:pt x="75" y="324"/>
                    </a:cubicBezTo>
                    <a:cubicBezTo>
                      <a:pt x="47" y="282"/>
                      <a:pt x="47" y="282"/>
                      <a:pt x="47" y="282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91" y="319"/>
                      <a:pt x="91" y="319"/>
                      <a:pt x="91" y="319"/>
                    </a:cubicBezTo>
                    <a:cubicBezTo>
                      <a:pt x="93" y="322"/>
                      <a:pt x="95" y="324"/>
                      <a:pt x="96" y="325"/>
                    </a:cubicBezTo>
                    <a:cubicBezTo>
                      <a:pt x="99" y="327"/>
                      <a:pt x="101" y="328"/>
                      <a:pt x="104" y="328"/>
                    </a:cubicBezTo>
                    <a:cubicBezTo>
                      <a:pt x="106" y="328"/>
                      <a:pt x="108" y="327"/>
                      <a:pt x="111" y="325"/>
                    </a:cubicBezTo>
                    <a:cubicBezTo>
                      <a:pt x="116" y="322"/>
                      <a:pt x="118" y="318"/>
                      <a:pt x="116" y="313"/>
                    </a:cubicBezTo>
                    <a:cubicBezTo>
                      <a:pt x="116" y="311"/>
                      <a:pt x="114" y="308"/>
                      <a:pt x="111" y="303"/>
                    </a:cubicBezTo>
                    <a:cubicBezTo>
                      <a:pt x="81" y="259"/>
                      <a:pt x="81" y="259"/>
                      <a:pt x="81" y="259"/>
                    </a:cubicBezTo>
                    <a:cubicBezTo>
                      <a:pt x="95" y="250"/>
                      <a:pt x="95" y="250"/>
                      <a:pt x="95" y="250"/>
                    </a:cubicBezTo>
                    <a:lnTo>
                      <a:pt x="123" y="292"/>
                    </a:lnTo>
                    <a:close/>
                    <a:moveTo>
                      <a:pt x="235" y="258"/>
                    </a:moveTo>
                    <a:cubicBezTo>
                      <a:pt x="222" y="266"/>
                      <a:pt x="222" y="266"/>
                      <a:pt x="222" y="266"/>
                    </a:cubicBezTo>
                    <a:cubicBezTo>
                      <a:pt x="185" y="227"/>
                      <a:pt x="185" y="227"/>
                      <a:pt x="185" y="227"/>
                    </a:cubicBezTo>
                    <a:cubicBezTo>
                      <a:pt x="200" y="281"/>
                      <a:pt x="200" y="281"/>
                      <a:pt x="200" y="281"/>
                    </a:cubicBezTo>
                    <a:cubicBezTo>
                      <a:pt x="188" y="289"/>
                      <a:pt x="188" y="289"/>
                      <a:pt x="188" y="289"/>
                    </a:cubicBezTo>
                    <a:cubicBezTo>
                      <a:pt x="143" y="255"/>
                      <a:pt x="143" y="255"/>
                      <a:pt x="143" y="255"/>
                    </a:cubicBezTo>
                    <a:cubicBezTo>
                      <a:pt x="166" y="305"/>
                      <a:pt x="166" y="305"/>
                      <a:pt x="166" y="305"/>
                    </a:cubicBezTo>
                    <a:cubicBezTo>
                      <a:pt x="152" y="313"/>
                      <a:pt x="152" y="313"/>
                      <a:pt x="152" y="313"/>
                    </a:cubicBezTo>
                    <a:cubicBezTo>
                      <a:pt x="117" y="235"/>
                      <a:pt x="117" y="235"/>
                      <a:pt x="117" y="235"/>
                    </a:cubicBezTo>
                    <a:cubicBezTo>
                      <a:pt x="130" y="226"/>
                      <a:pt x="130" y="226"/>
                      <a:pt x="130" y="226"/>
                    </a:cubicBezTo>
                    <a:cubicBezTo>
                      <a:pt x="180" y="264"/>
                      <a:pt x="180" y="264"/>
                      <a:pt x="180" y="264"/>
                    </a:cubicBezTo>
                    <a:cubicBezTo>
                      <a:pt x="163" y="204"/>
                      <a:pt x="163" y="204"/>
                      <a:pt x="163" y="204"/>
                    </a:cubicBezTo>
                    <a:cubicBezTo>
                      <a:pt x="176" y="195"/>
                      <a:pt x="176" y="195"/>
                      <a:pt x="176" y="195"/>
                    </a:cubicBezTo>
                    <a:lnTo>
                      <a:pt x="235" y="258"/>
                    </a:lnTo>
                    <a:close/>
                    <a:moveTo>
                      <a:pt x="324" y="198"/>
                    </a:moveTo>
                    <a:cubicBezTo>
                      <a:pt x="311" y="207"/>
                      <a:pt x="311" y="207"/>
                      <a:pt x="311" y="207"/>
                    </a:cubicBezTo>
                    <a:cubicBezTo>
                      <a:pt x="273" y="167"/>
                      <a:pt x="273" y="167"/>
                      <a:pt x="273" y="167"/>
                    </a:cubicBezTo>
                    <a:cubicBezTo>
                      <a:pt x="288" y="222"/>
                      <a:pt x="288" y="222"/>
                      <a:pt x="288" y="222"/>
                    </a:cubicBezTo>
                    <a:cubicBezTo>
                      <a:pt x="276" y="230"/>
                      <a:pt x="276" y="230"/>
                      <a:pt x="276" y="230"/>
                    </a:cubicBezTo>
                    <a:cubicBezTo>
                      <a:pt x="231" y="195"/>
                      <a:pt x="231" y="195"/>
                      <a:pt x="231" y="195"/>
                    </a:cubicBezTo>
                    <a:cubicBezTo>
                      <a:pt x="254" y="245"/>
                      <a:pt x="254" y="245"/>
                      <a:pt x="254" y="245"/>
                    </a:cubicBezTo>
                    <a:cubicBezTo>
                      <a:pt x="241" y="254"/>
                      <a:pt x="241" y="254"/>
                      <a:pt x="241" y="254"/>
                    </a:cubicBezTo>
                    <a:cubicBezTo>
                      <a:pt x="205" y="175"/>
                      <a:pt x="205" y="175"/>
                      <a:pt x="205" y="175"/>
                    </a:cubicBezTo>
                    <a:cubicBezTo>
                      <a:pt x="218" y="166"/>
                      <a:pt x="218" y="166"/>
                      <a:pt x="218" y="166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51" y="144"/>
                      <a:pt x="251" y="144"/>
                      <a:pt x="251" y="144"/>
                    </a:cubicBezTo>
                    <a:cubicBezTo>
                      <a:pt x="264" y="136"/>
                      <a:pt x="264" y="136"/>
                      <a:pt x="264" y="136"/>
                    </a:cubicBezTo>
                    <a:lnTo>
                      <a:pt x="324" y="198"/>
                    </a:lnTo>
                    <a:close/>
                    <a:moveTo>
                      <a:pt x="396" y="149"/>
                    </a:moveTo>
                    <a:cubicBezTo>
                      <a:pt x="382" y="158"/>
                      <a:pt x="382" y="158"/>
                      <a:pt x="382" y="158"/>
                    </a:cubicBezTo>
                    <a:cubicBezTo>
                      <a:pt x="367" y="147"/>
                      <a:pt x="367" y="147"/>
                      <a:pt x="367" y="147"/>
                    </a:cubicBezTo>
                    <a:cubicBezTo>
                      <a:pt x="338" y="167"/>
                      <a:pt x="338" y="167"/>
                      <a:pt x="338" y="167"/>
                    </a:cubicBezTo>
                    <a:cubicBezTo>
                      <a:pt x="342" y="185"/>
                      <a:pt x="342" y="185"/>
                      <a:pt x="342" y="185"/>
                    </a:cubicBezTo>
                    <a:cubicBezTo>
                      <a:pt x="329" y="195"/>
                      <a:pt x="329" y="195"/>
                      <a:pt x="329" y="195"/>
                    </a:cubicBezTo>
                    <a:cubicBezTo>
                      <a:pt x="308" y="106"/>
                      <a:pt x="308" y="106"/>
                      <a:pt x="308" y="106"/>
                    </a:cubicBezTo>
                    <a:cubicBezTo>
                      <a:pt x="322" y="97"/>
                      <a:pt x="322" y="97"/>
                      <a:pt x="322" y="97"/>
                    </a:cubicBezTo>
                    <a:lnTo>
                      <a:pt x="396" y="149"/>
                    </a:lnTo>
                    <a:close/>
                    <a:moveTo>
                      <a:pt x="353" y="138"/>
                    </a:moveTo>
                    <a:cubicBezTo>
                      <a:pt x="328" y="120"/>
                      <a:pt x="328" y="120"/>
                      <a:pt x="328" y="120"/>
                    </a:cubicBezTo>
                    <a:cubicBezTo>
                      <a:pt x="335" y="150"/>
                      <a:pt x="335" y="150"/>
                      <a:pt x="335" y="150"/>
                    </a:cubicBezTo>
                    <a:lnTo>
                      <a:pt x="353" y="138"/>
                    </a:lnTo>
                    <a:close/>
                    <a:moveTo>
                      <a:pt x="453" y="111"/>
                    </a:moveTo>
                    <a:cubicBezTo>
                      <a:pt x="438" y="121"/>
                      <a:pt x="438" y="121"/>
                      <a:pt x="438" y="121"/>
                    </a:cubicBezTo>
                    <a:cubicBezTo>
                      <a:pt x="402" y="102"/>
                      <a:pt x="402" y="102"/>
                      <a:pt x="402" y="102"/>
                    </a:cubicBezTo>
                    <a:cubicBezTo>
                      <a:pt x="401" y="102"/>
                      <a:pt x="401" y="102"/>
                      <a:pt x="401" y="102"/>
                    </a:cubicBezTo>
                    <a:cubicBezTo>
                      <a:pt x="421" y="132"/>
                      <a:pt x="421" y="132"/>
                      <a:pt x="421" y="132"/>
                    </a:cubicBezTo>
                    <a:cubicBezTo>
                      <a:pt x="408" y="141"/>
                      <a:pt x="408" y="141"/>
                      <a:pt x="408" y="141"/>
                    </a:cubicBezTo>
                    <a:cubicBezTo>
                      <a:pt x="360" y="71"/>
                      <a:pt x="360" y="71"/>
                      <a:pt x="360" y="71"/>
                    </a:cubicBezTo>
                    <a:cubicBezTo>
                      <a:pt x="374" y="61"/>
                      <a:pt x="374" y="61"/>
                      <a:pt x="374" y="61"/>
                    </a:cubicBezTo>
                    <a:cubicBezTo>
                      <a:pt x="381" y="57"/>
                      <a:pt x="385" y="54"/>
                      <a:pt x="389" y="53"/>
                    </a:cubicBezTo>
                    <a:cubicBezTo>
                      <a:pt x="395" y="51"/>
                      <a:pt x="400" y="51"/>
                      <a:pt x="405" y="54"/>
                    </a:cubicBezTo>
                    <a:cubicBezTo>
                      <a:pt x="409" y="56"/>
                      <a:pt x="413" y="59"/>
                      <a:pt x="416" y="63"/>
                    </a:cubicBezTo>
                    <a:cubicBezTo>
                      <a:pt x="422" y="72"/>
                      <a:pt x="422" y="82"/>
                      <a:pt x="415" y="91"/>
                    </a:cubicBezTo>
                    <a:lnTo>
                      <a:pt x="453" y="111"/>
                    </a:lnTo>
                    <a:close/>
                    <a:moveTo>
                      <a:pt x="403" y="72"/>
                    </a:moveTo>
                    <a:cubicBezTo>
                      <a:pt x="400" y="68"/>
                      <a:pt x="398" y="67"/>
                      <a:pt x="394" y="68"/>
                    </a:cubicBezTo>
                    <a:cubicBezTo>
                      <a:pt x="392" y="69"/>
                      <a:pt x="390" y="70"/>
                      <a:pt x="386" y="72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92" y="89"/>
                      <a:pt x="392" y="89"/>
                      <a:pt x="392" y="89"/>
                    </a:cubicBezTo>
                    <a:cubicBezTo>
                      <a:pt x="396" y="87"/>
                      <a:pt x="396" y="87"/>
                      <a:pt x="396" y="87"/>
                    </a:cubicBezTo>
                    <a:cubicBezTo>
                      <a:pt x="400" y="84"/>
                      <a:pt x="402" y="82"/>
                      <a:pt x="403" y="80"/>
                    </a:cubicBezTo>
                    <a:cubicBezTo>
                      <a:pt x="405" y="78"/>
                      <a:pt x="405" y="75"/>
                      <a:pt x="403" y="72"/>
                    </a:cubicBezTo>
                    <a:close/>
                    <a:moveTo>
                      <a:pt x="466" y="0"/>
                    </a:moveTo>
                    <a:cubicBezTo>
                      <a:pt x="472" y="53"/>
                      <a:pt x="472" y="53"/>
                      <a:pt x="472" y="53"/>
                    </a:cubicBezTo>
                    <a:cubicBezTo>
                      <a:pt x="493" y="84"/>
                      <a:pt x="493" y="84"/>
                      <a:pt x="493" y="84"/>
                    </a:cubicBezTo>
                    <a:cubicBezTo>
                      <a:pt x="479" y="93"/>
                      <a:pt x="479" y="93"/>
                      <a:pt x="479" y="93"/>
                    </a:cubicBezTo>
                    <a:cubicBezTo>
                      <a:pt x="459" y="62"/>
                      <a:pt x="459" y="62"/>
                      <a:pt x="459" y="62"/>
                    </a:cubicBezTo>
                    <a:cubicBezTo>
                      <a:pt x="411" y="36"/>
                      <a:pt x="411" y="36"/>
                      <a:pt x="411" y="36"/>
                    </a:cubicBezTo>
                    <a:cubicBezTo>
                      <a:pt x="425" y="27"/>
                      <a:pt x="425" y="27"/>
                      <a:pt x="425" y="27"/>
                    </a:cubicBezTo>
                    <a:cubicBezTo>
                      <a:pt x="456" y="43"/>
                      <a:pt x="456" y="43"/>
                      <a:pt x="456" y="43"/>
                    </a:cubicBezTo>
                    <a:cubicBezTo>
                      <a:pt x="452" y="9"/>
                      <a:pt x="452" y="9"/>
                      <a:pt x="452" y="9"/>
                    </a:cubicBez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01"/>
              <p:cNvSpPr>
                <a:spLocks noEditPoints="1"/>
              </p:cNvSpPr>
              <p:nvPr/>
            </p:nvSpPr>
            <p:spPr bwMode="auto">
              <a:xfrm>
                <a:off x="3435" y="2293"/>
                <a:ext cx="229" cy="171"/>
              </a:xfrm>
              <a:custGeom>
                <a:avLst/>
                <a:gdLst>
                  <a:gd name="T0" fmla="*/ 70 w 254"/>
                  <a:gd name="T1" fmla="*/ 148 h 189"/>
                  <a:gd name="T2" fmla="*/ 73 w 254"/>
                  <a:gd name="T3" fmla="*/ 167 h 189"/>
                  <a:gd name="T4" fmla="*/ 62 w 254"/>
                  <a:gd name="T5" fmla="*/ 182 h 189"/>
                  <a:gd name="T6" fmla="*/ 29 w 254"/>
                  <a:gd name="T7" fmla="*/ 182 h 189"/>
                  <a:gd name="T8" fmla="*/ 36 w 254"/>
                  <a:gd name="T9" fmla="*/ 168 h 189"/>
                  <a:gd name="T10" fmla="*/ 53 w 254"/>
                  <a:gd name="T11" fmla="*/ 169 h 189"/>
                  <a:gd name="T12" fmla="*/ 58 w 254"/>
                  <a:gd name="T13" fmla="*/ 164 h 189"/>
                  <a:gd name="T14" fmla="*/ 57 w 254"/>
                  <a:gd name="T15" fmla="*/ 157 h 189"/>
                  <a:gd name="T16" fmla="*/ 49 w 254"/>
                  <a:gd name="T17" fmla="*/ 153 h 189"/>
                  <a:gd name="T18" fmla="*/ 39 w 254"/>
                  <a:gd name="T19" fmla="*/ 151 h 189"/>
                  <a:gd name="T20" fmla="*/ 20 w 254"/>
                  <a:gd name="T21" fmla="*/ 149 h 189"/>
                  <a:gd name="T22" fmla="*/ 5 w 254"/>
                  <a:gd name="T23" fmla="*/ 139 h 189"/>
                  <a:gd name="T24" fmla="*/ 2 w 254"/>
                  <a:gd name="T25" fmla="*/ 122 h 189"/>
                  <a:gd name="T26" fmla="*/ 12 w 254"/>
                  <a:gd name="T27" fmla="*/ 108 h 189"/>
                  <a:gd name="T28" fmla="*/ 40 w 254"/>
                  <a:gd name="T29" fmla="*/ 106 h 189"/>
                  <a:gd name="T30" fmla="*/ 36 w 254"/>
                  <a:gd name="T31" fmla="*/ 121 h 189"/>
                  <a:gd name="T32" fmla="*/ 20 w 254"/>
                  <a:gd name="T33" fmla="*/ 121 h 189"/>
                  <a:gd name="T34" fmla="*/ 17 w 254"/>
                  <a:gd name="T35" fmla="*/ 125 h 189"/>
                  <a:gd name="T36" fmla="*/ 17 w 254"/>
                  <a:gd name="T37" fmla="*/ 130 h 189"/>
                  <a:gd name="T38" fmla="*/ 21 w 254"/>
                  <a:gd name="T39" fmla="*/ 132 h 189"/>
                  <a:gd name="T40" fmla="*/ 37 w 254"/>
                  <a:gd name="T41" fmla="*/ 135 h 189"/>
                  <a:gd name="T42" fmla="*/ 52 w 254"/>
                  <a:gd name="T43" fmla="*/ 137 h 189"/>
                  <a:gd name="T44" fmla="*/ 70 w 254"/>
                  <a:gd name="T45" fmla="*/ 148 h 189"/>
                  <a:gd name="T46" fmla="*/ 226 w 254"/>
                  <a:gd name="T47" fmla="*/ 25 h 189"/>
                  <a:gd name="T48" fmla="*/ 249 w 254"/>
                  <a:gd name="T49" fmla="*/ 39 h 189"/>
                  <a:gd name="T50" fmla="*/ 254 w 254"/>
                  <a:gd name="T51" fmla="*/ 50 h 189"/>
                  <a:gd name="T52" fmla="*/ 241 w 254"/>
                  <a:gd name="T53" fmla="*/ 59 h 189"/>
                  <a:gd name="T54" fmla="*/ 226 w 254"/>
                  <a:gd name="T55" fmla="*/ 25 h 189"/>
                  <a:gd name="T56" fmla="*/ 123 w 254"/>
                  <a:gd name="T57" fmla="*/ 97 h 189"/>
                  <a:gd name="T58" fmla="*/ 131 w 254"/>
                  <a:gd name="T59" fmla="*/ 109 h 189"/>
                  <a:gd name="T60" fmla="*/ 133 w 254"/>
                  <a:gd name="T61" fmla="*/ 123 h 189"/>
                  <a:gd name="T62" fmla="*/ 120 w 254"/>
                  <a:gd name="T63" fmla="*/ 143 h 189"/>
                  <a:gd name="T64" fmla="*/ 105 w 254"/>
                  <a:gd name="T65" fmla="*/ 149 h 189"/>
                  <a:gd name="T66" fmla="*/ 90 w 254"/>
                  <a:gd name="T67" fmla="*/ 145 h 189"/>
                  <a:gd name="T68" fmla="*/ 75 w 254"/>
                  <a:gd name="T69" fmla="*/ 129 h 189"/>
                  <a:gd name="T70" fmla="*/ 47 w 254"/>
                  <a:gd name="T71" fmla="*/ 87 h 189"/>
                  <a:gd name="T72" fmla="*/ 60 w 254"/>
                  <a:gd name="T73" fmla="*/ 78 h 189"/>
                  <a:gd name="T74" fmla="*/ 91 w 254"/>
                  <a:gd name="T75" fmla="*/ 124 h 189"/>
                  <a:gd name="T76" fmla="*/ 96 w 254"/>
                  <a:gd name="T77" fmla="*/ 130 h 189"/>
                  <a:gd name="T78" fmla="*/ 104 w 254"/>
                  <a:gd name="T79" fmla="*/ 133 h 189"/>
                  <a:gd name="T80" fmla="*/ 111 w 254"/>
                  <a:gd name="T81" fmla="*/ 130 h 189"/>
                  <a:gd name="T82" fmla="*/ 116 w 254"/>
                  <a:gd name="T83" fmla="*/ 118 h 189"/>
                  <a:gd name="T84" fmla="*/ 111 w 254"/>
                  <a:gd name="T85" fmla="*/ 108 h 189"/>
                  <a:gd name="T86" fmla="*/ 81 w 254"/>
                  <a:gd name="T87" fmla="*/ 64 h 189"/>
                  <a:gd name="T88" fmla="*/ 95 w 254"/>
                  <a:gd name="T89" fmla="*/ 55 h 189"/>
                  <a:gd name="T90" fmla="*/ 123 w 254"/>
                  <a:gd name="T91" fmla="*/ 97 h 189"/>
                  <a:gd name="T92" fmla="*/ 235 w 254"/>
                  <a:gd name="T93" fmla="*/ 63 h 189"/>
                  <a:gd name="T94" fmla="*/ 222 w 254"/>
                  <a:gd name="T95" fmla="*/ 71 h 189"/>
                  <a:gd name="T96" fmla="*/ 185 w 254"/>
                  <a:gd name="T97" fmla="*/ 32 h 189"/>
                  <a:gd name="T98" fmla="*/ 200 w 254"/>
                  <a:gd name="T99" fmla="*/ 86 h 189"/>
                  <a:gd name="T100" fmla="*/ 188 w 254"/>
                  <a:gd name="T101" fmla="*/ 94 h 189"/>
                  <a:gd name="T102" fmla="*/ 143 w 254"/>
                  <a:gd name="T103" fmla="*/ 60 h 189"/>
                  <a:gd name="T104" fmla="*/ 166 w 254"/>
                  <a:gd name="T105" fmla="*/ 110 h 189"/>
                  <a:gd name="T106" fmla="*/ 152 w 254"/>
                  <a:gd name="T107" fmla="*/ 118 h 189"/>
                  <a:gd name="T108" fmla="*/ 117 w 254"/>
                  <a:gd name="T109" fmla="*/ 40 h 189"/>
                  <a:gd name="T110" fmla="*/ 130 w 254"/>
                  <a:gd name="T111" fmla="*/ 31 h 189"/>
                  <a:gd name="T112" fmla="*/ 180 w 254"/>
                  <a:gd name="T113" fmla="*/ 69 h 189"/>
                  <a:gd name="T114" fmla="*/ 163 w 254"/>
                  <a:gd name="T115" fmla="*/ 9 h 189"/>
                  <a:gd name="T116" fmla="*/ 176 w 254"/>
                  <a:gd name="T117" fmla="*/ 0 h 189"/>
                  <a:gd name="T118" fmla="*/ 235 w 254"/>
                  <a:gd name="T119" fmla="*/ 6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4" h="189">
                    <a:moveTo>
                      <a:pt x="70" y="148"/>
                    </a:moveTo>
                    <a:cubicBezTo>
                      <a:pt x="74" y="154"/>
                      <a:pt x="75" y="160"/>
                      <a:pt x="73" y="167"/>
                    </a:cubicBezTo>
                    <a:cubicBezTo>
                      <a:pt x="72" y="173"/>
                      <a:pt x="68" y="178"/>
                      <a:pt x="62" y="182"/>
                    </a:cubicBezTo>
                    <a:cubicBezTo>
                      <a:pt x="52" y="189"/>
                      <a:pt x="41" y="189"/>
                      <a:pt x="29" y="182"/>
                    </a:cubicBezTo>
                    <a:cubicBezTo>
                      <a:pt x="36" y="168"/>
                      <a:pt x="36" y="168"/>
                      <a:pt x="36" y="168"/>
                    </a:cubicBezTo>
                    <a:cubicBezTo>
                      <a:pt x="43" y="172"/>
                      <a:pt x="49" y="172"/>
                      <a:pt x="53" y="169"/>
                    </a:cubicBezTo>
                    <a:cubicBezTo>
                      <a:pt x="56" y="168"/>
                      <a:pt x="57" y="166"/>
                      <a:pt x="58" y="164"/>
                    </a:cubicBezTo>
                    <a:cubicBezTo>
                      <a:pt x="59" y="161"/>
                      <a:pt x="58" y="159"/>
                      <a:pt x="57" y="157"/>
                    </a:cubicBezTo>
                    <a:cubicBezTo>
                      <a:pt x="56" y="155"/>
                      <a:pt x="53" y="154"/>
                      <a:pt x="49" y="153"/>
                    </a:cubicBezTo>
                    <a:cubicBezTo>
                      <a:pt x="47" y="152"/>
                      <a:pt x="44" y="152"/>
                      <a:pt x="39" y="151"/>
                    </a:cubicBezTo>
                    <a:cubicBezTo>
                      <a:pt x="30" y="151"/>
                      <a:pt x="24" y="150"/>
                      <a:pt x="20" y="149"/>
                    </a:cubicBezTo>
                    <a:cubicBezTo>
                      <a:pt x="13" y="147"/>
                      <a:pt x="8" y="144"/>
                      <a:pt x="5" y="139"/>
                    </a:cubicBezTo>
                    <a:cubicBezTo>
                      <a:pt x="1" y="134"/>
                      <a:pt x="0" y="128"/>
                      <a:pt x="2" y="122"/>
                    </a:cubicBezTo>
                    <a:cubicBezTo>
                      <a:pt x="3" y="116"/>
                      <a:pt x="7" y="112"/>
                      <a:pt x="12" y="108"/>
                    </a:cubicBezTo>
                    <a:cubicBezTo>
                      <a:pt x="19" y="104"/>
                      <a:pt x="28" y="103"/>
                      <a:pt x="40" y="106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29" y="119"/>
                      <a:pt x="24" y="119"/>
                      <a:pt x="20" y="121"/>
                    </a:cubicBezTo>
                    <a:cubicBezTo>
                      <a:pt x="19" y="122"/>
                      <a:pt x="18" y="123"/>
                      <a:pt x="17" y="125"/>
                    </a:cubicBezTo>
                    <a:cubicBezTo>
                      <a:pt x="16" y="127"/>
                      <a:pt x="17" y="128"/>
                      <a:pt x="17" y="130"/>
                    </a:cubicBezTo>
                    <a:cubicBezTo>
                      <a:pt x="18" y="131"/>
                      <a:pt x="19" y="132"/>
                      <a:pt x="21" y="132"/>
                    </a:cubicBezTo>
                    <a:cubicBezTo>
                      <a:pt x="23" y="133"/>
                      <a:pt x="28" y="134"/>
                      <a:pt x="37" y="135"/>
                    </a:cubicBezTo>
                    <a:cubicBezTo>
                      <a:pt x="45" y="136"/>
                      <a:pt x="50" y="136"/>
                      <a:pt x="52" y="137"/>
                    </a:cubicBezTo>
                    <a:cubicBezTo>
                      <a:pt x="60" y="138"/>
                      <a:pt x="66" y="142"/>
                      <a:pt x="70" y="148"/>
                    </a:cubicBezTo>
                    <a:close/>
                    <a:moveTo>
                      <a:pt x="226" y="25"/>
                    </a:moveTo>
                    <a:cubicBezTo>
                      <a:pt x="249" y="39"/>
                      <a:pt x="249" y="39"/>
                      <a:pt x="249" y="39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41" y="59"/>
                      <a:pt x="241" y="59"/>
                      <a:pt x="241" y="59"/>
                    </a:cubicBezTo>
                    <a:lnTo>
                      <a:pt x="226" y="25"/>
                    </a:lnTo>
                    <a:close/>
                    <a:moveTo>
                      <a:pt x="123" y="97"/>
                    </a:moveTo>
                    <a:cubicBezTo>
                      <a:pt x="127" y="103"/>
                      <a:pt x="129" y="107"/>
                      <a:pt x="131" y="109"/>
                    </a:cubicBezTo>
                    <a:cubicBezTo>
                      <a:pt x="133" y="114"/>
                      <a:pt x="133" y="119"/>
                      <a:pt x="133" y="123"/>
                    </a:cubicBezTo>
                    <a:cubicBezTo>
                      <a:pt x="132" y="131"/>
                      <a:pt x="127" y="138"/>
                      <a:pt x="120" y="143"/>
                    </a:cubicBezTo>
                    <a:cubicBezTo>
                      <a:pt x="115" y="146"/>
                      <a:pt x="110" y="148"/>
                      <a:pt x="105" y="149"/>
                    </a:cubicBezTo>
                    <a:cubicBezTo>
                      <a:pt x="99" y="149"/>
                      <a:pt x="94" y="148"/>
                      <a:pt x="90" y="145"/>
                    </a:cubicBezTo>
                    <a:cubicBezTo>
                      <a:pt x="86" y="143"/>
                      <a:pt x="81" y="137"/>
                      <a:pt x="75" y="129"/>
                    </a:cubicBezTo>
                    <a:cubicBezTo>
                      <a:pt x="47" y="87"/>
                      <a:pt x="47" y="87"/>
                      <a:pt x="47" y="87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3" y="127"/>
                      <a:pt x="95" y="129"/>
                      <a:pt x="96" y="130"/>
                    </a:cubicBezTo>
                    <a:cubicBezTo>
                      <a:pt x="99" y="132"/>
                      <a:pt x="101" y="133"/>
                      <a:pt x="104" y="133"/>
                    </a:cubicBezTo>
                    <a:cubicBezTo>
                      <a:pt x="106" y="133"/>
                      <a:pt x="108" y="132"/>
                      <a:pt x="111" y="130"/>
                    </a:cubicBezTo>
                    <a:cubicBezTo>
                      <a:pt x="116" y="127"/>
                      <a:pt x="118" y="123"/>
                      <a:pt x="116" y="118"/>
                    </a:cubicBezTo>
                    <a:cubicBezTo>
                      <a:pt x="116" y="116"/>
                      <a:pt x="114" y="113"/>
                      <a:pt x="111" y="108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95" y="55"/>
                      <a:pt x="95" y="55"/>
                      <a:pt x="95" y="55"/>
                    </a:cubicBezTo>
                    <a:lnTo>
                      <a:pt x="123" y="97"/>
                    </a:lnTo>
                    <a:close/>
                    <a:moveTo>
                      <a:pt x="235" y="63"/>
                    </a:moveTo>
                    <a:cubicBezTo>
                      <a:pt x="222" y="71"/>
                      <a:pt x="222" y="71"/>
                      <a:pt x="222" y="71"/>
                    </a:cubicBezTo>
                    <a:cubicBezTo>
                      <a:pt x="185" y="32"/>
                      <a:pt x="185" y="32"/>
                      <a:pt x="185" y="32"/>
                    </a:cubicBezTo>
                    <a:cubicBezTo>
                      <a:pt x="200" y="86"/>
                      <a:pt x="200" y="86"/>
                      <a:pt x="200" y="86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52" y="118"/>
                      <a:pt x="152" y="118"/>
                      <a:pt x="152" y="118"/>
                    </a:cubicBezTo>
                    <a:cubicBezTo>
                      <a:pt x="117" y="40"/>
                      <a:pt x="117" y="40"/>
                      <a:pt x="117" y="40"/>
                    </a:cubicBezTo>
                    <a:cubicBezTo>
                      <a:pt x="130" y="31"/>
                      <a:pt x="130" y="31"/>
                      <a:pt x="130" y="31"/>
                    </a:cubicBezTo>
                    <a:cubicBezTo>
                      <a:pt x="180" y="69"/>
                      <a:pt x="180" y="69"/>
                      <a:pt x="180" y="69"/>
                    </a:cubicBezTo>
                    <a:cubicBezTo>
                      <a:pt x="163" y="9"/>
                      <a:pt x="163" y="9"/>
                      <a:pt x="163" y="9"/>
                    </a:cubicBezTo>
                    <a:cubicBezTo>
                      <a:pt x="176" y="0"/>
                      <a:pt x="176" y="0"/>
                      <a:pt x="176" y="0"/>
                    </a:cubicBezTo>
                    <a:lnTo>
                      <a:pt x="235" y="63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02"/>
              <p:cNvSpPr/>
              <p:nvPr/>
            </p:nvSpPr>
            <p:spPr bwMode="auto">
              <a:xfrm>
                <a:off x="3407" y="1860"/>
                <a:ext cx="774" cy="526"/>
              </a:xfrm>
              <a:custGeom>
                <a:avLst/>
                <a:gdLst>
                  <a:gd name="T0" fmla="*/ 0 w 774"/>
                  <a:gd name="T1" fmla="*/ 520 h 526"/>
                  <a:gd name="T2" fmla="*/ 769 w 774"/>
                  <a:gd name="T3" fmla="*/ 0 h 526"/>
                  <a:gd name="T4" fmla="*/ 774 w 774"/>
                  <a:gd name="T5" fmla="*/ 6 h 526"/>
                  <a:gd name="T6" fmla="*/ 4 w 774"/>
                  <a:gd name="T7" fmla="*/ 526 h 526"/>
                  <a:gd name="T8" fmla="*/ 0 w 774"/>
                  <a:gd name="T9" fmla="*/ 52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526">
                    <a:moveTo>
                      <a:pt x="0" y="520"/>
                    </a:moveTo>
                    <a:lnTo>
                      <a:pt x="769" y="0"/>
                    </a:lnTo>
                    <a:lnTo>
                      <a:pt x="774" y="6"/>
                    </a:lnTo>
                    <a:lnTo>
                      <a:pt x="4" y="526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03"/>
              <p:cNvSpPr/>
              <p:nvPr/>
            </p:nvSpPr>
            <p:spPr bwMode="auto">
              <a:xfrm>
                <a:off x="3482" y="1972"/>
                <a:ext cx="773" cy="526"/>
              </a:xfrm>
              <a:custGeom>
                <a:avLst/>
                <a:gdLst>
                  <a:gd name="T0" fmla="*/ 0 w 773"/>
                  <a:gd name="T1" fmla="*/ 520 h 526"/>
                  <a:gd name="T2" fmla="*/ 769 w 773"/>
                  <a:gd name="T3" fmla="*/ 0 h 526"/>
                  <a:gd name="T4" fmla="*/ 773 w 773"/>
                  <a:gd name="T5" fmla="*/ 7 h 526"/>
                  <a:gd name="T6" fmla="*/ 4 w 773"/>
                  <a:gd name="T7" fmla="*/ 526 h 526"/>
                  <a:gd name="T8" fmla="*/ 0 w 773"/>
                  <a:gd name="T9" fmla="*/ 52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3" h="526">
                    <a:moveTo>
                      <a:pt x="0" y="520"/>
                    </a:moveTo>
                    <a:lnTo>
                      <a:pt x="769" y="0"/>
                    </a:lnTo>
                    <a:lnTo>
                      <a:pt x="773" y="7"/>
                    </a:lnTo>
                    <a:lnTo>
                      <a:pt x="4" y="526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04"/>
              <p:cNvSpPr>
                <a:spLocks noEditPoints="1"/>
              </p:cNvSpPr>
              <p:nvPr/>
            </p:nvSpPr>
            <p:spPr bwMode="auto">
              <a:xfrm>
                <a:off x="4016" y="1927"/>
                <a:ext cx="222" cy="163"/>
              </a:xfrm>
              <a:custGeom>
                <a:avLst/>
                <a:gdLst>
                  <a:gd name="T0" fmla="*/ 40 w 246"/>
                  <a:gd name="T1" fmla="*/ 168 h 181"/>
                  <a:gd name="T2" fmla="*/ 18 w 246"/>
                  <a:gd name="T3" fmla="*/ 178 h 181"/>
                  <a:gd name="T4" fmla="*/ 18 w 246"/>
                  <a:gd name="T5" fmla="*/ 174 h 181"/>
                  <a:gd name="T6" fmla="*/ 6 w 246"/>
                  <a:gd name="T7" fmla="*/ 176 h 181"/>
                  <a:gd name="T8" fmla="*/ 1 w 246"/>
                  <a:gd name="T9" fmla="*/ 172 h 181"/>
                  <a:gd name="T10" fmla="*/ 3 w 246"/>
                  <a:gd name="T11" fmla="*/ 135 h 181"/>
                  <a:gd name="T12" fmla="*/ 24 w 246"/>
                  <a:gd name="T13" fmla="*/ 155 h 181"/>
                  <a:gd name="T14" fmla="*/ 30 w 246"/>
                  <a:gd name="T15" fmla="*/ 152 h 181"/>
                  <a:gd name="T16" fmla="*/ 33 w 246"/>
                  <a:gd name="T17" fmla="*/ 158 h 181"/>
                  <a:gd name="T18" fmla="*/ 33 w 246"/>
                  <a:gd name="T19" fmla="*/ 164 h 181"/>
                  <a:gd name="T20" fmla="*/ 40 w 246"/>
                  <a:gd name="T21" fmla="*/ 166 h 181"/>
                  <a:gd name="T22" fmla="*/ 18 w 246"/>
                  <a:gd name="T23" fmla="*/ 160 h 181"/>
                  <a:gd name="T24" fmla="*/ 8 w 246"/>
                  <a:gd name="T25" fmla="*/ 144 h 181"/>
                  <a:gd name="T26" fmla="*/ 60 w 246"/>
                  <a:gd name="T27" fmla="*/ 155 h 181"/>
                  <a:gd name="T28" fmla="*/ 38 w 246"/>
                  <a:gd name="T29" fmla="*/ 139 h 181"/>
                  <a:gd name="T30" fmla="*/ 33 w 246"/>
                  <a:gd name="T31" fmla="*/ 114 h 181"/>
                  <a:gd name="T32" fmla="*/ 53 w 246"/>
                  <a:gd name="T33" fmla="*/ 129 h 181"/>
                  <a:gd name="T34" fmla="*/ 37 w 246"/>
                  <a:gd name="T35" fmla="*/ 121 h 181"/>
                  <a:gd name="T36" fmla="*/ 39 w 246"/>
                  <a:gd name="T37" fmla="*/ 132 h 181"/>
                  <a:gd name="T38" fmla="*/ 46 w 246"/>
                  <a:gd name="T39" fmla="*/ 122 h 181"/>
                  <a:gd name="T40" fmla="*/ 48 w 246"/>
                  <a:gd name="T41" fmla="*/ 137 h 181"/>
                  <a:gd name="T42" fmla="*/ 50 w 246"/>
                  <a:gd name="T43" fmla="*/ 151 h 181"/>
                  <a:gd name="T44" fmla="*/ 59 w 246"/>
                  <a:gd name="T45" fmla="*/ 139 h 181"/>
                  <a:gd name="T46" fmla="*/ 124 w 246"/>
                  <a:gd name="T47" fmla="*/ 111 h 181"/>
                  <a:gd name="T48" fmla="*/ 106 w 246"/>
                  <a:gd name="T49" fmla="*/ 123 h 181"/>
                  <a:gd name="T50" fmla="*/ 100 w 246"/>
                  <a:gd name="T51" fmla="*/ 108 h 181"/>
                  <a:gd name="T52" fmla="*/ 118 w 246"/>
                  <a:gd name="T53" fmla="*/ 97 h 181"/>
                  <a:gd name="T54" fmla="*/ 165 w 246"/>
                  <a:gd name="T55" fmla="*/ 63 h 181"/>
                  <a:gd name="T56" fmla="*/ 148 w 246"/>
                  <a:gd name="T57" fmla="*/ 84 h 181"/>
                  <a:gd name="T58" fmla="*/ 168 w 246"/>
                  <a:gd name="T59" fmla="*/ 73 h 181"/>
                  <a:gd name="T60" fmla="*/ 133 w 246"/>
                  <a:gd name="T61" fmla="*/ 84 h 181"/>
                  <a:gd name="T62" fmla="*/ 152 w 246"/>
                  <a:gd name="T63" fmla="*/ 54 h 181"/>
                  <a:gd name="T64" fmla="*/ 148 w 246"/>
                  <a:gd name="T65" fmla="*/ 62 h 181"/>
                  <a:gd name="T66" fmla="*/ 138 w 246"/>
                  <a:gd name="T67" fmla="*/ 75 h 181"/>
                  <a:gd name="T68" fmla="*/ 202 w 246"/>
                  <a:gd name="T69" fmla="*/ 40 h 181"/>
                  <a:gd name="T70" fmla="*/ 191 w 246"/>
                  <a:gd name="T71" fmla="*/ 58 h 181"/>
                  <a:gd name="T72" fmla="*/ 195 w 246"/>
                  <a:gd name="T73" fmla="*/ 64 h 181"/>
                  <a:gd name="T74" fmla="*/ 166 w 246"/>
                  <a:gd name="T75" fmla="*/ 45 h 181"/>
                  <a:gd name="T76" fmla="*/ 201 w 246"/>
                  <a:gd name="T77" fmla="*/ 39 h 181"/>
                  <a:gd name="T78" fmla="*/ 178 w 246"/>
                  <a:gd name="T79" fmla="*/ 39 h 181"/>
                  <a:gd name="T80" fmla="*/ 190 w 246"/>
                  <a:gd name="T81" fmla="*/ 39 h 181"/>
                  <a:gd name="T82" fmla="*/ 215 w 246"/>
                  <a:gd name="T83" fmla="*/ 30 h 181"/>
                  <a:gd name="T84" fmla="*/ 188 w 246"/>
                  <a:gd name="T85" fmla="*/ 7 h 181"/>
                  <a:gd name="T86" fmla="*/ 215 w 246"/>
                  <a:gd name="T87" fmla="*/ 6 h 181"/>
                  <a:gd name="T88" fmla="*/ 246 w 246"/>
                  <a:gd name="T89" fmla="*/ 2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6" h="181">
                    <a:moveTo>
                      <a:pt x="40" y="166"/>
                    </a:moveTo>
                    <a:cubicBezTo>
                      <a:pt x="40" y="166"/>
                      <a:pt x="40" y="167"/>
                      <a:pt x="41" y="167"/>
                    </a:cubicBezTo>
                    <a:cubicBezTo>
                      <a:pt x="40" y="168"/>
                      <a:pt x="40" y="168"/>
                      <a:pt x="40" y="168"/>
                    </a:cubicBezTo>
                    <a:cubicBezTo>
                      <a:pt x="22" y="180"/>
                      <a:pt x="22" y="180"/>
                      <a:pt x="22" y="180"/>
                    </a:cubicBezTo>
                    <a:cubicBezTo>
                      <a:pt x="21" y="181"/>
                      <a:pt x="20" y="181"/>
                      <a:pt x="19" y="179"/>
                    </a:cubicBezTo>
                    <a:cubicBezTo>
                      <a:pt x="18" y="179"/>
                      <a:pt x="18" y="179"/>
                      <a:pt x="18" y="178"/>
                    </a:cubicBezTo>
                    <a:cubicBezTo>
                      <a:pt x="18" y="178"/>
                      <a:pt x="17" y="177"/>
                      <a:pt x="17" y="177"/>
                    </a:cubicBezTo>
                    <a:cubicBezTo>
                      <a:pt x="17" y="176"/>
                      <a:pt x="16" y="176"/>
                      <a:pt x="17" y="175"/>
                    </a:cubicBezTo>
                    <a:cubicBezTo>
                      <a:pt x="17" y="175"/>
                      <a:pt x="17" y="175"/>
                      <a:pt x="18" y="174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2" y="165"/>
                      <a:pt x="22" y="165"/>
                      <a:pt x="22" y="165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5" y="177"/>
                      <a:pt x="4" y="177"/>
                      <a:pt x="2" y="175"/>
                    </a:cubicBezTo>
                    <a:cubicBezTo>
                      <a:pt x="2" y="175"/>
                      <a:pt x="2" y="174"/>
                      <a:pt x="2" y="174"/>
                    </a:cubicBezTo>
                    <a:cubicBezTo>
                      <a:pt x="1" y="173"/>
                      <a:pt x="1" y="172"/>
                      <a:pt x="1" y="172"/>
                    </a:cubicBezTo>
                    <a:cubicBezTo>
                      <a:pt x="0" y="171"/>
                      <a:pt x="0" y="170"/>
                      <a:pt x="0" y="169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6"/>
                      <a:pt x="2" y="135"/>
                      <a:pt x="3" y="13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8" y="132"/>
                      <a:pt x="8" y="132"/>
                      <a:pt x="9" y="133"/>
                    </a:cubicBezTo>
                    <a:cubicBezTo>
                      <a:pt x="24" y="155"/>
                      <a:pt x="24" y="155"/>
                      <a:pt x="24" y="155"/>
                    </a:cubicBezTo>
                    <a:cubicBezTo>
                      <a:pt x="25" y="155"/>
                      <a:pt x="26" y="154"/>
                      <a:pt x="26" y="154"/>
                    </a:cubicBezTo>
                    <a:cubicBezTo>
                      <a:pt x="27" y="153"/>
                      <a:pt x="28" y="153"/>
                      <a:pt x="28" y="153"/>
                    </a:cubicBezTo>
                    <a:cubicBezTo>
                      <a:pt x="29" y="152"/>
                      <a:pt x="30" y="152"/>
                      <a:pt x="30" y="152"/>
                    </a:cubicBezTo>
                    <a:cubicBezTo>
                      <a:pt x="31" y="153"/>
                      <a:pt x="32" y="154"/>
                      <a:pt x="33" y="156"/>
                    </a:cubicBezTo>
                    <a:cubicBezTo>
                      <a:pt x="34" y="156"/>
                      <a:pt x="34" y="156"/>
                      <a:pt x="34" y="156"/>
                    </a:cubicBezTo>
                    <a:cubicBezTo>
                      <a:pt x="34" y="157"/>
                      <a:pt x="33" y="157"/>
                      <a:pt x="33" y="158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31" y="165"/>
                      <a:pt x="31" y="165"/>
                      <a:pt x="31" y="165"/>
                    </a:cubicBezTo>
                    <a:cubicBezTo>
                      <a:pt x="32" y="165"/>
                      <a:pt x="32" y="164"/>
                      <a:pt x="33" y="164"/>
                    </a:cubicBezTo>
                    <a:cubicBezTo>
                      <a:pt x="34" y="163"/>
                      <a:pt x="34" y="163"/>
                      <a:pt x="35" y="163"/>
                    </a:cubicBezTo>
                    <a:cubicBezTo>
                      <a:pt x="36" y="162"/>
                      <a:pt x="37" y="162"/>
                      <a:pt x="37" y="162"/>
                    </a:cubicBezTo>
                    <a:cubicBezTo>
                      <a:pt x="38" y="162"/>
                      <a:pt x="39" y="164"/>
                      <a:pt x="40" y="166"/>
                    </a:cubicBezTo>
                    <a:close/>
                    <a:moveTo>
                      <a:pt x="8" y="144"/>
                    </a:moveTo>
                    <a:cubicBezTo>
                      <a:pt x="8" y="147"/>
                      <a:pt x="8" y="154"/>
                      <a:pt x="7" y="167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7" y="159"/>
                      <a:pt x="16" y="157"/>
                      <a:pt x="15" y="155"/>
                    </a:cubicBezTo>
                    <a:cubicBezTo>
                      <a:pt x="13" y="153"/>
                      <a:pt x="12" y="151"/>
                      <a:pt x="11" y="150"/>
                    </a:cubicBezTo>
                    <a:cubicBezTo>
                      <a:pt x="10" y="148"/>
                      <a:pt x="9" y="146"/>
                      <a:pt x="8" y="144"/>
                    </a:cubicBezTo>
                    <a:close/>
                    <a:moveTo>
                      <a:pt x="66" y="134"/>
                    </a:moveTo>
                    <a:cubicBezTo>
                      <a:pt x="69" y="138"/>
                      <a:pt x="69" y="142"/>
                      <a:pt x="68" y="146"/>
                    </a:cubicBezTo>
                    <a:cubicBezTo>
                      <a:pt x="67" y="149"/>
                      <a:pt x="64" y="153"/>
                      <a:pt x="60" y="155"/>
                    </a:cubicBezTo>
                    <a:cubicBezTo>
                      <a:pt x="56" y="158"/>
                      <a:pt x="52" y="159"/>
                      <a:pt x="48" y="159"/>
                    </a:cubicBezTo>
                    <a:cubicBezTo>
                      <a:pt x="44" y="159"/>
                      <a:pt x="40" y="157"/>
                      <a:pt x="38" y="153"/>
                    </a:cubicBezTo>
                    <a:cubicBezTo>
                      <a:pt x="35" y="148"/>
                      <a:pt x="35" y="144"/>
                      <a:pt x="38" y="139"/>
                    </a:cubicBezTo>
                    <a:cubicBezTo>
                      <a:pt x="33" y="139"/>
                      <a:pt x="30" y="137"/>
                      <a:pt x="27" y="133"/>
                    </a:cubicBezTo>
                    <a:cubicBezTo>
                      <a:pt x="25" y="130"/>
                      <a:pt x="24" y="126"/>
                      <a:pt x="26" y="123"/>
                    </a:cubicBezTo>
                    <a:cubicBezTo>
                      <a:pt x="27" y="120"/>
                      <a:pt x="30" y="117"/>
                      <a:pt x="33" y="114"/>
                    </a:cubicBezTo>
                    <a:cubicBezTo>
                      <a:pt x="37" y="112"/>
                      <a:pt x="40" y="111"/>
                      <a:pt x="43" y="111"/>
                    </a:cubicBezTo>
                    <a:cubicBezTo>
                      <a:pt x="47" y="112"/>
                      <a:pt x="50" y="113"/>
                      <a:pt x="52" y="117"/>
                    </a:cubicBezTo>
                    <a:cubicBezTo>
                      <a:pt x="54" y="120"/>
                      <a:pt x="55" y="124"/>
                      <a:pt x="53" y="129"/>
                    </a:cubicBezTo>
                    <a:cubicBezTo>
                      <a:pt x="59" y="128"/>
                      <a:pt x="63" y="129"/>
                      <a:pt x="66" y="134"/>
                    </a:cubicBezTo>
                    <a:close/>
                    <a:moveTo>
                      <a:pt x="46" y="122"/>
                    </a:moveTo>
                    <a:cubicBezTo>
                      <a:pt x="43" y="119"/>
                      <a:pt x="40" y="118"/>
                      <a:pt x="37" y="121"/>
                    </a:cubicBezTo>
                    <a:cubicBezTo>
                      <a:pt x="35" y="122"/>
                      <a:pt x="34" y="123"/>
                      <a:pt x="34" y="125"/>
                    </a:cubicBezTo>
                    <a:cubicBezTo>
                      <a:pt x="33" y="126"/>
                      <a:pt x="34" y="128"/>
                      <a:pt x="35" y="130"/>
                    </a:cubicBezTo>
                    <a:cubicBezTo>
                      <a:pt x="36" y="131"/>
                      <a:pt x="37" y="132"/>
                      <a:pt x="39" y="132"/>
                    </a:cubicBezTo>
                    <a:cubicBezTo>
                      <a:pt x="40" y="133"/>
                      <a:pt x="42" y="132"/>
                      <a:pt x="44" y="131"/>
                    </a:cubicBezTo>
                    <a:cubicBezTo>
                      <a:pt x="45" y="130"/>
                      <a:pt x="46" y="129"/>
                      <a:pt x="47" y="127"/>
                    </a:cubicBezTo>
                    <a:cubicBezTo>
                      <a:pt x="47" y="125"/>
                      <a:pt x="47" y="124"/>
                      <a:pt x="46" y="122"/>
                    </a:cubicBezTo>
                    <a:close/>
                    <a:moveTo>
                      <a:pt x="59" y="139"/>
                    </a:moveTo>
                    <a:cubicBezTo>
                      <a:pt x="57" y="137"/>
                      <a:pt x="56" y="136"/>
                      <a:pt x="54" y="135"/>
                    </a:cubicBezTo>
                    <a:cubicBezTo>
                      <a:pt x="52" y="135"/>
                      <a:pt x="50" y="136"/>
                      <a:pt x="48" y="137"/>
                    </a:cubicBezTo>
                    <a:cubicBezTo>
                      <a:pt x="46" y="138"/>
                      <a:pt x="45" y="140"/>
                      <a:pt x="44" y="142"/>
                    </a:cubicBezTo>
                    <a:cubicBezTo>
                      <a:pt x="44" y="144"/>
                      <a:pt x="44" y="146"/>
                      <a:pt x="45" y="148"/>
                    </a:cubicBezTo>
                    <a:cubicBezTo>
                      <a:pt x="46" y="150"/>
                      <a:pt x="48" y="151"/>
                      <a:pt x="50" y="151"/>
                    </a:cubicBezTo>
                    <a:cubicBezTo>
                      <a:pt x="52" y="151"/>
                      <a:pt x="54" y="151"/>
                      <a:pt x="56" y="149"/>
                    </a:cubicBezTo>
                    <a:cubicBezTo>
                      <a:pt x="58" y="148"/>
                      <a:pt x="59" y="146"/>
                      <a:pt x="60" y="144"/>
                    </a:cubicBezTo>
                    <a:cubicBezTo>
                      <a:pt x="60" y="142"/>
                      <a:pt x="60" y="141"/>
                      <a:pt x="59" y="139"/>
                    </a:cubicBezTo>
                    <a:close/>
                    <a:moveTo>
                      <a:pt x="120" y="71"/>
                    </a:move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06" y="123"/>
                      <a:pt x="106" y="123"/>
                      <a:pt x="106" y="123"/>
                    </a:cubicBezTo>
                    <a:cubicBezTo>
                      <a:pt x="75" y="100"/>
                      <a:pt x="75" y="100"/>
                      <a:pt x="75" y="100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5" y="87"/>
                      <a:pt x="95" y="87"/>
                      <a:pt x="95" y="87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18" y="97"/>
                      <a:pt x="118" y="97"/>
                      <a:pt x="118" y="97"/>
                    </a:cubicBezTo>
                    <a:cubicBezTo>
                      <a:pt x="112" y="76"/>
                      <a:pt x="112" y="76"/>
                      <a:pt x="112" y="76"/>
                    </a:cubicBezTo>
                    <a:lnTo>
                      <a:pt x="120" y="71"/>
                    </a:lnTo>
                    <a:close/>
                    <a:moveTo>
                      <a:pt x="165" y="63"/>
                    </a:moveTo>
                    <a:cubicBezTo>
                      <a:pt x="166" y="65"/>
                      <a:pt x="166" y="65"/>
                      <a:pt x="166" y="65"/>
                    </a:cubicBez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83"/>
                      <a:pt x="145" y="84"/>
                      <a:pt x="148" y="84"/>
                    </a:cubicBezTo>
                    <a:cubicBezTo>
                      <a:pt x="150" y="84"/>
                      <a:pt x="152" y="84"/>
                      <a:pt x="155" y="82"/>
                    </a:cubicBezTo>
                    <a:cubicBezTo>
                      <a:pt x="157" y="80"/>
                      <a:pt x="159" y="77"/>
                      <a:pt x="160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9"/>
                      <a:pt x="165" y="85"/>
                      <a:pt x="159" y="89"/>
                    </a:cubicBezTo>
                    <a:cubicBezTo>
                      <a:pt x="155" y="92"/>
                      <a:pt x="150" y="93"/>
                      <a:pt x="145" y="92"/>
                    </a:cubicBezTo>
                    <a:cubicBezTo>
                      <a:pt x="140" y="91"/>
                      <a:pt x="136" y="88"/>
                      <a:pt x="133" y="84"/>
                    </a:cubicBezTo>
                    <a:cubicBezTo>
                      <a:pt x="130" y="79"/>
                      <a:pt x="129" y="75"/>
                      <a:pt x="129" y="70"/>
                    </a:cubicBezTo>
                    <a:cubicBezTo>
                      <a:pt x="130" y="65"/>
                      <a:pt x="133" y="61"/>
                      <a:pt x="138" y="57"/>
                    </a:cubicBezTo>
                    <a:cubicBezTo>
                      <a:pt x="142" y="54"/>
                      <a:pt x="147" y="53"/>
                      <a:pt x="152" y="54"/>
                    </a:cubicBezTo>
                    <a:cubicBezTo>
                      <a:pt x="157" y="55"/>
                      <a:pt x="161" y="58"/>
                      <a:pt x="165" y="63"/>
                    </a:cubicBezTo>
                    <a:close/>
                    <a:moveTo>
                      <a:pt x="154" y="64"/>
                    </a:moveTo>
                    <a:cubicBezTo>
                      <a:pt x="152" y="62"/>
                      <a:pt x="150" y="62"/>
                      <a:pt x="148" y="62"/>
                    </a:cubicBezTo>
                    <a:cubicBezTo>
                      <a:pt x="146" y="62"/>
                      <a:pt x="144" y="62"/>
                      <a:pt x="142" y="64"/>
                    </a:cubicBezTo>
                    <a:cubicBezTo>
                      <a:pt x="140" y="65"/>
                      <a:pt x="139" y="67"/>
                      <a:pt x="138" y="69"/>
                    </a:cubicBezTo>
                    <a:cubicBezTo>
                      <a:pt x="137" y="70"/>
                      <a:pt x="137" y="72"/>
                      <a:pt x="138" y="75"/>
                    </a:cubicBezTo>
                    <a:lnTo>
                      <a:pt x="154" y="64"/>
                    </a:lnTo>
                    <a:close/>
                    <a:moveTo>
                      <a:pt x="201" y="39"/>
                    </a:moveTo>
                    <a:cubicBezTo>
                      <a:pt x="202" y="40"/>
                      <a:pt x="202" y="40"/>
                      <a:pt x="202" y="40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79" y="58"/>
                      <a:pt x="181" y="59"/>
                      <a:pt x="184" y="60"/>
                    </a:cubicBezTo>
                    <a:cubicBezTo>
                      <a:pt x="186" y="60"/>
                      <a:pt x="188" y="59"/>
                      <a:pt x="191" y="58"/>
                    </a:cubicBezTo>
                    <a:cubicBezTo>
                      <a:pt x="194" y="56"/>
                      <a:pt x="195" y="53"/>
                      <a:pt x="196" y="50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04" y="55"/>
                      <a:pt x="201" y="60"/>
                      <a:pt x="195" y="64"/>
                    </a:cubicBezTo>
                    <a:cubicBezTo>
                      <a:pt x="191" y="67"/>
                      <a:pt x="186" y="68"/>
                      <a:pt x="181" y="68"/>
                    </a:cubicBezTo>
                    <a:cubicBezTo>
                      <a:pt x="176" y="67"/>
                      <a:pt x="172" y="64"/>
                      <a:pt x="169" y="59"/>
                    </a:cubicBezTo>
                    <a:cubicBezTo>
                      <a:pt x="166" y="55"/>
                      <a:pt x="165" y="50"/>
                      <a:pt x="166" y="45"/>
                    </a:cubicBezTo>
                    <a:cubicBezTo>
                      <a:pt x="166" y="40"/>
                      <a:pt x="169" y="36"/>
                      <a:pt x="174" y="33"/>
                    </a:cubicBezTo>
                    <a:cubicBezTo>
                      <a:pt x="178" y="30"/>
                      <a:pt x="183" y="29"/>
                      <a:pt x="188" y="30"/>
                    </a:cubicBezTo>
                    <a:cubicBezTo>
                      <a:pt x="193" y="31"/>
                      <a:pt x="198" y="34"/>
                      <a:pt x="201" y="39"/>
                    </a:cubicBezTo>
                    <a:close/>
                    <a:moveTo>
                      <a:pt x="190" y="39"/>
                    </a:moveTo>
                    <a:cubicBezTo>
                      <a:pt x="188" y="38"/>
                      <a:pt x="186" y="37"/>
                      <a:pt x="184" y="37"/>
                    </a:cubicBezTo>
                    <a:cubicBezTo>
                      <a:pt x="182" y="37"/>
                      <a:pt x="180" y="38"/>
                      <a:pt x="178" y="39"/>
                    </a:cubicBezTo>
                    <a:cubicBezTo>
                      <a:pt x="176" y="41"/>
                      <a:pt x="175" y="42"/>
                      <a:pt x="174" y="45"/>
                    </a:cubicBezTo>
                    <a:cubicBezTo>
                      <a:pt x="173" y="46"/>
                      <a:pt x="173" y="48"/>
                      <a:pt x="174" y="50"/>
                    </a:cubicBezTo>
                    <a:lnTo>
                      <a:pt x="190" y="39"/>
                    </a:lnTo>
                    <a:close/>
                    <a:moveTo>
                      <a:pt x="246" y="29"/>
                    </a:moveTo>
                    <a:cubicBezTo>
                      <a:pt x="237" y="35"/>
                      <a:pt x="237" y="35"/>
                      <a:pt x="237" y="35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24" y="44"/>
                      <a:pt x="224" y="44"/>
                      <a:pt x="224" y="44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96" y="2"/>
                      <a:pt x="196" y="2"/>
                      <a:pt x="196" y="2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5" y="6"/>
                      <a:pt x="215" y="6"/>
                      <a:pt x="215" y="6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1" y="23"/>
                      <a:pt x="221" y="23"/>
                      <a:pt x="221" y="23"/>
                    </a:cubicBezTo>
                    <a:lnTo>
                      <a:pt x="24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05"/>
              <p:cNvSpPr/>
              <p:nvPr/>
            </p:nvSpPr>
            <p:spPr bwMode="auto">
              <a:xfrm>
                <a:off x="3537" y="2540"/>
                <a:ext cx="442" cy="618"/>
              </a:xfrm>
              <a:custGeom>
                <a:avLst/>
                <a:gdLst>
                  <a:gd name="T0" fmla="*/ 0 w 442"/>
                  <a:gd name="T1" fmla="*/ 32 h 618"/>
                  <a:gd name="T2" fmla="*/ 47 w 442"/>
                  <a:gd name="T3" fmla="*/ 0 h 618"/>
                  <a:gd name="T4" fmla="*/ 442 w 442"/>
                  <a:gd name="T5" fmla="*/ 585 h 618"/>
                  <a:gd name="T6" fmla="*/ 395 w 442"/>
                  <a:gd name="T7" fmla="*/ 618 h 618"/>
                  <a:gd name="T8" fmla="*/ 0 w 442"/>
                  <a:gd name="T9" fmla="*/ 3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618">
                    <a:moveTo>
                      <a:pt x="0" y="32"/>
                    </a:moveTo>
                    <a:lnTo>
                      <a:pt x="47" y="0"/>
                    </a:lnTo>
                    <a:lnTo>
                      <a:pt x="442" y="585"/>
                    </a:lnTo>
                    <a:lnTo>
                      <a:pt x="395" y="61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06"/>
              <p:cNvSpPr/>
              <p:nvPr/>
            </p:nvSpPr>
            <p:spPr bwMode="auto">
              <a:xfrm>
                <a:off x="3670" y="2610"/>
                <a:ext cx="369" cy="508"/>
              </a:xfrm>
              <a:custGeom>
                <a:avLst/>
                <a:gdLst>
                  <a:gd name="T0" fmla="*/ 0 w 369"/>
                  <a:gd name="T1" fmla="*/ 32 h 508"/>
                  <a:gd name="T2" fmla="*/ 48 w 369"/>
                  <a:gd name="T3" fmla="*/ 0 h 508"/>
                  <a:gd name="T4" fmla="*/ 369 w 369"/>
                  <a:gd name="T5" fmla="*/ 475 h 508"/>
                  <a:gd name="T6" fmla="*/ 320 w 369"/>
                  <a:gd name="T7" fmla="*/ 508 h 508"/>
                  <a:gd name="T8" fmla="*/ 0 w 369"/>
                  <a:gd name="T9" fmla="*/ 3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508">
                    <a:moveTo>
                      <a:pt x="0" y="32"/>
                    </a:moveTo>
                    <a:lnTo>
                      <a:pt x="48" y="0"/>
                    </a:lnTo>
                    <a:lnTo>
                      <a:pt x="369" y="475"/>
                    </a:lnTo>
                    <a:lnTo>
                      <a:pt x="320" y="50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07"/>
              <p:cNvSpPr/>
              <p:nvPr/>
            </p:nvSpPr>
            <p:spPr bwMode="auto">
              <a:xfrm>
                <a:off x="3832" y="2721"/>
                <a:ext cx="266" cy="356"/>
              </a:xfrm>
              <a:custGeom>
                <a:avLst/>
                <a:gdLst>
                  <a:gd name="T0" fmla="*/ 0 w 266"/>
                  <a:gd name="T1" fmla="*/ 32 h 356"/>
                  <a:gd name="T2" fmla="*/ 47 w 266"/>
                  <a:gd name="T3" fmla="*/ 0 h 356"/>
                  <a:gd name="T4" fmla="*/ 266 w 266"/>
                  <a:gd name="T5" fmla="*/ 324 h 356"/>
                  <a:gd name="T6" fmla="*/ 218 w 266"/>
                  <a:gd name="T7" fmla="*/ 356 h 356"/>
                  <a:gd name="T8" fmla="*/ 0 w 266"/>
                  <a:gd name="T9" fmla="*/ 32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356">
                    <a:moveTo>
                      <a:pt x="0" y="32"/>
                    </a:moveTo>
                    <a:lnTo>
                      <a:pt x="47" y="0"/>
                    </a:lnTo>
                    <a:lnTo>
                      <a:pt x="266" y="324"/>
                    </a:lnTo>
                    <a:lnTo>
                      <a:pt x="218" y="3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08"/>
              <p:cNvSpPr/>
              <p:nvPr/>
            </p:nvSpPr>
            <p:spPr bwMode="auto">
              <a:xfrm>
                <a:off x="4067" y="2941"/>
                <a:ext cx="90" cy="97"/>
              </a:xfrm>
              <a:custGeom>
                <a:avLst/>
                <a:gdLst>
                  <a:gd name="T0" fmla="*/ 0 w 90"/>
                  <a:gd name="T1" fmla="*/ 33 h 97"/>
                  <a:gd name="T2" fmla="*/ 48 w 90"/>
                  <a:gd name="T3" fmla="*/ 0 h 97"/>
                  <a:gd name="T4" fmla="*/ 90 w 90"/>
                  <a:gd name="T5" fmla="*/ 64 h 97"/>
                  <a:gd name="T6" fmla="*/ 42 w 90"/>
                  <a:gd name="T7" fmla="*/ 97 h 97"/>
                  <a:gd name="T8" fmla="*/ 0 w 90"/>
                  <a:gd name="T9" fmla="*/ 3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97">
                    <a:moveTo>
                      <a:pt x="0" y="33"/>
                    </a:moveTo>
                    <a:lnTo>
                      <a:pt x="48" y="0"/>
                    </a:lnTo>
                    <a:lnTo>
                      <a:pt x="90" y="64"/>
                    </a:lnTo>
                    <a:lnTo>
                      <a:pt x="42" y="9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09"/>
              <p:cNvSpPr/>
              <p:nvPr/>
            </p:nvSpPr>
            <p:spPr bwMode="auto">
              <a:xfrm>
                <a:off x="3876" y="2531"/>
                <a:ext cx="341" cy="466"/>
              </a:xfrm>
              <a:custGeom>
                <a:avLst/>
                <a:gdLst>
                  <a:gd name="T0" fmla="*/ 0 w 341"/>
                  <a:gd name="T1" fmla="*/ 32 h 466"/>
                  <a:gd name="T2" fmla="*/ 48 w 341"/>
                  <a:gd name="T3" fmla="*/ 0 h 466"/>
                  <a:gd name="T4" fmla="*/ 341 w 341"/>
                  <a:gd name="T5" fmla="*/ 434 h 466"/>
                  <a:gd name="T6" fmla="*/ 293 w 341"/>
                  <a:gd name="T7" fmla="*/ 466 h 466"/>
                  <a:gd name="T8" fmla="*/ 0 w 341"/>
                  <a:gd name="T9" fmla="*/ 32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6">
                    <a:moveTo>
                      <a:pt x="0" y="32"/>
                    </a:moveTo>
                    <a:lnTo>
                      <a:pt x="48" y="0"/>
                    </a:lnTo>
                    <a:lnTo>
                      <a:pt x="341" y="434"/>
                    </a:lnTo>
                    <a:lnTo>
                      <a:pt x="293" y="46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10"/>
              <p:cNvSpPr/>
              <p:nvPr/>
            </p:nvSpPr>
            <p:spPr bwMode="auto">
              <a:xfrm>
                <a:off x="3896" y="2465"/>
                <a:ext cx="380" cy="492"/>
              </a:xfrm>
              <a:custGeom>
                <a:avLst/>
                <a:gdLst>
                  <a:gd name="T0" fmla="*/ 114 w 380"/>
                  <a:gd name="T1" fmla="*/ 65 h 492"/>
                  <a:gd name="T2" fmla="*/ 380 w 380"/>
                  <a:gd name="T3" fmla="*/ 460 h 492"/>
                  <a:gd name="T4" fmla="*/ 332 w 380"/>
                  <a:gd name="T5" fmla="*/ 492 h 492"/>
                  <a:gd name="T6" fmla="*/ 0 w 380"/>
                  <a:gd name="T7" fmla="*/ 0 h 492"/>
                  <a:gd name="T8" fmla="*/ 114 w 380"/>
                  <a:gd name="T9" fmla="*/ 6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492">
                    <a:moveTo>
                      <a:pt x="114" y="65"/>
                    </a:moveTo>
                    <a:lnTo>
                      <a:pt x="380" y="460"/>
                    </a:lnTo>
                    <a:lnTo>
                      <a:pt x="332" y="492"/>
                    </a:lnTo>
                    <a:lnTo>
                      <a:pt x="0" y="0"/>
                    </a:lnTo>
                    <a:lnTo>
                      <a:pt x="114" y="65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11"/>
              <p:cNvSpPr/>
              <p:nvPr/>
            </p:nvSpPr>
            <p:spPr bwMode="auto">
              <a:xfrm>
                <a:off x="4037" y="2546"/>
                <a:ext cx="299" cy="371"/>
              </a:xfrm>
              <a:custGeom>
                <a:avLst/>
                <a:gdLst>
                  <a:gd name="T0" fmla="*/ 114 w 299"/>
                  <a:gd name="T1" fmla="*/ 65 h 371"/>
                  <a:gd name="T2" fmla="*/ 299 w 299"/>
                  <a:gd name="T3" fmla="*/ 339 h 371"/>
                  <a:gd name="T4" fmla="*/ 251 w 299"/>
                  <a:gd name="T5" fmla="*/ 371 h 371"/>
                  <a:gd name="T6" fmla="*/ 0 w 299"/>
                  <a:gd name="T7" fmla="*/ 0 h 371"/>
                  <a:gd name="T8" fmla="*/ 114 w 299"/>
                  <a:gd name="T9" fmla="*/ 6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371">
                    <a:moveTo>
                      <a:pt x="114" y="65"/>
                    </a:moveTo>
                    <a:lnTo>
                      <a:pt x="299" y="339"/>
                    </a:lnTo>
                    <a:lnTo>
                      <a:pt x="251" y="371"/>
                    </a:lnTo>
                    <a:lnTo>
                      <a:pt x="0" y="0"/>
                    </a:lnTo>
                    <a:lnTo>
                      <a:pt x="114" y="65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12"/>
              <p:cNvSpPr/>
              <p:nvPr/>
            </p:nvSpPr>
            <p:spPr bwMode="auto">
              <a:xfrm>
                <a:off x="4179" y="2627"/>
                <a:ext cx="216" cy="250"/>
              </a:xfrm>
              <a:custGeom>
                <a:avLst/>
                <a:gdLst>
                  <a:gd name="T0" fmla="*/ 113 w 216"/>
                  <a:gd name="T1" fmla="*/ 65 h 250"/>
                  <a:gd name="T2" fmla="*/ 216 w 216"/>
                  <a:gd name="T3" fmla="*/ 218 h 250"/>
                  <a:gd name="T4" fmla="*/ 168 w 216"/>
                  <a:gd name="T5" fmla="*/ 250 h 250"/>
                  <a:gd name="T6" fmla="*/ 0 w 216"/>
                  <a:gd name="T7" fmla="*/ 0 h 250"/>
                  <a:gd name="T8" fmla="*/ 113 w 216"/>
                  <a:gd name="T9" fmla="*/ 6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50">
                    <a:moveTo>
                      <a:pt x="113" y="65"/>
                    </a:moveTo>
                    <a:lnTo>
                      <a:pt x="216" y="218"/>
                    </a:lnTo>
                    <a:lnTo>
                      <a:pt x="168" y="250"/>
                    </a:lnTo>
                    <a:lnTo>
                      <a:pt x="0" y="0"/>
                    </a:lnTo>
                    <a:lnTo>
                      <a:pt x="113" y="65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13"/>
              <p:cNvSpPr/>
              <p:nvPr/>
            </p:nvSpPr>
            <p:spPr bwMode="auto">
              <a:xfrm>
                <a:off x="4319" y="2707"/>
                <a:ext cx="136" cy="129"/>
              </a:xfrm>
              <a:custGeom>
                <a:avLst/>
                <a:gdLst>
                  <a:gd name="T0" fmla="*/ 115 w 136"/>
                  <a:gd name="T1" fmla="*/ 66 h 129"/>
                  <a:gd name="T2" fmla="*/ 136 w 136"/>
                  <a:gd name="T3" fmla="*/ 98 h 129"/>
                  <a:gd name="T4" fmla="*/ 88 w 136"/>
                  <a:gd name="T5" fmla="*/ 129 h 129"/>
                  <a:gd name="T6" fmla="*/ 0 w 136"/>
                  <a:gd name="T7" fmla="*/ 0 h 129"/>
                  <a:gd name="T8" fmla="*/ 115 w 136"/>
                  <a:gd name="T9" fmla="*/ 6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29">
                    <a:moveTo>
                      <a:pt x="115" y="66"/>
                    </a:moveTo>
                    <a:lnTo>
                      <a:pt x="136" y="98"/>
                    </a:lnTo>
                    <a:lnTo>
                      <a:pt x="88" y="129"/>
                    </a:lnTo>
                    <a:lnTo>
                      <a:pt x="0" y="0"/>
                    </a:lnTo>
                    <a:lnTo>
                      <a:pt x="115" y="66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14"/>
              <p:cNvSpPr/>
              <p:nvPr/>
            </p:nvSpPr>
            <p:spPr bwMode="auto">
              <a:xfrm>
                <a:off x="4461" y="2789"/>
                <a:ext cx="9" cy="8"/>
              </a:xfrm>
              <a:custGeom>
                <a:avLst/>
                <a:gdLst>
                  <a:gd name="T0" fmla="*/ 9 w 9"/>
                  <a:gd name="T1" fmla="*/ 5 h 8"/>
                  <a:gd name="T2" fmla="*/ 5 w 9"/>
                  <a:gd name="T3" fmla="*/ 8 h 8"/>
                  <a:gd name="T4" fmla="*/ 0 w 9"/>
                  <a:gd name="T5" fmla="*/ 0 h 8"/>
                  <a:gd name="T6" fmla="*/ 9 w 9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9" y="5"/>
                    </a:moveTo>
                    <a:lnTo>
                      <a:pt x="5" y="8"/>
                    </a:ln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1E4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15"/>
              <p:cNvSpPr/>
              <p:nvPr/>
            </p:nvSpPr>
            <p:spPr bwMode="auto">
              <a:xfrm>
                <a:off x="3750" y="2588"/>
                <a:ext cx="89" cy="123"/>
              </a:xfrm>
              <a:custGeom>
                <a:avLst/>
                <a:gdLst>
                  <a:gd name="T0" fmla="*/ 88 w 89"/>
                  <a:gd name="T1" fmla="*/ 123 h 123"/>
                  <a:gd name="T2" fmla="*/ 89 w 89"/>
                  <a:gd name="T3" fmla="*/ 76 h 123"/>
                  <a:gd name="T4" fmla="*/ 77 w 89"/>
                  <a:gd name="T5" fmla="*/ 83 h 123"/>
                  <a:gd name="T6" fmla="*/ 21 w 89"/>
                  <a:gd name="T7" fmla="*/ 0 h 123"/>
                  <a:gd name="T8" fmla="*/ 0 w 89"/>
                  <a:gd name="T9" fmla="*/ 16 h 123"/>
                  <a:gd name="T10" fmla="*/ 55 w 89"/>
                  <a:gd name="T11" fmla="*/ 99 h 123"/>
                  <a:gd name="T12" fmla="*/ 44 w 89"/>
                  <a:gd name="T13" fmla="*/ 106 h 123"/>
                  <a:gd name="T14" fmla="*/ 88 w 89"/>
                  <a:gd name="T1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23">
                    <a:moveTo>
                      <a:pt x="88" y="123"/>
                    </a:moveTo>
                    <a:lnTo>
                      <a:pt x="89" y="76"/>
                    </a:lnTo>
                    <a:lnTo>
                      <a:pt x="77" y="83"/>
                    </a:lnTo>
                    <a:lnTo>
                      <a:pt x="21" y="0"/>
                    </a:lnTo>
                    <a:lnTo>
                      <a:pt x="0" y="16"/>
                    </a:lnTo>
                    <a:lnTo>
                      <a:pt x="55" y="99"/>
                    </a:lnTo>
                    <a:lnTo>
                      <a:pt x="44" y="106"/>
                    </a:lnTo>
                    <a:lnTo>
                      <a:pt x="88" y="123"/>
                    </a:lnTo>
                    <a:close/>
                  </a:path>
                </a:pathLst>
              </a:custGeom>
              <a:solidFill>
                <a:srgbClr val="C74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16"/>
              <p:cNvSpPr/>
              <p:nvPr/>
            </p:nvSpPr>
            <p:spPr bwMode="auto">
              <a:xfrm>
                <a:off x="3994" y="2823"/>
                <a:ext cx="88" cy="122"/>
              </a:xfrm>
              <a:custGeom>
                <a:avLst/>
                <a:gdLst>
                  <a:gd name="T0" fmla="*/ 87 w 88"/>
                  <a:gd name="T1" fmla="*/ 122 h 122"/>
                  <a:gd name="T2" fmla="*/ 88 w 88"/>
                  <a:gd name="T3" fmla="*/ 75 h 122"/>
                  <a:gd name="T4" fmla="*/ 77 w 88"/>
                  <a:gd name="T5" fmla="*/ 82 h 122"/>
                  <a:gd name="T6" fmla="*/ 22 w 88"/>
                  <a:gd name="T7" fmla="*/ 0 h 122"/>
                  <a:gd name="T8" fmla="*/ 0 w 88"/>
                  <a:gd name="T9" fmla="*/ 14 h 122"/>
                  <a:gd name="T10" fmla="*/ 55 w 88"/>
                  <a:gd name="T11" fmla="*/ 97 h 122"/>
                  <a:gd name="T12" fmla="*/ 44 w 88"/>
                  <a:gd name="T13" fmla="*/ 105 h 122"/>
                  <a:gd name="T14" fmla="*/ 87 w 88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22">
                    <a:moveTo>
                      <a:pt x="87" y="122"/>
                    </a:moveTo>
                    <a:lnTo>
                      <a:pt x="88" y="75"/>
                    </a:lnTo>
                    <a:lnTo>
                      <a:pt x="77" y="82"/>
                    </a:lnTo>
                    <a:lnTo>
                      <a:pt x="22" y="0"/>
                    </a:lnTo>
                    <a:lnTo>
                      <a:pt x="0" y="14"/>
                    </a:lnTo>
                    <a:lnTo>
                      <a:pt x="55" y="97"/>
                    </a:lnTo>
                    <a:lnTo>
                      <a:pt x="44" y="105"/>
                    </a:lnTo>
                    <a:lnTo>
                      <a:pt x="87" y="122"/>
                    </a:lnTo>
                    <a:close/>
                  </a:path>
                </a:pathLst>
              </a:custGeom>
              <a:solidFill>
                <a:srgbClr val="C74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17"/>
              <p:cNvSpPr>
                <a:spLocks noEditPoints="1"/>
              </p:cNvSpPr>
              <p:nvPr/>
            </p:nvSpPr>
            <p:spPr bwMode="auto">
              <a:xfrm>
                <a:off x="3603" y="2455"/>
                <a:ext cx="152" cy="117"/>
              </a:xfrm>
              <a:custGeom>
                <a:avLst/>
                <a:gdLst>
                  <a:gd name="T0" fmla="*/ 50 w 168"/>
                  <a:gd name="T1" fmla="*/ 114 h 130"/>
                  <a:gd name="T2" fmla="*/ 28 w 168"/>
                  <a:gd name="T3" fmla="*/ 129 h 130"/>
                  <a:gd name="T4" fmla="*/ 24 w 168"/>
                  <a:gd name="T5" fmla="*/ 128 h 130"/>
                  <a:gd name="T6" fmla="*/ 24 w 168"/>
                  <a:gd name="T7" fmla="*/ 123 h 130"/>
                  <a:gd name="T8" fmla="*/ 14 w 168"/>
                  <a:gd name="T9" fmla="*/ 93 h 130"/>
                  <a:gd name="T10" fmla="*/ 2 w 168"/>
                  <a:gd name="T11" fmla="*/ 98 h 130"/>
                  <a:gd name="T12" fmla="*/ 0 w 168"/>
                  <a:gd name="T13" fmla="*/ 95 h 130"/>
                  <a:gd name="T14" fmla="*/ 3 w 168"/>
                  <a:gd name="T15" fmla="*/ 92 h 130"/>
                  <a:gd name="T16" fmla="*/ 9 w 168"/>
                  <a:gd name="T17" fmla="*/ 83 h 130"/>
                  <a:gd name="T18" fmla="*/ 38 w 168"/>
                  <a:gd name="T19" fmla="*/ 114 h 130"/>
                  <a:gd name="T20" fmla="*/ 44 w 168"/>
                  <a:gd name="T21" fmla="*/ 110 h 130"/>
                  <a:gd name="T22" fmla="*/ 50 w 168"/>
                  <a:gd name="T23" fmla="*/ 113 h 130"/>
                  <a:gd name="T24" fmla="*/ 84 w 168"/>
                  <a:gd name="T25" fmla="*/ 91 h 130"/>
                  <a:gd name="T26" fmla="*/ 62 w 168"/>
                  <a:gd name="T27" fmla="*/ 106 h 130"/>
                  <a:gd name="T28" fmla="*/ 58 w 168"/>
                  <a:gd name="T29" fmla="*/ 105 h 130"/>
                  <a:gd name="T30" fmla="*/ 58 w 168"/>
                  <a:gd name="T31" fmla="*/ 100 h 130"/>
                  <a:gd name="T32" fmla="*/ 48 w 168"/>
                  <a:gd name="T33" fmla="*/ 70 h 130"/>
                  <a:gd name="T34" fmla="*/ 36 w 168"/>
                  <a:gd name="T35" fmla="*/ 75 h 130"/>
                  <a:gd name="T36" fmla="*/ 34 w 168"/>
                  <a:gd name="T37" fmla="*/ 72 h 130"/>
                  <a:gd name="T38" fmla="*/ 37 w 168"/>
                  <a:gd name="T39" fmla="*/ 69 h 130"/>
                  <a:gd name="T40" fmla="*/ 43 w 168"/>
                  <a:gd name="T41" fmla="*/ 60 h 130"/>
                  <a:gd name="T42" fmla="*/ 72 w 168"/>
                  <a:gd name="T43" fmla="*/ 91 h 130"/>
                  <a:gd name="T44" fmla="*/ 78 w 168"/>
                  <a:gd name="T45" fmla="*/ 87 h 130"/>
                  <a:gd name="T46" fmla="*/ 84 w 168"/>
                  <a:gd name="T47" fmla="*/ 90 h 130"/>
                  <a:gd name="T48" fmla="*/ 98 w 168"/>
                  <a:gd name="T49" fmla="*/ 80 h 130"/>
                  <a:gd name="T50" fmla="*/ 92 w 168"/>
                  <a:gd name="T51" fmla="*/ 84 h 130"/>
                  <a:gd name="T52" fmla="*/ 86 w 168"/>
                  <a:gd name="T53" fmla="*/ 76 h 130"/>
                  <a:gd name="T54" fmla="*/ 93 w 168"/>
                  <a:gd name="T55" fmla="*/ 72 h 130"/>
                  <a:gd name="T56" fmla="*/ 129 w 168"/>
                  <a:gd name="T57" fmla="*/ 50 h 130"/>
                  <a:gd name="T58" fmla="*/ 107 w 168"/>
                  <a:gd name="T59" fmla="*/ 77 h 130"/>
                  <a:gd name="T60" fmla="*/ 108 w 168"/>
                  <a:gd name="T61" fmla="*/ 46 h 130"/>
                  <a:gd name="T62" fmla="*/ 102 w 168"/>
                  <a:gd name="T63" fmla="*/ 32 h 130"/>
                  <a:gd name="T64" fmla="*/ 94 w 168"/>
                  <a:gd name="T65" fmla="*/ 38 h 130"/>
                  <a:gd name="T66" fmla="*/ 95 w 168"/>
                  <a:gd name="T67" fmla="*/ 45 h 130"/>
                  <a:gd name="T68" fmla="*/ 91 w 168"/>
                  <a:gd name="T69" fmla="*/ 49 h 130"/>
                  <a:gd name="T70" fmla="*/ 89 w 168"/>
                  <a:gd name="T71" fmla="*/ 48 h 130"/>
                  <a:gd name="T72" fmla="*/ 93 w 168"/>
                  <a:gd name="T73" fmla="*/ 26 h 130"/>
                  <a:gd name="T74" fmla="*/ 114 w 168"/>
                  <a:gd name="T75" fmla="*/ 29 h 130"/>
                  <a:gd name="T76" fmla="*/ 113 w 168"/>
                  <a:gd name="T77" fmla="*/ 54 h 130"/>
                  <a:gd name="T78" fmla="*/ 124 w 168"/>
                  <a:gd name="T79" fmla="*/ 56 h 130"/>
                  <a:gd name="T80" fmla="*/ 124 w 168"/>
                  <a:gd name="T81" fmla="*/ 51 h 130"/>
                  <a:gd name="T82" fmla="*/ 129 w 168"/>
                  <a:gd name="T83" fmla="*/ 50 h 130"/>
                  <a:gd name="T84" fmla="*/ 168 w 168"/>
                  <a:gd name="T85" fmla="*/ 36 h 130"/>
                  <a:gd name="T86" fmla="*/ 138 w 168"/>
                  <a:gd name="T87" fmla="*/ 37 h 130"/>
                  <a:gd name="T88" fmla="*/ 141 w 168"/>
                  <a:gd name="T89" fmla="*/ 12 h 130"/>
                  <a:gd name="T90" fmla="*/ 131 w 168"/>
                  <a:gd name="T91" fmla="*/ 10 h 130"/>
                  <a:gd name="T92" fmla="*/ 128 w 168"/>
                  <a:gd name="T93" fmla="*/ 19 h 130"/>
                  <a:gd name="T94" fmla="*/ 129 w 168"/>
                  <a:gd name="T95" fmla="*/ 23 h 130"/>
                  <a:gd name="T96" fmla="*/ 124 w 168"/>
                  <a:gd name="T97" fmla="*/ 26 h 130"/>
                  <a:gd name="T98" fmla="*/ 120 w 168"/>
                  <a:gd name="T99" fmla="*/ 13 h 130"/>
                  <a:gd name="T100" fmla="*/ 138 w 168"/>
                  <a:gd name="T101" fmla="*/ 0 h 130"/>
                  <a:gd name="T102" fmla="*/ 150 w 168"/>
                  <a:gd name="T103" fmla="*/ 19 h 130"/>
                  <a:gd name="T104" fmla="*/ 145 w 168"/>
                  <a:gd name="T105" fmla="*/ 42 h 130"/>
                  <a:gd name="T106" fmla="*/ 157 w 168"/>
                  <a:gd name="T107" fmla="*/ 30 h 130"/>
                  <a:gd name="T108" fmla="*/ 160 w 168"/>
                  <a:gd name="T109" fmla="*/ 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8" h="130">
                    <a:moveTo>
                      <a:pt x="50" y="113"/>
                    </a:moveTo>
                    <a:cubicBezTo>
                      <a:pt x="50" y="113"/>
                      <a:pt x="50" y="114"/>
                      <a:pt x="50" y="114"/>
                    </a:cubicBezTo>
                    <a:cubicBezTo>
                      <a:pt x="50" y="115"/>
                      <a:pt x="50" y="115"/>
                      <a:pt x="49" y="115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7" y="130"/>
                      <a:pt x="26" y="130"/>
                      <a:pt x="25" y="129"/>
                    </a:cubicBezTo>
                    <a:cubicBezTo>
                      <a:pt x="25" y="129"/>
                      <a:pt x="25" y="128"/>
                      <a:pt x="24" y="128"/>
                    </a:cubicBezTo>
                    <a:cubicBezTo>
                      <a:pt x="24" y="127"/>
                      <a:pt x="24" y="127"/>
                      <a:pt x="24" y="126"/>
                    </a:cubicBezTo>
                    <a:cubicBezTo>
                      <a:pt x="23" y="125"/>
                      <a:pt x="23" y="124"/>
                      <a:pt x="24" y="123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4" y="99"/>
                      <a:pt x="3" y="99"/>
                      <a:pt x="2" y="98"/>
                    </a:cubicBezTo>
                    <a:cubicBezTo>
                      <a:pt x="2" y="97"/>
                      <a:pt x="1" y="97"/>
                      <a:pt x="1" y="96"/>
                    </a:cubicBezTo>
                    <a:cubicBezTo>
                      <a:pt x="1" y="96"/>
                      <a:pt x="0" y="95"/>
                      <a:pt x="0" y="95"/>
                    </a:cubicBezTo>
                    <a:cubicBezTo>
                      <a:pt x="0" y="94"/>
                      <a:pt x="0" y="93"/>
                      <a:pt x="1" y="93"/>
                    </a:cubicBezTo>
                    <a:cubicBezTo>
                      <a:pt x="2" y="92"/>
                      <a:pt x="2" y="92"/>
                      <a:pt x="3" y="92"/>
                    </a:cubicBezTo>
                    <a:cubicBezTo>
                      <a:pt x="4" y="91"/>
                      <a:pt x="5" y="90"/>
                      <a:pt x="6" y="90"/>
                    </a:cubicBezTo>
                    <a:cubicBezTo>
                      <a:pt x="9" y="88"/>
                      <a:pt x="10" y="86"/>
                      <a:pt x="9" y="83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3"/>
                      <a:pt x="40" y="112"/>
                      <a:pt x="42" y="111"/>
                    </a:cubicBezTo>
                    <a:cubicBezTo>
                      <a:pt x="43" y="110"/>
                      <a:pt x="44" y="110"/>
                      <a:pt x="44" y="110"/>
                    </a:cubicBezTo>
                    <a:cubicBezTo>
                      <a:pt x="45" y="109"/>
                      <a:pt x="46" y="109"/>
                      <a:pt x="47" y="109"/>
                    </a:cubicBezTo>
                    <a:cubicBezTo>
                      <a:pt x="47" y="109"/>
                      <a:pt x="48" y="111"/>
                      <a:pt x="50" y="113"/>
                    </a:cubicBezTo>
                    <a:close/>
                    <a:moveTo>
                      <a:pt x="84" y="90"/>
                    </a:moveTo>
                    <a:cubicBezTo>
                      <a:pt x="84" y="90"/>
                      <a:pt x="84" y="91"/>
                      <a:pt x="84" y="91"/>
                    </a:cubicBezTo>
                    <a:cubicBezTo>
                      <a:pt x="84" y="92"/>
                      <a:pt x="84" y="92"/>
                      <a:pt x="83" y="92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1" y="107"/>
                      <a:pt x="60" y="107"/>
                      <a:pt x="59" y="106"/>
                    </a:cubicBezTo>
                    <a:cubicBezTo>
                      <a:pt x="59" y="106"/>
                      <a:pt x="59" y="105"/>
                      <a:pt x="58" y="105"/>
                    </a:cubicBezTo>
                    <a:cubicBezTo>
                      <a:pt x="58" y="104"/>
                      <a:pt x="58" y="104"/>
                      <a:pt x="58" y="103"/>
                    </a:cubicBezTo>
                    <a:cubicBezTo>
                      <a:pt x="57" y="102"/>
                      <a:pt x="57" y="101"/>
                      <a:pt x="58" y="100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8" y="76"/>
                      <a:pt x="37" y="76"/>
                      <a:pt x="36" y="75"/>
                    </a:cubicBezTo>
                    <a:cubicBezTo>
                      <a:pt x="36" y="75"/>
                      <a:pt x="36" y="74"/>
                      <a:pt x="35" y="73"/>
                    </a:cubicBezTo>
                    <a:cubicBezTo>
                      <a:pt x="35" y="73"/>
                      <a:pt x="35" y="72"/>
                      <a:pt x="34" y="72"/>
                    </a:cubicBezTo>
                    <a:cubicBezTo>
                      <a:pt x="34" y="71"/>
                      <a:pt x="34" y="71"/>
                      <a:pt x="35" y="70"/>
                    </a:cubicBezTo>
                    <a:cubicBezTo>
                      <a:pt x="36" y="69"/>
                      <a:pt x="36" y="69"/>
                      <a:pt x="37" y="69"/>
                    </a:cubicBezTo>
                    <a:cubicBezTo>
                      <a:pt x="38" y="68"/>
                      <a:pt x="39" y="68"/>
                      <a:pt x="40" y="67"/>
                    </a:cubicBezTo>
                    <a:cubicBezTo>
                      <a:pt x="43" y="65"/>
                      <a:pt x="44" y="63"/>
                      <a:pt x="43" y="6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3" y="90"/>
                      <a:pt x="74" y="89"/>
                      <a:pt x="76" y="88"/>
                    </a:cubicBezTo>
                    <a:cubicBezTo>
                      <a:pt x="77" y="87"/>
                      <a:pt x="78" y="87"/>
                      <a:pt x="78" y="87"/>
                    </a:cubicBezTo>
                    <a:cubicBezTo>
                      <a:pt x="79" y="86"/>
                      <a:pt x="80" y="86"/>
                      <a:pt x="81" y="86"/>
                    </a:cubicBezTo>
                    <a:cubicBezTo>
                      <a:pt x="81" y="86"/>
                      <a:pt x="82" y="88"/>
                      <a:pt x="84" y="90"/>
                    </a:cubicBezTo>
                    <a:close/>
                    <a:moveTo>
                      <a:pt x="96" y="75"/>
                    </a:moveTo>
                    <a:cubicBezTo>
                      <a:pt x="97" y="77"/>
                      <a:pt x="98" y="78"/>
                      <a:pt x="98" y="80"/>
                    </a:cubicBezTo>
                    <a:cubicBezTo>
                      <a:pt x="98" y="81"/>
                      <a:pt x="98" y="83"/>
                      <a:pt x="96" y="84"/>
                    </a:cubicBezTo>
                    <a:cubicBezTo>
                      <a:pt x="95" y="85"/>
                      <a:pt x="93" y="85"/>
                      <a:pt x="92" y="84"/>
                    </a:cubicBezTo>
                    <a:cubicBezTo>
                      <a:pt x="90" y="83"/>
                      <a:pt x="89" y="82"/>
                      <a:pt x="88" y="81"/>
                    </a:cubicBezTo>
                    <a:cubicBezTo>
                      <a:pt x="87" y="79"/>
                      <a:pt x="87" y="78"/>
                      <a:pt x="86" y="76"/>
                    </a:cubicBezTo>
                    <a:cubicBezTo>
                      <a:pt x="86" y="74"/>
                      <a:pt x="87" y="73"/>
                      <a:pt x="88" y="72"/>
                    </a:cubicBezTo>
                    <a:cubicBezTo>
                      <a:pt x="90" y="71"/>
                      <a:pt x="91" y="71"/>
                      <a:pt x="93" y="72"/>
                    </a:cubicBezTo>
                    <a:cubicBezTo>
                      <a:pt x="94" y="72"/>
                      <a:pt x="95" y="74"/>
                      <a:pt x="96" y="75"/>
                    </a:cubicBezTo>
                    <a:close/>
                    <a:moveTo>
                      <a:pt x="129" y="50"/>
                    </a:moveTo>
                    <a:cubicBezTo>
                      <a:pt x="133" y="59"/>
                      <a:pt x="133" y="59"/>
                      <a:pt x="133" y="59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4" y="72"/>
                      <a:pt x="103" y="66"/>
                      <a:pt x="104" y="60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9" y="41"/>
                      <a:pt x="109" y="38"/>
                      <a:pt x="107" y="35"/>
                    </a:cubicBezTo>
                    <a:cubicBezTo>
                      <a:pt x="106" y="33"/>
                      <a:pt x="104" y="32"/>
                      <a:pt x="102" y="32"/>
                    </a:cubicBezTo>
                    <a:cubicBezTo>
                      <a:pt x="101" y="31"/>
                      <a:pt x="99" y="32"/>
                      <a:pt x="97" y="33"/>
                    </a:cubicBezTo>
                    <a:cubicBezTo>
                      <a:pt x="95" y="34"/>
                      <a:pt x="94" y="36"/>
                      <a:pt x="94" y="38"/>
                    </a:cubicBezTo>
                    <a:cubicBezTo>
                      <a:pt x="93" y="39"/>
                      <a:pt x="94" y="40"/>
                      <a:pt x="94" y="42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5" y="46"/>
                      <a:pt x="95" y="46"/>
                      <a:pt x="94" y="46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49"/>
                      <a:pt x="90" y="49"/>
                      <a:pt x="90" y="49"/>
                    </a:cubicBezTo>
                    <a:cubicBezTo>
                      <a:pt x="89" y="49"/>
                      <a:pt x="89" y="49"/>
                      <a:pt x="89" y="48"/>
                    </a:cubicBezTo>
                    <a:cubicBezTo>
                      <a:pt x="86" y="44"/>
                      <a:pt x="85" y="40"/>
                      <a:pt x="86" y="36"/>
                    </a:cubicBezTo>
                    <a:cubicBezTo>
                      <a:pt x="87" y="32"/>
                      <a:pt x="90" y="29"/>
                      <a:pt x="93" y="26"/>
                    </a:cubicBezTo>
                    <a:cubicBezTo>
                      <a:pt x="97" y="24"/>
                      <a:pt x="101" y="23"/>
                      <a:pt x="104" y="23"/>
                    </a:cubicBezTo>
                    <a:cubicBezTo>
                      <a:pt x="108" y="24"/>
                      <a:pt x="111" y="26"/>
                      <a:pt x="114" y="29"/>
                    </a:cubicBezTo>
                    <a:cubicBezTo>
                      <a:pt x="116" y="33"/>
                      <a:pt x="117" y="37"/>
                      <a:pt x="116" y="42"/>
                    </a:cubicBezTo>
                    <a:cubicBezTo>
                      <a:pt x="116" y="43"/>
                      <a:pt x="115" y="47"/>
                      <a:pt x="113" y="54"/>
                    </a:cubicBezTo>
                    <a:cubicBezTo>
                      <a:pt x="111" y="59"/>
                      <a:pt x="111" y="62"/>
                      <a:pt x="111" y="65"/>
                    </a:cubicBezTo>
                    <a:cubicBezTo>
                      <a:pt x="124" y="56"/>
                      <a:pt x="124" y="56"/>
                      <a:pt x="124" y="56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3" y="51"/>
                      <a:pt x="124" y="51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28" y="48"/>
                      <a:pt x="128" y="48"/>
                      <a:pt x="129" y="50"/>
                    </a:cubicBezTo>
                    <a:close/>
                    <a:moveTo>
                      <a:pt x="163" y="27"/>
                    </a:moveTo>
                    <a:cubicBezTo>
                      <a:pt x="168" y="36"/>
                      <a:pt x="168" y="36"/>
                      <a:pt x="168" y="36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38" y="49"/>
                      <a:pt x="137" y="43"/>
                      <a:pt x="138" y="37"/>
                    </a:cubicBezTo>
                    <a:cubicBezTo>
                      <a:pt x="142" y="23"/>
                      <a:pt x="142" y="23"/>
                      <a:pt x="142" y="23"/>
                    </a:cubicBezTo>
                    <a:cubicBezTo>
                      <a:pt x="143" y="18"/>
                      <a:pt x="143" y="15"/>
                      <a:pt x="141" y="12"/>
                    </a:cubicBezTo>
                    <a:cubicBezTo>
                      <a:pt x="140" y="10"/>
                      <a:pt x="138" y="9"/>
                      <a:pt x="137" y="9"/>
                    </a:cubicBezTo>
                    <a:cubicBezTo>
                      <a:pt x="135" y="8"/>
                      <a:pt x="133" y="9"/>
                      <a:pt x="131" y="10"/>
                    </a:cubicBezTo>
                    <a:cubicBezTo>
                      <a:pt x="129" y="11"/>
                      <a:pt x="128" y="13"/>
                      <a:pt x="128" y="15"/>
                    </a:cubicBezTo>
                    <a:cubicBezTo>
                      <a:pt x="127" y="16"/>
                      <a:pt x="128" y="17"/>
                      <a:pt x="128" y="19"/>
                    </a:cubicBezTo>
                    <a:cubicBezTo>
                      <a:pt x="129" y="21"/>
                      <a:pt x="130" y="22"/>
                      <a:pt x="129" y="23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26"/>
                      <a:pt x="124" y="26"/>
                      <a:pt x="124" y="26"/>
                    </a:cubicBezTo>
                    <a:cubicBezTo>
                      <a:pt x="123" y="26"/>
                      <a:pt x="123" y="26"/>
                      <a:pt x="123" y="25"/>
                    </a:cubicBezTo>
                    <a:cubicBezTo>
                      <a:pt x="120" y="21"/>
                      <a:pt x="119" y="17"/>
                      <a:pt x="120" y="13"/>
                    </a:cubicBezTo>
                    <a:cubicBezTo>
                      <a:pt x="121" y="9"/>
                      <a:pt x="124" y="6"/>
                      <a:pt x="128" y="3"/>
                    </a:cubicBezTo>
                    <a:cubicBezTo>
                      <a:pt x="131" y="1"/>
                      <a:pt x="135" y="0"/>
                      <a:pt x="138" y="0"/>
                    </a:cubicBezTo>
                    <a:cubicBezTo>
                      <a:pt x="142" y="1"/>
                      <a:pt x="145" y="3"/>
                      <a:pt x="148" y="6"/>
                    </a:cubicBezTo>
                    <a:cubicBezTo>
                      <a:pt x="150" y="10"/>
                      <a:pt x="151" y="14"/>
                      <a:pt x="150" y="19"/>
                    </a:cubicBezTo>
                    <a:cubicBezTo>
                      <a:pt x="150" y="20"/>
                      <a:pt x="149" y="24"/>
                      <a:pt x="147" y="31"/>
                    </a:cubicBezTo>
                    <a:cubicBezTo>
                      <a:pt x="145" y="36"/>
                      <a:pt x="145" y="39"/>
                      <a:pt x="145" y="42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7" y="30"/>
                      <a:pt x="157" y="30"/>
                      <a:pt x="157" y="30"/>
                    </a:cubicBezTo>
                    <a:cubicBezTo>
                      <a:pt x="156" y="29"/>
                      <a:pt x="157" y="28"/>
                      <a:pt x="158" y="28"/>
                    </a:cubicBezTo>
                    <a:cubicBezTo>
                      <a:pt x="160" y="26"/>
                      <a:pt x="160" y="26"/>
                      <a:pt x="160" y="26"/>
                    </a:cubicBezTo>
                    <a:cubicBezTo>
                      <a:pt x="162" y="25"/>
                      <a:pt x="162" y="25"/>
                      <a:pt x="163" y="27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18"/>
              <p:cNvSpPr/>
              <p:nvPr/>
            </p:nvSpPr>
            <p:spPr bwMode="auto">
              <a:xfrm>
                <a:off x="3742" y="2419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B2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19"/>
              <p:cNvSpPr>
                <a:spLocks noEditPoints="1"/>
              </p:cNvSpPr>
              <p:nvPr/>
            </p:nvSpPr>
            <p:spPr bwMode="auto">
              <a:xfrm>
                <a:off x="3640" y="2508"/>
                <a:ext cx="146" cy="119"/>
              </a:xfrm>
              <a:custGeom>
                <a:avLst/>
                <a:gdLst>
                  <a:gd name="T0" fmla="*/ 48 w 162"/>
                  <a:gd name="T1" fmla="*/ 114 h 132"/>
                  <a:gd name="T2" fmla="*/ 19 w 162"/>
                  <a:gd name="T3" fmla="*/ 116 h 132"/>
                  <a:gd name="T4" fmla="*/ 22 w 162"/>
                  <a:gd name="T5" fmla="*/ 90 h 132"/>
                  <a:gd name="T6" fmla="*/ 12 w 162"/>
                  <a:gd name="T7" fmla="*/ 88 h 132"/>
                  <a:gd name="T8" fmla="*/ 9 w 162"/>
                  <a:gd name="T9" fmla="*/ 98 h 132"/>
                  <a:gd name="T10" fmla="*/ 9 w 162"/>
                  <a:gd name="T11" fmla="*/ 102 h 132"/>
                  <a:gd name="T12" fmla="*/ 4 w 162"/>
                  <a:gd name="T13" fmla="*/ 105 h 132"/>
                  <a:gd name="T14" fmla="*/ 1 w 162"/>
                  <a:gd name="T15" fmla="*/ 92 h 132"/>
                  <a:gd name="T16" fmla="*/ 19 w 162"/>
                  <a:gd name="T17" fmla="*/ 79 h 132"/>
                  <a:gd name="T18" fmla="*/ 31 w 162"/>
                  <a:gd name="T19" fmla="*/ 97 h 132"/>
                  <a:gd name="T20" fmla="*/ 26 w 162"/>
                  <a:gd name="T21" fmla="*/ 120 h 132"/>
                  <a:gd name="T22" fmla="*/ 38 w 162"/>
                  <a:gd name="T23" fmla="*/ 109 h 132"/>
                  <a:gd name="T24" fmla="*/ 41 w 162"/>
                  <a:gd name="T25" fmla="*/ 104 h 132"/>
                  <a:gd name="T26" fmla="*/ 78 w 162"/>
                  <a:gd name="T27" fmla="*/ 82 h 132"/>
                  <a:gd name="T28" fmla="*/ 55 w 162"/>
                  <a:gd name="T29" fmla="*/ 109 h 132"/>
                  <a:gd name="T30" fmla="*/ 57 w 162"/>
                  <a:gd name="T31" fmla="*/ 79 h 132"/>
                  <a:gd name="T32" fmla="*/ 51 w 162"/>
                  <a:gd name="T33" fmla="*/ 64 h 132"/>
                  <a:gd name="T34" fmla="*/ 42 w 162"/>
                  <a:gd name="T35" fmla="*/ 70 h 132"/>
                  <a:gd name="T36" fmla="*/ 44 w 162"/>
                  <a:gd name="T37" fmla="*/ 78 h 132"/>
                  <a:gd name="T38" fmla="*/ 40 w 162"/>
                  <a:gd name="T39" fmla="*/ 81 h 132"/>
                  <a:gd name="T40" fmla="*/ 37 w 162"/>
                  <a:gd name="T41" fmla="*/ 81 h 132"/>
                  <a:gd name="T42" fmla="*/ 42 w 162"/>
                  <a:gd name="T43" fmla="*/ 59 h 132"/>
                  <a:gd name="T44" fmla="*/ 63 w 162"/>
                  <a:gd name="T45" fmla="*/ 62 h 132"/>
                  <a:gd name="T46" fmla="*/ 61 w 162"/>
                  <a:gd name="T47" fmla="*/ 86 h 132"/>
                  <a:gd name="T48" fmla="*/ 73 w 162"/>
                  <a:gd name="T49" fmla="*/ 88 h 132"/>
                  <a:gd name="T50" fmla="*/ 72 w 162"/>
                  <a:gd name="T51" fmla="*/ 83 h 132"/>
                  <a:gd name="T52" fmla="*/ 78 w 162"/>
                  <a:gd name="T53" fmla="*/ 82 h 132"/>
                  <a:gd name="T54" fmla="*/ 96 w 162"/>
                  <a:gd name="T55" fmla="*/ 79 h 132"/>
                  <a:gd name="T56" fmla="*/ 90 w 162"/>
                  <a:gd name="T57" fmla="*/ 83 h 132"/>
                  <a:gd name="T58" fmla="*/ 85 w 162"/>
                  <a:gd name="T59" fmla="*/ 75 h 132"/>
                  <a:gd name="T60" fmla="*/ 91 w 162"/>
                  <a:gd name="T61" fmla="*/ 71 h 132"/>
                  <a:gd name="T62" fmla="*/ 125 w 162"/>
                  <a:gd name="T63" fmla="*/ 46 h 132"/>
                  <a:gd name="T64" fmla="*/ 119 w 162"/>
                  <a:gd name="T65" fmla="*/ 67 h 132"/>
                  <a:gd name="T66" fmla="*/ 97 w 162"/>
                  <a:gd name="T67" fmla="*/ 62 h 132"/>
                  <a:gd name="T68" fmla="*/ 101 w 162"/>
                  <a:gd name="T69" fmla="*/ 59 h 132"/>
                  <a:gd name="T70" fmla="*/ 103 w 162"/>
                  <a:gd name="T71" fmla="*/ 59 h 132"/>
                  <a:gd name="T72" fmla="*/ 115 w 162"/>
                  <a:gd name="T73" fmla="*/ 61 h 132"/>
                  <a:gd name="T74" fmla="*/ 117 w 162"/>
                  <a:gd name="T75" fmla="*/ 51 h 132"/>
                  <a:gd name="T76" fmla="*/ 105 w 162"/>
                  <a:gd name="T77" fmla="*/ 49 h 132"/>
                  <a:gd name="T78" fmla="*/ 101 w 162"/>
                  <a:gd name="T79" fmla="*/ 43 h 132"/>
                  <a:gd name="T80" fmla="*/ 104 w 162"/>
                  <a:gd name="T81" fmla="*/ 33 h 132"/>
                  <a:gd name="T82" fmla="*/ 91 w 162"/>
                  <a:gd name="T83" fmla="*/ 37 h 132"/>
                  <a:gd name="T84" fmla="*/ 91 w 162"/>
                  <a:gd name="T85" fmla="*/ 42 h 132"/>
                  <a:gd name="T86" fmla="*/ 85 w 162"/>
                  <a:gd name="T87" fmla="*/ 44 h 132"/>
                  <a:gd name="T88" fmla="*/ 90 w 162"/>
                  <a:gd name="T89" fmla="*/ 26 h 132"/>
                  <a:gd name="T90" fmla="*/ 110 w 162"/>
                  <a:gd name="T91" fmla="*/ 28 h 132"/>
                  <a:gd name="T92" fmla="*/ 125 w 162"/>
                  <a:gd name="T93" fmla="*/ 46 h 132"/>
                  <a:gd name="T94" fmla="*/ 161 w 162"/>
                  <a:gd name="T95" fmla="*/ 35 h 132"/>
                  <a:gd name="T96" fmla="*/ 131 w 162"/>
                  <a:gd name="T97" fmla="*/ 41 h 132"/>
                  <a:gd name="T98" fmla="*/ 131 w 162"/>
                  <a:gd name="T99" fmla="*/ 38 h 132"/>
                  <a:gd name="T100" fmla="*/ 136 w 162"/>
                  <a:gd name="T101" fmla="*/ 35 h 132"/>
                  <a:gd name="T102" fmla="*/ 142 w 162"/>
                  <a:gd name="T103" fmla="*/ 40 h 132"/>
                  <a:gd name="T104" fmla="*/ 152 w 162"/>
                  <a:gd name="T105" fmla="*/ 34 h 132"/>
                  <a:gd name="T106" fmla="*/ 140 w 162"/>
                  <a:gd name="T107" fmla="*/ 25 h 132"/>
                  <a:gd name="T108" fmla="*/ 135 w 162"/>
                  <a:gd name="T109" fmla="*/ 21 h 132"/>
                  <a:gd name="T110" fmla="*/ 138 w 162"/>
                  <a:gd name="T111" fmla="*/ 16 h 132"/>
                  <a:gd name="T112" fmla="*/ 129 w 162"/>
                  <a:gd name="T113" fmla="*/ 9 h 132"/>
                  <a:gd name="T114" fmla="*/ 125 w 162"/>
                  <a:gd name="T115" fmla="*/ 17 h 132"/>
                  <a:gd name="T116" fmla="*/ 121 w 162"/>
                  <a:gd name="T117" fmla="*/ 22 h 132"/>
                  <a:gd name="T118" fmla="*/ 118 w 162"/>
                  <a:gd name="T119" fmla="*/ 11 h 132"/>
                  <a:gd name="T120" fmla="*/ 135 w 162"/>
                  <a:gd name="T121" fmla="*/ 0 h 132"/>
                  <a:gd name="T122" fmla="*/ 144 w 162"/>
                  <a:gd name="T123" fmla="*/ 1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132">
                    <a:moveTo>
                      <a:pt x="44" y="105"/>
                    </a:moveTo>
                    <a:cubicBezTo>
                      <a:pt x="48" y="114"/>
                      <a:pt x="48" y="114"/>
                      <a:pt x="48" y="114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19" y="127"/>
                      <a:pt x="18" y="122"/>
                      <a:pt x="19" y="116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4" y="97"/>
                      <a:pt x="24" y="93"/>
                      <a:pt x="22" y="90"/>
                    </a:cubicBezTo>
                    <a:cubicBezTo>
                      <a:pt x="20" y="89"/>
                      <a:pt x="19" y="87"/>
                      <a:pt x="17" y="87"/>
                    </a:cubicBezTo>
                    <a:cubicBezTo>
                      <a:pt x="15" y="87"/>
                      <a:pt x="14" y="87"/>
                      <a:pt x="12" y="88"/>
                    </a:cubicBezTo>
                    <a:cubicBezTo>
                      <a:pt x="10" y="90"/>
                      <a:pt x="9" y="91"/>
                      <a:pt x="8" y="93"/>
                    </a:cubicBezTo>
                    <a:cubicBezTo>
                      <a:pt x="8" y="94"/>
                      <a:pt x="8" y="96"/>
                      <a:pt x="9" y="98"/>
                    </a:cubicBezTo>
                    <a:cubicBezTo>
                      <a:pt x="10" y="99"/>
                      <a:pt x="10" y="101"/>
                      <a:pt x="10" y="101"/>
                    </a:cubicBezTo>
                    <a:cubicBezTo>
                      <a:pt x="10" y="101"/>
                      <a:pt x="10" y="102"/>
                      <a:pt x="9" y="102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5" y="104"/>
                      <a:pt x="5" y="105"/>
                      <a:pt x="4" y="105"/>
                    </a:cubicBezTo>
                    <a:cubicBezTo>
                      <a:pt x="4" y="104"/>
                      <a:pt x="4" y="104"/>
                      <a:pt x="3" y="104"/>
                    </a:cubicBezTo>
                    <a:cubicBezTo>
                      <a:pt x="1" y="100"/>
                      <a:pt x="0" y="96"/>
                      <a:pt x="1" y="92"/>
                    </a:cubicBezTo>
                    <a:cubicBezTo>
                      <a:pt x="2" y="88"/>
                      <a:pt x="4" y="84"/>
                      <a:pt x="8" y="82"/>
                    </a:cubicBezTo>
                    <a:cubicBezTo>
                      <a:pt x="12" y="79"/>
                      <a:pt x="15" y="78"/>
                      <a:pt x="19" y="79"/>
                    </a:cubicBezTo>
                    <a:cubicBezTo>
                      <a:pt x="23" y="79"/>
                      <a:pt x="26" y="81"/>
                      <a:pt x="29" y="85"/>
                    </a:cubicBezTo>
                    <a:cubicBezTo>
                      <a:pt x="31" y="88"/>
                      <a:pt x="32" y="92"/>
                      <a:pt x="31" y="97"/>
                    </a:cubicBezTo>
                    <a:cubicBezTo>
                      <a:pt x="31" y="99"/>
                      <a:pt x="30" y="103"/>
                      <a:pt x="27" y="109"/>
                    </a:cubicBezTo>
                    <a:cubicBezTo>
                      <a:pt x="26" y="114"/>
                      <a:pt x="25" y="118"/>
                      <a:pt x="26" y="120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7" y="108"/>
                      <a:pt x="37" y="107"/>
                      <a:pt x="38" y="106"/>
                    </a:cubicBezTo>
                    <a:cubicBezTo>
                      <a:pt x="41" y="104"/>
                      <a:pt x="41" y="104"/>
                      <a:pt x="41" y="104"/>
                    </a:cubicBezTo>
                    <a:cubicBezTo>
                      <a:pt x="42" y="104"/>
                      <a:pt x="43" y="104"/>
                      <a:pt x="44" y="105"/>
                    </a:cubicBezTo>
                    <a:close/>
                    <a:moveTo>
                      <a:pt x="78" y="82"/>
                    </a:moveTo>
                    <a:cubicBezTo>
                      <a:pt x="82" y="91"/>
                      <a:pt x="82" y="91"/>
                      <a:pt x="82" y="91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3" y="104"/>
                      <a:pt x="52" y="99"/>
                      <a:pt x="53" y="9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8" y="74"/>
                      <a:pt x="58" y="70"/>
                      <a:pt x="56" y="67"/>
                    </a:cubicBezTo>
                    <a:cubicBezTo>
                      <a:pt x="55" y="66"/>
                      <a:pt x="53" y="64"/>
                      <a:pt x="51" y="64"/>
                    </a:cubicBezTo>
                    <a:cubicBezTo>
                      <a:pt x="49" y="64"/>
                      <a:pt x="48" y="64"/>
                      <a:pt x="46" y="65"/>
                    </a:cubicBezTo>
                    <a:cubicBezTo>
                      <a:pt x="44" y="67"/>
                      <a:pt x="43" y="68"/>
                      <a:pt x="42" y="70"/>
                    </a:cubicBezTo>
                    <a:cubicBezTo>
                      <a:pt x="42" y="71"/>
                      <a:pt x="42" y="73"/>
                      <a:pt x="43" y="75"/>
                    </a:cubicBezTo>
                    <a:cubicBezTo>
                      <a:pt x="44" y="76"/>
                      <a:pt x="44" y="78"/>
                      <a:pt x="44" y="78"/>
                    </a:cubicBezTo>
                    <a:cubicBezTo>
                      <a:pt x="44" y="78"/>
                      <a:pt x="44" y="79"/>
                      <a:pt x="43" y="79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2"/>
                      <a:pt x="39" y="82"/>
                      <a:pt x="38" y="82"/>
                    </a:cubicBezTo>
                    <a:cubicBezTo>
                      <a:pt x="38" y="81"/>
                      <a:pt x="38" y="81"/>
                      <a:pt x="37" y="81"/>
                    </a:cubicBezTo>
                    <a:cubicBezTo>
                      <a:pt x="35" y="77"/>
                      <a:pt x="34" y="73"/>
                      <a:pt x="35" y="69"/>
                    </a:cubicBezTo>
                    <a:cubicBezTo>
                      <a:pt x="36" y="65"/>
                      <a:pt x="38" y="61"/>
                      <a:pt x="42" y="59"/>
                    </a:cubicBezTo>
                    <a:cubicBezTo>
                      <a:pt x="46" y="56"/>
                      <a:pt x="50" y="55"/>
                      <a:pt x="53" y="56"/>
                    </a:cubicBezTo>
                    <a:cubicBezTo>
                      <a:pt x="57" y="56"/>
                      <a:pt x="60" y="58"/>
                      <a:pt x="63" y="62"/>
                    </a:cubicBezTo>
                    <a:cubicBezTo>
                      <a:pt x="65" y="65"/>
                      <a:pt x="66" y="69"/>
                      <a:pt x="65" y="74"/>
                    </a:cubicBezTo>
                    <a:cubicBezTo>
                      <a:pt x="65" y="76"/>
                      <a:pt x="64" y="80"/>
                      <a:pt x="61" y="86"/>
                    </a:cubicBezTo>
                    <a:cubicBezTo>
                      <a:pt x="60" y="91"/>
                      <a:pt x="59" y="95"/>
                      <a:pt x="60" y="97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1" y="85"/>
                      <a:pt x="71" y="84"/>
                      <a:pt x="72" y="83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7" y="81"/>
                      <a:pt x="78" y="82"/>
                    </a:cubicBezTo>
                    <a:close/>
                    <a:moveTo>
                      <a:pt x="94" y="74"/>
                    </a:moveTo>
                    <a:cubicBezTo>
                      <a:pt x="95" y="76"/>
                      <a:pt x="96" y="77"/>
                      <a:pt x="96" y="79"/>
                    </a:cubicBezTo>
                    <a:cubicBezTo>
                      <a:pt x="96" y="81"/>
                      <a:pt x="96" y="82"/>
                      <a:pt x="94" y="83"/>
                    </a:cubicBezTo>
                    <a:cubicBezTo>
                      <a:pt x="93" y="84"/>
                      <a:pt x="91" y="84"/>
                      <a:pt x="90" y="83"/>
                    </a:cubicBezTo>
                    <a:cubicBezTo>
                      <a:pt x="89" y="82"/>
                      <a:pt x="87" y="81"/>
                      <a:pt x="86" y="80"/>
                    </a:cubicBezTo>
                    <a:cubicBezTo>
                      <a:pt x="85" y="78"/>
                      <a:pt x="85" y="77"/>
                      <a:pt x="85" y="75"/>
                    </a:cubicBezTo>
                    <a:cubicBezTo>
                      <a:pt x="84" y="73"/>
                      <a:pt x="85" y="72"/>
                      <a:pt x="86" y="71"/>
                    </a:cubicBezTo>
                    <a:cubicBezTo>
                      <a:pt x="88" y="70"/>
                      <a:pt x="89" y="70"/>
                      <a:pt x="91" y="71"/>
                    </a:cubicBezTo>
                    <a:cubicBezTo>
                      <a:pt x="92" y="72"/>
                      <a:pt x="93" y="73"/>
                      <a:pt x="94" y="74"/>
                    </a:cubicBezTo>
                    <a:close/>
                    <a:moveTo>
                      <a:pt x="125" y="46"/>
                    </a:moveTo>
                    <a:cubicBezTo>
                      <a:pt x="127" y="50"/>
                      <a:pt x="128" y="54"/>
                      <a:pt x="127" y="58"/>
                    </a:cubicBezTo>
                    <a:cubicBezTo>
                      <a:pt x="125" y="61"/>
                      <a:pt x="123" y="64"/>
                      <a:pt x="119" y="67"/>
                    </a:cubicBezTo>
                    <a:cubicBezTo>
                      <a:pt x="110" y="73"/>
                      <a:pt x="103" y="72"/>
                      <a:pt x="97" y="63"/>
                    </a:cubicBezTo>
                    <a:cubicBezTo>
                      <a:pt x="97" y="63"/>
                      <a:pt x="97" y="63"/>
                      <a:pt x="97" y="62"/>
                    </a:cubicBezTo>
                    <a:cubicBezTo>
                      <a:pt x="97" y="62"/>
                      <a:pt x="97" y="62"/>
                      <a:pt x="97" y="61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59"/>
                      <a:pt x="102" y="58"/>
                      <a:pt x="102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5" y="61"/>
                      <a:pt x="107" y="63"/>
                      <a:pt x="108" y="63"/>
                    </a:cubicBezTo>
                    <a:cubicBezTo>
                      <a:pt x="110" y="63"/>
                      <a:pt x="112" y="63"/>
                      <a:pt x="115" y="61"/>
                    </a:cubicBezTo>
                    <a:cubicBezTo>
                      <a:pt x="116" y="60"/>
                      <a:pt x="118" y="58"/>
                      <a:pt x="118" y="57"/>
                    </a:cubicBezTo>
                    <a:cubicBezTo>
                      <a:pt x="119" y="55"/>
                      <a:pt x="118" y="53"/>
                      <a:pt x="117" y="51"/>
                    </a:cubicBezTo>
                    <a:cubicBezTo>
                      <a:pt x="114" y="47"/>
                      <a:pt x="111" y="46"/>
                      <a:pt x="106" y="48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104" y="49"/>
                      <a:pt x="103" y="47"/>
                      <a:pt x="101" y="44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2"/>
                      <a:pt x="103" y="41"/>
                      <a:pt x="104" y="39"/>
                    </a:cubicBezTo>
                    <a:cubicBezTo>
                      <a:pt x="105" y="38"/>
                      <a:pt x="105" y="36"/>
                      <a:pt x="104" y="33"/>
                    </a:cubicBezTo>
                    <a:cubicBezTo>
                      <a:pt x="101" y="30"/>
                      <a:pt x="98" y="30"/>
                      <a:pt x="95" y="32"/>
                    </a:cubicBezTo>
                    <a:cubicBezTo>
                      <a:pt x="93" y="34"/>
                      <a:pt x="92" y="35"/>
                      <a:pt x="91" y="37"/>
                    </a:cubicBezTo>
                    <a:cubicBezTo>
                      <a:pt x="91" y="37"/>
                      <a:pt x="91" y="38"/>
                      <a:pt x="91" y="40"/>
                    </a:cubicBezTo>
                    <a:cubicBezTo>
                      <a:pt x="91" y="41"/>
                      <a:pt x="91" y="42"/>
                      <a:pt x="91" y="42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6" y="45"/>
                      <a:pt x="86" y="45"/>
                      <a:pt x="85" y="44"/>
                    </a:cubicBezTo>
                    <a:cubicBezTo>
                      <a:pt x="83" y="41"/>
                      <a:pt x="83" y="38"/>
                      <a:pt x="84" y="34"/>
                    </a:cubicBezTo>
                    <a:cubicBezTo>
                      <a:pt x="85" y="31"/>
                      <a:pt x="87" y="29"/>
                      <a:pt x="90" y="26"/>
                    </a:cubicBezTo>
                    <a:cubicBezTo>
                      <a:pt x="94" y="24"/>
                      <a:pt x="98" y="23"/>
                      <a:pt x="101" y="23"/>
                    </a:cubicBezTo>
                    <a:cubicBezTo>
                      <a:pt x="105" y="23"/>
                      <a:pt x="108" y="24"/>
                      <a:pt x="110" y="28"/>
                    </a:cubicBezTo>
                    <a:cubicBezTo>
                      <a:pt x="113" y="32"/>
                      <a:pt x="113" y="36"/>
                      <a:pt x="110" y="41"/>
                    </a:cubicBezTo>
                    <a:cubicBezTo>
                      <a:pt x="116" y="40"/>
                      <a:pt x="121" y="41"/>
                      <a:pt x="125" y="46"/>
                    </a:cubicBezTo>
                    <a:close/>
                    <a:moveTo>
                      <a:pt x="159" y="23"/>
                    </a:moveTo>
                    <a:cubicBezTo>
                      <a:pt x="161" y="27"/>
                      <a:pt x="162" y="31"/>
                      <a:pt x="161" y="35"/>
                    </a:cubicBezTo>
                    <a:cubicBezTo>
                      <a:pt x="159" y="38"/>
                      <a:pt x="157" y="41"/>
                      <a:pt x="153" y="44"/>
                    </a:cubicBezTo>
                    <a:cubicBezTo>
                      <a:pt x="144" y="50"/>
                      <a:pt x="137" y="49"/>
                      <a:pt x="131" y="41"/>
                    </a:cubicBezTo>
                    <a:cubicBezTo>
                      <a:pt x="131" y="40"/>
                      <a:pt x="131" y="40"/>
                      <a:pt x="131" y="39"/>
                    </a:cubicBezTo>
                    <a:cubicBezTo>
                      <a:pt x="131" y="39"/>
                      <a:pt x="131" y="39"/>
                      <a:pt x="131" y="38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5" y="36"/>
                      <a:pt x="136" y="36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9" y="38"/>
                      <a:pt x="141" y="40"/>
                      <a:pt x="142" y="40"/>
                    </a:cubicBezTo>
                    <a:cubicBezTo>
                      <a:pt x="144" y="40"/>
                      <a:pt x="146" y="40"/>
                      <a:pt x="149" y="38"/>
                    </a:cubicBezTo>
                    <a:cubicBezTo>
                      <a:pt x="150" y="37"/>
                      <a:pt x="152" y="35"/>
                      <a:pt x="152" y="34"/>
                    </a:cubicBezTo>
                    <a:cubicBezTo>
                      <a:pt x="153" y="32"/>
                      <a:pt x="152" y="30"/>
                      <a:pt x="151" y="28"/>
                    </a:cubicBezTo>
                    <a:cubicBezTo>
                      <a:pt x="148" y="24"/>
                      <a:pt x="145" y="23"/>
                      <a:pt x="140" y="25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8" y="26"/>
                      <a:pt x="137" y="24"/>
                      <a:pt x="135" y="21"/>
                    </a:cubicBezTo>
                    <a:cubicBezTo>
                      <a:pt x="135" y="21"/>
                      <a:pt x="135" y="21"/>
                      <a:pt x="135" y="20"/>
                    </a:cubicBezTo>
                    <a:cubicBezTo>
                      <a:pt x="136" y="19"/>
                      <a:pt x="137" y="18"/>
                      <a:pt x="138" y="16"/>
                    </a:cubicBezTo>
                    <a:cubicBezTo>
                      <a:pt x="139" y="15"/>
                      <a:pt x="139" y="13"/>
                      <a:pt x="138" y="11"/>
                    </a:cubicBezTo>
                    <a:cubicBezTo>
                      <a:pt x="135" y="7"/>
                      <a:pt x="132" y="7"/>
                      <a:pt x="129" y="9"/>
                    </a:cubicBezTo>
                    <a:cubicBezTo>
                      <a:pt x="127" y="11"/>
                      <a:pt x="126" y="12"/>
                      <a:pt x="125" y="14"/>
                    </a:cubicBezTo>
                    <a:cubicBezTo>
                      <a:pt x="125" y="14"/>
                      <a:pt x="125" y="16"/>
                      <a:pt x="125" y="17"/>
                    </a:cubicBezTo>
                    <a:cubicBezTo>
                      <a:pt x="126" y="18"/>
                      <a:pt x="125" y="19"/>
                      <a:pt x="125" y="19"/>
                    </a:cubicBezTo>
                    <a:cubicBezTo>
                      <a:pt x="121" y="22"/>
                      <a:pt x="121" y="22"/>
                      <a:pt x="121" y="22"/>
                    </a:cubicBezTo>
                    <a:cubicBezTo>
                      <a:pt x="120" y="22"/>
                      <a:pt x="120" y="22"/>
                      <a:pt x="119" y="21"/>
                    </a:cubicBezTo>
                    <a:cubicBezTo>
                      <a:pt x="117" y="18"/>
                      <a:pt x="117" y="15"/>
                      <a:pt x="118" y="11"/>
                    </a:cubicBezTo>
                    <a:cubicBezTo>
                      <a:pt x="119" y="8"/>
                      <a:pt x="121" y="6"/>
                      <a:pt x="124" y="3"/>
                    </a:cubicBezTo>
                    <a:cubicBezTo>
                      <a:pt x="128" y="1"/>
                      <a:pt x="132" y="0"/>
                      <a:pt x="135" y="0"/>
                    </a:cubicBezTo>
                    <a:cubicBezTo>
                      <a:pt x="139" y="0"/>
                      <a:pt x="142" y="1"/>
                      <a:pt x="144" y="5"/>
                    </a:cubicBezTo>
                    <a:cubicBezTo>
                      <a:pt x="147" y="9"/>
                      <a:pt x="147" y="14"/>
                      <a:pt x="144" y="18"/>
                    </a:cubicBezTo>
                    <a:cubicBezTo>
                      <a:pt x="150" y="17"/>
                      <a:pt x="155" y="18"/>
                      <a:pt x="159" y="23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20"/>
              <p:cNvSpPr/>
              <p:nvPr/>
            </p:nvSpPr>
            <p:spPr bwMode="auto">
              <a:xfrm>
                <a:off x="3778" y="2471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B2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21"/>
              <p:cNvSpPr>
                <a:spLocks noEditPoints="1"/>
              </p:cNvSpPr>
              <p:nvPr/>
            </p:nvSpPr>
            <p:spPr bwMode="auto">
              <a:xfrm>
                <a:off x="3916" y="2649"/>
                <a:ext cx="138" cy="118"/>
              </a:xfrm>
              <a:custGeom>
                <a:avLst/>
                <a:gdLst>
                  <a:gd name="T0" fmla="*/ 41 w 153"/>
                  <a:gd name="T1" fmla="*/ 117 h 131"/>
                  <a:gd name="T2" fmla="*/ 19 w 153"/>
                  <a:gd name="T3" fmla="*/ 128 h 131"/>
                  <a:gd name="T4" fmla="*/ 19 w 153"/>
                  <a:gd name="T5" fmla="*/ 124 h 131"/>
                  <a:gd name="T6" fmla="*/ 7 w 153"/>
                  <a:gd name="T7" fmla="*/ 125 h 131"/>
                  <a:gd name="T8" fmla="*/ 1 w 153"/>
                  <a:gd name="T9" fmla="*/ 121 h 131"/>
                  <a:gd name="T10" fmla="*/ 4 w 153"/>
                  <a:gd name="T11" fmla="*/ 84 h 131"/>
                  <a:gd name="T12" fmla="*/ 25 w 153"/>
                  <a:gd name="T13" fmla="*/ 105 h 131"/>
                  <a:gd name="T14" fmla="*/ 31 w 153"/>
                  <a:gd name="T15" fmla="*/ 101 h 131"/>
                  <a:gd name="T16" fmla="*/ 34 w 153"/>
                  <a:gd name="T17" fmla="*/ 107 h 131"/>
                  <a:gd name="T18" fmla="*/ 34 w 153"/>
                  <a:gd name="T19" fmla="*/ 113 h 131"/>
                  <a:gd name="T20" fmla="*/ 41 w 153"/>
                  <a:gd name="T21" fmla="*/ 115 h 131"/>
                  <a:gd name="T22" fmla="*/ 19 w 153"/>
                  <a:gd name="T23" fmla="*/ 109 h 131"/>
                  <a:gd name="T24" fmla="*/ 9 w 153"/>
                  <a:gd name="T25" fmla="*/ 93 h 131"/>
                  <a:gd name="T26" fmla="*/ 75 w 153"/>
                  <a:gd name="T27" fmla="*/ 95 h 131"/>
                  <a:gd name="T28" fmla="*/ 53 w 153"/>
                  <a:gd name="T29" fmla="*/ 105 h 131"/>
                  <a:gd name="T30" fmla="*/ 53 w 153"/>
                  <a:gd name="T31" fmla="*/ 101 h 131"/>
                  <a:gd name="T32" fmla="*/ 41 w 153"/>
                  <a:gd name="T33" fmla="*/ 102 h 131"/>
                  <a:gd name="T34" fmla="*/ 35 w 153"/>
                  <a:gd name="T35" fmla="*/ 98 h 131"/>
                  <a:gd name="T36" fmla="*/ 38 w 153"/>
                  <a:gd name="T37" fmla="*/ 61 h 131"/>
                  <a:gd name="T38" fmla="*/ 59 w 153"/>
                  <a:gd name="T39" fmla="*/ 82 h 131"/>
                  <a:gd name="T40" fmla="*/ 65 w 153"/>
                  <a:gd name="T41" fmla="*/ 78 h 131"/>
                  <a:gd name="T42" fmla="*/ 68 w 153"/>
                  <a:gd name="T43" fmla="*/ 84 h 131"/>
                  <a:gd name="T44" fmla="*/ 68 w 153"/>
                  <a:gd name="T45" fmla="*/ 90 h 131"/>
                  <a:gd name="T46" fmla="*/ 75 w 153"/>
                  <a:gd name="T47" fmla="*/ 92 h 131"/>
                  <a:gd name="T48" fmla="*/ 53 w 153"/>
                  <a:gd name="T49" fmla="*/ 86 h 131"/>
                  <a:gd name="T50" fmla="*/ 43 w 153"/>
                  <a:gd name="T51" fmla="*/ 70 h 131"/>
                  <a:gd name="T52" fmla="*/ 86 w 153"/>
                  <a:gd name="T53" fmla="*/ 87 h 131"/>
                  <a:gd name="T54" fmla="*/ 76 w 153"/>
                  <a:gd name="T55" fmla="*/ 79 h 131"/>
                  <a:gd name="T56" fmla="*/ 86 w 153"/>
                  <a:gd name="T57" fmla="*/ 79 h 131"/>
                  <a:gd name="T58" fmla="*/ 110 w 153"/>
                  <a:gd name="T59" fmla="*/ 71 h 131"/>
                  <a:gd name="T60" fmla="*/ 90 w 153"/>
                  <a:gd name="T61" fmla="*/ 66 h 131"/>
                  <a:gd name="T62" fmla="*/ 95 w 153"/>
                  <a:gd name="T63" fmla="*/ 64 h 131"/>
                  <a:gd name="T64" fmla="*/ 110 w 153"/>
                  <a:gd name="T65" fmla="*/ 60 h 131"/>
                  <a:gd name="T66" fmla="*/ 92 w 153"/>
                  <a:gd name="T67" fmla="*/ 55 h 131"/>
                  <a:gd name="T68" fmla="*/ 86 w 153"/>
                  <a:gd name="T69" fmla="*/ 58 h 131"/>
                  <a:gd name="T70" fmla="*/ 94 w 153"/>
                  <a:gd name="T71" fmla="*/ 23 h 131"/>
                  <a:gd name="T72" fmla="*/ 99 w 153"/>
                  <a:gd name="T73" fmla="*/ 27 h 131"/>
                  <a:gd name="T74" fmla="*/ 86 w 153"/>
                  <a:gd name="T75" fmla="*/ 44 h 131"/>
                  <a:gd name="T76" fmla="*/ 105 w 153"/>
                  <a:gd name="T77" fmla="*/ 41 h 131"/>
                  <a:gd name="T78" fmla="*/ 152 w 153"/>
                  <a:gd name="T79" fmla="*/ 38 h 131"/>
                  <a:gd name="T80" fmla="*/ 123 w 153"/>
                  <a:gd name="T81" fmla="*/ 45 h 131"/>
                  <a:gd name="T82" fmla="*/ 129 w 153"/>
                  <a:gd name="T83" fmla="*/ 40 h 131"/>
                  <a:gd name="T84" fmla="*/ 140 w 153"/>
                  <a:gd name="T85" fmla="*/ 43 h 131"/>
                  <a:gd name="T86" fmla="*/ 130 w 153"/>
                  <a:gd name="T87" fmla="*/ 27 h 131"/>
                  <a:gd name="T88" fmla="*/ 120 w 153"/>
                  <a:gd name="T89" fmla="*/ 36 h 131"/>
                  <a:gd name="T90" fmla="*/ 107 w 153"/>
                  <a:gd name="T91" fmla="*/ 14 h 131"/>
                  <a:gd name="T92" fmla="*/ 133 w 153"/>
                  <a:gd name="T93" fmla="*/ 3 h 131"/>
                  <a:gd name="T94" fmla="*/ 117 w 153"/>
                  <a:gd name="T95" fmla="*/ 17 h 131"/>
                  <a:gd name="T96" fmla="*/ 128 w 153"/>
                  <a:gd name="T97" fmla="*/ 2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3" h="131">
                    <a:moveTo>
                      <a:pt x="41" y="115"/>
                    </a:moveTo>
                    <a:cubicBezTo>
                      <a:pt x="41" y="116"/>
                      <a:pt x="42" y="116"/>
                      <a:pt x="42" y="116"/>
                    </a:cubicBezTo>
                    <a:cubicBezTo>
                      <a:pt x="42" y="117"/>
                      <a:pt x="41" y="117"/>
                      <a:pt x="41" y="117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1" y="131"/>
                      <a:pt x="20" y="130"/>
                      <a:pt x="19" y="129"/>
                    </a:cubicBezTo>
                    <a:cubicBezTo>
                      <a:pt x="19" y="129"/>
                      <a:pt x="19" y="128"/>
                      <a:pt x="19" y="128"/>
                    </a:cubicBezTo>
                    <a:cubicBezTo>
                      <a:pt x="18" y="127"/>
                      <a:pt x="18" y="127"/>
                      <a:pt x="18" y="126"/>
                    </a:cubicBezTo>
                    <a:cubicBezTo>
                      <a:pt x="17" y="126"/>
                      <a:pt x="17" y="125"/>
                      <a:pt x="17" y="125"/>
                    </a:cubicBezTo>
                    <a:cubicBezTo>
                      <a:pt x="17" y="125"/>
                      <a:pt x="18" y="124"/>
                      <a:pt x="19" y="124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5" y="126"/>
                      <a:pt x="4" y="126"/>
                      <a:pt x="3" y="125"/>
                    </a:cubicBezTo>
                    <a:cubicBezTo>
                      <a:pt x="3" y="124"/>
                      <a:pt x="2" y="124"/>
                      <a:pt x="2" y="123"/>
                    </a:cubicBezTo>
                    <a:cubicBezTo>
                      <a:pt x="2" y="122"/>
                      <a:pt x="1" y="122"/>
                      <a:pt x="1" y="121"/>
                    </a:cubicBezTo>
                    <a:cubicBezTo>
                      <a:pt x="1" y="121"/>
                      <a:pt x="0" y="120"/>
                      <a:pt x="0" y="118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5"/>
                      <a:pt x="3" y="84"/>
                      <a:pt x="4" y="84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8" y="81"/>
                      <a:pt x="9" y="81"/>
                      <a:pt x="10" y="82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6" y="104"/>
                      <a:pt x="26" y="104"/>
                      <a:pt x="27" y="103"/>
                    </a:cubicBezTo>
                    <a:cubicBezTo>
                      <a:pt x="28" y="102"/>
                      <a:pt x="29" y="102"/>
                      <a:pt x="29" y="102"/>
                    </a:cubicBezTo>
                    <a:cubicBezTo>
                      <a:pt x="30" y="101"/>
                      <a:pt x="31" y="101"/>
                      <a:pt x="31" y="101"/>
                    </a:cubicBezTo>
                    <a:cubicBezTo>
                      <a:pt x="32" y="102"/>
                      <a:pt x="33" y="103"/>
                      <a:pt x="34" y="105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7"/>
                      <a:pt x="34" y="107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3" y="114"/>
                      <a:pt x="33" y="114"/>
                      <a:pt x="34" y="113"/>
                    </a:cubicBezTo>
                    <a:cubicBezTo>
                      <a:pt x="35" y="112"/>
                      <a:pt x="36" y="112"/>
                      <a:pt x="36" y="112"/>
                    </a:cubicBezTo>
                    <a:cubicBezTo>
                      <a:pt x="37" y="111"/>
                      <a:pt x="38" y="111"/>
                      <a:pt x="38" y="111"/>
                    </a:cubicBezTo>
                    <a:cubicBezTo>
                      <a:pt x="39" y="112"/>
                      <a:pt x="40" y="113"/>
                      <a:pt x="41" y="115"/>
                    </a:cubicBezTo>
                    <a:close/>
                    <a:moveTo>
                      <a:pt x="9" y="93"/>
                    </a:moveTo>
                    <a:cubicBezTo>
                      <a:pt x="9" y="96"/>
                      <a:pt x="8" y="103"/>
                      <a:pt x="8" y="116"/>
                    </a:cubicBezTo>
                    <a:cubicBezTo>
                      <a:pt x="19" y="109"/>
                      <a:pt x="19" y="109"/>
                      <a:pt x="19" y="109"/>
                    </a:cubicBezTo>
                    <a:cubicBezTo>
                      <a:pt x="18" y="108"/>
                      <a:pt x="17" y="106"/>
                      <a:pt x="15" y="104"/>
                    </a:cubicBezTo>
                    <a:cubicBezTo>
                      <a:pt x="14" y="102"/>
                      <a:pt x="13" y="100"/>
                      <a:pt x="12" y="99"/>
                    </a:cubicBezTo>
                    <a:cubicBezTo>
                      <a:pt x="11" y="97"/>
                      <a:pt x="9" y="95"/>
                      <a:pt x="9" y="93"/>
                    </a:cubicBezTo>
                    <a:close/>
                    <a:moveTo>
                      <a:pt x="75" y="92"/>
                    </a:move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5" y="94"/>
                      <a:pt x="75" y="95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6" y="108"/>
                      <a:pt x="54" y="107"/>
                      <a:pt x="53" y="106"/>
                    </a:cubicBezTo>
                    <a:cubicBezTo>
                      <a:pt x="53" y="106"/>
                      <a:pt x="53" y="105"/>
                      <a:pt x="53" y="105"/>
                    </a:cubicBezTo>
                    <a:cubicBezTo>
                      <a:pt x="52" y="104"/>
                      <a:pt x="52" y="104"/>
                      <a:pt x="52" y="103"/>
                    </a:cubicBezTo>
                    <a:cubicBezTo>
                      <a:pt x="51" y="103"/>
                      <a:pt x="51" y="102"/>
                      <a:pt x="51" y="102"/>
                    </a:cubicBezTo>
                    <a:cubicBezTo>
                      <a:pt x="52" y="102"/>
                      <a:pt x="52" y="101"/>
                      <a:pt x="53" y="101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41" y="102"/>
                      <a:pt x="41" y="102"/>
                      <a:pt x="41" y="102"/>
                    </a:cubicBezTo>
                    <a:cubicBezTo>
                      <a:pt x="39" y="103"/>
                      <a:pt x="38" y="103"/>
                      <a:pt x="37" y="102"/>
                    </a:cubicBezTo>
                    <a:cubicBezTo>
                      <a:pt x="37" y="101"/>
                      <a:pt x="37" y="101"/>
                      <a:pt x="36" y="100"/>
                    </a:cubicBezTo>
                    <a:cubicBezTo>
                      <a:pt x="36" y="99"/>
                      <a:pt x="35" y="99"/>
                      <a:pt x="35" y="98"/>
                    </a:cubicBezTo>
                    <a:cubicBezTo>
                      <a:pt x="35" y="98"/>
                      <a:pt x="34" y="97"/>
                      <a:pt x="35" y="95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1"/>
                      <a:pt x="38" y="61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2" y="58"/>
                      <a:pt x="43" y="58"/>
                      <a:pt x="44" y="59"/>
                    </a:cubicBezTo>
                    <a:cubicBezTo>
                      <a:pt x="59" y="82"/>
                      <a:pt x="59" y="82"/>
                      <a:pt x="59" y="82"/>
                    </a:cubicBezTo>
                    <a:cubicBezTo>
                      <a:pt x="60" y="81"/>
                      <a:pt x="61" y="81"/>
                      <a:pt x="61" y="80"/>
                    </a:cubicBezTo>
                    <a:cubicBezTo>
                      <a:pt x="62" y="79"/>
                      <a:pt x="63" y="79"/>
                      <a:pt x="63" y="79"/>
                    </a:cubicBezTo>
                    <a:cubicBezTo>
                      <a:pt x="64" y="78"/>
                      <a:pt x="65" y="78"/>
                      <a:pt x="65" y="78"/>
                    </a:cubicBezTo>
                    <a:cubicBezTo>
                      <a:pt x="66" y="79"/>
                      <a:pt x="67" y="80"/>
                      <a:pt x="68" y="82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83"/>
                      <a:pt x="69" y="84"/>
                      <a:pt x="68" y="84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6" y="92"/>
                      <a:pt x="66" y="92"/>
                      <a:pt x="66" y="92"/>
                    </a:cubicBezTo>
                    <a:cubicBezTo>
                      <a:pt x="67" y="91"/>
                      <a:pt x="67" y="91"/>
                      <a:pt x="68" y="90"/>
                    </a:cubicBezTo>
                    <a:cubicBezTo>
                      <a:pt x="69" y="89"/>
                      <a:pt x="70" y="89"/>
                      <a:pt x="70" y="89"/>
                    </a:cubicBezTo>
                    <a:cubicBezTo>
                      <a:pt x="71" y="88"/>
                      <a:pt x="72" y="88"/>
                      <a:pt x="72" y="88"/>
                    </a:cubicBezTo>
                    <a:cubicBezTo>
                      <a:pt x="73" y="89"/>
                      <a:pt x="74" y="90"/>
                      <a:pt x="75" y="92"/>
                    </a:cubicBezTo>
                    <a:close/>
                    <a:moveTo>
                      <a:pt x="43" y="70"/>
                    </a:moveTo>
                    <a:cubicBezTo>
                      <a:pt x="43" y="73"/>
                      <a:pt x="42" y="80"/>
                      <a:pt x="42" y="93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2" y="85"/>
                      <a:pt x="51" y="83"/>
                      <a:pt x="49" y="81"/>
                    </a:cubicBezTo>
                    <a:cubicBezTo>
                      <a:pt x="48" y="79"/>
                      <a:pt x="47" y="77"/>
                      <a:pt x="46" y="76"/>
                    </a:cubicBezTo>
                    <a:cubicBezTo>
                      <a:pt x="45" y="74"/>
                      <a:pt x="43" y="72"/>
                      <a:pt x="43" y="70"/>
                    </a:cubicBezTo>
                    <a:close/>
                    <a:moveTo>
                      <a:pt x="86" y="79"/>
                    </a:moveTo>
                    <a:cubicBezTo>
                      <a:pt x="87" y="80"/>
                      <a:pt x="88" y="82"/>
                      <a:pt x="88" y="83"/>
                    </a:cubicBezTo>
                    <a:cubicBezTo>
                      <a:pt x="88" y="85"/>
                      <a:pt x="87" y="86"/>
                      <a:pt x="86" y="87"/>
                    </a:cubicBezTo>
                    <a:cubicBezTo>
                      <a:pt x="85" y="88"/>
                      <a:pt x="83" y="88"/>
                      <a:pt x="81" y="87"/>
                    </a:cubicBezTo>
                    <a:cubicBezTo>
                      <a:pt x="80" y="87"/>
                      <a:pt x="79" y="85"/>
                      <a:pt x="78" y="84"/>
                    </a:cubicBezTo>
                    <a:cubicBezTo>
                      <a:pt x="77" y="82"/>
                      <a:pt x="76" y="81"/>
                      <a:pt x="76" y="79"/>
                    </a:cubicBezTo>
                    <a:cubicBezTo>
                      <a:pt x="76" y="78"/>
                      <a:pt x="77" y="76"/>
                      <a:pt x="78" y="75"/>
                    </a:cubicBezTo>
                    <a:cubicBezTo>
                      <a:pt x="79" y="74"/>
                      <a:pt x="81" y="74"/>
                      <a:pt x="83" y="75"/>
                    </a:cubicBezTo>
                    <a:cubicBezTo>
                      <a:pt x="84" y="76"/>
                      <a:pt x="85" y="77"/>
                      <a:pt x="86" y="79"/>
                    </a:cubicBezTo>
                    <a:close/>
                    <a:moveTo>
                      <a:pt x="115" y="48"/>
                    </a:moveTo>
                    <a:cubicBezTo>
                      <a:pt x="118" y="53"/>
                      <a:pt x="119" y="57"/>
                      <a:pt x="118" y="61"/>
                    </a:cubicBezTo>
                    <a:cubicBezTo>
                      <a:pt x="117" y="65"/>
                      <a:pt x="115" y="69"/>
                      <a:pt x="110" y="71"/>
                    </a:cubicBezTo>
                    <a:cubicBezTo>
                      <a:pt x="106" y="74"/>
                      <a:pt x="103" y="75"/>
                      <a:pt x="99" y="75"/>
                    </a:cubicBezTo>
                    <a:cubicBezTo>
                      <a:pt x="95" y="75"/>
                      <a:pt x="92" y="72"/>
                      <a:pt x="89" y="68"/>
                    </a:cubicBezTo>
                    <a:cubicBezTo>
                      <a:pt x="89" y="68"/>
                      <a:pt x="89" y="67"/>
                      <a:pt x="90" y="6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5" y="63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7" y="66"/>
                      <a:pt x="99" y="67"/>
                      <a:pt x="100" y="67"/>
                    </a:cubicBezTo>
                    <a:cubicBezTo>
                      <a:pt x="102" y="68"/>
                      <a:pt x="104" y="67"/>
                      <a:pt x="106" y="66"/>
                    </a:cubicBezTo>
                    <a:cubicBezTo>
                      <a:pt x="108" y="64"/>
                      <a:pt x="109" y="62"/>
                      <a:pt x="110" y="60"/>
                    </a:cubicBezTo>
                    <a:cubicBezTo>
                      <a:pt x="110" y="58"/>
                      <a:pt x="109" y="56"/>
                      <a:pt x="108" y="54"/>
                    </a:cubicBezTo>
                    <a:cubicBezTo>
                      <a:pt x="104" y="48"/>
                      <a:pt x="100" y="47"/>
                      <a:pt x="96" y="50"/>
                    </a:cubicBezTo>
                    <a:cubicBezTo>
                      <a:pt x="94" y="51"/>
                      <a:pt x="93" y="53"/>
                      <a:pt x="92" y="55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7" y="58"/>
                      <a:pt x="87" y="59"/>
                      <a:pt x="86" y="59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4" y="56"/>
                      <a:pt x="82" y="52"/>
                      <a:pt x="79" y="48"/>
                    </a:cubicBezTo>
                    <a:cubicBezTo>
                      <a:pt x="77" y="44"/>
                      <a:pt x="75" y="41"/>
                      <a:pt x="73" y="37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5" y="23"/>
                      <a:pt x="95" y="23"/>
                      <a:pt x="96" y="23"/>
                    </a:cubicBezTo>
                    <a:cubicBezTo>
                      <a:pt x="96" y="23"/>
                      <a:pt x="97" y="24"/>
                      <a:pt x="99" y="26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0" y="28"/>
                      <a:pt x="99" y="29"/>
                      <a:pt x="98" y="29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40"/>
                      <a:pt x="85" y="42"/>
                      <a:pt x="86" y="44"/>
                    </a:cubicBezTo>
                    <a:cubicBezTo>
                      <a:pt x="87" y="46"/>
                      <a:pt x="88" y="48"/>
                      <a:pt x="89" y="49"/>
                    </a:cubicBezTo>
                    <a:cubicBezTo>
                      <a:pt x="90" y="47"/>
                      <a:pt x="91" y="45"/>
                      <a:pt x="94" y="43"/>
                    </a:cubicBezTo>
                    <a:cubicBezTo>
                      <a:pt x="97" y="41"/>
                      <a:pt x="101" y="40"/>
                      <a:pt x="105" y="41"/>
                    </a:cubicBezTo>
                    <a:cubicBezTo>
                      <a:pt x="109" y="42"/>
                      <a:pt x="112" y="44"/>
                      <a:pt x="115" y="48"/>
                    </a:cubicBezTo>
                    <a:close/>
                    <a:moveTo>
                      <a:pt x="149" y="25"/>
                    </a:moveTo>
                    <a:cubicBezTo>
                      <a:pt x="152" y="30"/>
                      <a:pt x="153" y="34"/>
                      <a:pt x="152" y="38"/>
                    </a:cubicBezTo>
                    <a:cubicBezTo>
                      <a:pt x="151" y="42"/>
                      <a:pt x="149" y="46"/>
                      <a:pt x="144" y="48"/>
                    </a:cubicBezTo>
                    <a:cubicBezTo>
                      <a:pt x="140" y="51"/>
                      <a:pt x="137" y="52"/>
                      <a:pt x="133" y="52"/>
                    </a:cubicBezTo>
                    <a:cubicBezTo>
                      <a:pt x="129" y="52"/>
                      <a:pt x="126" y="49"/>
                      <a:pt x="123" y="45"/>
                    </a:cubicBezTo>
                    <a:cubicBezTo>
                      <a:pt x="123" y="45"/>
                      <a:pt x="123" y="44"/>
                      <a:pt x="124" y="44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1"/>
                      <a:pt x="128" y="41"/>
                      <a:pt x="129" y="40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43"/>
                      <a:pt x="133" y="44"/>
                      <a:pt x="134" y="44"/>
                    </a:cubicBezTo>
                    <a:cubicBezTo>
                      <a:pt x="136" y="45"/>
                      <a:pt x="138" y="44"/>
                      <a:pt x="140" y="43"/>
                    </a:cubicBezTo>
                    <a:cubicBezTo>
                      <a:pt x="142" y="41"/>
                      <a:pt x="143" y="39"/>
                      <a:pt x="144" y="37"/>
                    </a:cubicBezTo>
                    <a:cubicBezTo>
                      <a:pt x="144" y="35"/>
                      <a:pt x="143" y="33"/>
                      <a:pt x="142" y="31"/>
                    </a:cubicBezTo>
                    <a:cubicBezTo>
                      <a:pt x="138" y="25"/>
                      <a:pt x="134" y="24"/>
                      <a:pt x="130" y="27"/>
                    </a:cubicBezTo>
                    <a:cubicBezTo>
                      <a:pt x="129" y="28"/>
                      <a:pt x="127" y="30"/>
                      <a:pt x="126" y="32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1" y="35"/>
                      <a:pt x="121" y="36"/>
                      <a:pt x="120" y="36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18" y="33"/>
                      <a:pt x="116" y="29"/>
                      <a:pt x="113" y="25"/>
                    </a:cubicBezTo>
                    <a:cubicBezTo>
                      <a:pt x="111" y="21"/>
                      <a:pt x="109" y="18"/>
                      <a:pt x="107" y="14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0"/>
                      <a:pt x="129" y="0"/>
                      <a:pt x="130" y="0"/>
                    </a:cubicBezTo>
                    <a:cubicBezTo>
                      <a:pt x="130" y="0"/>
                      <a:pt x="131" y="1"/>
                      <a:pt x="133" y="3"/>
                    </a:cubicBezTo>
                    <a:cubicBezTo>
                      <a:pt x="133" y="4"/>
                      <a:pt x="133" y="4"/>
                      <a:pt x="133" y="4"/>
                    </a:cubicBezTo>
                    <a:cubicBezTo>
                      <a:pt x="134" y="5"/>
                      <a:pt x="133" y="6"/>
                      <a:pt x="132" y="6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8"/>
                      <a:pt x="119" y="19"/>
                      <a:pt x="120" y="21"/>
                    </a:cubicBezTo>
                    <a:cubicBezTo>
                      <a:pt x="121" y="23"/>
                      <a:pt x="122" y="25"/>
                      <a:pt x="123" y="26"/>
                    </a:cubicBezTo>
                    <a:cubicBezTo>
                      <a:pt x="124" y="24"/>
                      <a:pt x="126" y="22"/>
                      <a:pt x="128" y="20"/>
                    </a:cubicBezTo>
                    <a:cubicBezTo>
                      <a:pt x="131" y="18"/>
                      <a:pt x="135" y="17"/>
                      <a:pt x="139" y="18"/>
                    </a:cubicBezTo>
                    <a:cubicBezTo>
                      <a:pt x="143" y="19"/>
                      <a:pt x="146" y="21"/>
                      <a:pt x="149" y="25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22"/>
              <p:cNvSpPr/>
              <p:nvPr/>
            </p:nvSpPr>
            <p:spPr bwMode="auto">
              <a:xfrm>
                <a:off x="4046" y="2616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B2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23"/>
              <p:cNvSpPr>
                <a:spLocks noEditPoints="1"/>
              </p:cNvSpPr>
              <p:nvPr/>
            </p:nvSpPr>
            <p:spPr bwMode="auto">
              <a:xfrm>
                <a:off x="4135" y="2823"/>
                <a:ext cx="148" cy="116"/>
              </a:xfrm>
              <a:custGeom>
                <a:avLst/>
                <a:gdLst>
                  <a:gd name="T0" fmla="*/ 45 w 165"/>
                  <a:gd name="T1" fmla="*/ 115 h 129"/>
                  <a:gd name="T2" fmla="*/ 26 w 165"/>
                  <a:gd name="T3" fmla="*/ 129 h 129"/>
                  <a:gd name="T4" fmla="*/ 17 w 165"/>
                  <a:gd name="T5" fmla="*/ 121 h 129"/>
                  <a:gd name="T6" fmla="*/ 22 w 165"/>
                  <a:gd name="T7" fmla="*/ 118 h 129"/>
                  <a:gd name="T8" fmla="*/ 27 w 165"/>
                  <a:gd name="T9" fmla="*/ 121 h 129"/>
                  <a:gd name="T10" fmla="*/ 36 w 165"/>
                  <a:gd name="T11" fmla="*/ 114 h 129"/>
                  <a:gd name="T12" fmla="*/ 23 w 165"/>
                  <a:gd name="T13" fmla="*/ 104 h 129"/>
                  <a:gd name="T14" fmla="*/ 15 w 165"/>
                  <a:gd name="T15" fmla="*/ 112 h 129"/>
                  <a:gd name="T16" fmla="*/ 13 w 165"/>
                  <a:gd name="T17" fmla="*/ 112 h 129"/>
                  <a:gd name="T18" fmla="*/ 0 w 165"/>
                  <a:gd name="T19" fmla="*/ 91 h 129"/>
                  <a:gd name="T20" fmla="*/ 23 w 165"/>
                  <a:gd name="T21" fmla="*/ 77 h 129"/>
                  <a:gd name="T22" fmla="*/ 26 w 165"/>
                  <a:gd name="T23" fmla="*/ 81 h 129"/>
                  <a:gd name="T24" fmla="*/ 10 w 165"/>
                  <a:gd name="T25" fmla="*/ 94 h 129"/>
                  <a:gd name="T26" fmla="*/ 16 w 165"/>
                  <a:gd name="T27" fmla="*/ 103 h 129"/>
                  <a:gd name="T28" fmla="*/ 32 w 165"/>
                  <a:gd name="T29" fmla="*/ 95 h 129"/>
                  <a:gd name="T30" fmla="*/ 76 w 165"/>
                  <a:gd name="T31" fmla="*/ 79 h 129"/>
                  <a:gd name="T32" fmla="*/ 71 w 165"/>
                  <a:gd name="T33" fmla="*/ 103 h 129"/>
                  <a:gd name="T34" fmla="*/ 50 w 165"/>
                  <a:gd name="T35" fmla="*/ 100 h 129"/>
                  <a:gd name="T36" fmla="*/ 54 w 165"/>
                  <a:gd name="T37" fmla="*/ 95 h 129"/>
                  <a:gd name="T38" fmla="*/ 56 w 165"/>
                  <a:gd name="T39" fmla="*/ 95 h 129"/>
                  <a:gd name="T40" fmla="*/ 67 w 165"/>
                  <a:gd name="T41" fmla="*/ 97 h 129"/>
                  <a:gd name="T42" fmla="*/ 69 w 165"/>
                  <a:gd name="T43" fmla="*/ 85 h 129"/>
                  <a:gd name="T44" fmla="*/ 53 w 165"/>
                  <a:gd name="T45" fmla="*/ 86 h 129"/>
                  <a:gd name="T46" fmla="*/ 47 w 165"/>
                  <a:gd name="T47" fmla="*/ 90 h 129"/>
                  <a:gd name="T48" fmla="*/ 40 w 165"/>
                  <a:gd name="T49" fmla="*/ 79 h 129"/>
                  <a:gd name="T50" fmla="*/ 55 w 165"/>
                  <a:gd name="T51" fmla="*/ 54 h 129"/>
                  <a:gd name="T52" fmla="*/ 60 w 165"/>
                  <a:gd name="T53" fmla="*/ 57 h 129"/>
                  <a:gd name="T54" fmla="*/ 59 w 165"/>
                  <a:gd name="T55" fmla="*/ 60 h 129"/>
                  <a:gd name="T56" fmla="*/ 47 w 165"/>
                  <a:gd name="T57" fmla="*/ 75 h 129"/>
                  <a:gd name="T58" fmla="*/ 54 w 165"/>
                  <a:gd name="T59" fmla="*/ 74 h 129"/>
                  <a:gd name="T60" fmla="*/ 76 w 165"/>
                  <a:gd name="T61" fmla="*/ 79 h 129"/>
                  <a:gd name="T62" fmla="*/ 98 w 165"/>
                  <a:gd name="T63" fmla="*/ 81 h 129"/>
                  <a:gd name="T64" fmla="*/ 92 w 165"/>
                  <a:gd name="T65" fmla="*/ 85 h 129"/>
                  <a:gd name="T66" fmla="*/ 87 w 165"/>
                  <a:gd name="T67" fmla="*/ 77 h 129"/>
                  <a:gd name="T68" fmla="*/ 93 w 165"/>
                  <a:gd name="T69" fmla="*/ 73 h 129"/>
                  <a:gd name="T70" fmla="*/ 127 w 165"/>
                  <a:gd name="T71" fmla="*/ 45 h 129"/>
                  <a:gd name="T72" fmla="*/ 122 w 165"/>
                  <a:gd name="T73" fmla="*/ 68 h 129"/>
                  <a:gd name="T74" fmla="*/ 88 w 165"/>
                  <a:gd name="T75" fmla="*/ 41 h 129"/>
                  <a:gd name="T76" fmla="*/ 104 w 165"/>
                  <a:gd name="T77" fmla="*/ 23 h 129"/>
                  <a:gd name="T78" fmla="*/ 112 w 165"/>
                  <a:gd name="T79" fmla="*/ 29 h 129"/>
                  <a:gd name="T80" fmla="*/ 106 w 165"/>
                  <a:gd name="T81" fmla="*/ 32 h 129"/>
                  <a:gd name="T82" fmla="*/ 99 w 165"/>
                  <a:gd name="T83" fmla="*/ 33 h 129"/>
                  <a:gd name="T84" fmla="*/ 99 w 165"/>
                  <a:gd name="T85" fmla="*/ 48 h 129"/>
                  <a:gd name="T86" fmla="*/ 117 w 165"/>
                  <a:gd name="T87" fmla="*/ 38 h 129"/>
                  <a:gd name="T88" fmla="*/ 119 w 165"/>
                  <a:gd name="T89" fmla="*/ 50 h 129"/>
                  <a:gd name="T90" fmla="*/ 108 w 165"/>
                  <a:gd name="T91" fmla="*/ 47 h 129"/>
                  <a:gd name="T92" fmla="*/ 106 w 165"/>
                  <a:gd name="T93" fmla="*/ 59 h 129"/>
                  <a:gd name="T94" fmla="*/ 118 w 165"/>
                  <a:gd name="T95" fmla="*/ 62 h 129"/>
                  <a:gd name="T96" fmla="*/ 119 w 165"/>
                  <a:gd name="T97" fmla="*/ 50 h 129"/>
                  <a:gd name="T98" fmla="*/ 164 w 165"/>
                  <a:gd name="T99" fmla="*/ 35 h 129"/>
                  <a:gd name="T100" fmla="*/ 129 w 165"/>
                  <a:gd name="T101" fmla="*/ 35 h 129"/>
                  <a:gd name="T102" fmla="*/ 129 w 165"/>
                  <a:gd name="T103" fmla="*/ 3 h 129"/>
                  <a:gd name="T104" fmla="*/ 147 w 165"/>
                  <a:gd name="T105" fmla="*/ 4 h 129"/>
                  <a:gd name="T106" fmla="*/ 142 w 165"/>
                  <a:gd name="T107" fmla="*/ 9 h 129"/>
                  <a:gd name="T108" fmla="*/ 137 w 165"/>
                  <a:gd name="T109" fmla="*/ 8 h 129"/>
                  <a:gd name="T110" fmla="*/ 130 w 165"/>
                  <a:gd name="T111" fmla="*/ 17 h 129"/>
                  <a:gd name="T112" fmla="*/ 139 w 165"/>
                  <a:gd name="T113" fmla="*/ 17 h 129"/>
                  <a:gd name="T114" fmla="*/ 161 w 165"/>
                  <a:gd name="T115" fmla="*/ 23 h 129"/>
                  <a:gd name="T116" fmla="*/ 148 w 165"/>
                  <a:gd name="T117" fmla="*/ 23 h 129"/>
                  <a:gd name="T118" fmla="*/ 139 w 165"/>
                  <a:gd name="T119" fmla="*/ 30 h 129"/>
                  <a:gd name="T120" fmla="*/ 146 w 165"/>
                  <a:gd name="T121" fmla="*/ 40 h 129"/>
                  <a:gd name="T122" fmla="*/ 155 w 165"/>
                  <a:gd name="T123" fmla="*/ 3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" h="129">
                    <a:moveTo>
                      <a:pt x="42" y="102"/>
                    </a:moveTo>
                    <a:cubicBezTo>
                      <a:pt x="45" y="107"/>
                      <a:pt x="46" y="111"/>
                      <a:pt x="45" y="115"/>
                    </a:cubicBezTo>
                    <a:cubicBezTo>
                      <a:pt x="44" y="119"/>
                      <a:pt x="41" y="123"/>
                      <a:pt x="37" y="126"/>
                    </a:cubicBezTo>
                    <a:cubicBezTo>
                      <a:pt x="33" y="128"/>
                      <a:pt x="29" y="129"/>
                      <a:pt x="26" y="129"/>
                    </a:cubicBezTo>
                    <a:cubicBezTo>
                      <a:pt x="22" y="129"/>
                      <a:pt x="19" y="126"/>
                      <a:pt x="16" y="123"/>
                    </a:cubicBezTo>
                    <a:cubicBezTo>
                      <a:pt x="15" y="122"/>
                      <a:pt x="16" y="121"/>
                      <a:pt x="17" y="121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21" y="118"/>
                      <a:pt x="21" y="118"/>
                      <a:pt x="22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24" y="120"/>
                      <a:pt x="26" y="121"/>
                      <a:pt x="27" y="121"/>
                    </a:cubicBezTo>
                    <a:cubicBezTo>
                      <a:pt x="29" y="122"/>
                      <a:pt x="31" y="121"/>
                      <a:pt x="33" y="120"/>
                    </a:cubicBezTo>
                    <a:cubicBezTo>
                      <a:pt x="35" y="118"/>
                      <a:pt x="36" y="116"/>
                      <a:pt x="36" y="114"/>
                    </a:cubicBezTo>
                    <a:cubicBezTo>
                      <a:pt x="37" y="112"/>
                      <a:pt x="36" y="110"/>
                      <a:pt x="35" y="108"/>
                    </a:cubicBezTo>
                    <a:cubicBezTo>
                      <a:pt x="31" y="102"/>
                      <a:pt x="27" y="101"/>
                      <a:pt x="23" y="104"/>
                    </a:cubicBezTo>
                    <a:cubicBezTo>
                      <a:pt x="21" y="105"/>
                      <a:pt x="20" y="107"/>
                      <a:pt x="19" y="109"/>
                    </a:cubicBezTo>
                    <a:cubicBezTo>
                      <a:pt x="15" y="112"/>
                      <a:pt x="15" y="112"/>
                      <a:pt x="15" y="112"/>
                    </a:cubicBezTo>
                    <a:cubicBezTo>
                      <a:pt x="14" y="112"/>
                      <a:pt x="14" y="113"/>
                      <a:pt x="13" y="113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11" y="110"/>
                      <a:pt x="9" y="106"/>
                      <a:pt x="6" y="102"/>
                    </a:cubicBezTo>
                    <a:cubicBezTo>
                      <a:pt x="4" y="98"/>
                      <a:pt x="2" y="95"/>
                      <a:pt x="0" y="91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2" y="77"/>
                      <a:pt x="22" y="77"/>
                      <a:pt x="23" y="77"/>
                    </a:cubicBezTo>
                    <a:cubicBezTo>
                      <a:pt x="23" y="77"/>
                      <a:pt x="24" y="78"/>
                      <a:pt x="26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2"/>
                      <a:pt x="26" y="83"/>
                      <a:pt x="25" y="83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11" y="95"/>
                      <a:pt x="12" y="96"/>
                      <a:pt x="13" y="98"/>
                    </a:cubicBezTo>
                    <a:cubicBezTo>
                      <a:pt x="14" y="101"/>
                      <a:pt x="15" y="102"/>
                      <a:pt x="16" y="103"/>
                    </a:cubicBezTo>
                    <a:cubicBezTo>
                      <a:pt x="17" y="101"/>
                      <a:pt x="18" y="99"/>
                      <a:pt x="20" y="97"/>
                    </a:cubicBezTo>
                    <a:cubicBezTo>
                      <a:pt x="24" y="95"/>
                      <a:pt x="28" y="94"/>
                      <a:pt x="32" y="95"/>
                    </a:cubicBezTo>
                    <a:cubicBezTo>
                      <a:pt x="36" y="96"/>
                      <a:pt x="39" y="99"/>
                      <a:pt x="42" y="102"/>
                    </a:cubicBezTo>
                    <a:close/>
                    <a:moveTo>
                      <a:pt x="76" y="79"/>
                    </a:moveTo>
                    <a:cubicBezTo>
                      <a:pt x="79" y="84"/>
                      <a:pt x="80" y="88"/>
                      <a:pt x="79" y="92"/>
                    </a:cubicBezTo>
                    <a:cubicBezTo>
                      <a:pt x="78" y="96"/>
                      <a:pt x="76" y="100"/>
                      <a:pt x="71" y="103"/>
                    </a:cubicBezTo>
                    <a:cubicBezTo>
                      <a:pt x="67" y="105"/>
                      <a:pt x="63" y="106"/>
                      <a:pt x="60" y="106"/>
                    </a:cubicBezTo>
                    <a:cubicBezTo>
                      <a:pt x="56" y="106"/>
                      <a:pt x="53" y="104"/>
                      <a:pt x="50" y="100"/>
                    </a:cubicBezTo>
                    <a:cubicBezTo>
                      <a:pt x="49" y="99"/>
                      <a:pt x="50" y="98"/>
                      <a:pt x="51" y="98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6" y="95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8" y="97"/>
                      <a:pt x="60" y="98"/>
                      <a:pt x="61" y="98"/>
                    </a:cubicBezTo>
                    <a:cubicBezTo>
                      <a:pt x="63" y="99"/>
                      <a:pt x="65" y="98"/>
                      <a:pt x="67" y="97"/>
                    </a:cubicBezTo>
                    <a:cubicBezTo>
                      <a:pt x="69" y="95"/>
                      <a:pt x="70" y="93"/>
                      <a:pt x="71" y="91"/>
                    </a:cubicBezTo>
                    <a:cubicBezTo>
                      <a:pt x="71" y="89"/>
                      <a:pt x="70" y="87"/>
                      <a:pt x="69" y="85"/>
                    </a:cubicBezTo>
                    <a:cubicBezTo>
                      <a:pt x="65" y="79"/>
                      <a:pt x="61" y="78"/>
                      <a:pt x="57" y="81"/>
                    </a:cubicBezTo>
                    <a:cubicBezTo>
                      <a:pt x="55" y="82"/>
                      <a:pt x="54" y="84"/>
                      <a:pt x="53" y="86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8" y="89"/>
                      <a:pt x="48" y="90"/>
                      <a:pt x="47" y="90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5" y="87"/>
                      <a:pt x="43" y="83"/>
                      <a:pt x="40" y="79"/>
                    </a:cubicBezTo>
                    <a:cubicBezTo>
                      <a:pt x="38" y="76"/>
                      <a:pt x="36" y="72"/>
                      <a:pt x="34" y="68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6" y="54"/>
                      <a:pt x="56" y="54"/>
                      <a:pt x="57" y="54"/>
                    </a:cubicBezTo>
                    <a:cubicBezTo>
                      <a:pt x="57" y="54"/>
                      <a:pt x="58" y="55"/>
                      <a:pt x="60" y="57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9"/>
                      <a:pt x="60" y="60"/>
                      <a:pt x="59" y="60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5" y="72"/>
                      <a:pt x="46" y="73"/>
                      <a:pt x="47" y="75"/>
                    </a:cubicBezTo>
                    <a:cubicBezTo>
                      <a:pt x="48" y="78"/>
                      <a:pt x="49" y="79"/>
                      <a:pt x="50" y="80"/>
                    </a:cubicBezTo>
                    <a:cubicBezTo>
                      <a:pt x="51" y="78"/>
                      <a:pt x="52" y="76"/>
                      <a:pt x="54" y="74"/>
                    </a:cubicBezTo>
                    <a:cubicBezTo>
                      <a:pt x="58" y="72"/>
                      <a:pt x="62" y="71"/>
                      <a:pt x="66" y="72"/>
                    </a:cubicBezTo>
                    <a:cubicBezTo>
                      <a:pt x="70" y="73"/>
                      <a:pt x="73" y="76"/>
                      <a:pt x="76" y="79"/>
                    </a:cubicBezTo>
                    <a:close/>
                    <a:moveTo>
                      <a:pt x="96" y="76"/>
                    </a:moveTo>
                    <a:cubicBezTo>
                      <a:pt x="97" y="78"/>
                      <a:pt x="98" y="79"/>
                      <a:pt x="98" y="81"/>
                    </a:cubicBezTo>
                    <a:cubicBezTo>
                      <a:pt x="98" y="83"/>
                      <a:pt x="98" y="84"/>
                      <a:pt x="96" y="85"/>
                    </a:cubicBezTo>
                    <a:cubicBezTo>
                      <a:pt x="95" y="86"/>
                      <a:pt x="93" y="86"/>
                      <a:pt x="92" y="85"/>
                    </a:cubicBezTo>
                    <a:cubicBezTo>
                      <a:pt x="91" y="84"/>
                      <a:pt x="89" y="83"/>
                      <a:pt x="88" y="82"/>
                    </a:cubicBezTo>
                    <a:cubicBezTo>
                      <a:pt x="87" y="80"/>
                      <a:pt x="87" y="79"/>
                      <a:pt x="87" y="77"/>
                    </a:cubicBezTo>
                    <a:cubicBezTo>
                      <a:pt x="87" y="75"/>
                      <a:pt x="87" y="74"/>
                      <a:pt x="88" y="73"/>
                    </a:cubicBezTo>
                    <a:cubicBezTo>
                      <a:pt x="90" y="72"/>
                      <a:pt x="91" y="72"/>
                      <a:pt x="93" y="73"/>
                    </a:cubicBezTo>
                    <a:cubicBezTo>
                      <a:pt x="94" y="74"/>
                      <a:pt x="95" y="75"/>
                      <a:pt x="96" y="76"/>
                    </a:cubicBezTo>
                    <a:close/>
                    <a:moveTo>
                      <a:pt x="127" y="45"/>
                    </a:moveTo>
                    <a:cubicBezTo>
                      <a:pt x="130" y="50"/>
                      <a:pt x="131" y="54"/>
                      <a:pt x="130" y="58"/>
                    </a:cubicBezTo>
                    <a:cubicBezTo>
                      <a:pt x="129" y="62"/>
                      <a:pt x="127" y="65"/>
                      <a:pt x="122" y="68"/>
                    </a:cubicBezTo>
                    <a:cubicBezTo>
                      <a:pt x="113" y="75"/>
                      <a:pt x="104" y="71"/>
                      <a:pt x="95" y="58"/>
                    </a:cubicBezTo>
                    <a:cubicBezTo>
                      <a:pt x="91" y="52"/>
                      <a:pt x="88" y="46"/>
                      <a:pt x="88" y="41"/>
                    </a:cubicBezTo>
                    <a:cubicBezTo>
                      <a:pt x="87" y="35"/>
                      <a:pt x="90" y="30"/>
                      <a:pt x="95" y="26"/>
                    </a:cubicBezTo>
                    <a:cubicBezTo>
                      <a:pt x="99" y="24"/>
                      <a:pt x="102" y="23"/>
                      <a:pt x="104" y="23"/>
                    </a:cubicBezTo>
                    <a:cubicBezTo>
                      <a:pt x="108" y="23"/>
                      <a:pt x="111" y="24"/>
                      <a:pt x="113" y="27"/>
                    </a:cubicBezTo>
                    <a:cubicBezTo>
                      <a:pt x="113" y="28"/>
                      <a:pt x="113" y="29"/>
                      <a:pt x="112" y="29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07" y="32"/>
                      <a:pt x="107" y="32"/>
                      <a:pt x="106" y="32"/>
                    </a:cubicBezTo>
                    <a:cubicBezTo>
                      <a:pt x="105" y="31"/>
                      <a:pt x="104" y="31"/>
                      <a:pt x="103" y="31"/>
                    </a:cubicBezTo>
                    <a:cubicBezTo>
                      <a:pt x="102" y="31"/>
                      <a:pt x="101" y="32"/>
                      <a:pt x="99" y="33"/>
                    </a:cubicBezTo>
                    <a:cubicBezTo>
                      <a:pt x="97" y="34"/>
                      <a:pt x="96" y="37"/>
                      <a:pt x="96" y="40"/>
                    </a:cubicBezTo>
                    <a:cubicBezTo>
                      <a:pt x="96" y="42"/>
                      <a:pt x="97" y="45"/>
                      <a:pt x="99" y="48"/>
                    </a:cubicBezTo>
                    <a:cubicBezTo>
                      <a:pt x="100" y="45"/>
                      <a:pt x="102" y="42"/>
                      <a:pt x="105" y="40"/>
                    </a:cubicBezTo>
                    <a:cubicBezTo>
                      <a:pt x="109" y="37"/>
                      <a:pt x="113" y="37"/>
                      <a:pt x="117" y="38"/>
                    </a:cubicBezTo>
                    <a:cubicBezTo>
                      <a:pt x="121" y="39"/>
                      <a:pt x="124" y="42"/>
                      <a:pt x="127" y="45"/>
                    </a:cubicBezTo>
                    <a:close/>
                    <a:moveTo>
                      <a:pt x="119" y="50"/>
                    </a:moveTo>
                    <a:cubicBezTo>
                      <a:pt x="118" y="48"/>
                      <a:pt x="116" y="47"/>
                      <a:pt x="114" y="46"/>
                    </a:cubicBezTo>
                    <a:cubicBezTo>
                      <a:pt x="112" y="45"/>
                      <a:pt x="110" y="46"/>
                      <a:pt x="108" y="47"/>
                    </a:cubicBezTo>
                    <a:cubicBezTo>
                      <a:pt x="106" y="48"/>
                      <a:pt x="105" y="50"/>
                      <a:pt x="105" y="53"/>
                    </a:cubicBezTo>
                    <a:cubicBezTo>
                      <a:pt x="104" y="55"/>
                      <a:pt x="105" y="57"/>
                      <a:pt x="106" y="59"/>
                    </a:cubicBezTo>
                    <a:cubicBezTo>
                      <a:pt x="108" y="61"/>
                      <a:pt x="110" y="62"/>
                      <a:pt x="112" y="63"/>
                    </a:cubicBezTo>
                    <a:cubicBezTo>
                      <a:pt x="114" y="64"/>
                      <a:pt x="116" y="63"/>
                      <a:pt x="118" y="62"/>
                    </a:cubicBezTo>
                    <a:cubicBezTo>
                      <a:pt x="120" y="61"/>
                      <a:pt x="121" y="59"/>
                      <a:pt x="121" y="57"/>
                    </a:cubicBezTo>
                    <a:cubicBezTo>
                      <a:pt x="121" y="54"/>
                      <a:pt x="121" y="52"/>
                      <a:pt x="119" y="50"/>
                    </a:cubicBezTo>
                    <a:close/>
                    <a:moveTo>
                      <a:pt x="161" y="23"/>
                    </a:moveTo>
                    <a:cubicBezTo>
                      <a:pt x="164" y="27"/>
                      <a:pt x="165" y="31"/>
                      <a:pt x="164" y="35"/>
                    </a:cubicBezTo>
                    <a:cubicBezTo>
                      <a:pt x="163" y="39"/>
                      <a:pt x="161" y="42"/>
                      <a:pt x="157" y="45"/>
                    </a:cubicBezTo>
                    <a:cubicBezTo>
                      <a:pt x="147" y="52"/>
                      <a:pt x="138" y="48"/>
                      <a:pt x="129" y="35"/>
                    </a:cubicBezTo>
                    <a:cubicBezTo>
                      <a:pt x="125" y="29"/>
                      <a:pt x="122" y="23"/>
                      <a:pt x="122" y="18"/>
                    </a:cubicBezTo>
                    <a:cubicBezTo>
                      <a:pt x="122" y="12"/>
                      <a:pt x="124" y="7"/>
                      <a:pt x="129" y="3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2" y="0"/>
                      <a:pt x="145" y="1"/>
                      <a:pt x="147" y="4"/>
                    </a:cubicBezTo>
                    <a:cubicBezTo>
                      <a:pt x="147" y="5"/>
                      <a:pt x="147" y="6"/>
                      <a:pt x="146" y="6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9"/>
                    </a:cubicBezTo>
                    <a:cubicBezTo>
                      <a:pt x="139" y="9"/>
                      <a:pt x="138" y="8"/>
                      <a:pt x="137" y="8"/>
                    </a:cubicBezTo>
                    <a:cubicBezTo>
                      <a:pt x="136" y="8"/>
                      <a:pt x="135" y="9"/>
                      <a:pt x="133" y="10"/>
                    </a:cubicBezTo>
                    <a:cubicBezTo>
                      <a:pt x="131" y="11"/>
                      <a:pt x="130" y="14"/>
                      <a:pt x="130" y="17"/>
                    </a:cubicBezTo>
                    <a:cubicBezTo>
                      <a:pt x="130" y="19"/>
                      <a:pt x="131" y="22"/>
                      <a:pt x="133" y="25"/>
                    </a:cubicBezTo>
                    <a:cubicBezTo>
                      <a:pt x="134" y="22"/>
                      <a:pt x="136" y="19"/>
                      <a:pt x="139" y="17"/>
                    </a:cubicBezTo>
                    <a:cubicBezTo>
                      <a:pt x="143" y="14"/>
                      <a:pt x="147" y="14"/>
                      <a:pt x="151" y="15"/>
                    </a:cubicBezTo>
                    <a:cubicBezTo>
                      <a:pt x="155" y="16"/>
                      <a:pt x="158" y="19"/>
                      <a:pt x="161" y="23"/>
                    </a:cubicBezTo>
                    <a:close/>
                    <a:moveTo>
                      <a:pt x="153" y="27"/>
                    </a:moveTo>
                    <a:cubicBezTo>
                      <a:pt x="152" y="25"/>
                      <a:pt x="150" y="24"/>
                      <a:pt x="148" y="23"/>
                    </a:cubicBezTo>
                    <a:cubicBezTo>
                      <a:pt x="146" y="22"/>
                      <a:pt x="144" y="23"/>
                      <a:pt x="142" y="24"/>
                    </a:cubicBezTo>
                    <a:cubicBezTo>
                      <a:pt x="140" y="26"/>
                      <a:pt x="139" y="27"/>
                      <a:pt x="139" y="30"/>
                    </a:cubicBezTo>
                    <a:cubicBezTo>
                      <a:pt x="138" y="32"/>
                      <a:pt x="139" y="34"/>
                      <a:pt x="141" y="36"/>
                    </a:cubicBezTo>
                    <a:cubicBezTo>
                      <a:pt x="142" y="38"/>
                      <a:pt x="144" y="39"/>
                      <a:pt x="146" y="40"/>
                    </a:cubicBezTo>
                    <a:cubicBezTo>
                      <a:pt x="148" y="41"/>
                      <a:pt x="150" y="41"/>
                      <a:pt x="152" y="39"/>
                    </a:cubicBezTo>
                    <a:cubicBezTo>
                      <a:pt x="154" y="38"/>
                      <a:pt x="155" y="36"/>
                      <a:pt x="155" y="34"/>
                    </a:cubicBezTo>
                    <a:cubicBezTo>
                      <a:pt x="155" y="31"/>
                      <a:pt x="155" y="29"/>
                      <a:pt x="153" y="27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24"/>
              <p:cNvSpPr/>
              <p:nvPr/>
            </p:nvSpPr>
            <p:spPr bwMode="auto">
              <a:xfrm>
                <a:off x="4274" y="2788"/>
                <a:ext cx="42" cy="44"/>
              </a:xfrm>
              <a:custGeom>
                <a:avLst/>
                <a:gdLst>
                  <a:gd name="T0" fmla="*/ 42 w 42"/>
                  <a:gd name="T1" fmla="*/ 0 h 44"/>
                  <a:gd name="T2" fmla="*/ 41 w 42"/>
                  <a:gd name="T3" fmla="*/ 44 h 44"/>
                  <a:gd name="T4" fmla="*/ 0 w 42"/>
                  <a:gd name="T5" fmla="*/ 28 h 44"/>
                  <a:gd name="T6" fmla="*/ 42 w 4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4">
                    <a:moveTo>
                      <a:pt x="42" y="0"/>
                    </a:moveTo>
                    <a:lnTo>
                      <a:pt x="41" y="44"/>
                    </a:lnTo>
                    <a:lnTo>
                      <a:pt x="0" y="2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B2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25"/>
              <p:cNvSpPr/>
              <p:nvPr/>
            </p:nvSpPr>
            <p:spPr bwMode="auto">
              <a:xfrm>
                <a:off x="3895" y="2688"/>
                <a:ext cx="433" cy="373"/>
              </a:xfrm>
              <a:custGeom>
                <a:avLst/>
                <a:gdLst>
                  <a:gd name="T0" fmla="*/ 433 w 433"/>
                  <a:gd name="T1" fmla="*/ 25 h 373"/>
                  <a:gd name="T2" fmla="*/ 268 w 433"/>
                  <a:gd name="T3" fmla="*/ 18 h 373"/>
                  <a:gd name="T4" fmla="*/ 145 w 433"/>
                  <a:gd name="T5" fmla="*/ 73 h 373"/>
                  <a:gd name="T6" fmla="*/ 38 w 433"/>
                  <a:gd name="T7" fmla="*/ 158 h 373"/>
                  <a:gd name="T8" fmla="*/ 18 w 433"/>
                  <a:gd name="T9" fmla="*/ 373 h 373"/>
                  <a:gd name="T10" fmla="*/ 0 w 433"/>
                  <a:gd name="T11" fmla="*/ 371 h 373"/>
                  <a:gd name="T12" fmla="*/ 22 w 433"/>
                  <a:gd name="T13" fmla="*/ 149 h 373"/>
                  <a:gd name="T14" fmla="*/ 136 w 433"/>
                  <a:gd name="T15" fmla="*/ 58 h 373"/>
                  <a:gd name="T16" fmla="*/ 264 w 433"/>
                  <a:gd name="T17" fmla="*/ 0 h 373"/>
                  <a:gd name="T18" fmla="*/ 401 w 433"/>
                  <a:gd name="T19" fmla="*/ 6 h 373"/>
                  <a:gd name="T20" fmla="*/ 433 w 433"/>
                  <a:gd name="T21" fmla="*/ 2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373">
                    <a:moveTo>
                      <a:pt x="433" y="25"/>
                    </a:moveTo>
                    <a:lnTo>
                      <a:pt x="268" y="18"/>
                    </a:lnTo>
                    <a:lnTo>
                      <a:pt x="145" y="73"/>
                    </a:lnTo>
                    <a:lnTo>
                      <a:pt x="38" y="158"/>
                    </a:lnTo>
                    <a:lnTo>
                      <a:pt x="18" y="373"/>
                    </a:lnTo>
                    <a:lnTo>
                      <a:pt x="0" y="371"/>
                    </a:lnTo>
                    <a:lnTo>
                      <a:pt x="22" y="149"/>
                    </a:lnTo>
                    <a:lnTo>
                      <a:pt x="136" y="58"/>
                    </a:lnTo>
                    <a:lnTo>
                      <a:pt x="264" y="0"/>
                    </a:lnTo>
                    <a:lnTo>
                      <a:pt x="401" y="6"/>
                    </a:lnTo>
                    <a:lnTo>
                      <a:pt x="433" y="25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26"/>
              <p:cNvSpPr/>
              <p:nvPr/>
            </p:nvSpPr>
            <p:spPr bwMode="auto">
              <a:xfrm>
                <a:off x="3407" y="2273"/>
                <a:ext cx="164" cy="113"/>
              </a:xfrm>
              <a:custGeom>
                <a:avLst/>
                <a:gdLst>
                  <a:gd name="T0" fmla="*/ 0 w 164"/>
                  <a:gd name="T1" fmla="*/ 107 h 113"/>
                  <a:gd name="T2" fmla="*/ 157 w 164"/>
                  <a:gd name="T3" fmla="*/ 0 h 113"/>
                  <a:gd name="T4" fmla="*/ 164 w 164"/>
                  <a:gd name="T5" fmla="*/ 5 h 113"/>
                  <a:gd name="T6" fmla="*/ 4 w 164"/>
                  <a:gd name="T7" fmla="*/ 113 h 113"/>
                  <a:gd name="T8" fmla="*/ 0 w 164"/>
                  <a:gd name="T9" fmla="*/ 10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13">
                    <a:moveTo>
                      <a:pt x="0" y="107"/>
                    </a:moveTo>
                    <a:lnTo>
                      <a:pt x="157" y="0"/>
                    </a:lnTo>
                    <a:lnTo>
                      <a:pt x="164" y="5"/>
                    </a:lnTo>
                    <a:lnTo>
                      <a:pt x="4" y="113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7"/>
              <p:cNvSpPr/>
              <p:nvPr/>
            </p:nvSpPr>
            <p:spPr bwMode="auto">
              <a:xfrm>
                <a:off x="3482" y="2348"/>
                <a:ext cx="220" cy="150"/>
              </a:xfrm>
              <a:custGeom>
                <a:avLst/>
                <a:gdLst>
                  <a:gd name="T0" fmla="*/ 0 w 220"/>
                  <a:gd name="T1" fmla="*/ 144 h 150"/>
                  <a:gd name="T2" fmla="*/ 212 w 220"/>
                  <a:gd name="T3" fmla="*/ 0 h 150"/>
                  <a:gd name="T4" fmla="*/ 220 w 220"/>
                  <a:gd name="T5" fmla="*/ 5 h 150"/>
                  <a:gd name="T6" fmla="*/ 4 w 220"/>
                  <a:gd name="T7" fmla="*/ 150 h 150"/>
                  <a:gd name="T8" fmla="*/ 0 w 220"/>
                  <a:gd name="T9" fmla="*/ 14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50">
                    <a:moveTo>
                      <a:pt x="0" y="144"/>
                    </a:moveTo>
                    <a:lnTo>
                      <a:pt x="212" y="0"/>
                    </a:lnTo>
                    <a:lnTo>
                      <a:pt x="220" y="5"/>
                    </a:lnTo>
                    <a:lnTo>
                      <a:pt x="4" y="15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8"/>
              <p:cNvSpPr/>
              <p:nvPr/>
            </p:nvSpPr>
            <p:spPr bwMode="auto">
              <a:xfrm>
                <a:off x="3229" y="2475"/>
                <a:ext cx="942" cy="1271"/>
              </a:xfrm>
              <a:custGeom>
                <a:avLst/>
                <a:gdLst>
                  <a:gd name="T0" fmla="*/ 826 w 1044"/>
                  <a:gd name="T1" fmla="*/ 758 h 1408"/>
                  <a:gd name="T2" fmla="*/ 802 w 1044"/>
                  <a:gd name="T3" fmla="*/ 473 h 1408"/>
                  <a:gd name="T4" fmla="*/ 768 w 1044"/>
                  <a:gd name="T5" fmla="*/ 358 h 1408"/>
                  <a:gd name="T6" fmla="*/ 755 w 1044"/>
                  <a:gd name="T7" fmla="*/ 267 h 1408"/>
                  <a:gd name="T8" fmla="*/ 687 w 1044"/>
                  <a:gd name="T9" fmla="*/ 279 h 1408"/>
                  <a:gd name="T10" fmla="*/ 686 w 1044"/>
                  <a:gd name="T11" fmla="*/ 415 h 1408"/>
                  <a:gd name="T12" fmla="*/ 714 w 1044"/>
                  <a:gd name="T13" fmla="*/ 563 h 1408"/>
                  <a:gd name="T14" fmla="*/ 642 w 1044"/>
                  <a:gd name="T15" fmla="*/ 542 h 1408"/>
                  <a:gd name="T16" fmla="*/ 579 w 1044"/>
                  <a:gd name="T17" fmla="*/ 422 h 1408"/>
                  <a:gd name="T18" fmla="*/ 519 w 1044"/>
                  <a:gd name="T19" fmla="*/ 283 h 1408"/>
                  <a:gd name="T20" fmla="*/ 449 w 1044"/>
                  <a:gd name="T21" fmla="*/ 152 h 1408"/>
                  <a:gd name="T22" fmla="*/ 401 w 1044"/>
                  <a:gd name="T23" fmla="*/ 56 h 1408"/>
                  <a:gd name="T24" fmla="*/ 339 w 1044"/>
                  <a:gd name="T25" fmla="*/ 16 h 1408"/>
                  <a:gd name="T26" fmla="*/ 336 w 1044"/>
                  <a:gd name="T27" fmla="*/ 99 h 1408"/>
                  <a:gd name="T28" fmla="*/ 380 w 1044"/>
                  <a:gd name="T29" fmla="*/ 197 h 1408"/>
                  <a:gd name="T30" fmla="*/ 433 w 1044"/>
                  <a:gd name="T31" fmla="*/ 326 h 1408"/>
                  <a:gd name="T32" fmla="*/ 475 w 1044"/>
                  <a:gd name="T33" fmla="*/ 462 h 1408"/>
                  <a:gd name="T34" fmla="*/ 444 w 1044"/>
                  <a:gd name="T35" fmla="*/ 476 h 1408"/>
                  <a:gd name="T36" fmla="*/ 364 w 1044"/>
                  <a:gd name="T37" fmla="*/ 328 h 1408"/>
                  <a:gd name="T38" fmla="*/ 303 w 1044"/>
                  <a:gd name="T39" fmla="*/ 199 h 1408"/>
                  <a:gd name="T40" fmla="*/ 234 w 1044"/>
                  <a:gd name="T41" fmla="*/ 71 h 1408"/>
                  <a:gd name="T42" fmla="*/ 181 w 1044"/>
                  <a:gd name="T43" fmla="*/ 49 h 1408"/>
                  <a:gd name="T44" fmla="*/ 168 w 1044"/>
                  <a:gd name="T45" fmla="*/ 122 h 1408"/>
                  <a:gd name="T46" fmla="*/ 228 w 1044"/>
                  <a:gd name="T47" fmla="*/ 243 h 1408"/>
                  <a:gd name="T48" fmla="*/ 288 w 1044"/>
                  <a:gd name="T49" fmla="*/ 378 h 1408"/>
                  <a:gd name="T50" fmla="*/ 363 w 1044"/>
                  <a:gd name="T51" fmla="*/ 524 h 1408"/>
                  <a:gd name="T52" fmla="*/ 338 w 1044"/>
                  <a:gd name="T53" fmla="*/ 545 h 1408"/>
                  <a:gd name="T54" fmla="*/ 259 w 1044"/>
                  <a:gd name="T55" fmla="*/ 446 h 1408"/>
                  <a:gd name="T56" fmla="*/ 197 w 1044"/>
                  <a:gd name="T57" fmla="*/ 338 h 1408"/>
                  <a:gd name="T58" fmla="*/ 140 w 1044"/>
                  <a:gd name="T59" fmla="*/ 216 h 1408"/>
                  <a:gd name="T60" fmla="*/ 94 w 1044"/>
                  <a:gd name="T61" fmla="*/ 204 h 1408"/>
                  <a:gd name="T62" fmla="*/ 78 w 1044"/>
                  <a:gd name="T63" fmla="*/ 251 h 1408"/>
                  <a:gd name="T64" fmla="*/ 125 w 1044"/>
                  <a:gd name="T65" fmla="*/ 373 h 1408"/>
                  <a:gd name="T66" fmla="*/ 188 w 1044"/>
                  <a:gd name="T67" fmla="*/ 500 h 1408"/>
                  <a:gd name="T68" fmla="*/ 264 w 1044"/>
                  <a:gd name="T69" fmla="*/ 617 h 1408"/>
                  <a:gd name="T70" fmla="*/ 238 w 1044"/>
                  <a:gd name="T71" fmla="*/ 649 h 1408"/>
                  <a:gd name="T72" fmla="*/ 185 w 1044"/>
                  <a:gd name="T73" fmla="*/ 601 h 1408"/>
                  <a:gd name="T74" fmla="*/ 130 w 1044"/>
                  <a:gd name="T75" fmla="*/ 539 h 1408"/>
                  <a:gd name="T76" fmla="*/ 52 w 1044"/>
                  <a:gd name="T77" fmla="*/ 443 h 1408"/>
                  <a:gd name="T78" fmla="*/ 20 w 1044"/>
                  <a:gd name="T79" fmla="*/ 443 h 1408"/>
                  <a:gd name="T80" fmla="*/ 12 w 1044"/>
                  <a:gd name="T81" fmla="*/ 486 h 1408"/>
                  <a:gd name="T82" fmla="*/ 80 w 1044"/>
                  <a:gd name="T83" fmla="*/ 586 h 1408"/>
                  <a:gd name="T84" fmla="*/ 144 w 1044"/>
                  <a:gd name="T85" fmla="*/ 665 h 1408"/>
                  <a:gd name="T86" fmla="*/ 271 w 1044"/>
                  <a:gd name="T87" fmla="*/ 823 h 1408"/>
                  <a:gd name="T88" fmla="*/ 411 w 1044"/>
                  <a:gd name="T89" fmla="*/ 969 h 1408"/>
                  <a:gd name="T90" fmla="*/ 534 w 1044"/>
                  <a:gd name="T91" fmla="*/ 1190 h 1408"/>
                  <a:gd name="T92" fmla="*/ 609 w 1044"/>
                  <a:gd name="T93" fmla="*/ 1408 h 1408"/>
                  <a:gd name="T94" fmla="*/ 1044 w 1044"/>
                  <a:gd name="T95" fmla="*/ 1408 h 1408"/>
                  <a:gd name="T96" fmla="*/ 840 w 1044"/>
                  <a:gd name="T97" fmla="*/ 1055 h 1408"/>
                  <a:gd name="T98" fmla="*/ 826 w 1044"/>
                  <a:gd name="T99" fmla="*/ 75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4" h="1408">
                    <a:moveTo>
                      <a:pt x="826" y="758"/>
                    </a:moveTo>
                    <a:cubicBezTo>
                      <a:pt x="829" y="653"/>
                      <a:pt x="834" y="575"/>
                      <a:pt x="802" y="473"/>
                    </a:cubicBezTo>
                    <a:cubicBezTo>
                      <a:pt x="789" y="433"/>
                      <a:pt x="774" y="390"/>
                      <a:pt x="768" y="358"/>
                    </a:cubicBezTo>
                    <a:cubicBezTo>
                      <a:pt x="762" y="327"/>
                      <a:pt x="758" y="298"/>
                      <a:pt x="755" y="267"/>
                    </a:cubicBezTo>
                    <a:cubicBezTo>
                      <a:pt x="752" y="248"/>
                      <a:pt x="695" y="251"/>
                      <a:pt x="687" y="279"/>
                    </a:cubicBezTo>
                    <a:cubicBezTo>
                      <a:pt x="675" y="325"/>
                      <a:pt x="678" y="367"/>
                      <a:pt x="686" y="415"/>
                    </a:cubicBezTo>
                    <a:cubicBezTo>
                      <a:pt x="696" y="474"/>
                      <a:pt x="709" y="513"/>
                      <a:pt x="714" y="563"/>
                    </a:cubicBezTo>
                    <a:cubicBezTo>
                      <a:pt x="720" y="616"/>
                      <a:pt x="652" y="557"/>
                      <a:pt x="642" y="542"/>
                    </a:cubicBezTo>
                    <a:cubicBezTo>
                      <a:pt x="613" y="500"/>
                      <a:pt x="601" y="467"/>
                      <a:pt x="579" y="422"/>
                    </a:cubicBezTo>
                    <a:cubicBezTo>
                      <a:pt x="564" y="377"/>
                      <a:pt x="537" y="326"/>
                      <a:pt x="519" y="283"/>
                    </a:cubicBezTo>
                    <a:cubicBezTo>
                      <a:pt x="499" y="237"/>
                      <a:pt x="476" y="207"/>
                      <a:pt x="449" y="152"/>
                    </a:cubicBezTo>
                    <a:cubicBezTo>
                      <a:pt x="429" y="111"/>
                      <a:pt x="424" y="96"/>
                      <a:pt x="401" y="56"/>
                    </a:cubicBezTo>
                    <a:cubicBezTo>
                      <a:pt x="382" y="24"/>
                      <a:pt x="370" y="0"/>
                      <a:pt x="339" y="16"/>
                    </a:cubicBezTo>
                    <a:cubicBezTo>
                      <a:pt x="308" y="32"/>
                      <a:pt x="312" y="48"/>
                      <a:pt x="336" y="99"/>
                    </a:cubicBezTo>
                    <a:cubicBezTo>
                      <a:pt x="357" y="143"/>
                      <a:pt x="359" y="150"/>
                      <a:pt x="380" y="197"/>
                    </a:cubicBezTo>
                    <a:cubicBezTo>
                      <a:pt x="400" y="238"/>
                      <a:pt x="419" y="283"/>
                      <a:pt x="433" y="326"/>
                    </a:cubicBezTo>
                    <a:cubicBezTo>
                      <a:pt x="448" y="370"/>
                      <a:pt x="464" y="417"/>
                      <a:pt x="475" y="462"/>
                    </a:cubicBezTo>
                    <a:cubicBezTo>
                      <a:pt x="479" y="478"/>
                      <a:pt x="450" y="486"/>
                      <a:pt x="444" y="476"/>
                    </a:cubicBezTo>
                    <a:cubicBezTo>
                      <a:pt x="417" y="431"/>
                      <a:pt x="391" y="381"/>
                      <a:pt x="364" y="328"/>
                    </a:cubicBezTo>
                    <a:cubicBezTo>
                      <a:pt x="342" y="283"/>
                      <a:pt x="327" y="243"/>
                      <a:pt x="303" y="199"/>
                    </a:cubicBezTo>
                    <a:cubicBezTo>
                      <a:pt x="277" y="153"/>
                      <a:pt x="255" y="111"/>
                      <a:pt x="234" y="71"/>
                    </a:cubicBezTo>
                    <a:cubicBezTo>
                      <a:pt x="219" y="44"/>
                      <a:pt x="207" y="37"/>
                      <a:pt x="181" y="49"/>
                    </a:cubicBezTo>
                    <a:cubicBezTo>
                      <a:pt x="146" y="66"/>
                      <a:pt x="152" y="88"/>
                      <a:pt x="168" y="122"/>
                    </a:cubicBezTo>
                    <a:cubicBezTo>
                      <a:pt x="188" y="164"/>
                      <a:pt x="207" y="204"/>
                      <a:pt x="228" y="243"/>
                    </a:cubicBezTo>
                    <a:cubicBezTo>
                      <a:pt x="251" y="288"/>
                      <a:pt x="266" y="333"/>
                      <a:pt x="288" y="378"/>
                    </a:cubicBezTo>
                    <a:cubicBezTo>
                      <a:pt x="312" y="427"/>
                      <a:pt x="336" y="476"/>
                      <a:pt x="363" y="524"/>
                    </a:cubicBezTo>
                    <a:cubicBezTo>
                      <a:pt x="371" y="538"/>
                      <a:pt x="350" y="557"/>
                      <a:pt x="338" y="545"/>
                    </a:cubicBezTo>
                    <a:cubicBezTo>
                      <a:pt x="307" y="515"/>
                      <a:pt x="282" y="483"/>
                      <a:pt x="259" y="446"/>
                    </a:cubicBezTo>
                    <a:cubicBezTo>
                      <a:pt x="235" y="407"/>
                      <a:pt x="215" y="376"/>
                      <a:pt x="197" y="338"/>
                    </a:cubicBezTo>
                    <a:cubicBezTo>
                      <a:pt x="178" y="300"/>
                      <a:pt x="162" y="253"/>
                      <a:pt x="140" y="216"/>
                    </a:cubicBezTo>
                    <a:cubicBezTo>
                      <a:pt x="127" y="195"/>
                      <a:pt x="113" y="197"/>
                      <a:pt x="94" y="204"/>
                    </a:cubicBezTo>
                    <a:cubicBezTo>
                      <a:pt x="68" y="215"/>
                      <a:pt x="72" y="233"/>
                      <a:pt x="78" y="251"/>
                    </a:cubicBezTo>
                    <a:cubicBezTo>
                      <a:pt x="93" y="290"/>
                      <a:pt x="108" y="335"/>
                      <a:pt x="125" y="373"/>
                    </a:cubicBezTo>
                    <a:cubicBezTo>
                      <a:pt x="145" y="419"/>
                      <a:pt x="163" y="457"/>
                      <a:pt x="188" y="500"/>
                    </a:cubicBezTo>
                    <a:cubicBezTo>
                      <a:pt x="220" y="552"/>
                      <a:pt x="233" y="564"/>
                      <a:pt x="264" y="617"/>
                    </a:cubicBezTo>
                    <a:cubicBezTo>
                      <a:pt x="276" y="636"/>
                      <a:pt x="250" y="658"/>
                      <a:pt x="238" y="649"/>
                    </a:cubicBezTo>
                    <a:cubicBezTo>
                      <a:pt x="217" y="633"/>
                      <a:pt x="206" y="624"/>
                      <a:pt x="185" y="601"/>
                    </a:cubicBezTo>
                    <a:cubicBezTo>
                      <a:pt x="159" y="574"/>
                      <a:pt x="150" y="562"/>
                      <a:pt x="130" y="539"/>
                    </a:cubicBezTo>
                    <a:cubicBezTo>
                      <a:pt x="104" y="509"/>
                      <a:pt x="81" y="483"/>
                      <a:pt x="52" y="443"/>
                    </a:cubicBezTo>
                    <a:cubicBezTo>
                      <a:pt x="47" y="436"/>
                      <a:pt x="38" y="432"/>
                      <a:pt x="20" y="443"/>
                    </a:cubicBezTo>
                    <a:cubicBezTo>
                      <a:pt x="2" y="454"/>
                      <a:pt x="0" y="467"/>
                      <a:pt x="12" y="486"/>
                    </a:cubicBezTo>
                    <a:cubicBezTo>
                      <a:pt x="45" y="540"/>
                      <a:pt x="50" y="546"/>
                      <a:pt x="80" y="586"/>
                    </a:cubicBezTo>
                    <a:cubicBezTo>
                      <a:pt x="100" y="611"/>
                      <a:pt x="117" y="630"/>
                      <a:pt x="144" y="665"/>
                    </a:cubicBezTo>
                    <a:cubicBezTo>
                      <a:pt x="186" y="719"/>
                      <a:pt x="226" y="771"/>
                      <a:pt x="271" y="823"/>
                    </a:cubicBezTo>
                    <a:cubicBezTo>
                      <a:pt x="329" y="891"/>
                      <a:pt x="350" y="906"/>
                      <a:pt x="411" y="969"/>
                    </a:cubicBezTo>
                    <a:cubicBezTo>
                      <a:pt x="480" y="1042"/>
                      <a:pt x="502" y="1097"/>
                      <a:pt x="534" y="1190"/>
                    </a:cubicBezTo>
                    <a:cubicBezTo>
                      <a:pt x="609" y="1408"/>
                      <a:pt x="609" y="1408"/>
                      <a:pt x="609" y="1408"/>
                    </a:cubicBezTo>
                    <a:cubicBezTo>
                      <a:pt x="1044" y="1408"/>
                      <a:pt x="1044" y="1408"/>
                      <a:pt x="1044" y="1408"/>
                    </a:cubicBezTo>
                    <a:cubicBezTo>
                      <a:pt x="840" y="1055"/>
                      <a:pt x="840" y="1055"/>
                      <a:pt x="840" y="1055"/>
                    </a:cubicBezTo>
                    <a:cubicBezTo>
                      <a:pt x="756" y="909"/>
                      <a:pt x="824" y="834"/>
                      <a:pt x="826" y="758"/>
                    </a:cubicBezTo>
                    <a:close/>
                  </a:path>
                </a:pathLst>
              </a:custGeom>
              <a:solidFill>
                <a:srgbClr val="EDB5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9"/>
              <p:cNvSpPr/>
              <p:nvPr/>
            </p:nvSpPr>
            <p:spPr bwMode="auto">
              <a:xfrm>
                <a:off x="3862" y="2709"/>
                <a:ext cx="48" cy="75"/>
              </a:xfrm>
              <a:custGeom>
                <a:avLst/>
                <a:gdLst>
                  <a:gd name="T0" fmla="*/ 52 w 53"/>
                  <a:gd name="T1" fmla="*/ 63 h 83"/>
                  <a:gd name="T2" fmla="*/ 3 w 53"/>
                  <a:gd name="T3" fmla="*/ 69 h 83"/>
                  <a:gd name="T4" fmla="*/ 4 w 53"/>
                  <a:gd name="T5" fmla="*/ 13 h 83"/>
                  <a:gd name="T6" fmla="*/ 48 w 53"/>
                  <a:gd name="T7" fmla="*/ 9 h 83"/>
                  <a:gd name="T8" fmla="*/ 52 w 53"/>
                  <a:gd name="T9" fmla="*/ 6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3">
                    <a:moveTo>
                      <a:pt x="52" y="63"/>
                    </a:moveTo>
                    <a:cubicBezTo>
                      <a:pt x="53" y="72"/>
                      <a:pt x="8" y="83"/>
                      <a:pt x="3" y="69"/>
                    </a:cubicBezTo>
                    <a:cubicBezTo>
                      <a:pt x="0" y="52"/>
                      <a:pt x="1" y="32"/>
                      <a:pt x="4" y="13"/>
                    </a:cubicBezTo>
                    <a:cubicBezTo>
                      <a:pt x="5" y="2"/>
                      <a:pt x="48" y="0"/>
                      <a:pt x="48" y="9"/>
                    </a:cubicBezTo>
                    <a:cubicBezTo>
                      <a:pt x="49" y="29"/>
                      <a:pt x="51" y="44"/>
                      <a:pt x="52" y="63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30"/>
              <p:cNvSpPr/>
              <p:nvPr/>
            </p:nvSpPr>
            <p:spPr bwMode="auto">
              <a:xfrm>
                <a:off x="3517" y="2485"/>
                <a:ext cx="77" cy="91"/>
              </a:xfrm>
              <a:custGeom>
                <a:avLst/>
                <a:gdLst>
                  <a:gd name="T0" fmla="*/ 5 w 86"/>
                  <a:gd name="T1" fmla="*/ 34 h 100"/>
                  <a:gd name="T2" fmla="*/ 27 w 86"/>
                  <a:gd name="T3" fmla="*/ 85 h 100"/>
                  <a:gd name="T4" fmla="*/ 78 w 86"/>
                  <a:gd name="T5" fmla="*/ 58 h 100"/>
                  <a:gd name="T6" fmla="*/ 50 w 86"/>
                  <a:gd name="T7" fmla="*/ 11 h 100"/>
                  <a:gd name="T8" fmla="*/ 5 w 86"/>
                  <a:gd name="T9" fmla="*/ 3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0">
                    <a:moveTo>
                      <a:pt x="5" y="34"/>
                    </a:moveTo>
                    <a:cubicBezTo>
                      <a:pt x="13" y="52"/>
                      <a:pt x="19" y="68"/>
                      <a:pt x="27" y="85"/>
                    </a:cubicBezTo>
                    <a:cubicBezTo>
                      <a:pt x="35" y="100"/>
                      <a:pt x="86" y="75"/>
                      <a:pt x="78" y="58"/>
                    </a:cubicBezTo>
                    <a:cubicBezTo>
                      <a:pt x="70" y="42"/>
                      <a:pt x="61" y="28"/>
                      <a:pt x="50" y="11"/>
                    </a:cubicBezTo>
                    <a:cubicBezTo>
                      <a:pt x="42" y="0"/>
                      <a:pt x="0" y="21"/>
                      <a:pt x="5" y="34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31"/>
              <p:cNvSpPr/>
              <p:nvPr/>
            </p:nvSpPr>
            <p:spPr bwMode="auto">
              <a:xfrm>
                <a:off x="3374" y="2516"/>
                <a:ext cx="78" cy="90"/>
              </a:xfrm>
              <a:custGeom>
                <a:avLst/>
                <a:gdLst>
                  <a:gd name="T0" fmla="*/ 5 w 86"/>
                  <a:gd name="T1" fmla="*/ 34 h 100"/>
                  <a:gd name="T2" fmla="*/ 27 w 86"/>
                  <a:gd name="T3" fmla="*/ 85 h 100"/>
                  <a:gd name="T4" fmla="*/ 78 w 86"/>
                  <a:gd name="T5" fmla="*/ 58 h 100"/>
                  <a:gd name="T6" fmla="*/ 50 w 86"/>
                  <a:gd name="T7" fmla="*/ 11 h 100"/>
                  <a:gd name="T8" fmla="*/ 5 w 86"/>
                  <a:gd name="T9" fmla="*/ 3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0">
                    <a:moveTo>
                      <a:pt x="5" y="34"/>
                    </a:moveTo>
                    <a:cubicBezTo>
                      <a:pt x="13" y="52"/>
                      <a:pt x="19" y="68"/>
                      <a:pt x="27" y="85"/>
                    </a:cubicBezTo>
                    <a:cubicBezTo>
                      <a:pt x="35" y="100"/>
                      <a:pt x="86" y="75"/>
                      <a:pt x="78" y="58"/>
                    </a:cubicBezTo>
                    <a:cubicBezTo>
                      <a:pt x="70" y="41"/>
                      <a:pt x="61" y="28"/>
                      <a:pt x="50" y="11"/>
                    </a:cubicBezTo>
                    <a:cubicBezTo>
                      <a:pt x="42" y="0"/>
                      <a:pt x="0" y="21"/>
                      <a:pt x="5" y="34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32"/>
              <p:cNvSpPr/>
              <p:nvPr/>
            </p:nvSpPr>
            <p:spPr bwMode="auto">
              <a:xfrm>
                <a:off x="3299" y="2655"/>
                <a:ext cx="71" cy="84"/>
              </a:xfrm>
              <a:custGeom>
                <a:avLst/>
                <a:gdLst>
                  <a:gd name="T0" fmla="*/ 5 w 78"/>
                  <a:gd name="T1" fmla="*/ 30 h 93"/>
                  <a:gd name="T2" fmla="*/ 22 w 78"/>
                  <a:gd name="T3" fmla="*/ 78 h 93"/>
                  <a:gd name="T4" fmla="*/ 71 w 78"/>
                  <a:gd name="T5" fmla="*/ 55 h 93"/>
                  <a:gd name="T6" fmla="*/ 47 w 78"/>
                  <a:gd name="T7" fmla="*/ 11 h 93"/>
                  <a:gd name="T8" fmla="*/ 5 w 78"/>
                  <a:gd name="T9" fmla="*/ 3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3">
                    <a:moveTo>
                      <a:pt x="5" y="30"/>
                    </a:moveTo>
                    <a:cubicBezTo>
                      <a:pt x="10" y="47"/>
                      <a:pt x="15" y="63"/>
                      <a:pt x="22" y="78"/>
                    </a:cubicBezTo>
                    <a:cubicBezTo>
                      <a:pt x="29" y="93"/>
                      <a:pt x="78" y="71"/>
                      <a:pt x="71" y="55"/>
                    </a:cubicBezTo>
                    <a:cubicBezTo>
                      <a:pt x="64" y="40"/>
                      <a:pt x="57" y="27"/>
                      <a:pt x="47" y="11"/>
                    </a:cubicBezTo>
                    <a:cubicBezTo>
                      <a:pt x="40" y="0"/>
                      <a:pt x="0" y="18"/>
                      <a:pt x="5" y="30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33"/>
              <p:cNvSpPr/>
              <p:nvPr/>
            </p:nvSpPr>
            <p:spPr bwMode="auto">
              <a:xfrm>
                <a:off x="3236" y="2871"/>
                <a:ext cx="57" cy="62"/>
              </a:xfrm>
              <a:custGeom>
                <a:avLst/>
                <a:gdLst>
                  <a:gd name="T0" fmla="*/ 4 w 63"/>
                  <a:gd name="T1" fmla="*/ 26 h 69"/>
                  <a:gd name="T2" fmla="*/ 23 w 63"/>
                  <a:gd name="T3" fmla="*/ 59 h 69"/>
                  <a:gd name="T4" fmla="*/ 56 w 63"/>
                  <a:gd name="T5" fmla="*/ 37 h 69"/>
                  <a:gd name="T6" fmla="*/ 33 w 63"/>
                  <a:gd name="T7" fmla="*/ 7 h 69"/>
                  <a:gd name="T8" fmla="*/ 4 w 63"/>
                  <a:gd name="T9" fmla="*/ 2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9">
                    <a:moveTo>
                      <a:pt x="4" y="26"/>
                    </a:moveTo>
                    <a:cubicBezTo>
                      <a:pt x="10" y="38"/>
                      <a:pt x="16" y="49"/>
                      <a:pt x="23" y="59"/>
                    </a:cubicBezTo>
                    <a:cubicBezTo>
                      <a:pt x="29" y="69"/>
                      <a:pt x="63" y="48"/>
                      <a:pt x="56" y="37"/>
                    </a:cubicBezTo>
                    <a:cubicBezTo>
                      <a:pt x="49" y="26"/>
                      <a:pt x="42" y="17"/>
                      <a:pt x="33" y="7"/>
                    </a:cubicBezTo>
                    <a:cubicBezTo>
                      <a:pt x="27" y="0"/>
                      <a:pt x="0" y="17"/>
                      <a:pt x="4" y="26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34"/>
              <p:cNvSpPr/>
              <p:nvPr/>
            </p:nvSpPr>
            <p:spPr bwMode="auto">
              <a:xfrm>
                <a:off x="3694" y="3487"/>
                <a:ext cx="518" cy="259"/>
              </a:xfrm>
              <a:custGeom>
                <a:avLst/>
                <a:gdLst>
                  <a:gd name="T0" fmla="*/ 36 w 518"/>
                  <a:gd name="T1" fmla="*/ 259 h 259"/>
                  <a:gd name="T2" fmla="*/ 0 w 518"/>
                  <a:gd name="T3" fmla="*/ 161 h 259"/>
                  <a:gd name="T4" fmla="*/ 369 w 518"/>
                  <a:gd name="T5" fmla="*/ 0 h 259"/>
                  <a:gd name="T6" fmla="*/ 518 w 518"/>
                  <a:gd name="T7" fmla="*/ 259 h 259"/>
                  <a:gd name="T8" fmla="*/ 36 w 518"/>
                  <a:gd name="T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" h="259">
                    <a:moveTo>
                      <a:pt x="36" y="259"/>
                    </a:moveTo>
                    <a:lnTo>
                      <a:pt x="0" y="161"/>
                    </a:lnTo>
                    <a:lnTo>
                      <a:pt x="369" y="0"/>
                    </a:lnTo>
                    <a:lnTo>
                      <a:pt x="518" y="259"/>
                    </a:lnTo>
                    <a:lnTo>
                      <a:pt x="36" y="2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35"/>
              <p:cNvSpPr/>
              <p:nvPr/>
            </p:nvSpPr>
            <p:spPr bwMode="auto">
              <a:xfrm>
                <a:off x="3694" y="3487"/>
                <a:ext cx="393" cy="209"/>
              </a:xfrm>
              <a:custGeom>
                <a:avLst/>
                <a:gdLst>
                  <a:gd name="T0" fmla="*/ 18 w 393"/>
                  <a:gd name="T1" fmla="*/ 209 h 209"/>
                  <a:gd name="T2" fmla="*/ 393 w 393"/>
                  <a:gd name="T3" fmla="*/ 41 h 209"/>
                  <a:gd name="T4" fmla="*/ 369 w 393"/>
                  <a:gd name="T5" fmla="*/ 0 h 209"/>
                  <a:gd name="T6" fmla="*/ 0 w 393"/>
                  <a:gd name="T7" fmla="*/ 161 h 209"/>
                  <a:gd name="T8" fmla="*/ 18 w 393"/>
                  <a:gd name="T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209">
                    <a:moveTo>
                      <a:pt x="18" y="209"/>
                    </a:moveTo>
                    <a:lnTo>
                      <a:pt x="393" y="41"/>
                    </a:lnTo>
                    <a:lnTo>
                      <a:pt x="369" y="0"/>
                    </a:lnTo>
                    <a:lnTo>
                      <a:pt x="0" y="161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36"/>
              <p:cNvSpPr/>
              <p:nvPr/>
            </p:nvSpPr>
            <p:spPr bwMode="auto">
              <a:xfrm>
                <a:off x="3585" y="3297"/>
                <a:ext cx="502" cy="374"/>
              </a:xfrm>
              <a:custGeom>
                <a:avLst/>
                <a:gdLst>
                  <a:gd name="T0" fmla="*/ 415 w 502"/>
                  <a:gd name="T1" fmla="*/ 0 h 374"/>
                  <a:gd name="T2" fmla="*/ 0 w 502"/>
                  <a:gd name="T3" fmla="*/ 186 h 374"/>
                  <a:gd name="T4" fmla="*/ 87 w 502"/>
                  <a:gd name="T5" fmla="*/ 374 h 374"/>
                  <a:gd name="T6" fmla="*/ 502 w 502"/>
                  <a:gd name="T7" fmla="*/ 188 h 374"/>
                  <a:gd name="T8" fmla="*/ 415 w 502"/>
                  <a:gd name="T9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374">
                    <a:moveTo>
                      <a:pt x="415" y="0"/>
                    </a:moveTo>
                    <a:lnTo>
                      <a:pt x="0" y="186"/>
                    </a:lnTo>
                    <a:lnTo>
                      <a:pt x="87" y="374"/>
                    </a:lnTo>
                    <a:lnTo>
                      <a:pt x="502" y="18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37"/>
              <p:cNvSpPr/>
              <p:nvPr/>
            </p:nvSpPr>
            <p:spPr bwMode="auto">
              <a:xfrm>
                <a:off x="4489" y="2392"/>
                <a:ext cx="1067" cy="1354"/>
              </a:xfrm>
              <a:custGeom>
                <a:avLst/>
                <a:gdLst>
                  <a:gd name="T0" fmla="*/ 445 w 1183"/>
                  <a:gd name="T1" fmla="*/ 830 h 1500"/>
                  <a:gd name="T2" fmla="*/ 203 w 1183"/>
                  <a:gd name="T3" fmla="*/ 664 h 1500"/>
                  <a:gd name="T4" fmla="*/ 117 w 1183"/>
                  <a:gd name="T5" fmla="*/ 575 h 1500"/>
                  <a:gd name="T6" fmla="*/ 43 w 1183"/>
                  <a:gd name="T7" fmla="*/ 517 h 1500"/>
                  <a:gd name="T8" fmla="*/ 88 w 1183"/>
                  <a:gd name="T9" fmla="*/ 463 h 1500"/>
                  <a:gd name="T10" fmla="*/ 210 w 1183"/>
                  <a:gd name="T11" fmla="*/ 531 h 1500"/>
                  <a:gd name="T12" fmla="*/ 327 w 1183"/>
                  <a:gd name="T13" fmla="*/ 631 h 1500"/>
                  <a:gd name="T14" fmla="*/ 345 w 1183"/>
                  <a:gd name="T15" fmla="*/ 556 h 1500"/>
                  <a:gd name="T16" fmla="*/ 270 w 1183"/>
                  <a:gd name="T17" fmla="*/ 439 h 1500"/>
                  <a:gd name="T18" fmla="*/ 177 w 1183"/>
                  <a:gd name="T19" fmla="*/ 315 h 1500"/>
                  <a:gd name="T20" fmla="*/ 95 w 1183"/>
                  <a:gd name="T21" fmla="*/ 187 h 1500"/>
                  <a:gd name="T22" fmla="*/ 35 w 1183"/>
                  <a:gd name="T23" fmla="*/ 96 h 1500"/>
                  <a:gd name="T24" fmla="*/ 30 w 1183"/>
                  <a:gd name="T25" fmla="*/ 20 h 1500"/>
                  <a:gd name="T26" fmla="*/ 106 w 1183"/>
                  <a:gd name="T27" fmla="*/ 60 h 1500"/>
                  <a:gd name="T28" fmla="*/ 171 w 1183"/>
                  <a:gd name="T29" fmla="*/ 148 h 1500"/>
                  <a:gd name="T30" fmla="*/ 258 w 1183"/>
                  <a:gd name="T31" fmla="*/ 261 h 1500"/>
                  <a:gd name="T32" fmla="*/ 354 w 1183"/>
                  <a:gd name="T33" fmla="*/ 364 h 1500"/>
                  <a:gd name="T34" fmla="*/ 378 w 1183"/>
                  <a:gd name="T35" fmla="*/ 363 h 1500"/>
                  <a:gd name="T36" fmla="*/ 392 w 1183"/>
                  <a:gd name="T37" fmla="*/ 319 h 1500"/>
                  <a:gd name="T38" fmla="*/ 414 w 1183"/>
                  <a:gd name="T39" fmla="*/ 301 h 1500"/>
                  <a:gd name="T40" fmla="*/ 444 w 1183"/>
                  <a:gd name="T41" fmla="*/ 292 h 1500"/>
                  <a:gd name="T42" fmla="*/ 491 w 1183"/>
                  <a:gd name="T43" fmla="*/ 299 h 1500"/>
                  <a:gd name="T44" fmla="*/ 511 w 1183"/>
                  <a:gd name="T45" fmla="*/ 260 h 1500"/>
                  <a:gd name="T46" fmla="*/ 545 w 1183"/>
                  <a:gd name="T47" fmla="*/ 240 h 1500"/>
                  <a:gd name="T48" fmla="*/ 592 w 1183"/>
                  <a:gd name="T49" fmla="*/ 245 h 1500"/>
                  <a:gd name="T50" fmla="*/ 633 w 1183"/>
                  <a:gd name="T51" fmla="*/ 263 h 1500"/>
                  <a:gd name="T52" fmla="*/ 689 w 1183"/>
                  <a:gd name="T53" fmla="*/ 210 h 1500"/>
                  <a:gd name="T54" fmla="*/ 743 w 1183"/>
                  <a:gd name="T55" fmla="*/ 247 h 1500"/>
                  <a:gd name="T56" fmla="*/ 851 w 1183"/>
                  <a:gd name="T57" fmla="*/ 474 h 1500"/>
                  <a:gd name="T58" fmla="*/ 1030 w 1183"/>
                  <a:gd name="T59" fmla="*/ 781 h 1500"/>
                  <a:gd name="T60" fmla="*/ 1183 w 1183"/>
                  <a:gd name="T61" fmla="*/ 982 h 1500"/>
                  <a:gd name="T62" fmla="*/ 1183 w 1183"/>
                  <a:gd name="T63" fmla="*/ 1465 h 1500"/>
                  <a:gd name="T64" fmla="*/ 1141 w 1183"/>
                  <a:gd name="T65" fmla="*/ 1500 h 1500"/>
                  <a:gd name="T66" fmla="*/ 999 w 1183"/>
                  <a:gd name="T67" fmla="*/ 1500 h 1500"/>
                  <a:gd name="T68" fmla="*/ 702 w 1183"/>
                  <a:gd name="T69" fmla="*/ 993 h 1500"/>
                  <a:gd name="T70" fmla="*/ 445 w 1183"/>
                  <a:gd name="T71" fmla="*/ 83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83" h="1500">
                    <a:moveTo>
                      <a:pt x="445" y="830"/>
                    </a:moveTo>
                    <a:cubicBezTo>
                      <a:pt x="349" y="779"/>
                      <a:pt x="278" y="744"/>
                      <a:pt x="203" y="664"/>
                    </a:cubicBezTo>
                    <a:cubicBezTo>
                      <a:pt x="173" y="632"/>
                      <a:pt x="143" y="596"/>
                      <a:pt x="117" y="575"/>
                    </a:cubicBezTo>
                    <a:cubicBezTo>
                      <a:pt x="93" y="554"/>
                      <a:pt x="68" y="536"/>
                      <a:pt x="43" y="517"/>
                    </a:cubicBezTo>
                    <a:cubicBezTo>
                      <a:pt x="27" y="505"/>
                      <a:pt x="59" y="456"/>
                      <a:pt x="88" y="463"/>
                    </a:cubicBezTo>
                    <a:cubicBezTo>
                      <a:pt x="136" y="476"/>
                      <a:pt x="171" y="499"/>
                      <a:pt x="210" y="531"/>
                    </a:cubicBezTo>
                    <a:cubicBezTo>
                      <a:pt x="258" y="570"/>
                      <a:pt x="285" y="601"/>
                      <a:pt x="327" y="631"/>
                    </a:cubicBezTo>
                    <a:cubicBezTo>
                      <a:pt x="372" y="663"/>
                      <a:pt x="353" y="572"/>
                      <a:pt x="345" y="556"/>
                    </a:cubicBezTo>
                    <a:cubicBezTo>
                      <a:pt x="323" y="509"/>
                      <a:pt x="299" y="482"/>
                      <a:pt x="270" y="439"/>
                    </a:cubicBezTo>
                    <a:cubicBezTo>
                      <a:pt x="238" y="403"/>
                      <a:pt x="206" y="353"/>
                      <a:pt x="177" y="315"/>
                    </a:cubicBezTo>
                    <a:cubicBezTo>
                      <a:pt x="146" y="274"/>
                      <a:pt x="131" y="239"/>
                      <a:pt x="95" y="187"/>
                    </a:cubicBezTo>
                    <a:cubicBezTo>
                      <a:pt x="69" y="148"/>
                      <a:pt x="59" y="136"/>
                      <a:pt x="35" y="96"/>
                    </a:cubicBezTo>
                    <a:cubicBezTo>
                      <a:pt x="16" y="62"/>
                      <a:pt x="0" y="39"/>
                      <a:pt x="30" y="20"/>
                    </a:cubicBezTo>
                    <a:cubicBezTo>
                      <a:pt x="60" y="0"/>
                      <a:pt x="72" y="12"/>
                      <a:pt x="106" y="60"/>
                    </a:cubicBezTo>
                    <a:cubicBezTo>
                      <a:pt x="135" y="100"/>
                      <a:pt x="140" y="105"/>
                      <a:pt x="171" y="148"/>
                    </a:cubicBezTo>
                    <a:cubicBezTo>
                      <a:pt x="197" y="186"/>
                      <a:pt x="227" y="226"/>
                      <a:pt x="258" y="261"/>
                    </a:cubicBezTo>
                    <a:cubicBezTo>
                      <a:pt x="290" y="296"/>
                      <a:pt x="318" y="328"/>
                      <a:pt x="354" y="364"/>
                    </a:cubicBezTo>
                    <a:cubicBezTo>
                      <a:pt x="360" y="370"/>
                      <a:pt x="372" y="369"/>
                      <a:pt x="378" y="363"/>
                    </a:cubicBezTo>
                    <a:cubicBezTo>
                      <a:pt x="393" y="351"/>
                      <a:pt x="376" y="341"/>
                      <a:pt x="392" y="319"/>
                    </a:cubicBezTo>
                    <a:cubicBezTo>
                      <a:pt x="398" y="312"/>
                      <a:pt x="405" y="306"/>
                      <a:pt x="414" y="301"/>
                    </a:cubicBezTo>
                    <a:cubicBezTo>
                      <a:pt x="423" y="296"/>
                      <a:pt x="434" y="293"/>
                      <a:pt x="444" y="292"/>
                    </a:cubicBezTo>
                    <a:cubicBezTo>
                      <a:pt x="466" y="291"/>
                      <a:pt x="474" y="307"/>
                      <a:pt x="491" y="299"/>
                    </a:cubicBezTo>
                    <a:cubicBezTo>
                      <a:pt x="509" y="291"/>
                      <a:pt x="497" y="278"/>
                      <a:pt x="511" y="260"/>
                    </a:cubicBezTo>
                    <a:cubicBezTo>
                      <a:pt x="519" y="250"/>
                      <a:pt x="531" y="243"/>
                      <a:pt x="545" y="240"/>
                    </a:cubicBezTo>
                    <a:cubicBezTo>
                      <a:pt x="561" y="236"/>
                      <a:pt x="579" y="238"/>
                      <a:pt x="592" y="245"/>
                    </a:cubicBezTo>
                    <a:cubicBezTo>
                      <a:pt x="609" y="254"/>
                      <a:pt x="610" y="270"/>
                      <a:pt x="633" y="263"/>
                    </a:cubicBezTo>
                    <a:cubicBezTo>
                      <a:pt x="654" y="257"/>
                      <a:pt x="629" y="224"/>
                      <a:pt x="689" y="210"/>
                    </a:cubicBezTo>
                    <a:cubicBezTo>
                      <a:pt x="707" y="206"/>
                      <a:pt x="726" y="210"/>
                      <a:pt x="743" y="247"/>
                    </a:cubicBezTo>
                    <a:cubicBezTo>
                      <a:pt x="781" y="326"/>
                      <a:pt x="817" y="402"/>
                      <a:pt x="851" y="474"/>
                    </a:cubicBezTo>
                    <a:cubicBezTo>
                      <a:pt x="903" y="583"/>
                      <a:pt x="956" y="684"/>
                      <a:pt x="1030" y="781"/>
                    </a:cubicBezTo>
                    <a:cubicBezTo>
                      <a:pt x="1183" y="982"/>
                      <a:pt x="1183" y="982"/>
                      <a:pt x="1183" y="982"/>
                    </a:cubicBezTo>
                    <a:cubicBezTo>
                      <a:pt x="1183" y="1465"/>
                      <a:pt x="1183" y="1465"/>
                      <a:pt x="1183" y="1465"/>
                    </a:cubicBezTo>
                    <a:cubicBezTo>
                      <a:pt x="1141" y="1500"/>
                      <a:pt x="1141" y="1500"/>
                      <a:pt x="1141" y="1500"/>
                    </a:cubicBezTo>
                    <a:cubicBezTo>
                      <a:pt x="999" y="1500"/>
                      <a:pt x="999" y="1500"/>
                      <a:pt x="999" y="1500"/>
                    </a:cubicBezTo>
                    <a:cubicBezTo>
                      <a:pt x="702" y="993"/>
                      <a:pt x="702" y="993"/>
                      <a:pt x="702" y="993"/>
                    </a:cubicBezTo>
                    <a:cubicBezTo>
                      <a:pt x="614" y="844"/>
                      <a:pt x="513" y="867"/>
                      <a:pt x="445" y="830"/>
                    </a:cubicBezTo>
                    <a:close/>
                  </a:path>
                </a:pathLst>
              </a:custGeom>
              <a:solidFill>
                <a:srgbClr val="EDB5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38"/>
              <p:cNvSpPr/>
              <p:nvPr/>
            </p:nvSpPr>
            <p:spPr bwMode="auto">
              <a:xfrm>
                <a:off x="4524" y="2817"/>
                <a:ext cx="85" cy="72"/>
              </a:xfrm>
              <a:custGeom>
                <a:avLst/>
                <a:gdLst>
                  <a:gd name="T0" fmla="*/ 53 w 94"/>
                  <a:gd name="T1" fmla="*/ 74 h 79"/>
                  <a:gd name="T2" fmla="*/ 84 w 94"/>
                  <a:gd name="T3" fmla="*/ 33 h 79"/>
                  <a:gd name="T4" fmla="*/ 33 w 94"/>
                  <a:gd name="T5" fmla="*/ 5 h 79"/>
                  <a:gd name="T6" fmla="*/ 8 w 94"/>
                  <a:gd name="T7" fmla="*/ 43 h 79"/>
                  <a:gd name="T8" fmla="*/ 53 w 94"/>
                  <a:gd name="T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79">
                    <a:moveTo>
                      <a:pt x="53" y="74"/>
                    </a:moveTo>
                    <a:cubicBezTo>
                      <a:pt x="61" y="79"/>
                      <a:pt x="94" y="45"/>
                      <a:pt x="84" y="33"/>
                    </a:cubicBezTo>
                    <a:cubicBezTo>
                      <a:pt x="70" y="21"/>
                      <a:pt x="52" y="12"/>
                      <a:pt x="33" y="5"/>
                    </a:cubicBezTo>
                    <a:cubicBezTo>
                      <a:pt x="23" y="0"/>
                      <a:pt x="0" y="38"/>
                      <a:pt x="8" y="43"/>
                    </a:cubicBezTo>
                    <a:cubicBezTo>
                      <a:pt x="24" y="54"/>
                      <a:pt x="37" y="63"/>
                      <a:pt x="53" y="74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39"/>
              <p:cNvSpPr/>
              <p:nvPr/>
            </p:nvSpPr>
            <p:spPr bwMode="auto">
              <a:xfrm>
                <a:off x="4503" y="2401"/>
                <a:ext cx="82" cy="94"/>
              </a:xfrm>
              <a:custGeom>
                <a:avLst/>
                <a:gdLst>
                  <a:gd name="T0" fmla="*/ 49 w 92"/>
                  <a:gd name="T1" fmla="*/ 12 h 104"/>
                  <a:gd name="T2" fmla="*/ 83 w 92"/>
                  <a:gd name="T3" fmla="*/ 57 h 104"/>
                  <a:gd name="T4" fmla="*/ 33 w 92"/>
                  <a:gd name="T5" fmla="*/ 88 h 104"/>
                  <a:gd name="T6" fmla="*/ 6 w 92"/>
                  <a:gd name="T7" fmla="*/ 40 h 104"/>
                  <a:gd name="T8" fmla="*/ 49 w 92"/>
                  <a:gd name="T9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04">
                    <a:moveTo>
                      <a:pt x="49" y="12"/>
                    </a:moveTo>
                    <a:cubicBezTo>
                      <a:pt x="61" y="27"/>
                      <a:pt x="72" y="41"/>
                      <a:pt x="83" y="57"/>
                    </a:cubicBezTo>
                    <a:cubicBezTo>
                      <a:pt x="92" y="71"/>
                      <a:pt x="44" y="104"/>
                      <a:pt x="33" y="88"/>
                    </a:cubicBezTo>
                    <a:cubicBezTo>
                      <a:pt x="22" y="73"/>
                      <a:pt x="15" y="58"/>
                      <a:pt x="6" y="40"/>
                    </a:cubicBezTo>
                    <a:cubicBezTo>
                      <a:pt x="0" y="27"/>
                      <a:pt x="40" y="0"/>
                      <a:pt x="49" y="12"/>
                    </a:cubicBezTo>
                    <a:close/>
                  </a:path>
                </a:pathLst>
              </a:custGeom>
              <a:solidFill>
                <a:srgbClr val="F7D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40"/>
              <p:cNvSpPr/>
              <p:nvPr/>
            </p:nvSpPr>
            <p:spPr bwMode="auto">
              <a:xfrm>
                <a:off x="5137" y="3140"/>
                <a:ext cx="419" cy="606"/>
              </a:xfrm>
              <a:custGeom>
                <a:avLst/>
                <a:gdLst>
                  <a:gd name="T0" fmla="*/ 419 w 419"/>
                  <a:gd name="T1" fmla="*/ 103 h 606"/>
                  <a:gd name="T2" fmla="*/ 330 w 419"/>
                  <a:gd name="T3" fmla="*/ 0 h 606"/>
                  <a:gd name="T4" fmla="*/ 0 w 419"/>
                  <a:gd name="T5" fmla="*/ 247 h 606"/>
                  <a:gd name="T6" fmla="*/ 211 w 419"/>
                  <a:gd name="T7" fmla="*/ 606 h 606"/>
                  <a:gd name="T8" fmla="*/ 419 w 419"/>
                  <a:gd name="T9" fmla="*/ 606 h 606"/>
                  <a:gd name="T10" fmla="*/ 419 w 419"/>
                  <a:gd name="T11" fmla="*/ 103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606">
                    <a:moveTo>
                      <a:pt x="419" y="103"/>
                    </a:moveTo>
                    <a:lnTo>
                      <a:pt x="330" y="0"/>
                    </a:lnTo>
                    <a:lnTo>
                      <a:pt x="0" y="247"/>
                    </a:lnTo>
                    <a:lnTo>
                      <a:pt x="211" y="606"/>
                    </a:lnTo>
                    <a:lnTo>
                      <a:pt x="419" y="606"/>
                    </a:lnTo>
                    <a:lnTo>
                      <a:pt x="419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41"/>
              <p:cNvSpPr/>
              <p:nvPr/>
            </p:nvSpPr>
            <p:spPr bwMode="auto">
              <a:xfrm>
                <a:off x="5137" y="3140"/>
                <a:ext cx="364" cy="288"/>
              </a:xfrm>
              <a:custGeom>
                <a:avLst/>
                <a:gdLst>
                  <a:gd name="T0" fmla="*/ 364 w 364"/>
                  <a:gd name="T1" fmla="*/ 39 h 288"/>
                  <a:gd name="T2" fmla="*/ 24 w 364"/>
                  <a:gd name="T3" fmla="*/ 288 h 288"/>
                  <a:gd name="T4" fmla="*/ 0 w 364"/>
                  <a:gd name="T5" fmla="*/ 247 h 288"/>
                  <a:gd name="T6" fmla="*/ 330 w 364"/>
                  <a:gd name="T7" fmla="*/ 0 h 288"/>
                  <a:gd name="T8" fmla="*/ 364 w 364"/>
                  <a:gd name="T9" fmla="*/ 3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288">
                    <a:moveTo>
                      <a:pt x="364" y="39"/>
                    </a:moveTo>
                    <a:lnTo>
                      <a:pt x="24" y="288"/>
                    </a:lnTo>
                    <a:lnTo>
                      <a:pt x="0" y="247"/>
                    </a:lnTo>
                    <a:lnTo>
                      <a:pt x="330" y="0"/>
                    </a:lnTo>
                    <a:lnTo>
                      <a:pt x="364" y="3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42"/>
              <p:cNvSpPr/>
              <p:nvPr/>
            </p:nvSpPr>
            <p:spPr bwMode="auto">
              <a:xfrm>
                <a:off x="4999" y="2959"/>
                <a:ext cx="500" cy="448"/>
              </a:xfrm>
              <a:custGeom>
                <a:avLst/>
                <a:gdLst>
                  <a:gd name="T0" fmla="*/ 0 w 500"/>
                  <a:gd name="T1" fmla="*/ 275 h 448"/>
                  <a:gd name="T2" fmla="*/ 376 w 500"/>
                  <a:gd name="T3" fmla="*/ 0 h 448"/>
                  <a:gd name="T4" fmla="*/ 500 w 500"/>
                  <a:gd name="T5" fmla="*/ 172 h 448"/>
                  <a:gd name="T6" fmla="*/ 124 w 500"/>
                  <a:gd name="T7" fmla="*/ 448 h 448"/>
                  <a:gd name="T8" fmla="*/ 0 w 500"/>
                  <a:gd name="T9" fmla="*/ 275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448">
                    <a:moveTo>
                      <a:pt x="0" y="275"/>
                    </a:moveTo>
                    <a:lnTo>
                      <a:pt x="376" y="0"/>
                    </a:lnTo>
                    <a:lnTo>
                      <a:pt x="500" y="172"/>
                    </a:lnTo>
                    <a:lnTo>
                      <a:pt x="124" y="448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43"/>
              <p:cNvSpPr/>
              <p:nvPr/>
            </p:nvSpPr>
            <p:spPr bwMode="auto">
              <a:xfrm>
                <a:off x="2782" y="3064"/>
                <a:ext cx="492" cy="385"/>
              </a:xfrm>
              <a:custGeom>
                <a:avLst/>
                <a:gdLst>
                  <a:gd name="T0" fmla="*/ 0 w 492"/>
                  <a:gd name="T1" fmla="*/ 161 h 385"/>
                  <a:gd name="T2" fmla="*/ 403 w 492"/>
                  <a:gd name="T3" fmla="*/ 0 h 385"/>
                  <a:gd name="T4" fmla="*/ 492 w 492"/>
                  <a:gd name="T5" fmla="*/ 224 h 385"/>
                  <a:gd name="T6" fmla="*/ 89 w 492"/>
                  <a:gd name="T7" fmla="*/ 385 h 385"/>
                  <a:gd name="T8" fmla="*/ 0 w 492"/>
                  <a:gd name="T9" fmla="*/ 16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85">
                    <a:moveTo>
                      <a:pt x="0" y="161"/>
                    </a:moveTo>
                    <a:lnTo>
                      <a:pt x="403" y="0"/>
                    </a:lnTo>
                    <a:lnTo>
                      <a:pt x="492" y="224"/>
                    </a:lnTo>
                    <a:lnTo>
                      <a:pt x="89" y="385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44"/>
              <p:cNvSpPr>
                <a:spLocks noEditPoints="1"/>
              </p:cNvSpPr>
              <p:nvPr/>
            </p:nvSpPr>
            <p:spPr bwMode="auto">
              <a:xfrm>
                <a:off x="2868" y="3246"/>
                <a:ext cx="385" cy="181"/>
              </a:xfrm>
              <a:custGeom>
                <a:avLst/>
                <a:gdLst>
                  <a:gd name="T0" fmla="*/ 32 w 385"/>
                  <a:gd name="T1" fmla="*/ 162 h 181"/>
                  <a:gd name="T2" fmla="*/ 172 w 385"/>
                  <a:gd name="T3" fmla="*/ 106 h 181"/>
                  <a:gd name="T4" fmla="*/ 174 w 385"/>
                  <a:gd name="T5" fmla="*/ 108 h 181"/>
                  <a:gd name="T6" fmla="*/ 33 w 385"/>
                  <a:gd name="T7" fmla="*/ 164 h 181"/>
                  <a:gd name="T8" fmla="*/ 32 w 385"/>
                  <a:gd name="T9" fmla="*/ 162 h 181"/>
                  <a:gd name="T10" fmla="*/ 383 w 385"/>
                  <a:gd name="T11" fmla="*/ 30 h 181"/>
                  <a:gd name="T12" fmla="*/ 220 w 385"/>
                  <a:gd name="T13" fmla="*/ 95 h 181"/>
                  <a:gd name="T14" fmla="*/ 220 w 385"/>
                  <a:gd name="T15" fmla="*/ 98 h 181"/>
                  <a:gd name="T16" fmla="*/ 385 w 385"/>
                  <a:gd name="T17" fmla="*/ 33 h 181"/>
                  <a:gd name="T18" fmla="*/ 383 w 385"/>
                  <a:gd name="T19" fmla="*/ 30 h 181"/>
                  <a:gd name="T20" fmla="*/ 371 w 385"/>
                  <a:gd name="T21" fmla="*/ 0 h 181"/>
                  <a:gd name="T22" fmla="*/ 208 w 385"/>
                  <a:gd name="T23" fmla="*/ 66 h 181"/>
                  <a:gd name="T24" fmla="*/ 209 w 385"/>
                  <a:gd name="T25" fmla="*/ 69 h 181"/>
                  <a:gd name="T26" fmla="*/ 373 w 385"/>
                  <a:gd name="T27" fmla="*/ 4 h 181"/>
                  <a:gd name="T28" fmla="*/ 371 w 385"/>
                  <a:gd name="T29" fmla="*/ 0 h 181"/>
                  <a:gd name="T30" fmla="*/ 374 w 385"/>
                  <a:gd name="T31" fmla="*/ 7 h 181"/>
                  <a:gd name="T32" fmla="*/ 237 w 385"/>
                  <a:gd name="T33" fmla="*/ 62 h 181"/>
                  <a:gd name="T34" fmla="*/ 239 w 385"/>
                  <a:gd name="T35" fmla="*/ 66 h 181"/>
                  <a:gd name="T36" fmla="*/ 376 w 385"/>
                  <a:gd name="T37" fmla="*/ 11 h 181"/>
                  <a:gd name="T38" fmla="*/ 374 w 385"/>
                  <a:gd name="T39" fmla="*/ 7 h 181"/>
                  <a:gd name="T40" fmla="*/ 377 w 385"/>
                  <a:gd name="T41" fmla="*/ 14 h 181"/>
                  <a:gd name="T42" fmla="*/ 213 w 385"/>
                  <a:gd name="T43" fmla="*/ 80 h 181"/>
                  <a:gd name="T44" fmla="*/ 215 w 385"/>
                  <a:gd name="T45" fmla="*/ 84 h 181"/>
                  <a:gd name="T46" fmla="*/ 378 w 385"/>
                  <a:gd name="T47" fmla="*/ 18 h 181"/>
                  <a:gd name="T48" fmla="*/ 377 w 385"/>
                  <a:gd name="T49" fmla="*/ 14 h 181"/>
                  <a:gd name="T50" fmla="*/ 357 w 385"/>
                  <a:gd name="T51" fmla="*/ 32 h 181"/>
                  <a:gd name="T52" fmla="*/ 216 w 385"/>
                  <a:gd name="T53" fmla="*/ 88 h 181"/>
                  <a:gd name="T54" fmla="*/ 218 w 385"/>
                  <a:gd name="T55" fmla="*/ 91 h 181"/>
                  <a:gd name="T56" fmla="*/ 358 w 385"/>
                  <a:gd name="T57" fmla="*/ 35 h 181"/>
                  <a:gd name="T58" fmla="*/ 357 w 385"/>
                  <a:gd name="T59" fmla="*/ 32 h 181"/>
                  <a:gd name="T60" fmla="*/ 11 w 385"/>
                  <a:gd name="T61" fmla="*/ 178 h 181"/>
                  <a:gd name="T62" fmla="*/ 174 w 385"/>
                  <a:gd name="T63" fmla="*/ 113 h 181"/>
                  <a:gd name="T64" fmla="*/ 176 w 385"/>
                  <a:gd name="T65" fmla="*/ 116 h 181"/>
                  <a:gd name="T66" fmla="*/ 12 w 385"/>
                  <a:gd name="T67" fmla="*/ 181 h 181"/>
                  <a:gd name="T68" fmla="*/ 11 w 385"/>
                  <a:gd name="T69" fmla="*/ 178 h 181"/>
                  <a:gd name="T70" fmla="*/ 0 w 385"/>
                  <a:gd name="T71" fmla="*/ 149 h 181"/>
                  <a:gd name="T72" fmla="*/ 163 w 385"/>
                  <a:gd name="T73" fmla="*/ 83 h 181"/>
                  <a:gd name="T74" fmla="*/ 165 w 385"/>
                  <a:gd name="T75" fmla="*/ 87 h 181"/>
                  <a:gd name="T76" fmla="*/ 0 w 385"/>
                  <a:gd name="T77" fmla="*/ 153 h 181"/>
                  <a:gd name="T78" fmla="*/ 0 w 385"/>
                  <a:gd name="T79" fmla="*/ 149 h 181"/>
                  <a:gd name="T80" fmla="*/ 2 w 385"/>
                  <a:gd name="T81" fmla="*/ 156 h 181"/>
                  <a:gd name="T82" fmla="*/ 140 w 385"/>
                  <a:gd name="T83" fmla="*/ 101 h 181"/>
                  <a:gd name="T84" fmla="*/ 141 w 385"/>
                  <a:gd name="T85" fmla="*/ 105 h 181"/>
                  <a:gd name="T86" fmla="*/ 4 w 385"/>
                  <a:gd name="T87" fmla="*/ 160 h 181"/>
                  <a:gd name="T88" fmla="*/ 2 w 385"/>
                  <a:gd name="T89" fmla="*/ 156 h 181"/>
                  <a:gd name="T90" fmla="*/ 5 w 385"/>
                  <a:gd name="T91" fmla="*/ 163 h 181"/>
                  <a:gd name="T92" fmla="*/ 169 w 385"/>
                  <a:gd name="T93" fmla="*/ 98 h 181"/>
                  <a:gd name="T94" fmla="*/ 170 w 385"/>
                  <a:gd name="T95" fmla="*/ 101 h 181"/>
                  <a:gd name="T96" fmla="*/ 7 w 385"/>
                  <a:gd name="T97" fmla="*/ 167 h 181"/>
                  <a:gd name="T98" fmla="*/ 5 w 385"/>
                  <a:gd name="T99" fmla="*/ 16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5" h="181">
                    <a:moveTo>
                      <a:pt x="32" y="162"/>
                    </a:moveTo>
                    <a:lnTo>
                      <a:pt x="172" y="106"/>
                    </a:lnTo>
                    <a:lnTo>
                      <a:pt x="174" y="108"/>
                    </a:lnTo>
                    <a:lnTo>
                      <a:pt x="33" y="164"/>
                    </a:lnTo>
                    <a:lnTo>
                      <a:pt x="32" y="162"/>
                    </a:lnTo>
                    <a:close/>
                    <a:moveTo>
                      <a:pt x="383" y="30"/>
                    </a:moveTo>
                    <a:lnTo>
                      <a:pt x="220" y="95"/>
                    </a:lnTo>
                    <a:lnTo>
                      <a:pt x="220" y="98"/>
                    </a:lnTo>
                    <a:lnTo>
                      <a:pt x="385" y="33"/>
                    </a:lnTo>
                    <a:lnTo>
                      <a:pt x="383" y="30"/>
                    </a:lnTo>
                    <a:close/>
                    <a:moveTo>
                      <a:pt x="371" y="0"/>
                    </a:moveTo>
                    <a:lnTo>
                      <a:pt x="208" y="66"/>
                    </a:lnTo>
                    <a:lnTo>
                      <a:pt x="209" y="69"/>
                    </a:lnTo>
                    <a:lnTo>
                      <a:pt x="373" y="4"/>
                    </a:lnTo>
                    <a:lnTo>
                      <a:pt x="371" y="0"/>
                    </a:lnTo>
                    <a:close/>
                    <a:moveTo>
                      <a:pt x="374" y="7"/>
                    </a:moveTo>
                    <a:lnTo>
                      <a:pt x="237" y="62"/>
                    </a:lnTo>
                    <a:lnTo>
                      <a:pt x="239" y="66"/>
                    </a:lnTo>
                    <a:lnTo>
                      <a:pt x="376" y="11"/>
                    </a:lnTo>
                    <a:lnTo>
                      <a:pt x="374" y="7"/>
                    </a:lnTo>
                    <a:close/>
                    <a:moveTo>
                      <a:pt x="377" y="14"/>
                    </a:moveTo>
                    <a:lnTo>
                      <a:pt x="213" y="80"/>
                    </a:lnTo>
                    <a:lnTo>
                      <a:pt x="215" y="84"/>
                    </a:lnTo>
                    <a:lnTo>
                      <a:pt x="378" y="18"/>
                    </a:lnTo>
                    <a:lnTo>
                      <a:pt x="377" y="14"/>
                    </a:lnTo>
                    <a:close/>
                    <a:moveTo>
                      <a:pt x="357" y="32"/>
                    </a:moveTo>
                    <a:lnTo>
                      <a:pt x="216" y="88"/>
                    </a:lnTo>
                    <a:lnTo>
                      <a:pt x="218" y="91"/>
                    </a:lnTo>
                    <a:lnTo>
                      <a:pt x="358" y="35"/>
                    </a:lnTo>
                    <a:lnTo>
                      <a:pt x="357" y="32"/>
                    </a:lnTo>
                    <a:close/>
                    <a:moveTo>
                      <a:pt x="11" y="178"/>
                    </a:moveTo>
                    <a:lnTo>
                      <a:pt x="174" y="113"/>
                    </a:lnTo>
                    <a:lnTo>
                      <a:pt x="176" y="116"/>
                    </a:lnTo>
                    <a:lnTo>
                      <a:pt x="12" y="181"/>
                    </a:lnTo>
                    <a:lnTo>
                      <a:pt x="11" y="178"/>
                    </a:lnTo>
                    <a:close/>
                    <a:moveTo>
                      <a:pt x="0" y="149"/>
                    </a:moveTo>
                    <a:lnTo>
                      <a:pt x="163" y="83"/>
                    </a:lnTo>
                    <a:lnTo>
                      <a:pt x="165" y="87"/>
                    </a:lnTo>
                    <a:lnTo>
                      <a:pt x="0" y="153"/>
                    </a:lnTo>
                    <a:lnTo>
                      <a:pt x="0" y="149"/>
                    </a:lnTo>
                    <a:close/>
                    <a:moveTo>
                      <a:pt x="2" y="156"/>
                    </a:moveTo>
                    <a:lnTo>
                      <a:pt x="140" y="101"/>
                    </a:lnTo>
                    <a:lnTo>
                      <a:pt x="141" y="105"/>
                    </a:lnTo>
                    <a:lnTo>
                      <a:pt x="4" y="160"/>
                    </a:lnTo>
                    <a:lnTo>
                      <a:pt x="2" y="156"/>
                    </a:lnTo>
                    <a:close/>
                    <a:moveTo>
                      <a:pt x="5" y="163"/>
                    </a:moveTo>
                    <a:lnTo>
                      <a:pt x="169" y="98"/>
                    </a:lnTo>
                    <a:lnTo>
                      <a:pt x="170" y="101"/>
                    </a:lnTo>
                    <a:lnTo>
                      <a:pt x="7" y="167"/>
                    </a:lnTo>
                    <a:lnTo>
                      <a:pt x="5" y="16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45"/>
              <p:cNvSpPr/>
              <p:nvPr/>
            </p:nvSpPr>
            <p:spPr bwMode="auto">
              <a:xfrm>
                <a:off x="2806" y="3175"/>
                <a:ext cx="173" cy="80"/>
              </a:xfrm>
              <a:custGeom>
                <a:avLst/>
                <a:gdLst>
                  <a:gd name="T0" fmla="*/ 0 w 173"/>
                  <a:gd name="T1" fmla="*/ 67 h 80"/>
                  <a:gd name="T2" fmla="*/ 168 w 173"/>
                  <a:gd name="T3" fmla="*/ 0 h 80"/>
                  <a:gd name="T4" fmla="*/ 173 w 173"/>
                  <a:gd name="T5" fmla="*/ 12 h 80"/>
                  <a:gd name="T6" fmla="*/ 6 w 173"/>
                  <a:gd name="T7" fmla="*/ 80 h 80"/>
                  <a:gd name="T8" fmla="*/ 0 w 173"/>
                  <a:gd name="T9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80">
                    <a:moveTo>
                      <a:pt x="0" y="67"/>
                    </a:moveTo>
                    <a:lnTo>
                      <a:pt x="168" y="0"/>
                    </a:lnTo>
                    <a:lnTo>
                      <a:pt x="173" y="12"/>
                    </a:lnTo>
                    <a:lnTo>
                      <a:pt x="6" y="8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46"/>
              <p:cNvSpPr/>
              <p:nvPr/>
            </p:nvSpPr>
            <p:spPr bwMode="auto">
              <a:xfrm>
                <a:off x="2815" y="3195"/>
                <a:ext cx="172" cy="81"/>
              </a:xfrm>
              <a:custGeom>
                <a:avLst/>
                <a:gdLst>
                  <a:gd name="T0" fmla="*/ 0 w 172"/>
                  <a:gd name="T1" fmla="*/ 68 h 81"/>
                  <a:gd name="T2" fmla="*/ 167 w 172"/>
                  <a:gd name="T3" fmla="*/ 0 h 81"/>
                  <a:gd name="T4" fmla="*/ 172 w 172"/>
                  <a:gd name="T5" fmla="*/ 14 h 81"/>
                  <a:gd name="T6" fmla="*/ 5 w 172"/>
                  <a:gd name="T7" fmla="*/ 81 h 81"/>
                  <a:gd name="T8" fmla="*/ 0 w 172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81">
                    <a:moveTo>
                      <a:pt x="0" y="68"/>
                    </a:moveTo>
                    <a:lnTo>
                      <a:pt x="167" y="0"/>
                    </a:lnTo>
                    <a:lnTo>
                      <a:pt x="172" y="14"/>
                    </a:lnTo>
                    <a:lnTo>
                      <a:pt x="5" y="81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47"/>
              <p:cNvSpPr/>
              <p:nvPr/>
            </p:nvSpPr>
            <p:spPr bwMode="auto">
              <a:xfrm>
                <a:off x="2823" y="3247"/>
                <a:ext cx="99" cy="50"/>
              </a:xfrm>
              <a:custGeom>
                <a:avLst/>
                <a:gdLst>
                  <a:gd name="T0" fmla="*/ 0 w 99"/>
                  <a:gd name="T1" fmla="*/ 37 h 50"/>
                  <a:gd name="T2" fmla="*/ 93 w 99"/>
                  <a:gd name="T3" fmla="*/ 0 h 50"/>
                  <a:gd name="T4" fmla="*/ 99 w 99"/>
                  <a:gd name="T5" fmla="*/ 13 h 50"/>
                  <a:gd name="T6" fmla="*/ 6 w 99"/>
                  <a:gd name="T7" fmla="*/ 50 h 50"/>
                  <a:gd name="T8" fmla="*/ 0 w 99"/>
                  <a:gd name="T9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50">
                    <a:moveTo>
                      <a:pt x="0" y="37"/>
                    </a:moveTo>
                    <a:lnTo>
                      <a:pt x="93" y="0"/>
                    </a:lnTo>
                    <a:lnTo>
                      <a:pt x="99" y="13"/>
                    </a:lnTo>
                    <a:lnTo>
                      <a:pt x="6" y="5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48"/>
              <p:cNvSpPr/>
              <p:nvPr/>
            </p:nvSpPr>
            <p:spPr bwMode="auto">
              <a:xfrm>
                <a:off x="3053" y="3121"/>
                <a:ext cx="72" cy="59"/>
              </a:xfrm>
              <a:custGeom>
                <a:avLst/>
                <a:gdLst>
                  <a:gd name="T0" fmla="*/ 0 w 72"/>
                  <a:gd name="T1" fmla="*/ 22 h 59"/>
                  <a:gd name="T2" fmla="*/ 56 w 72"/>
                  <a:gd name="T3" fmla="*/ 0 h 59"/>
                  <a:gd name="T4" fmla="*/ 72 w 72"/>
                  <a:gd name="T5" fmla="*/ 37 h 59"/>
                  <a:gd name="T6" fmla="*/ 15 w 72"/>
                  <a:gd name="T7" fmla="*/ 59 h 59"/>
                  <a:gd name="T8" fmla="*/ 0 w 72"/>
                  <a:gd name="T9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59">
                    <a:moveTo>
                      <a:pt x="0" y="22"/>
                    </a:moveTo>
                    <a:lnTo>
                      <a:pt x="56" y="0"/>
                    </a:lnTo>
                    <a:lnTo>
                      <a:pt x="72" y="37"/>
                    </a:lnTo>
                    <a:lnTo>
                      <a:pt x="15" y="5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209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49"/>
              <p:cNvSpPr/>
              <p:nvPr/>
            </p:nvSpPr>
            <p:spPr bwMode="auto">
              <a:xfrm>
                <a:off x="3122" y="3094"/>
                <a:ext cx="71" cy="59"/>
              </a:xfrm>
              <a:custGeom>
                <a:avLst/>
                <a:gdLst>
                  <a:gd name="T0" fmla="*/ 0 w 71"/>
                  <a:gd name="T1" fmla="*/ 21 h 59"/>
                  <a:gd name="T2" fmla="*/ 56 w 71"/>
                  <a:gd name="T3" fmla="*/ 0 h 59"/>
                  <a:gd name="T4" fmla="*/ 71 w 71"/>
                  <a:gd name="T5" fmla="*/ 37 h 59"/>
                  <a:gd name="T6" fmla="*/ 14 w 71"/>
                  <a:gd name="T7" fmla="*/ 59 h 59"/>
                  <a:gd name="T8" fmla="*/ 0 w 71"/>
                  <a:gd name="T9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9">
                    <a:moveTo>
                      <a:pt x="0" y="21"/>
                    </a:moveTo>
                    <a:lnTo>
                      <a:pt x="56" y="0"/>
                    </a:lnTo>
                    <a:lnTo>
                      <a:pt x="71" y="37"/>
                    </a:lnTo>
                    <a:lnTo>
                      <a:pt x="14" y="5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209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50"/>
              <p:cNvSpPr/>
              <p:nvPr/>
            </p:nvSpPr>
            <p:spPr bwMode="auto">
              <a:xfrm>
                <a:off x="3072" y="3168"/>
                <a:ext cx="71" cy="59"/>
              </a:xfrm>
              <a:custGeom>
                <a:avLst/>
                <a:gdLst>
                  <a:gd name="T0" fmla="*/ 0 w 71"/>
                  <a:gd name="T1" fmla="*/ 22 h 59"/>
                  <a:gd name="T2" fmla="*/ 56 w 71"/>
                  <a:gd name="T3" fmla="*/ 0 h 59"/>
                  <a:gd name="T4" fmla="*/ 71 w 71"/>
                  <a:gd name="T5" fmla="*/ 37 h 59"/>
                  <a:gd name="T6" fmla="*/ 15 w 71"/>
                  <a:gd name="T7" fmla="*/ 59 h 59"/>
                  <a:gd name="T8" fmla="*/ 0 w 71"/>
                  <a:gd name="T9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9">
                    <a:moveTo>
                      <a:pt x="0" y="22"/>
                    </a:moveTo>
                    <a:lnTo>
                      <a:pt x="56" y="0"/>
                    </a:lnTo>
                    <a:lnTo>
                      <a:pt x="71" y="37"/>
                    </a:lnTo>
                    <a:lnTo>
                      <a:pt x="15" y="5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209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51"/>
              <p:cNvSpPr/>
              <p:nvPr/>
            </p:nvSpPr>
            <p:spPr bwMode="auto">
              <a:xfrm>
                <a:off x="3141" y="3140"/>
                <a:ext cx="71" cy="60"/>
              </a:xfrm>
              <a:custGeom>
                <a:avLst/>
                <a:gdLst>
                  <a:gd name="T0" fmla="*/ 0 w 71"/>
                  <a:gd name="T1" fmla="*/ 23 h 60"/>
                  <a:gd name="T2" fmla="*/ 56 w 71"/>
                  <a:gd name="T3" fmla="*/ 0 h 60"/>
                  <a:gd name="T4" fmla="*/ 71 w 71"/>
                  <a:gd name="T5" fmla="*/ 37 h 60"/>
                  <a:gd name="T6" fmla="*/ 14 w 71"/>
                  <a:gd name="T7" fmla="*/ 60 h 60"/>
                  <a:gd name="T8" fmla="*/ 0 w 71"/>
                  <a:gd name="T9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0">
                    <a:moveTo>
                      <a:pt x="0" y="23"/>
                    </a:moveTo>
                    <a:lnTo>
                      <a:pt x="56" y="0"/>
                    </a:lnTo>
                    <a:lnTo>
                      <a:pt x="71" y="37"/>
                    </a:lnTo>
                    <a:lnTo>
                      <a:pt x="14" y="6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209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52"/>
              <p:cNvSpPr/>
              <p:nvPr/>
            </p:nvSpPr>
            <p:spPr bwMode="auto">
              <a:xfrm>
                <a:off x="2823" y="3059"/>
                <a:ext cx="496" cy="411"/>
              </a:xfrm>
              <a:custGeom>
                <a:avLst/>
                <a:gdLst>
                  <a:gd name="T0" fmla="*/ 0 w 496"/>
                  <a:gd name="T1" fmla="*/ 195 h 411"/>
                  <a:gd name="T2" fmla="*/ 388 w 496"/>
                  <a:gd name="T3" fmla="*/ 0 h 411"/>
                  <a:gd name="T4" fmla="*/ 496 w 496"/>
                  <a:gd name="T5" fmla="*/ 215 h 411"/>
                  <a:gd name="T6" fmla="*/ 109 w 496"/>
                  <a:gd name="T7" fmla="*/ 411 h 411"/>
                  <a:gd name="T8" fmla="*/ 0 w 496"/>
                  <a:gd name="T9" fmla="*/ 195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411">
                    <a:moveTo>
                      <a:pt x="0" y="195"/>
                    </a:moveTo>
                    <a:lnTo>
                      <a:pt x="388" y="0"/>
                    </a:lnTo>
                    <a:lnTo>
                      <a:pt x="496" y="215"/>
                    </a:lnTo>
                    <a:lnTo>
                      <a:pt x="109" y="411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53"/>
              <p:cNvSpPr>
                <a:spLocks noEditPoints="1"/>
              </p:cNvSpPr>
              <p:nvPr/>
            </p:nvSpPr>
            <p:spPr bwMode="auto">
              <a:xfrm>
                <a:off x="2923" y="3236"/>
                <a:ext cx="374" cy="211"/>
              </a:xfrm>
              <a:custGeom>
                <a:avLst/>
                <a:gdLst>
                  <a:gd name="T0" fmla="*/ 34 w 374"/>
                  <a:gd name="T1" fmla="*/ 190 h 211"/>
                  <a:gd name="T2" fmla="*/ 168 w 374"/>
                  <a:gd name="T3" fmla="*/ 122 h 211"/>
                  <a:gd name="T4" fmla="*/ 170 w 374"/>
                  <a:gd name="T5" fmla="*/ 125 h 211"/>
                  <a:gd name="T6" fmla="*/ 36 w 374"/>
                  <a:gd name="T7" fmla="*/ 193 h 211"/>
                  <a:gd name="T8" fmla="*/ 34 w 374"/>
                  <a:gd name="T9" fmla="*/ 190 h 211"/>
                  <a:gd name="T10" fmla="*/ 372 w 374"/>
                  <a:gd name="T11" fmla="*/ 28 h 211"/>
                  <a:gd name="T12" fmla="*/ 215 w 374"/>
                  <a:gd name="T13" fmla="*/ 107 h 211"/>
                  <a:gd name="T14" fmla="*/ 216 w 374"/>
                  <a:gd name="T15" fmla="*/ 110 h 211"/>
                  <a:gd name="T16" fmla="*/ 374 w 374"/>
                  <a:gd name="T17" fmla="*/ 31 h 211"/>
                  <a:gd name="T18" fmla="*/ 372 w 374"/>
                  <a:gd name="T19" fmla="*/ 28 h 211"/>
                  <a:gd name="T20" fmla="*/ 358 w 374"/>
                  <a:gd name="T21" fmla="*/ 0 h 211"/>
                  <a:gd name="T22" fmla="*/ 201 w 374"/>
                  <a:gd name="T23" fmla="*/ 80 h 211"/>
                  <a:gd name="T24" fmla="*/ 202 w 374"/>
                  <a:gd name="T25" fmla="*/ 82 h 211"/>
                  <a:gd name="T26" fmla="*/ 359 w 374"/>
                  <a:gd name="T27" fmla="*/ 3 h 211"/>
                  <a:gd name="T28" fmla="*/ 358 w 374"/>
                  <a:gd name="T29" fmla="*/ 0 h 211"/>
                  <a:gd name="T30" fmla="*/ 361 w 374"/>
                  <a:gd name="T31" fmla="*/ 6 h 211"/>
                  <a:gd name="T32" fmla="*/ 229 w 374"/>
                  <a:gd name="T33" fmla="*/ 73 h 211"/>
                  <a:gd name="T34" fmla="*/ 231 w 374"/>
                  <a:gd name="T35" fmla="*/ 77 h 211"/>
                  <a:gd name="T36" fmla="*/ 363 w 374"/>
                  <a:gd name="T37" fmla="*/ 10 h 211"/>
                  <a:gd name="T38" fmla="*/ 361 w 374"/>
                  <a:gd name="T39" fmla="*/ 6 h 211"/>
                  <a:gd name="T40" fmla="*/ 365 w 374"/>
                  <a:gd name="T41" fmla="*/ 14 h 211"/>
                  <a:gd name="T42" fmla="*/ 208 w 374"/>
                  <a:gd name="T43" fmla="*/ 93 h 211"/>
                  <a:gd name="T44" fmla="*/ 210 w 374"/>
                  <a:gd name="T45" fmla="*/ 97 h 211"/>
                  <a:gd name="T46" fmla="*/ 367 w 374"/>
                  <a:gd name="T47" fmla="*/ 17 h 211"/>
                  <a:gd name="T48" fmla="*/ 365 w 374"/>
                  <a:gd name="T49" fmla="*/ 14 h 211"/>
                  <a:gd name="T50" fmla="*/ 346 w 374"/>
                  <a:gd name="T51" fmla="*/ 33 h 211"/>
                  <a:gd name="T52" fmla="*/ 211 w 374"/>
                  <a:gd name="T53" fmla="*/ 100 h 211"/>
                  <a:gd name="T54" fmla="*/ 213 w 374"/>
                  <a:gd name="T55" fmla="*/ 103 h 211"/>
                  <a:gd name="T56" fmla="*/ 348 w 374"/>
                  <a:gd name="T57" fmla="*/ 35 h 211"/>
                  <a:gd name="T58" fmla="*/ 346 w 374"/>
                  <a:gd name="T59" fmla="*/ 33 h 211"/>
                  <a:gd name="T60" fmla="*/ 15 w 374"/>
                  <a:gd name="T61" fmla="*/ 208 h 211"/>
                  <a:gd name="T62" fmla="*/ 172 w 374"/>
                  <a:gd name="T63" fmla="*/ 129 h 211"/>
                  <a:gd name="T64" fmla="*/ 174 w 374"/>
                  <a:gd name="T65" fmla="*/ 132 h 211"/>
                  <a:gd name="T66" fmla="*/ 17 w 374"/>
                  <a:gd name="T67" fmla="*/ 211 h 211"/>
                  <a:gd name="T68" fmla="*/ 15 w 374"/>
                  <a:gd name="T69" fmla="*/ 208 h 211"/>
                  <a:gd name="T70" fmla="*/ 0 w 374"/>
                  <a:gd name="T71" fmla="*/ 180 h 211"/>
                  <a:gd name="T72" fmla="*/ 158 w 374"/>
                  <a:gd name="T73" fmla="*/ 100 h 211"/>
                  <a:gd name="T74" fmla="*/ 159 w 374"/>
                  <a:gd name="T75" fmla="*/ 104 h 211"/>
                  <a:gd name="T76" fmla="*/ 2 w 374"/>
                  <a:gd name="T77" fmla="*/ 183 h 211"/>
                  <a:gd name="T78" fmla="*/ 0 w 374"/>
                  <a:gd name="T79" fmla="*/ 180 h 211"/>
                  <a:gd name="T80" fmla="*/ 4 w 374"/>
                  <a:gd name="T81" fmla="*/ 187 h 211"/>
                  <a:gd name="T82" fmla="*/ 137 w 374"/>
                  <a:gd name="T83" fmla="*/ 120 h 211"/>
                  <a:gd name="T84" fmla="*/ 138 w 374"/>
                  <a:gd name="T85" fmla="*/ 124 h 211"/>
                  <a:gd name="T86" fmla="*/ 6 w 374"/>
                  <a:gd name="T87" fmla="*/ 190 h 211"/>
                  <a:gd name="T88" fmla="*/ 4 w 374"/>
                  <a:gd name="T89" fmla="*/ 187 h 211"/>
                  <a:gd name="T90" fmla="*/ 8 w 374"/>
                  <a:gd name="T91" fmla="*/ 194 h 211"/>
                  <a:gd name="T92" fmla="*/ 165 w 374"/>
                  <a:gd name="T93" fmla="*/ 115 h 211"/>
                  <a:gd name="T94" fmla="*/ 166 w 374"/>
                  <a:gd name="T95" fmla="*/ 118 h 211"/>
                  <a:gd name="T96" fmla="*/ 9 w 374"/>
                  <a:gd name="T97" fmla="*/ 198 h 211"/>
                  <a:gd name="T98" fmla="*/ 8 w 374"/>
                  <a:gd name="T99" fmla="*/ 19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4" h="211">
                    <a:moveTo>
                      <a:pt x="34" y="190"/>
                    </a:moveTo>
                    <a:lnTo>
                      <a:pt x="168" y="122"/>
                    </a:lnTo>
                    <a:lnTo>
                      <a:pt x="170" y="125"/>
                    </a:lnTo>
                    <a:lnTo>
                      <a:pt x="36" y="193"/>
                    </a:lnTo>
                    <a:lnTo>
                      <a:pt x="34" y="190"/>
                    </a:lnTo>
                    <a:close/>
                    <a:moveTo>
                      <a:pt x="372" y="28"/>
                    </a:moveTo>
                    <a:lnTo>
                      <a:pt x="215" y="107"/>
                    </a:lnTo>
                    <a:lnTo>
                      <a:pt x="216" y="110"/>
                    </a:lnTo>
                    <a:lnTo>
                      <a:pt x="374" y="31"/>
                    </a:lnTo>
                    <a:lnTo>
                      <a:pt x="372" y="28"/>
                    </a:lnTo>
                    <a:close/>
                    <a:moveTo>
                      <a:pt x="358" y="0"/>
                    </a:moveTo>
                    <a:lnTo>
                      <a:pt x="201" y="80"/>
                    </a:lnTo>
                    <a:lnTo>
                      <a:pt x="202" y="82"/>
                    </a:lnTo>
                    <a:lnTo>
                      <a:pt x="359" y="3"/>
                    </a:lnTo>
                    <a:lnTo>
                      <a:pt x="358" y="0"/>
                    </a:lnTo>
                    <a:close/>
                    <a:moveTo>
                      <a:pt x="361" y="6"/>
                    </a:moveTo>
                    <a:lnTo>
                      <a:pt x="229" y="73"/>
                    </a:lnTo>
                    <a:lnTo>
                      <a:pt x="231" y="77"/>
                    </a:lnTo>
                    <a:lnTo>
                      <a:pt x="363" y="10"/>
                    </a:lnTo>
                    <a:lnTo>
                      <a:pt x="361" y="6"/>
                    </a:lnTo>
                    <a:close/>
                    <a:moveTo>
                      <a:pt x="365" y="14"/>
                    </a:moveTo>
                    <a:lnTo>
                      <a:pt x="208" y="93"/>
                    </a:lnTo>
                    <a:lnTo>
                      <a:pt x="210" y="97"/>
                    </a:lnTo>
                    <a:lnTo>
                      <a:pt x="367" y="17"/>
                    </a:lnTo>
                    <a:lnTo>
                      <a:pt x="365" y="14"/>
                    </a:lnTo>
                    <a:close/>
                    <a:moveTo>
                      <a:pt x="346" y="33"/>
                    </a:moveTo>
                    <a:lnTo>
                      <a:pt x="211" y="100"/>
                    </a:lnTo>
                    <a:lnTo>
                      <a:pt x="213" y="103"/>
                    </a:lnTo>
                    <a:lnTo>
                      <a:pt x="348" y="35"/>
                    </a:lnTo>
                    <a:lnTo>
                      <a:pt x="346" y="33"/>
                    </a:lnTo>
                    <a:close/>
                    <a:moveTo>
                      <a:pt x="15" y="208"/>
                    </a:moveTo>
                    <a:lnTo>
                      <a:pt x="172" y="129"/>
                    </a:lnTo>
                    <a:lnTo>
                      <a:pt x="174" y="132"/>
                    </a:lnTo>
                    <a:lnTo>
                      <a:pt x="17" y="211"/>
                    </a:lnTo>
                    <a:lnTo>
                      <a:pt x="15" y="208"/>
                    </a:lnTo>
                    <a:close/>
                    <a:moveTo>
                      <a:pt x="0" y="180"/>
                    </a:moveTo>
                    <a:lnTo>
                      <a:pt x="158" y="100"/>
                    </a:lnTo>
                    <a:lnTo>
                      <a:pt x="159" y="104"/>
                    </a:lnTo>
                    <a:lnTo>
                      <a:pt x="2" y="183"/>
                    </a:lnTo>
                    <a:lnTo>
                      <a:pt x="0" y="180"/>
                    </a:lnTo>
                    <a:close/>
                    <a:moveTo>
                      <a:pt x="4" y="187"/>
                    </a:moveTo>
                    <a:lnTo>
                      <a:pt x="137" y="120"/>
                    </a:lnTo>
                    <a:lnTo>
                      <a:pt x="138" y="124"/>
                    </a:lnTo>
                    <a:lnTo>
                      <a:pt x="6" y="190"/>
                    </a:lnTo>
                    <a:lnTo>
                      <a:pt x="4" y="187"/>
                    </a:lnTo>
                    <a:close/>
                    <a:moveTo>
                      <a:pt x="8" y="194"/>
                    </a:moveTo>
                    <a:lnTo>
                      <a:pt x="165" y="115"/>
                    </a:lnTo>
                    <a:lnTo>
                      <a:pt x="166" y="118"/>
                    </a:lnTo>
                    <a:lnTo>
                      <a:pt x="9" y="198"/>
                    </a:lnTo>
                    <a:lnTo>
                      <a:pt x="8" y="194"/>
                    </a:ln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54"/>
              <p:cNvSpPr/>
              <p:nvPr/>
            </p:nvSpPr>
            <p:spPr bwMode="auto">
              <a:xfrm>
                <a:off x="2849" y="3187"/>
                <a:ext cx="168" cy="94"/>
              </a:xfrm>
              <a:custGeom>
                <a:avLst/>
                <a:gdLst>
                  <a:gd name="T0" fmla="*/ 0 w 168"/>
                  <a:gd name="T1" fmla="*/ 82 h 94"/>
                  <a:gd name="T2" fmla="*/ 162 w 168"/>
                  <a:gd name="T3" fmla="*/ 0 h 94"/>
                  <a:gd name="T4" fmla="*/ 168 w 168"/>
                  <a:gd name="T5" fmla="*/ 13 h 94"/>
                  <a:gd name="T6" fmla="*/ 7 w 168"/>
                  <a:gd name="T7" fmla="*/ 94 h 94"/>
                  <a:gd name="T8" fmla="*/ 0 w 168"/>
                  <a:gd name="T9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94">
                    <a:moveTo>
                      <a:pt x="0" y="82"/>
                    </a:moveTo>
                    <a:lnTo>
                      <a:pt x="162" y="0"/>
                    </a:lnTo>
                    <a:lnTo>
                      <a:pt x="168" y="13"/>
                    </a:lnTo>
                    <a:lnTo>
                      <a:pt x="7" y="9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55"/>
              <p:cNvSpPr/>
              <p:nvPr/>
            </p:nvSpPr>
            <p:spPr bwMode="auto">
              <a:xfrm>
                <a:off x="2859" y="3208"/>
                <a:ext cx="168" cy="94"/>
              </a:xfrm>
              <a:custGeom>
                <a:avLst/>
                <a:gdLst>
                  <a:gd name="T0" fmla="*/ 0 w 168"/>
                  <a:gd name="T1" fmla="*/ 81 h 94"/>
                  <a:gd name="T2" fmla="*/ 162 w 168"/>
                  <a:gd name="T3" fmla="*/ 0 h 94"/>
                  <a:gd name="T4" fmla="*/ 168 w 168"/>
                  <a:gd name="T5" fmla="*/ 13 h 94"/>
                  <a:gd name="T6" fmla="*/ 7 w 168"/>
                  <a:gd name="T7" fmla="*/ 94 h 94"/>
                  <a:gd name="T8" fmla="*/ 0 w 168"/>
                  <a:gd name="T9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94">
                    <a:moveTo>
                      <a:pt x="0" y="81"/>
                    </a:moveTo>
                    <a:lnTo>
                      <a:pt x="162" y="0"/>
                    </a:lnTo>
                    <a:lnTo>
                      <a:pt x="168" y="13"/>
                    </a:lnTo>
                    <a:lnTo>
                      <a:pt x="7" y="94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56"/>
              <p:cNvSpPr/>
              <p:nvPr/>
            </p:nvSpPr>
            <p:spPr bwMode="auto">
              <a:xfrm>
                <a:off x="2870" y="3264"/>
                <a:ext cx="96" cy="58"/>
              </a:xfrm>
              <a:custGeom>
                <a:avLst/>
                <a:gdLst>
                  <a:gd name="T0" fmla="*/ 0 w 96"/>
                  <a:gd name="T1" fmla="*/ 45 h 58"/>
                  <a:gd name="T2" fmla="*/ 90 w 96"/>
                  <a:gd name="T3" fmla="*/ 0 h 58"/>
                  <a:gd name="T4" fmla="*/ 96 w 96"/>
                  <a:gd name="T5" fmla="*/ 13 h 58"/>
                  <a:gd name="T6" fmla="*/ 7 w 96"/>
                  <a:gd name="T7" fmla="*/ 58 h 58"/>
                  <a:gd name="T8" fmla="*/ 0 w 96"/>
                  <a:gd name="T9" fmla="*/ 4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8">
                    <a:moveTo>
                      <a:pt x="0" y="45"/>
                    </a:moveTo>
                    <a:lnTo>
                      <a:pt x="90" y="0"/>
                    </a:lnTo>
                    <a:lnTo>
                      <a:pt x="96" y="13"/>
                    </a:lnTo>
                    <a:lnTo>
                      <a:pt x="7" y="58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57"/>
              <p:cNvSpPr/>
              <p:nvPr/>
            </p:nvSpPr>
            <p:spPr bwMode="auto">
              <a:xfrm>
                <a:off x="3087" y="3122"/>
                <a:ext cx="72" cy="63"/>
              </a:xfrm>
              <a:custGeom>
                <a:avLst/>
                <a:gdLst>
                  <a:gd name="T0" fmla="*/ 0 w 72"/>
                  <a:gd name="T1" fmla="*/ 27 h 63"/>
                  <a:gd name="T2" fmla="*/ 54 w 72"/>
                  <a:gd name="T3" fmla="*/ 0 h 63"/>
                  <a:gd name="T4" fmla="*/ 72 w 72"/>
                  <a:gd name="T5" fmla="*/ 36 h 63"/>
                  <a:gd name="T6" fmla="*/ 18 w 72"/>
                  <a:gd name="T7" fmla="*/ 63 h 63"/>
                  <a:gd name="T8" fmla="*/ 0 w 72"/>
                  <a:gd name="T9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0" y="27"/>
                    </a:moveTo>
                    <a:lnTo>
                      <a:pt x="54" y="0"/>
                    </a:lnTo>
                    <a:lnTo>
                      <a:pt x="72" y="36"/>
                    </a:lnTo>
                    <a:lnTo>
                      <a:pt x="18" y="6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2B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58"/>
              <p:cNvSpPr/>
              <p:nvPr/>
            </p:nvSpPr>
            <p:spPr bwMode="auto">
              <a:xfrm>
                <a:off x="3152" y="3088"/>
                <a:ext cx="73" cy="63"/>
              </a:xfrm>
              <a:custGeom>
                <a:avLst/>
                <a:gdLst>
                  <a:gd name="T0" fmla="*/ 0 w 73"/>
                  <a:gd name="T1" fmla="*/ 28 h 63"/>
                  <a:gd name="T2" fmla="*/ 55 w 73"/>
                  <a:gd name="T3" fmla="*/ 0 h 63"/>
                  <a:gd name="T4" fmla="*/ 73 w 73"/>
                  <a:gd name="T5" fmla="*/ 36 h 63"/>
                  <a:gd name="T6" fmla="*/ 19 w 73"/>
                  <a:gd name="T7" fmla="*/ 63 h 63"/>
                  <a:gd name="T8" fmla="*/ 0 w 73"/>
                  <a:gd name="T9" fmla="*/ 2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28"/>
                    </a:moveTo>
                    <a:lnTo>
                      <a:pt x="55" y="0"/>
                    </a:lnTo>
                    <a:lnTo>
                      <a:pt x="73" y="36"/>
                    </a:lnTo>
                    <a:lnTo>
                      <a:pt x="19" y="63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2B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59"/>
              <p:cNvSpPr/>
              <p:nvPr/>
            </p:nvSpPr>
            <p:spPr bwMode="auto">
              <a:xfrm>
                <a:off x="3109" y="3168"/>
                <a:ext cx="72" cy="63"/>
              </a:xfrm>
              <a:custGeom>
                <a:avLst/>
                <a:gdLst>
                  <a:gd name="T0" fmla="*/ 0 w 72"/>
                  <a:gd name="T1" fmla="*/ 27 h 63"/>
                  <a:gd name="T2" fmla="*/ 54 w 72"/>
                  <a:gd name="T3" fmla="*/ 0 h 63"/>
                  <a:gd name="T4" fmla="*/ 72 w 72"/>
                  <a:gd name="T5" fmla="*/ 35 h 63"/>
                  <a:gd name="T6" fmla="*/ 18 w 72"/>
                  <a:gd name="T7" fmla="*/ 63 h 63"/>
                  <a:gd name="T8" fmla="*/ 0 w 72"/>
                  <a:gd name="T9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0" y="27"/>
                    </a:moveTo>
                    <a:lnTo>
                      <a:pt x="54" y="0"/>
                    </a:lnTo>
                    <a:lnTo>
                      <a:pt x="72" y="35"/>
                    </a:lnTo>
                    <a:lnTo>
                      <a:pt x="18" y="6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2B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60"/>
              <p:cNvSpPr/>
              <p:nvPr/>
            </p:nvSpPr>
            <p:spPr bwMode="auto">
              <a:xfrm>
                <a:off x="3176" y="3134"/>
                <a:ext cx="72" cy="63"/>
              </a:xfrm>
              <a:custGeom>
                <a:avLst/>
                <a:gdLst>
                  <a:gd name="T0" fmla="*/ 0 w 72"/>
                  <a:gd name="T1" fmla="*/ 27 h 63"/>
                  <a:gd name="T2" fmla="*/ 54 w 72"/>
                  <a:gd name="T3" fmla="*/ 0 h 63"/>
                  <a:gd name="T4" fmla="*/ 72 w 72"/>
                  <a:gd name="T5" fmla="*/ 35 h 63"/>
                  <a:gd name="T6" fmla="*/ 18 w 72"/>
                  <a:gd name="T7" fmla="*/ 63 h 63"/>
                  <a:gd name="T8" fmla="*/ 0 w 72"/>
                  <a:gd name="T9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0" y="27"/>
                    </a:moveTo>
                    <a:lnTo>
                      <a:pt x="54" y="0"/>
                    </a:lnTo>
                    <a:lnTo>
                      <a:pt x="72" y="35"/>
                    </a:lnTo>
                    <a:lnTo>
                      <a:pt x="18" y="6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2B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61"/>
              <p:cNvSpPr/>
              <p:nvPr/>
            </p:nvSpPr>
            <p:spPr bwMode="auto">
              <a:xfrm>
                <a:off x="2875" y="3104"/>
                <a:ext cx="490" cy="378"/>
              </a:xfrm>
              <a:custGeom>
                <a:avLst/>
                <a:gdLst>
                  <a:gd name="T0" fmla="*/ 0 w 490"/>
                  <a:gd name="T1" fmla="*/ 153 h 378"/>
                  <a:gd name="T2" fmla="*/ 406 w 490"/>
                  <a:gd name="T3" fmla="*/ 0 h 378"/>
                  <a:gd name="T4" fmla="*/ 490 w 490"/>
                  <a:gd name="T5" fmla="*/ 226 h 378"/>
                  <a:gd name="T6" fmla="*/ 85 w 490"/>
                  <a:gd name="T7" fmla="*/ 378 h 378"/>
                  <a:gd name="T8" fmla="*/ 0 w 490"/>
                  <a:gd name="T9" fmla="*/ 15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78">
                    <a:moveTo>
                      <a:pt x="0" y="153"/>
                    </a:moveTo>
                    <a:lnTo>
                      <a:pt x="406" y="0"/>
                    </a:lnTo>
                    <a:lnTo>
                      <a:pt x="490" y="226"/>
                    </a:lnTo>
                    <a:lnTo>
                      <a:pt x="85" y="378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62"/>
              <p:cNvSpPr>
                <a:spLocks noEditPoints="1"/>
              </p:cNvSpPr>
              <p:nvPr/>
            </p:nvSpPr>
            <p:spPr bwMode="auto">
              <a:xfrm>
                <a:off x="2957" y="3288"/>
                <a:ext cx="387" cy="174"/>
              </a:xfrm>
              <a:custGeom>
                <a:avLst/>
                <a:gdLst>
                  <a:gd name="T0" fmla="*/ 32 w 387"/>
                  <a:gd name="T1" fmla="*/ 154 h 174"/>
                  <a:gd name="T2" fmla="*/ 173 w 387"/>
                  <a:gd name="T3" fmla="*/ 101 h 174"/>
                  <a:gd name="T4" fmla="*/ 174 w 387"/>
                  <a:gd name="T5" fmla="*/ 104 h 174"/>
                  <a:gd name="T6" fmla="*/ 33 w 387"/>
                  <a:gd name="T7" fmla="*/ 157 h 174"/>
                  <a:gd name="T8" fmla="*/ 32 w 387"/>
                  <a:gd name="T9" fmla="*/ 154 h 174"/>
                  <a:gd name="T10" fmla="*/ 386 w 387"/>
                  <a:gd name="T11" fmla="*/ 29 h 174"/>
                  <a:gd name="T12" fmla="*/ 221 w 387"/>
                  <a:gd name="T13" fmla="*/ 92 h 174"/>
                  <a:gd name="T14" fmla="*/ 222 w 387"/>
                  <a:gd name="T15" fmla="*/ 94 h 174"/>
                  <a:gd name="T16" fmla="*/ 387 w 387"/>
                  <a:gd name="T17" fmla="*/ 32 h 174"/>
                  <a:gd name="T18" fmla="*/ 386 w 387"/>
                  <a:gd name="T19" fmla="*/ 29 h 174"/>
                  <a:gd name="T20" fmla="*/ 374 w 387"/>
                  <a:gd name="T21" fmla="*/ 0 h 174"/>
                  <a:gd name="T22" fmla="*/ 210 w 387"/>
                  <a:gd name="T23" fmla="*/ 62 h 174"/>
                  <a:gd name="T24" fmla="*/ 211 w 387"/>
                  <a:gd name="T25" fmla="*/ 65 h 174"/>
                  <a:gd name="T26" fmla="*/ 376 w 387"/>
                  <a:gd name="T27" fmla="*/ 3 h 174"/>
                  <a:gd name="T28" fmla="*/ 374 w 387"/>
                  <a:gd name="T29" fmla="*/ 0 h 174"/>
                  <a:gd name="T30" fmla="*/ 378 w 387"/>
                  <a:gd name="T31" fmla="*/ 7 h 174"/>
                  <a:gd name="T32" fmla="*/ 239 w 387"/>
                  <a:gd name="T33" fmla="*/ 59 h 174"/>
                  <a:gd name="T34" fmla="*/ 240 w 387"/>
                  <a:gd name="T35" fmla="*/ 63 h 174"/>
                  <a:gd name="T36" fmla="*/ 379 w 387"/>
                  <a:gd name="T37" fmla="*/ 10 h 174"/>
                  <a:gd name="T38" fmla="*/ 378 w 387"/>
                  <a:gd name="T39" fmla="*/ 7 h 174"/>
                  <a:gd name="T40" fmla="*/ 380 w 387"/>
                  <a:gd name="T41" fmla="*/ 14 h 174"/>
                  <a:gd name="T42" fmla="*/ 215 w 387"/>
                  <a:gd name="T43" fmla="*/ 76 h 174"/>
                  <a:gd name="T44" fmla="*/ 216 w 387"/>
                  <a:gd name="T45" fmla="*/ 80 h 174"/>
                  <a:gd name="T46" fmla="*/ 381 w 387"/>
                  <a:gd name="T47" fmla="*/ 18 h 174"/>
                  <a:gd name="T48" fmla="*/ 380 w 387"/>
                  <a:gd name="T49" fmla="*/ 14 h 174"/>
                  <a:gd name="T50" fmla="*/ 359 w 387"/>
                  <a:gd name="T51" fmla="*/ 30 h 174"/>
                  <a:gd name="T52" fmla="*/ 218 w 387"/>
                  <a:gd name="T53" fmla="*/ 83 h 174"/>
                  <a:gd name="T54" fmla="*/ 219 w 387"/>
                  <a:gd name="T55" fmla="*/ 87 h 174"/>
                  <a:gd name="T56" fmla="*/ 361 w 387"/>
                  <a:gd name="T57" fmla="*/ 34 h 174"/>
                  <a:gd name="T58" fmla="*/ 359 w 387"/>
                  <a:gd name="T59" fmla="*/ 30 h 174"/>
                  <a:gd name="T60" fmla="*/ 11 w 387"/>
                  <a:gd name="T61" fmla="*/ 170 h 174"/>
                  <a:gd name="T62" fmla="*/ 176 w 387"/>
                  <a:gd name="T63" fmla="*/ 108 h 174"/>
                  <a:gd name="T64" fmla="*/ 177 w 387"/>
                  <a:gd name="T65" fmla="*/ 111 h 174"/>
                  <a:gd name="T66" fmla="*/ 12 w 387"/>
                  <a:gd name="T67" fmla="*/ 174 h 174"/>
                  <a:gd name="T68" fmla="*/ 11 w 387"/>
                  <a:gd name="T69" fmla="*/ 170 h 174"/>
                  <a:gd name="T70" fmla="*/ 0 w 387"/>
                  <a:gd name="T71" fmla="*/ 140 h 174"/>
                  <a:gd name="T72" fmla="*/ 165 w 387"/>
                  <a:gd name="T73" fmla="*/ 79 h 174"/>
                  <a:gd name="T74" fmla="*/ 166 w 387"/>
                  <a:gd name="T75" fmla="*/ 82 h 174"/>
                  <a:gd name="T76" fmla="*/ 1 w 387"/>
                  <a:gd name="T77" fmla="*/ 144 h 174"/>
                  <a:gd name="T78" fmla="*/ 0 w 387"/>
                  <a:gd name="T79" fmla="*/ 140 h 174"/>
                  <a:gd name="T80" fmla="*/ 3 w 387"/>
                  <a:gd name="T81" fmla="*/ 148 h 174"/>
                  <a:gd name="T82" fmla="*/ 141 w 387"/>
                  <a:gd name="T83" fmla="*/ 96 h 174"/>
                  <a:gd name="T84" fmla="*/ 142 w 387"/>
                  <a:gd name="T85" fmla="*/ 100 h 174"/>
                  <a:gd name="T86" fmla="*/ 3 w 387"/>
                  <a:gd name="T87" fmla="*/ 151 h 174"/>
                  <a:gd name="T88" fmla="*/ 3 w 387"/>
                  <a:gd name="T89" fmla="*/ 148 h 174"/>
                  <a:gd name="T90" fmla="*/ 5 w 387"/>
                  <a:gd name="T91" fmla="*/ 156 h 174"/>
                  <a:gd name="T92" fmla="*/ 170 w 387"/>
                  <a:gd name="T93" fmla="*/ 93 h 174"/>
                  <a:gd name="T94" fmla="*/ 171 w 387"/>
                  <a:gd name="T95" fmla="*/ 97 h 174"/>
                  <a:gd name="T96" fmla="*/ 7 w 387"/>
                  <a:gd name="T97" fmla="*/ 158 h 174"/>
                  <a:gd name="T98" fmla="*/ 5 w 387"/>
                  <a:gd name="T99" fmla="*/ 15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7" h="174">
                    <a:moveTo>
                      <a:pt x="32" y="154"/>
                    </a:moveTo>
                    <a:lnTo>
                      <a:pt x="173" y="101"/>
                    </a:lnTo>
                    <a:lnTo>
                      <a:pt x="174" y="104"/>
                    </a:lnTo>
                    <a:lnTo>
                      <a:pt x="33" y="157"/>
                    </a:lnTo>
                    <a:lnTo>
                      <a:pt x="32" y="154"/>
                    </a:lnTo>
                    <a:close/>
                    <a:moveTo>
                      <a:pt x="386" y="29"/>
                    </a:moveTo>
                    <a:lnTo>
                      <a:pt x="221" y="92"/>
                    </a:lnTo>
                    <a:lnTo>
                      <a:pt x="222" y="94"/>
                    </a:lnTo>
                    <a:lnTo>
                      <a:pt x="387" y="32"/>
                    </a:lnTo>
                    <a:lnTo>
                      <a:pt x="386" y="29"/>
                    </a:lnTo>
                    <a:close/>
                    <a:moveTo>
                      <a:pt x="374" y="0"/>
                    </a:moveTo>
                    <a:lnTo>
                      <a:pt x="210" y="62"/>
                    </a:lnTo>
                    <a:lnTo>
                      <a:pt x="211" y="65"/>
                    </a:lnTo>
                    <a:lnTo>
                      <a:pt x="376" y="3"/>
                    </a:lnTo>
                    <a:lnTo>
                      <a:pt x="374" y="0"/>
                    </a:lnTo>
                    <a:close/>
                    <a:moveTo>
                      <a:pt x="378" y="7"/>
                    </a:moveTo>
                    <a:lnTo>
                      <a:pt x="239" y="59"/>
                    </a:lnTo>
                    <a:lnTo>
                      <a:pt x="240" y="63"/>
                    </a:lnTo>
                    <a:lnTo>
                      <a:pt x="379" y="10"/>
                    </a:lnTo>
                    <a:lnTo>
                      <a:pt x="378" y="7"/>
                    </a:lnTo>
                    <a:close/>
                    <a:moveTo>
                      <a:pt x="380" y="14"/>
                    </a:moveTo>
                    <a:lnTo>
                      <a:pt x="215" y="76"/>
                    </a:lnTo>
                    <a:lnTo>
                      <a:pt x="216" y="80"/>
                    </a:lnTo>
                    <a:lnTo>
                      <a:pt x="381" y="18"/>
                    </a:lnTo>
                    <a:lnTo>
                      <a:pt x="380" y="14"/>
                    </a:lnTo>
                    <a:close/>
                    <a:moveTo>
                      <a:pt x="359" y="30"/>
                    </a:moveTo>
                    <a:lnTo>
                      <a:pt x="218" y="83"/>
                    </a:lnTo>
                    <a:lnTo>
                      <a:pt x="219" y="87"/>
                    </a:lnTo>
                    <a:lnTo>
                      <a:pt x="361" y="34"/>
                    </a:lnTo>
                    <a:lnTo>
                      <a:pt x="359" y="30"/>
                    </a:lnTo>
                    <a:close/>
                    <a:moveTo>
                      <a:pt x="11" y="170"/>
                    </a:moveTo>
                    <a:lnTo>
                      <a:pt x="176" y="108"/>
                    </a:lnTo>
                    <a:lnTo>
                      <a:pt x="177" y="111"/>
                    </a:lnTo>
                    <a:lnTo>
                      <a:pt x="12" y="174"/>
                    </a:lnTo>
                    <a:lnTo>
                      <a:pt x="11" y="170"/>
                    </a:lnTo>
                    <a:close/>
                    <a:moveTo>
                      <a:pt x="0" y="140"/>
                    </a:moveTo>
                    <a:lnTo>
                      <a:pt x="165" y="79"/>
                    </a:lnTo>
                    <a:lnTo>
                      <a:pt x="166" y="82"/>
                    </a:lnTo>
                    <a:lnTo>
                      <a:pt x="1" y="144"/>
                    </a:lnTo>
                    <a:lnTo>
                      <a:pt x="0" y="140"/>
                    </a:lnTo>
                    <a:close/>
                    <a:moveTo>
                      <a:pt x="3" y="148"/>
                    </a:moveTo>
                    <a:lnTo>
                      <a:pt x="141" y="96"/>
                    </a:lnTo>
                    <a:lnTo>
                      <a:pt x="142" y="100"/>
                    </a:lnTo>
                    <a:lnTo>
                      <a:pt x="3" y="151"/>
                    </a:lnTo>
                    <a:lnTo>
                      <a:pt x="3" y="148"/>
                    </a:lnTo>
                    <a:close/>
                    <a:moveTo>
                      <a:pt x="5" y="156"/>
                    </a:moveTo>
                    <a:lnTo>
                      <a:pt x="170" y="93"/>
                    </a:lnTo>
                    <a:lnTo>
                      <a:pt x="171" y="97"/>
                    </a:lnTo>
                    <a:lnTo>
                      <a:pt x="7" y="158"/>
                    </a:lnTo>
                    <a:lnTo>
                      <a:pt x="5" y="15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63"/>
              <p:cNvSpPr/>
              <p:nvPr/>
            </p:nvSpPr>
            <p:spPr bwMode="auto">
              <a:xfrm>
                <a:off x="2899" y="3211"/>
                <a:ext cx="173" cy="77"/>
              </a:xfrm>
              <a:custGeom>
                <a:avLst/>
                <a:gdLst>
                  <a:gd name="T0" fmla="*/ 0 w 173"/>
                  <a:gd name="T1" fmla="*/ 63 h 77"/>
                  <a:gd name="T2" fmla="*/ 169 w 173"/>
                  <a:gd name="T3" fmla="*/ 0 h 77"/>
                  <a:gd name="T4" fmla="*/ 173 w 173"/>
                  <a:gd name="T5" fmla="*/ 13 h 77"/>
                  <a:gd name="T6" fmla="*/ 5 w 173"/>
                  <a:gd name="T7" fmla="*/ 77 h 77"/>
                  <a:gd name="T8" fmla="*/ 0 w 173"/>
                  <a:gd name="T9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77">
                    <a:moveTo>
                      <a:pt x="0" y="63"/>
                    </a:moveTo>
                    <a:lnTo>
                      <a:pt x="169" y="0"/>
                    </a:lnTo>
                    <a:lnTo>
                      <a:pt x="173" y="13"/>
                    </a:lnTo>
                    <a:lnTo>
                      <a:pt x="5" y="7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64"/>
              <p:cNvSpPr/>
              <p:nvPr/>
            </p:nvSpPr>
            <p:spPr bwMode="auto">
              <a:xfrm>
                <a:off x="2907" y="3232"/>
                <a:ext cx="173" cy="77"/>
              </a:xfrm>
              <a:custGeom>
                <a:avLst/>
                <a:gdLst>
                  <a:gd name="T0" fmla="*/ 0 w 173"/>
                  <a:gd name="T1" fmla="*/ 64 h 77"/>
                  <a:gd name="T2" fmla="*/ 169 w 173"/>
                  <a:gd name="T3" fmla="*/ 0 h 77"/>
                  <a:gd name="T4" fmla="*/ 173 w 173"/>
                  <a:gd name="T5" fmla="*/ 13 h 77"/>
                  <a:gd name="T6" fmla="*/ 5 w 173"/>
                  <a:gd name="T7" fmla="*/ 77 h 77"/>
                  <a:gd name="T8" fmla="*/ 0 w 173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77">
                    <a:moveTo>
                      <a:pt x="0" y="64"/>
                    </a:moveTo>
                    <a:lnTo>
                      <a:pt x="169" y="0"/>
                    </a:lnTo>
                    <a:lnTo>
                      <a:pt x="173" y="13"/>
                    </a:lnTo>
                    <a:lnTo>
                      <a:pt x="5" y="7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65"/>
              <p:cNvSpPr/>
              <p:nvPr/>
            </p:nvSpPr>
            <p:spPr bwMode="auto">
              <a:xfrm>
                <a:off x="2914" y="3281"/>
                <a:ext cx="100" cy="49"/>
              </a:xfrm>
              <a:custGeom>
                <a:avLst/>
                <a:gdLst>
                  <a:gd name="T0" fmla="*/ 0 w 100"/>
                  <a:gd name="T1" fmla="*/ 36 h 49"/>
                  <a:gd name="T2" fmla="*/ 95 w 100"/>
                  <a:gd name="T3" fmla="*/ 0 h 49"/>
                  <a:gd name="T4" fmla="*/ 100 w 100"/>
                  <a:gd name="T5" fmla="*/ 14 h 49"/>
                  <a:gd name="T6" fmla="*/ 6 w 100"/>
                  <a:gd name="T7" fmla="*/ 49 h 49"/>
                  <a:gd name="T8" fmla="*/ 0 w 100"/>
                  <a:gd name="T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9">
                    <a:moveTo>
                      <a:pt x="0" y="36"/>
                    </a:moveTo>
                    <a:lnTo>
                      <a:pt x="95" y="0"/>
                    </a:lnTo>
                    <a:lnTo>
                      <a:pt x="100" y="14"/>
                    </a:lnTo>
                    <a:lnTo>
                      <a:pt x="6" y="4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66"/>
              <p:cNvSpPr/>
              <p:nvPr/>
            </p:nvSpPr>
            <p:spPr bwMode="auto">
              <a:xfrm>
                <a:off x="3147" y="3159"/>
                <a:ext cx="71" cy="59"/>
              </a:xfrm>
              <a:custGeom>
                <a:avLst/>
                <a:gdLst>
                  <a:gd name="T0" fmla="*/ 0 w 71"/>
                  <a:gd name="T1" fmla="*/ 22 h 59"/>
                  <a:gd name="T2" fmla="*/ 57 w 71"/>
                  <a:gd name="T3" fmla="*/ 0 h 59"/>
                  <a:gd name="T4" fmla="*/ 71 w 71"/>
                  <a:gd name="T5" fmla="*/ 37 h 59"/>
                  <a:gd name="T6" fmla="*/ 15 w 71"/>
                  <a:gd name="T7" fmla="*/ 59 h 59"/>
                  <a:gd name="T8" fmla="*/ 0 w 71"/>
                  <a:gd name="T9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9">
                    <a:moveTo>
                      <a:pt x="0" y="22"/>
                    </a:moveTo>
                    <a:lnTo>
                      <a:pt x="57" y="0"/>
                    </a:lnTo>
                    <a:lnTo>
                      <a:pt x="71" y="37"/>
                    </a:lnTo>
                    <a:lnTo>
                      <a:pt x="15" y="5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16C5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67"/>
              <p:cNvSpPr/>
              <p:nvPr/>
            </p:nvSpPr>
            <p:spPr bwMode="auto">
              <a:xfrm>
                <a:off x="3217" y="3133"/>
                <a:ext cx="71" cy="59"/>
              </a:xfrm>
              <a:custGeom>
                <a:avLst/>
                <a:gdLst>
                  <a:gd name="T0" fmla="*/ 0 w 71"/>
                  <a:gd name="T1" fmla="*/ 22 h 59"/>
                  <a:gd name="T2" fmla="*/ 56 w 71"/>
                  <a:gd name="T3" fmla="*/ 0 h 59"/>
                  <a:gd name="T4" fmla="*/ 71 w 71"/>
                  <a:gd name="T5" fmla="*/ 38 h 59"/>
                  <a:gd name="T6" fmla="*/ 14 w 71"/>
                  <a:gd name="T7" fmla="*/ 59 h 59"/>
                  <a:gd name="T8" fmla="*/ 0 w 71"/>
                  <a:gd name="T9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9">
                    <a:moveTo>
                      <a:pt x="0" y="22"/>
                    </a:moveTo>
                    <a:lnTo>
                      <a:pt x="56" y="0"/>
                    </a:lnTo>
                    <a:lnTo>
                      <a:pt x="71" y="38"/>
                    </a:lnTo>
                    <a:lnTo>
                      <a:pt x="14" y="5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16C5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68"/>
              <p:cNvSpPr/>
              <p:nvPr/>
            </p:nvSpPr>
            <p:spPr bwMode="auto">
              <a:xfrm>
                <a:off x="3165" y="3207"/>
                <a:ext cx="71" cy="59"/>
              </a:xfrm>
              <a:custGeom>
                <a:avLst/>
                <a:gdLst>
                  <a:gd name="T0" fmla="*/ 0 w 71"/>
                  <a:gd name="T1" fmla="*/ 21 h 59"/>
                  <a:gd name="T2" fmla="*/ 57 w 71"/>
                  <a:gd name="T3" fmla="*/ 0 h 59"/>
                  <a:gd name="T4" fmla="*/ 71 w 71"/>
                  <a:gd name="T5" fmla="*/ 37 h 59"/>
                  <a:gd name="T6" fmla="*/ 15 w 71"/>
                  <a:gd name="T7" fmla="*/ 59 h 59"/>
                  <a:gd name="T8" fmla="*/ 0 w 71"/>
                  <a:gd name="T9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9">
                    <a:moveTo>
                      <a:pt x="0" y="21"/>
                    </a:moveTo>
                    <a:lnTo>
                      <a:pt x="57" y="0"/>
                    </a:lnTo>
                    <a:lnTo>
                      <a:pt x="71" y="37"/>
                    </a:lnTo>
                    <a:lnTo>
                      <a:pt x="15" y="5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16C5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69"/>
              <p:cNvSpPr/>
              <p:nvPr/>
            </p:nvSpPr>
            <p:spPr bwMode="auto">
              <a:xfrm>
                <a:off x="3235" y="3181"/>
                <a:ext cx="71" cy="59"/>
              </a:xfrm>
              <a:custGeom>
                <a:avLst/>
                <a:gdLst>
                  <a:gd name="T0" fmla="*/ 0 w 71"/>
                  <a:gd name="T1" fmla="*/ 22 h 59"/>
                  <a:gd name="T2" fmla="*/ 56 w 71"/>
                  <a:gd name="T3" fmla="*/ 0 h 59"/>
                  <a:gd name="T4" fmla="*/ 71 w 71"/>
                  <a:gd name="T5" fmla="*/ 37 h 59"/>
                  <a:gd name="T6" fmla="*/ 14 w 71"/>
                  <a:gd name="T7" fmla="*/ 59 h 59"/>
                  <a:gd name="T8" fmla="*/ 0 w 71"/>
                  <a:gd name="T9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9">
                    <a:moveTo>
                      <a:pt x="0" y="22"/>
                    </a:moveTo>
                    <a:lnTo>
                      <a:pt x="56" y="0"/>
                    </a:lnTo>
                    <a:lnTo>
                      <a:pt x="71" y="37"/>
                    </a:lnTo>
                    <a:lnTo>
                      <a:pt x="14" y="5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16C5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70"/>
              <p:cNvSpPr/>
              <p:nvPr/>
            </p:nvSpPr>
            <p:spPr bwMode="auto">
              <a:xfrm>
                <a:off x="2768" y="2152"/>
                <a:ext cx="432" cy="733"/>
              </a:xfrm>
              <a:custGeom>
                <a:avLst/>
                <a:gdLst>
                  <a:gd name="T0" fmla="*/ 44 w 479"/>
                  <a:gd name="T1" fmla="*/ 41 h 813"/>
                  <a:gd name="T2" fmla="*/ 335 w 479"/>
                  <a:gd name="T3" fmla="*/ 4 h 813"/>
                  <a:gd name="T4" fmla="*/ 388 w 479"/>
                  <a:gd name="T5" fmla="*/ 45 h 813"/>
                  <a:gd name="T6" fmla="*/ 476 w 479"/>
                  <a:gd name="T7" fmla="*/ 718 h 813"/>
                  <a:gd name="T8" fmla="*/ 434 w 479"/>
                  <a:gd name="T9" fmla="*/ 772 h 813"/>
                  <a:gd name="T10" fmla="*/ 144 w 479"/>
                  <a:gd name="T11" fmla="*/ 810 h 813"/>
                  <a:gd name="T12" fmla="*/ 91 w 479"/>
                  <a:gd name="T13" fmla="*/ 768 h 813"/>
                  <a:gd name="T14" fmla="*/ 3 w 479"/>
                  <a:gd name="T15" fmla="*/ 95 h 813"/>
                  <a:gd name="T16" fmla="*/ 44 w 479"/>
                  <a:gd name="T17" fmla="*/ 4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9" h="813">
                    <a:moveTo>
                      <a:pt x="44" y="41"/>
                    </a:moveTo>
                    <a:cubicBezTo>
                      <a:pt x="335" y="4"/>
                      <a:pt x="335" y="4"/>
                      <a:pt x="335" y="4"/>
                    </a:cubicBezTo>
                    <a:cubicBezTo>
                      <a:pt x="361" y="0"/>
                      <a:pt x="385" y="19"/>
                      <a:pt x="388" y="45"/>
                    </a:cubicBezTo>
                    <a:cubicBezTo>
                      <a:pt x="476" y="718"/>
                      <a:pt x="476" y="718"/>
                      <a:pt x="476" y="718"/>
                    </a:cubicBezTo>
                    <a:cubicBezTo>
                      <a:pt x="479" y="744"/>
                      <a:pt x="460" y="768"/>
                      <a:pt x="434" y="772"/>
                    </a:cubicBezTo>
                    <a:cubicBezTo>
                      <a:pt x="144" y="810"/>
                      <a:pt x="144" y="810"/>
                      <a:pt x="144" y="810"/>
                    </a:cubicBezTo>
                    <a:cubicBezTo>
                      <a:pt x="118" y="813"/>
                      <a:pt x="94" y="794"/>
                      <a:pt x="91" y="768"/>
                    </a:cubicBezTo>
                    <a:cubicBezTo>
                      <a:pt x="3" y="95"/>
                      <a:pt x="3" y="95"/>
                      <a:pt x="3" y="95"/>
                    </a:cubicBezTo>
                    <a:cubicBezTo>
                      <a:pt x="0" y="69"/>
                      <a:pt x="18" y="45"/>
                      <a:pt x="44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71"/>
              <p:cNvSpPr/>
              <p:nvPr/>
            </p:nvSpPr>
            <p:spPr bwMode="auto">
              <a:xfrm>
                <a:off x="2923" y="2783"/>
                <a:ext cx="80" cy="25"/>
              </a:xfrm>
              <a:custGeom>
                <a:avLst/>
                <a:gdLst>
                  <a:gd name="T0" fmla="*/ 6 w 89"/>
                  <a:gd name="T1" fmla="*/ 10 h 28"/>
                  <a:gd name="T2" fmla="*/ 80 w 89"/>
                  <a:gd name="T3" fmla="*/ 0 h 28"/>
                  <a:gd name="T4" fmla="*/ 87 w 89"/>
                  <a:gd name="T5" fmla="*/ 6 h 28"/>
                  <a:gd name="T6" fmla="*/ 88 w 89"/>
                  <a:gd name="T7" fmla="*/ 11 h 28"/>
                  <a:gd name="T8" fmla="*/ 82 w 89"/>
                  <a:gd name="T9" fmla="*/ 18 h 28"/>
                  <a:gd name="T10" fmla="*/ 9 w 89"/>
                  <a:gd name="T11" fmla="*/ 28 h 28"/>
                  <a:gd name="T12" fmla="*/ 1 w 89"/>
                  <a:gd name="T13" fmla="*/ 22 h 28"/>
                  <a:gd name="T14" fmla="*/ 0 w 89"/>
                  <a:gd name="T15" fmla="*/ 17 h 28"/>
                  <a:gd name="T16" fmla="*/ 6 w 89"/>
                  <a:gd name="T1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28">
                    <a:moveTo>
                      <a:pt x="6" y="1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4" y="0"/>
                      <a:pt x="87" y="2"/>
                      <a:pt x="87" y="6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9" y="14"/>
                      <a:pt x="86" y="18"/>
                      <a:pt x="82" y="1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5" y="28"/>
                      <a:pt x="2" y="26"/>
                      <a:pt x="1" y="2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"/>
                      <a:pt x="3" y="10"/>
                      <a:pt x="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72"/>
              <p:cNvSpPr/>
              <p:nvPr/>
            </p:nvSpPr>
            <p:spPr bwMode="auto">
              <a:xfrm>
                <a:off x="3036" y="2768"/>
                <a:ext cx="80" cy="26"/>
              </a:xfrm>
              <a:custGeom>
                <a:avLst/>
                <a:gdLst>
                  <a:gd name="T0" fmla="*/ 6 w 89"/>
                  <a:gd name="T1" fmla="*/ 10 h 29"/>
                  <a:gd name="T2" fmla="*/ 80 w 89"/>
                  <a:gd name="T3" fmla="*/ 1 h 29"/>
                  <a:gd name="T4" fmla="*/ 88 w 89"/>
                  <a:gd name="T5" fmla="*/ 7 h 29"/>
                  <a:gd name="T6" fmla="*/ 88 w 89"/>
                  <a:gd name="T7" fmla="*/ 11 h 29"/>
                  <a:gd name="T8" fmla="*/ 82 w 89"/>
                  <a:gd name="T9" fmla="*/ 19 h 29"/>
                  <a:gd name="T10" fmla="*/ 9 w 89"/>
                  <a:gd name="T11" fmla="*/ 28 h 29"/>
                  <a:gd name="T12" fmla="*/ 1 w 89"/>
                  <a:gd name="T13" fmla="*/ 22 h 29"/>
                  <a:gd name="T14" fmla="*/ 1 w 89"/>
                  <a:gd name="T15" fmla="*/ 18 h 29"/>
                  <a:gd name="T16" fmla="*/ 6 w 89"/>
                  <a:gd name="T17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29">
                    <a:moveTo>
                      <a:pt x="6" y="10"/>
                    </a:moveTo>
                    <a:cubicBezTo>
                      <a:pt x="80" y="1"/>
                      <a:pt x="80" y="1"/>
                      <a:pt x="80" y="1"/>
                    </a:cubicBezTo>
                    <a:cubicBezTo>
                      <a:pt x="84" y="0"/>
                      <a:pt x="87" y="3"/>
                      <a:pt x="88" y="7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9" y="15"/>
                      <a:pt x="86" y="18"/>
                      <a:pt x="82" y="19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5" y="29"/>
                      <a:pt x="2" y="26"/>
                      <a:pt x="1" y="2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73"/>
              <p:cNvSpPr/>
              <p:nvPr/>
            </p:nvSpPr>
            <p:spPr bwMode="auto">
              <a:xfrm>
                <a:off x="2905" y="2208"/>
                <a:ext cx="81" cy="26"/>
              </a:xfrm>
              <a:custGeom>
                <a:avLst/>
                <a:gdLst>
                  <a:gd name="T0" fmla="*/ 7 w 89"/>
                  <a:gd name="T1" fmla="*/ 10 h 28"/>
                  <a:gd name="T2" fmla="*/ 80 w 89"/>
                  <a:gd name="T3" fmla="*/ 0 h 28"/>
                  <a:gd name="T4" fmla="*/ 88 w 89"/>
                  <a:gd name="T5" fmla="*/ 6 h 28"/>
                  <a:gd name="T6" fmla="*/ 88 w 89"/>
                  <a:gd name="T7" fmla="*/ 11 h 28"/>
                  <a:gd name="T8" fmla="*/ 82 w 89"/>
                  <a:gd name="T9" fmla="*/ 18 h 28"/>
                  <a:gd name="T10" fmla="*/ 9 w 89"/>
                  <a:gd name="T11" fmla="*/ 28 h 28"/>
                  <a:gd name="T12" fmla="*/ 1 w 89"/>
                  <a:gd name="T13" fmla="*/ 22 h 28"/>
                  <a:gd name="T14" fmla="*/ 1 w 89"/>
                  <a:gd name="T15" fmla="*/ 18 h 28"/>
                  <a:gd name="T16" fmla="*/ 7 w 89"/>
                  <a:gd name="T1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28">
                    <a:moveTo>
                      <a:pt x="7" y="1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4" y="0"/>
                      <a:pt x="87" y="2"/>
                      <a:pt x="88" y="6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9" y="14"/>
                      <a:pt x="86" y="18"/>
                      <a:pt x="82" y="1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5" y="28"/>
                      <a:pt x="2" y="26"/>
                      <a:pt x="1" y="2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4"/>
                      <a:pt x="3" y="10"/>
                      <a:pt x="7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74"/>
              <p:cNvSpPr/>
              <p:nvPr/>
            </p:nvSpPr>
            <p:spPr bwMode="auto">
              <a:xfrm>
                <a:off x="2801" y="2266"/>
                <a:ext cx="367" cy="504"/>
              </a:xfrm>
              <a:custGeom>
                <a:avLst/>
                <a:gdLst>
                  <a:gd name="T0" fmla="*/ 0 w 367"/>
                  <a:gd name="T1" fmla="*/ 40 h 504"/>
                  <a:gd name="T2" fmla="*/ 306 w 367"/>
                  <a:gd name="T3" fmla="*/ 0 h 504"/>
                  <a:gd name="T4" fmla="*/ 367 w 367"/>
                  <a:gd name="T5" fmla="*/ 464 h 504"/>
                  <a:gd name="T6" fmla="*/ 59 w 367"/>
                  <a:gd name="T7" fmla="*/ 504 h 504"/>
                  <a:gd name="T8" fmla="*/ 0 w 367"/>
                  <a:gd name="T9" fmla="*/ 4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504">
                    <a:moveTo>
                      <a:pt x="0" y="40"/>
                    </a:moveTo>
                    <a:lnTo>
                      <a:pt x="306" y="0"/>
                    </a:lnTo>
                    <a:lnTo>
                      <a:pt x="367" y="464"/>
                    </a:lnTo>
                    <a:lnTo>
                      <a:pt x="59" y="50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96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75"/>
              <p:cNvSpPr>
                <a:spLocks noEditPoints="1"/>
              </p:cNvSpPr>
              <p:nvPr/>
            </p:nvSpPr>
            <p:spPr bwMode="auto">
              <a:xfrm>
                <a:off x="2801" y="2266"/>
                <a:ext cx="367" cy="504"/>
              </a:xfrm>
              <a:custGeom>
                <a:avLst/>
                <a:gdLst>
                  <a:gd name="T0" fmla="*/ 57 w 367"/>
                  <a:gd name="T1" fmla="*/ 483 h 504"/>
                  <a:gd name="T2" fmla="*/ 364 w 367"/>
                  <a:gd name="T3" fmla="*/ 443 h 504"/>
                  <a:gd name="T4" fmla="*/ 367 w 367"/>
                  <a:gd name="T5" fmla="*/ 464 h 504"/>
                  <a:gd name="T6" fmla="*/ 59 w 367"/>
                  <a:gd name="T7" fmla="*/ 504 h 504"/>
                  <a:gd name="T8" fmla="*/ 57 w 367"/>
                  <a:gd name="T9" fmla="*/ 483 h 504"/>
                  <a:gd name="T10" fmla="*/ 0 w 367"/>
                  <a:gd name="T11" fmla="*/ 40 h 504"/>
                  <a:gd name="T12" fmla="*/ 306 w 367"/>
                  <a:gd name="T13" fmla="*/ 0 h 504"/>
                  <a:gd name="T14" fmla="*/ 309 w 367"/>
                  <a:gd name="T15" fmla="*/ 21 h 504"/>
                  <a:gd name="T16" fmla="*/ 2 w 367"/>
                  <a:gd name="T17" fmla="*/ 61 h 504"/>
                  <a:gd name="T18" fmla="*/ 0 w 367"/>
                  <a:gd name="T19" fmla="*/ 4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7" h="504">
                    <a:moveTo>
                      <a:pt x="57" y="483"/>
                    </a:moveTo>
                    <a:lnTo>
                      <a:pt x="364" y="443"/>
                    </a:lnTo>
                    <a:lnTo>
                      <a:pt x="367" y="464"/>
                    </a:lnTo>
                    <a:lnTo>
                      <a:pt x="59" y="504"/>
                    </a:lnTo>
                    <a:lnTo>
                      <a:pt x="57" y="483"/>
                    </a:lnTo>
                    <a:close/>
                    <a:moveTo>
                      <a:pt x="0" y="40"/>
                    </a:moveTo>
                    <a:lnTo>
                      <a:pt x="306" y="0"/>
                    </a:lnTo>
                    <a:lnTo>
                      <a:pt x="309" y="21"/>
                    </a:lnTo>
                    <a:lnTo>
                      <a:pt x="2" y="6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2A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76"/>
              <p:cNvSpPr>
                <a:spLocks noEditPoints="1"/>
              </p:cNvSpPr>
              <p:nvPr/>
            </p:nvSpPr>
            <p:spPr bwMode="auto">
              <a:xfrm>
                <a:off x="2843" y="2534"/>
                <a:ext cx="312" cy="204"/>
              </a:xfrm>
              <a:custGeom>
                <a:avLst/>
                <a:gdLst>
                  <a:gd name="T0" fmla="*/ 219 w 312"/>
                  <a:gd name="T1" fmla="*/ 178 h 204"/>
                  <a:gd name="T2" fmla="*/ 112 w 312"/>
                  <a:gd name="T3" fmla="*/ 192 h 204"/>
                  <a:gd name="T4" fmla="*/ 22 w 312"/>
                  <a:gd name="T5" fmla="*/ 201 h 204"/>
                  <a:gd name="T6" fmla="*/ 25 w 312"/>
                  <a:gd name="T7" fmla="*/ 47 h 204"/>
                  <a:gd name="T8" fmla="*/ 67 w 312"/>
                  <a:gd name="T9" fmla="*/ 28 h 204"/>
                  <a:gd name="T10" fmla="*/ 133 w 312"/>
                  <a:gd name="T11" fmla="*/ 34 h 204"/>
                  <a:gd name="T12" fmla="*/ 177 w 312"/>
                  <a:gd name="T13" fmla="*/ 14 h 204"/>
                  <a:gd name="T14" fmla="*/ 242 w 312"/>
                  <a:gd name="T15" fmla="*/ 19 h 204"/>
                  <a:gd name="T16" fmla="*/ 284 w 312"/>
                  <a:gd name="T17" fmla="*/ 0 h 204"/>
                  <a:gd name="T18" fmla="*/ 298 w 312"/>
                  <a:gd name="T19" fmla="*/ 56 h 204"/>
                  <a:gd name="T20" fmla="*/ 297 w 312"/>
                  <a:gd name="T21" fmla="*/ 101 h 204"/>
                  <a:gd name="T22" fmla="*/ 312 w 312"/>
                  <a:gd name="T23" fmla="*/ 163 h 204"/>
                  <a:gd name="T24" fmla="*/ 302 w 312"/>
                  <a:gd name="T25" fmla="*/ 144 h 204"/>
                  <a:gd name="T26" fmla="*/ 296 w 312"/>
                  <a:gd name="T27" fmla="*/ 100 h 204"/>
                  <a:gd name="T28" fmla="*/ 291 w 312"/>
                  <a:gd name="T29" fmla="*/ 57 h 204"/>
                  <a:gd name="T30" fmla="*/ 243 w 312"/>
                  <a:gd name="T31" fmla="*/ 20 h 204"/>
                  <a:gd name="T32" fmla="*/ 248 w 312"/>
                  <a:gd name="T33" fmla="*/ 63 h 204"/>
                  <a:gd name="T34" fmla="*/ 254 w 312"/>
                  <a:gd name="T35" fmla="*/ 107 h 204"/>
                  <a:gd name="T36" fmla="*/ 260 w 312"/>
                  <a:gd name="T37" fmla="*/ 150 h 204"/>
                  <a:gd name="T38" fmla="*/ 259 w 312"/>
                  <a:gd name="T39" fmla="*/ 149 h 204"/>
                  <a:gd name="T40" fmla="*/ 253 w 312"/>
                  <a:gd name="T41" fmla="*/ 106 h 204"/>
                  <a:gd name="T42" fmla="*/ 247 w 312"/>
                  <a:gd name="T43" fmla="*/ 62 h 204"/>
                  <a:gd name="T44" fmla="*/ 199 w 312"/>
                  <a:gd name="T45" fmla="*/ 25 h 204"/>
                  <a:gd name="T46" fmla="*/ 205 w 312"/>
                  <a:gd name="T47" fmla="*/ 69 h 204"/>
                  <a:gd name="T48" fmla="*/ 210 w 312"/>
                  <a:gd name="T49" fmla="*/ 112 h 204"/>
                  <a:gd name="T50" fmla="*/ 216 w 312"/>
                  <a:gd name="T51" fmla="*/ 155 h 204"/>
                  <a:gd name="T52" fmla="*/ 216 w 312"/>
                  <a:gd name="T53" fmla="*/ 154 h 204"/>
                  <a:gd name="T54" fmla="*/ 209 w 312"/>
                  <a:gd name="T55" fmla="*/ 111 h 204"/>
                  <a:gd name="T56" fmla="*/ 204 w 312"/>
                  <a:gd name="T57" fmla="*/ 68 h 204"/>
                  <a:gd name="T58" fmla="*/ 156 w 312"/>
                  <a:gd name="T59" fmla="*/ 31 h 204"/>
                  <a:gd name="T60" fmla="*/ 162 w 312"/>
                  <a:gd name="T61" fmla="*/ 74 h 204"/>
                  <a:gd name="T62" fmla="*/ 167 w 312"/>
                  <a:gd name="T63" fmla="*/ 117 h 204"/>
                  <a:gd name="T64" fmla="*/ 172 w 312"/>
                  <a:gd name="T65" fmla="*/ 161 h 204"/>
                  <a:gd name="T66" fmla="*/ 172 w 312"/>
                  <a:gd name="T67" fmla="*/ 161 h 204"/>
                  <a:gd name="T68" fmla="*/ 166 w 312"/>
                  <a:gd name="T69" fmla="*/ 117 h 204"/>
                  <a:gd name="T70" fmla="*/ 161 w 312"/>
                  <a:gd name="T71" fmla="*/ 73 h 204"/>
                  <a:gd name="T72" fmla="*/ 113 w 312"/>
                  <a:gd name="T73" fmla="*/ 36 h 204"/>
                  <a:gd name="T74" fmla="*/ 118 w 312"/>
                  <a:gd name="T75" fmla="*/ 80 h 204"/>
                  <a:gd name="T76" fmla="*/ 124 w 312"/>
                  <a:gd name="T77" fmla="*/ 124 h 204"/>
                  <a:gd name="T78" fmla="*/ 129 w 312"/>
                  <a:gd name="T79" fmla="*/ 167 h 204"/>
                  <a:gd name="T80" fmla="*/ 128 w 312"/>
                  <a:gd name="T81" fmla="*/ 166 h 204"/>
                  <a:gd name="T82" fmla="*/ 123 w 312"/>
                  <a:gd name="T83" fmla="*/ 123 h 204"/>
                  <a:gd name="T84" fmla="*/ 117 w 312"/>
                  <a:gd name="T85" fmla="*/ 80 h 204"/>
                  <a:gd name="T86" fmla="*/ 70 w 312"/>
                  <a:gd name="T87" fmla="*/ 43 h 204"/>
                  <a:gd name="T88" fmla="*/ 75 w 312"/>
                  <a:gd name="T89" fmla="*/ 86 h 204"/>
                  <a:gd name="T90" fmla="*/ 80 w 312"/>
                  <a:gd name="T91" fmla="*/ 129 h 204"/>
                  <a:gd name="T92" fmla="*/ 86 w 312"/>
                  <a:gd name="T93" fmla="*/ 172 h 204"/>
                  <a:gd name="T94" fmla="*/ 85 w 312"/>
                  <a:gd name="T95" fmla="*/ 172 h 204"/>
                  <a:gd name="T96" fmla="*/ 80 w 312"/>
                  <a:gd name="T97" fmla="*/ 128 h 204"/>
                  <a:gd name="T98" fmla="*/ 74 w 312"/>
                  <a:gd name="T99" fmla="*/ 85 h 204"/>
                  <a:gd name="T100" fmla="*/ 25 w 312"/>
                  <a:gd name="T101" fmla="*/ 48 h 204"/>
                  <a:gd name="T102" fmla="*/ 32 w 312"/>
                  <a:gd name="T103" fmla="*/ 91 h 204"/>
                  <a:gd name="T104" fmla="*/ 37 w 312"/>
                  <a:gd name="T105" fmla="*/ 135 h 204"/>
                  <a:gd name="T106" fmla="*/ 43 w 312"/>
                  <a:gd name="T107" fmla="*/ 178 h 204"/>
                  <a:gd name="T108" fmla="*/ 19 w 312"/>
                  <a:gd name="T109" fmla="*/ 160 h 204"/>
                  <a:gd name="T110" fmla="*/ 14 w 312"/>
                  <a:gd name="T111" fmla="*/ 117 h 204"/>
                  <a:gd name="T112" fmla="*/ 8 w 312"/>
                  <a:gd name="T113" fmla="*/ 7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12" h="204">
                    <a:moveTo>
                      <a:pt x="312" y="166"/>
                    </a:moveTo>
                    <a:lnTo>
                      <a:pt x="306" y="167"/>
                    </a:lnTo>
                    <a:lnTo>
                      <a:pt x="305" y="167"/>
                    </a:lnTo>
                    <a:lnTo>
                      <a:pt x="285" y="170"/>
                    </a:lnTo>
                    <a:lnTo>
                      <a:pt x="282" y="170"/>
                    </a:lnTo>
                    <a:lnTo>
                      <a:pt x="263" y="172"/>
                    </a:lnTo>
                    <a:lnTo>
                      <a:pt x="262" y="172"/>
                    </a:lnTo>
                    <a:lnTo>
                      <a:pt x="242" y="175"/>
                    </a:lnTo>
                    <a:lnTo>
                      <a:pt x="239" y="175"/>
                    </a:lnTo>
                    <a:lnTo>
                      <a:pt x="219" y="178"/>
                    </a:lnTo>
                    <a:lnTo>
                      <a:pt x="218" y="178"/>
                    </a:lnTo>
                    <a:lnTo>
                      <a:pt x="199" y="181"/>
                    </a:lnTo>
                    <a:lnTo>
                      <a:pt x="196" y="181"/>
                    </a:lnTo>
                    <a:lnTo>
                      <a:pt x="176" y="183"/>
                    </a:lnTo>
                    <a:lnTo>
                      <a:pt x="175" y="184"/>
                    </a:lnTo>
                    <a:lnTo>
                      <a:pt x="155" y="186"/>
                    </a:lnTo>
                    <a:lnTo>
                      <a:pt x="153" y="187"/>
                    </a:lnTo>
                    <a:lnTo>
                      <a:pt x="133" y="190"/>
                    </a:lnTo>
                    <a:lnTo>
                      <a:pt x="132" y="190"/>
                    </a:lnTo>
                    <a:lnTo>
                      <a:pt x="112" y="192"/>
                    </a:lnTo>
                    <a:lnTo>
                      <a:pt x="109" y="192"/>
                    </a:lnTo>
                    <a:lnTo>
                      <a:pt x="89" y="195"/>
                    </a:lnTo>
                    <a:lnTo>
                      <a:pt x="89" y="195"/>
                    </a:lnTo>
                    <a:lnTo>
                      <a:pt x="69" y="198"/>
                    </a:lnTo>
                    <a:lnTo>
                      <a:pt x="66" y="198"/>
                    </a:lnTo>
                    <a:lnTo>
                      <a:pt x="45" y="200"/>
                    </a:lnTo>
                    <a:lnTo>
                      <a:pt x="45" y="200"/>
                    </a:lnTo>
                    <a:lnTo>
                      <a:pt x="25" y="203"/>
                    </a:lnTo>
                    <a:lnTo>
                      <a:pt x="22" y="204"/>
                    </a:lnTo>
                    <a:lnTo>
                      <a:pt x="22" y="201"/>
                    </a:lnTo>
                    <a:lnTo>
                      <a:pt x="16" y="161"/>
                    </a:lnTo>
                    <a:lnTo>
                      <a:pt x="16" y="158"/>
                    </a:lnTo>
                    <a:lnTo>
                      <a:pt x="11" y="117"/>
                    </a:lnTo>
                    <a:lnTo>
                      <a:pt x="11" y="114"/>
                    </a:lnTo>
                    <a:lnTo>
                      <a:pt x="6" y="73"/>
                    </a:lnTo>
                    <a:lnTo>
                      <a:pt x="5" y="70"/>
                    </a:lnTo>
                    <a:lnTo>
                      <a:pt x="0" y="36"/>
                    </a:lnTo>
                    <a:lnTo>
                      <a:pt x="3" y="36"/>
                    </a:lnTo>
                    <a:lnTo>
                      <a:pt x="5" y="50"/>
                    </a:lnTo>
                    <a:lnTo>
                      <a:pt x="25" y="47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5" y="47"/>
                    </a:lnTo>
                    <a:lnTo>
                      <a:pt x="45" y="44"/>
                    </a:lnTo>
                    <a:lnTo>
                      <a:pt x="43" y="31"/>
                    </a:lnTo>
                    <a:lnTo>
                      <a:pt x="46" y="31"/>
                    </a:lnTo>
                    <a:lnTo>
                      <a:pt x="48" y="44"/>
                    </a:lnTo>
                    <a:lnTo>
                      <a:pt x="69" y="42"/>
                    </a:lnTo>
                    <a:lnTo>
                      <a:pt x="67" y="28"/>
                    </a:lnTo>
                    <a:lnTo>
                      <a:pt x="67" y="28"/>
                    </a:lnTo>
                    <a:lnTo>
                      <a:pt x="69" y="42"/>
                    </a:lnTo>
                    <a:lnTo>
                      <a:pt x="89" y="39"/>
                    </a:lnTo>
                    <a:lnTo>
                      <a:pt x="88" y="25"/>
                    </a:lnTo>
                    <a:lnTo>
                      <a:pt x="90" y="24"/>
                    </a:lnTo>
                    <a:lnTo>
                      <a:pt x="91" y="39"/>
                    </a:lnTo>
                    <a:lnTo>
                      <a:pt x="112" y="36"/>
                    </a:lnTo>
                    <a:lnTo>
                      <a:pt x="110" y="23"/>
                    </a:lnTo>
                    <a:lnTo>
                      <a:pt x="110" y="23"/>
                    </a:lnTo>
                    <a:lnTo>
                      <a:pt x="112" y="36"/>
                    </a:lnTo>
                    <a:lnTo>
                      <a:pt x="133" y="34"/>
                    </a:lnTo>
                    <a:lnTo>
                      <a:pt x="131" y="20"/>
                    </a:lnTo>
                    <a:lnTo>
                      <a:pt x="134" y="19"/>
                    </a:lnTo>
                    <a:lnTo>
                      <a:pt x="135" y="33"/>
                    </a:lnTo>
                    <a:lnTo>
                      <a:pt x="155" y="30"/>
                    </a:lnTo>
                    <a:lnTo>
                      <a:pt x="153" y="16"/>
                    </a:lnTo>
                    <a:lnTo>
                      <a:pt x="154" y="16"/>
                    </a:lnTo>
                    <a:lnTo>
                      <a:pt x="156" y="30"/>
                    </a:lnTo>
                    <a:lnTo>
                      <a:pt x="176" y="27"/>
                    </a:lnTo>
                    <a:lnTo>
                      <a:pt x="174" y="14"/>
                    </a:lnTo>
                    <a:lnTo>
                      <a:pt x="177" y="14"/>
                    </a:lnTo>
                    <a:lnTo>
                      <a:pt x="179" y="27"/>
                    </a:lnTo>
                    <a:lnTo>
                      <a:pt x="199" y="24"/>
                    </a:lnTo>
                    <a:lnTo>
                      <a:pt x="197" y="11"/>
                    </a:lnTo>
                    <a:lnTo>
                      <a:pt x="198" y="11"/>
                    </a:lnTo>
                    <a:lnTo>
                      <a:pt x="199" y="24"/>
                    </a:lnTo>
                    <a:lnTo>
                      <a:pt x="219" y="22"/>
                    </a:lnTo>
                    <a:lnTo>
                      <a:pt x="218" y="8"/>
                    </a:lnTo>
                    <a:lnTo>
                      <a:pt x="220" y="8"/>
                    </a:lnTo>
                    <a:lnTo>
                      <a:pt x="222" y="22"/>
                    </a:lnTo>
                    <a:lnTo>
                      <a:pt x="242" y="19"/>
                    </a:lnTo>
                    <a:lnTo>
                      <a:pt x="240" y="6"/>
                    </a:lnTo>
                    <a:lnTo>
                      <a:pt x="241" y="6"/>
                    </a:lnTo>
                    <a:lnTo>
                      <a:pt x="243" y="19"/>
                    </a:lnTo>
                    <a:lnTo>
                      <a:pt x="263" y="16"/>
                    </a:lnTo>
                    <a:lnTo>
                      <a:pt x="261" y="3"/>
                    </a:lnTo>
                    <a:lnTo>
                      <a:pt x="264" y="2"/>
                    </a:lnTo>
                    <a:lnTo>
                      <a:pt x="265" y="16"/>
                    </a:lnTo>
                    <a:lnTo>
                      <a:pt x="285" y="14"/>
                    </a:lnTo>
                    <a:lnTo>
                      <a:pt x="283" y="0"/>
                    </a:lnTo>
                    <a:lnTo>
                      <a:pt x="284" y="0"/>
                    </a:lnTo>
                    <a:lnTo>
                      <a:pt x="286" y="14"/>
                    </a:lnTo>
                    <a:lnTo>
                      <a:pt x="292" y="13"/>
                    </a:lnTo>
                    <a:lnTo>
                      <a:pt x="292" y="13"/>
                    </a:lnTo>
                    <a:lnTo>
                      <a:pt x="286" y="14"/>
                    </a:lnTo>
                    <a:lnTo>
                      <a:pt x="289" y="34"/>
                    </a:lnTo>
                    <a:lnTo>
                      <a:pt x="295" y="34"/>
                    </a:lnTo>
                    <a:lnTo>
                      <a:pt x="295" y="36"/>
                    </a:lnTo>
                    <a:lnTo>
                      <a:pt x="289" y="37"/>
                    </a:lnTo>
                    <a:lnTo>
                      <a:pt x="291" y="57"/>
                    </a:lnTo>
                    <a:lnTo>
                      <a:pt x="298" y="56"/>
                    </a:lnTo>
                    <a:lnTo>
                      <a:pt x="298" y="57"/>
                    </a:lnTo>
                    <a:lnTo>
                      <a:pt x="291" y="57"/>
                    </a:lnTo>
                    <a:lnTo>
                      <a:pt x="294" y="78"/>
                    </a:lnTo>
                    <a:lnTo>
                      <a:pt x="300" y="77"/>
                    </a:lnTo>
                    <a:lnTo>
                      <a:pt x="301" y="80"/>
                    </a:lnTo>
                    <a:lnTo>
                      <a:pt x="294" y="80"/>
                    </a:lnTo>
                    <a:lnTo>
                      <a:pt x="297" y="100"/>
                    </a:lnTo>
                    <a:lnTo>
                      <a:pt x="303" y="99"/>
                    </a:lnTo>
                    <a:lnTo>
                      <a:pt x="304" y="100"/>
                    </a:lnTo>
                    <a:lnTo>
                      <a:pt x="297" y="101"/>
                    </a:lnTo>
                    <a:lnTo>
                      <a:pt x="300" y="121"/>
                    </a:lnTo>
                    <a:lnTo>
                      <a:pt x="306" y="120"/>
                    </a:lnTo>
                    <a:lnTo>
                      <a:pt x="307" y="123"/>
                    </a:lnTo>
                    <a:lnTo>
                      <a:pt x="300" y="124"/>
                    </a:lnTo>
                    <a:lnTo>
                      <a:pt x="302" y="144"/>
                    </a:lnTo>
                    <a:lnTo>
                      <a:pt x="309" y="143"/>
                    </a:lnTo>
                    <a:lnTo>
                      <a:pt x="309" y="144"/>
                    </a:lnTo>
                    <a:lnTo>
                      <a:pt x="303" y="144"/>
                    </a:lnTo>
                    <a:lnTo>
                      <a:pt x="305" y="164"/>
                    </a:lnTo>
                    <a:lnTo>
                      <a:pt x="312" y="163"/>
                    </a:lnTo>
                    <a:lnTo>
                      <a:pt x="312" y="166"/>
                    </a:lnTo>
                    <a:close/>
                    <a:moveTo>
                      <a:pt x="284" y="167"/>
                    </a:moveTo>
                    <a:lnTo>
                      <a:pt x="282" y="147"/>
                    </a:lnTo>
                    <a:lnTo>
                      <a:pt x="302" y="144"/>
                    </a:lnTo>
                    <a:lnTo>
                      <a:pt x="305" y="164"/>
                    </a:lnTo>
                    <a:lnTo>
                      <a:pt x="284" y="167"/>
                    </a:lnTo>
                    <a:close/>
                    <a:moveTo>
                      <a:pt x="282" y="146"/>
                    </a:moveTo>
                    <a:lnTo>
                      <a:pt x="280" y="126"/>
                    </a:lnTo>
                    <a:lnTo>
                      <a:pt x="300" y="124"/>
                    </a:lnTo>
                    <a:lnTo>
                      <a:pt x="302" y="144"/>
                    </a:lnTo>
                    <a:lnTo>
                      <a:pt x="282" y="146"/>
                    </a:lnTo>
                    <a:close/>
                    <a:moveTo>
                      <a:pt x="279" y="124"/>
                    </a:moveTo>
                    <a:lnTo>
                      <a:pt x="276" y="104"/>
                    </a:lnTo>
                    <a:lnTo>
                      <a:pt x="297" y="101"/>
                    </a:lnTo>
                    <a:lnTo>
                      <a:pt x="299" y="121"/>
                    </a:lnTo>
                    <a:lnTo>
                      <a:pt x="279" y="124"/>
                    </a:lnTo>
                    <a:close/>
                    <a:moveTo>
                      <a:pt x="276" y="103"/>
                    </a:moveTo>
                    <a:lnTo>
                      <a:pt x="273" y="83"/>
                    </a:lnTo>
                    <a:lnTo>
                      <a:pt x="294" y="80"/>
                    </a:lnTo>
                    <a:lnTo>
                      <a:pt x="296" y="100"/>
                    </a:lnTo>
                    <a:lnTo>
                      <a:pt x="276" y="103"/>
                    </a:lnTo>
                    <a:close/>
                    <a:moveTo>
                      <a:pt x="273" y="80"/>
                    </a:moveTo>
                    <a:lnTo>
                      <a:pt x="271" y="60"/>
                    </a:lnTo>
                    <a:lnTo>
                      <a:pt x="291" y="58"/>
                    </a:lnTo>
                    <a:lnTo>
                      <a:pt x="293" y="78"/>
                    </a:lnTo>
                    <a:lnTo>
                      <a:pt x="273" y="80"/>
                    </a:lnTo>
                    <a:close/>
                    <a:moveTo>
                      <a:pt x="271" y="60"/>
                    </a:moveTo>
                    <a:lnTo>
                      <a:pt x="268" y="40"/>
                    </a:lnTo>
                    <a:lnTo>
                      <a:pt x="288" y="37"/>
                    </a:lnTo>
                    <a:lnTo>
                      <a:pt x="291" y="57"/>
                    </a:lnTo>
                    <a:lnTo>
                      <a:pt x="271" y="60"/>
                    </a:lnTo>
                    <a:close/>
                    <a:moveTo>
                      <a:pt x="268" y="37"/>
                    </a:moveTo>
                    <a:lnTo>
                      <a:pt x="265" y="16"/>
                    </a:lnTo>
                    <a:lnTo>
                      <a:pt x="285" y="14"/>
                    </a:lnTo>
                    <a:lnTo>
                      <a:pt x="288" y="34"/>
                    </a:lnTo>
                    <a:lnTo>
                      <a:pt x="268" y="37"/>
                    </a:lnTo>
                    <a:close/>
                    <a:moveTo>
                      <a:pt x="263" y="17"/>
                    </a:moveTo>
                    <a:lnTo>
                      <a:pt x="265" y="37"/>
                    </a:lnTo>
                    <a:lnTo>
                      <a:pt x="245" y="40"/>
                    </a:lnTo>
                    <a:lnTo>
                      <a:pt x="243" y="20"/>
                    </a:lnTo>
                    <a:lnTo>
                      <a:pt x="263" y="17"/>
                    </a:lnTo>
                    <a:close/>
                    <a:moveTo>
                      <a:pt x="265" y="40"/>
                    </a:moveTo>
                    <a:lnTo>
                      <a:pt x="268" y="60"/>
                    </a:lnTo>
                    <a:lnTo>
                      <a:pt x="248" y="62"/>
                    </a:lnTo>
                    <a:lnTo>
                      <a:pt x="245" y="43"/>
                    </a:lnTo>
                    <a:lnTo>
                      <a:pt x="265" y="40"/>
                    </a:lnTo>
                    <a:close/>
                    <a:moveTo>
                      <a:pt x="268" y="61"/>
                    </a:moveTo>
                    <a:lnTo>
                      <a:pt x="271" y="80"/>
                    </a:lnTo>
                    <a:lnTo>
                      <a:pt x="251" y="83"/>
                    </a:lnTo>
                    <a:lnTo>
                      <a:pt x="248" y="63"/>
                    </a:lnTo>
                    <a:lnTo>
                      <a:pt x="268" y="61"/>
                    </a:lnTo>
                    <a:close/>
                    <a:moveTo>
                      <a:pt x="271" y="83"/>
                    </a:moveTo>
                    <a:lnTo>
                      <a:pt x="273" y="103"/>
                    </a:lnTo>
                    <a:lnTo>
                      <a:pt x="254" y="106"/>
                    </a:lnTo>
                    <a:lnTo>
                      <a:pt x="251" y="86"/>
                    </a:lnTo>
                    <a:lnTo>
                      <a:pt x="271" y="83"/>
                    </a:lnTo>
                    <a:close/>
                    <a:moveTo>
                      <a:pt x="273" y="104"/>
                    </a:moveTo>
                    <a:lnTo>
                      <a:pt x="276" y="124"/>
                    </a:lnTo>
                    <a:lnTo>
                      <a:pt x="256" y="126"/>
                    </a:lnTo>
                    <a:lnTo>
                      <a:pt x="254" y="107"/>
                    </a:lnTo>
                    <a:lnTo>
                      <a:pt x="273" y="104"/>
                    </a:lnTo>
                    <a:close/>
                    <a:moveTo>
                      <a:pt x="277" y="126"/>
                    </a:moveTo>
                    <a:lnTo>
                      <a:pt x="280" y="146"/>
                    </a:lnTo>
                    <a:lnTo>
                      <a:pt x="259" y="149"/>
                    </a:lnTo>
                    <a:lnTo>
                      <a:pt x="257" y="129"/>
                    </a:lnTo>
                    <a:lnTo>
                      <a:pt x="277" y="126"/>
                    </a:lnTo>
                    <a:close/>
                    <a:moveTo>
                      <a:pt x="280" y="147"/>
                    </a:moveTo>
                    <a:lnTo>
                      <a:pt x="282" y="167"/>
                    </a:lnTo>
                    <a:lnTo>
                      <a:pt x="262" y="170"/>
                    </a:lnTo>
                    <a:lnTo>
                      <a:pt x="260" y="150"/>
                    </a:lnTo>
                    <a:lnTo>
                      <a:pt x="280" y="147"/>
                    </a:lnTo>
                    <a:close/>
                    <a:moveTo>
                      <a:pt x="241" y="172"/>
                    </a:moveTo>
                    <a:lnTo>
                      <a:pt x="239" y="153"/>
                    </a:lnTo>
                    <a:lnTo>
                      <a:pt x="259" y="150"/>
                    </a:lnTo>
                    <a:lnTo>
                      <a:pt x="262" y="170"/>
                    </a:lnTo>
                    <a:lnTo>
                      <a:pt x="241" y="172"/>
                    </a:lnTo>
                    <a:close/>
                    <a:moveTo>
                      <a:pt x="238" y="152"/>
                    </a:moveTo>
                    <a:lnTo>
                      <a:pt x="236" y="132"/>
                    </a:lnTo>
                    <a:lnTo>
                      <a:pt x="256" y="129"/>
                    </a:lnTo>
                    <a:lnTo>
                      <a:pt x="259" y="149"/>
                    </a:lnTo>
                    <a:lnTo>
                      <a:pt x="238" y="152"/>
                    </a:lnTo>
                    <a:close/>
                    <a:moveTo>
                      <a:pt x="236" y="129"/>
                    </a:moveTo>
                    <a:lnTo>
                      <a:pt x="233" y="109"/>
                    </a:lnTo>
                    <a:lnTo>
                      <a:pt x="253" y="107"/>
                    </a:lnTo>
                    <a:lnTo>
                      <a:pt x="255" y="126"/>
                    </a:lnTo>
                    <a:lnTo>
                      <a:pt x="236" y="129"/>
                    </a:lnTo>
                    <a:close/>
                    <a:moveTo>
                      <a:pt x="233" y="108"/>
                    </a:moveTo>
                    <a:lnTo>
                      <a:pt x="230" y="89"/>
                    </a:lnTo>
                    <a:lnTo>
                      <a:pt x="250" y="86"/>
                    </a:lnTo>
                    <a:lnTo>
                      <a:pt x="253" y="106"/>
                    </a:lnTo>
                    <a:lnTo>
                      <a:pt x="233" y="108"/>
                    </a:lnTo>
                    <a:close/>
                    <a:moveTo>
                      <a:pt x="230" y="86"/>
                    </a:moveTo>
                    <a:lnTo>
                      <a:pt x="227" y="66"/>
                    </a:lnTo>
                    <a:lnTo>
                      <a:pt x="247" y="63"/>
                    </a:lnTo>
                    <a:lnTo>
                      <a:pt x="250" y="83"/>
                    </a:lnTo>
                    <a:lnTo>
                      <a:pt x="230" y="86"/>
                    </a:lnTo>
                    <a:close/>
                    <a:moveTo>
                      <a:pt x="227" y="65"/>
                    </a:moveTo>
                    <a:lnTo>
                      <a:pt x="225" y="45"/>
                    </a:lnTo>
                    <a:lnTo>
                      <a:pt x="245" y="43"/>
                    </a:lnTo>
                    <a:lnTo>
                      <a:pt x="247" y="62"/>
                    </a:lnTo>
                    <a:lnTo>
                      <a:pt x="227" y="65"/>
                    </a:lnTo>
                    <a:close/>
                    <a:moveTo>
                      <a:pt x="225" y="43"/>
                    </a:moveTo>
                    <a:lnTo>
                      <a:pt x="222" y="23"/>
                    </a:lnTo>
                    <a:lnTo>
                      <a:pt x="242" y="20"/>
                    </a:lnTo>
                    <a:lnTo>
                      <a:pt x="245" y="40"/>
                    </a:lnTo>
                    <a:lnTo>
                      <a:pt x="225" y="43"/>
                    </a:lnTo>
                    <a:close/>
                    <a:moveTo>
                      <a:pt x="219" y="23"/>
                    </a:moveTo>
                    <a:lnTo>
                      <a:pt x="222" y="43"/>
                    </a:lnTo>
                    <a:lnTo>
                      <a:pt x="202" y="45"/>
                    </a:lnTo>
                    <a:lnTo>
                      <a:pt x="199" y="25"/>
                    </a:lnTo>
                    <a:lnTo>
                      <a:pt x="219" y="23"/>
                    </a:lnTo>
                    <a:close/>
                    <a:moveTo>
                      <a:pt x="222" y="45"/>
                    </a:moveTo>
                    <a:lnTo>
                      <a:pt x="225" y="65"/>
                    </a:lnTo>
                    <a:lnTo>
                      <a:pt x="205" y="68"/>
                    </a:lnTo>
                    <a:lnTo>
                      <a:pt x="202" y="48"/>
                    </a:lnTo>
                    <a:lnTo>
                      <a:pt x="222" y="45"/>
                    </a:lnTo>
                    <a:close/>
                    <a:moveTo>
                      <a:pt x="225" y="66"/>
                    </a:moveTo>
                    <a:lnTo>
                      <a:pt x="227" y="86"/>
                    </a:lnTo>
                    <a:lnTo>
                      <a:pt x="208" y="89"/>
                    </a:lnTo>
                    <a:lnTo>
                      <a:pt x="205" y="69"/>
                    </a:lnTo>
                    <a:lnTo>
                      <a:pt x="225" y="66"/>
                    </a:lnTo>
                    <a:close/>
                    <a:moveTo>
                      <a:pt x="227" y="89"/>
                    </a:moveTo>
                    <a:lnTo>
                      <a:pt x="230" y="108"/>
                    </a:lnTo>
                    <a:lnTo>
                      <a:pt x="210" y="111"/>
                    </a:lnTo>
                    <a:lnTo>
                      <a:pt x="208" y="91"/>
                    </a:lnTo>
                    <a:lnTo>
                      <a:pt x="227" y="89"/>
                    </a:lnTo>
                    <a:close/>
                    <a:moveTo>
                      <a:pt x="230" y="109"/>
                    </a:moveTo>
                    <a:lnTo>
                      <a:pt x="233" y="129"/>
                    </a:lnTo>
                    <a:lnTo>
                      <a:pt x="213" y="132"/>
                    </a:lnTo>
                    <a:lnTo>
                      <a:pt x="210" y="112"/>
                    </a:lnTo>
                    <a:lnTo>
                      <a:pt x="230" y="109"/>
                    </a:lnTo>
                    <a:close/>
                    <a:moveTo>
                      <a:pt x="234" y="132"/>
                    </a:moveTo>
                    <a:lnTo>
                      <a:pt x="236" y="152"/>
                    </a:lnTo>
                    <a:lnTo>
                      <a:pt x="216" y="154"/>
                    </a:lnTo>
                    <a:lnTo>
                      <a:pt x="213" y="135"/>
                    </a:lnTo>
                    <a:lnTo>
                      <a:pt x="234" y="132"/>
                    </a:lnTo>
                    <a:close/>
                    <a:moveTo>
                      <a:pt x="236" y="153"/>
                    </a:moveTo>
                    <a:lnTo>
                      <a:pt x="238" y="172"/>
                    </a:lnTo>
                    <a:lnTo>
                      <a:pt x="218" y="175"/>
                    </a:lnTo>
                    <a:lnTo>
                      <a:pt x="216" y="155"/>
                    </a:lnTo>
                    <a:lnTo>
                      <a:pt x="236" y="153"/>
                    </a:lnTo>
                    <a:close/>
                    <a:moveTo>
                      <a:pt x="198" y="178"/>
                    </a:moveTo>
                    <a:lnTo>
                      <a:pt x="195" y="158"/>
                    </a:lnTo>
                    <a:lnTo>
                      <a:pt x="216" y="155"/>
                    </a:lnTo>
                    <a:lnTo>
                      <a:pt x="218" y="175"/>
                    </a:lnTo>
                    <a:lnTo>
                      <a:pt x="198" y="178"/>
                    </a:lnTo>
                    <a:close/>
                    <a:moveTo>
                      <a:pt x="195" y="157"/>
                    </a:moveTo>
                    <a:lnTo>
                      <a:pt x="192" y="137"/>
                    </a:lnTo>
                    <a:lnTo>
                      <a:pt x="213" y="135"/>
                    </a:lnTo>
                    <a:lnTo>
                      <a:pt x="216" y="154"/>
                    </a:lnTo>
                    <a:lnTo>
                      <a:pt x="195" y="157"/>
                    </a:lnTo>
                    <a:close/>
                    <a:moveTo>
                      <a:pt x="192" y="135"/>
                    </a:moveTo>
                    <a:lnTo>
                      <a:pt x="190" y="115"/>
                    </a:lnTo>
                    <a:lnTo>
                      <a:pt x="209" y="112"/>
                    </a:lnTo>
                    <a:lnTo>
                      <a:pt x="212" y="132"/>
                    </a:lnTo>
                    <a:lnTo>
                      <a:pt x="192" y="135"/>
                    </a:lnTo>
                    <a:close/>
                    <a:moveTo>
                      <a:pt x="190" y="114"/>
                    </a:moveTo>
                    <a:lnTo>
                      <a:pt x="187" y="94"/>
                    </a:lnTo>
                    <a:lnTo>
                      <a:pt x="207" y="91"/>
                    </a:lnTo>
                    <a:lnTo>
                      <a:pt x="209" y="111"/>
                    </a:lnTo>
                    <a:lnTo>
                      <a:pt x="190" y="114"/>
                    </a:lnTo>
                    <a:close/>
                    <a:moveTo>
                      <a:pt x="187" y="91"/>
                    </a:moveTo>
                    <a:lnTo>
                      <a:pt x="184" y="71"/>
                    </a:lnTo>
                    <a:lnTo>
                      <a:pt x="204" y="69"/>
                    </a:lnTo>
                    <a:lnTo>
                      <a:pt x="207" y="89"/>
                    </a:lnTo>
                    <a:lnTo>
                      <a:pt x="187" y="91"/>
                    </a:lnTo>
                    <a:close/>
                    <a:moveTo>
                      <a:pt x="184" y="70"/>
                    </a:moveTo>
                    <a:lnTo>
                      <a:pt x="181" y="51"/>
                    </a:lnTo>
                    <a:lnTo>
                      <a:pt x="201" y="48"/>
                    </a:lnTo>
                    <a:lnTo>
                      <a:pt x="204" y="68"/>
                    </a:lnTo>
                    <a:lnTo>
                      <a:pt x="184" y="70"/>
                    </a:lnTo>
                    <a:close/>
                    <a:moveTo>
                      <a:pt x="181" y="48"/>
                    </a:moveTo>
                    <a:lnTo>
                      <a:pt x="179" y="28"/>
                    </a:lnTo>
                    <a:lnTo>
                      <a:pt x="199" y="25"/>
                    </a:lnTo>
                    <a:lnTo>
                      <a:pt x="201" y="45"/>
                    </a:lnTo>
                    <a:lnTo>
                      <a:pt x="181" y="48"/>
                    </a:lnTo>
                    <a:close/>
                    <a:moveTo>
                      <a:pt x="176" y="28"/>
                    </a:moveTo>
                    <a:lnTo>
                      <a:pt x="179" y="48"/>
                    </a:lnTo>
                    <a:lnTo>
                      <a:pt x="159" y="51"/>
                    </a:lnTo>
                    <a:lnTo>
                      <a:pt x="156" y="31"/>
                    </a:lnTo>
                    <a:lnTo>
                      <a:pt x="176" y="28"/>
                    </a:lnTo>
                    <a:close/>
                    <a:moveTo>
                      <a:pt x="179" y="51"/>
                    </a:moveTo>
                    <a:lnTo>
                      <a:pt x="181" y="71"/>
                    </a:lnTo>
                    <a:lnTo>
                      <a:pt x="162" y="73"/>
                    </a:lnTo>
                    <a:lnTo>
                      <a:pt x="159" y="53"/>
                    </a:lnTo>
                    <a:lnTo>
                      <a:pt x="179" y="51"/>
                    </a:lnTo>
                    <a:close/>
                    <a:moveTo>
                      <a:pt x="181" y="71"/>
                    </a:moveTo>
                    <a:lnTo>
                      <a:pt x="184" y="91"/>
                    </a:lnTo>
                    <a:lnTo>
                      <a:pt x="164" y="94"/>
                    </a:lnTo>
                    <a:lnTo>
                      <a:pt x="162" y="74"/>
                    </a:lnTo>
                    <a:lnTo>
                      <a:pt x="181" y="71"/>
                    </a:lnTo>
                    <a:close/>
                    <a:moveTo>
                      <a:pt x="184" y="94"/>
                    </a:moveTo>
                    <a:lnTo>
                      <a:pt x="187" y="115"/>
                    </a:lnTo>
                    <a:lnTo>
                      <a:pt x="167" y="117"/>
                    </a:lnTo>
                    <a:lnTo>
                      <a:pt x="164" y="97"/>
                    </a:lnTo>
                    <a:lnTo>
                      <a:pt x="184" y="94"/>
                    </a:lnTo>
                    <a:close/>
                    <a:moveTo>
                      <a:pt x="187" y="115"/>
                    </a:moveTo>
                    <a:lnTo>
                      <a:pt x="190" y="135"/>
                    </a:lnTo>
                    <a:lnTo>
                      <a:pt x="170" y="137"/>
                    </a:lnTo>
                    <a:lnTo>
                      <a:pt x="167" y="117"/>
                    </a:lnTo>
                    <a:lnTo>
                      <a:pt x="187" y="115"/>
                    </a:lnTo>
                    <a:close/>
                    <a:moveTo>
                      <a:pt x="190" y="138"/>
                    </a:moveTo>
                    <a:lnTo>
                      <a:pt x="192" y="158"/>
                    </a:lnTo>
                    <a:lnTo>
                      <a:pt x="172" y="161"/>
                    </a:lnTo>
                    <a:lnTo>
                      <a:pt x="170" y="140"/>
                    </a:lnTo>
                    <a:lnTo>
                      <a:pt x="190" y="138"/>
                    </a:lnTo>
                    <a:close/>
                    <a:moveTo>
                      <a:pt x="192" y="158"/>
                    </a:moveTo>
                    <a:lnTo>
                      <a:pt x="195" y="179"/>
                    </a:lnTo>
                    <a:lnTo>
                      <a:pt x="175" y="181"/>
                    </a:lnTo>
                    <a:lnTo>
                      <a:pt x="172" y="161"/>
                    </a:lnTo>
                    <a:lnTo>
                      <a:pt x="192" y="158"/>
                    </a:lnTo>
                    <a:close/>
                    <a:moveTo>
                      <a:pt x="154" y="183"/>
                    </a:moveTo>
                    <a:lnTo>
                      <a:pt x="152" y="163"/>
                    </a:lnTo>
                    <a:lnTo>
                      <a:pt x="172" y="161"/>
                    </a:lnTo>
                    <a:lnTo>
                      <a:pt x="174" y="181"/>
                    </a:lnTo>
                    <a:lnTo>
                      <a:pt x="154" y="183"/>
                    </a:lnTo>
                    <a:close/>
                    <a:moveTo>
                      <a:pt x="152" y="163"/>
                    </a:moveTo>
                    <a:lnTo>
                      <a:pt x="149" y="143"/>
                    </a:lnTo>
                    <a:lnTo>
                      <a:pt x="170" y="140"/>
                    </a:lnTo>
                    <a:lnTo>
                      <a:pt x="172" y="161"/>
                    </a:lnTo>
                    <a:lnTo>
                      <a:pt x="152" y="163"/>
                    </a:lnTo>
                    <a:close/>
                    <a:moveTo>
                      <a:pt x="149" y="140"/>
                    </a:moveTo>
                    <a:lnTo>
                      <a:pt x="146" y="120"/>
                    </a:lnTo>
                    <a:lnTo>
                      <a:pt x="166" y="117"/>
                    </a:lnTo>
                    <a:lnTo>
                      <a:pt x="169" y="138"/>
                    </a:lnTo>
                    <a:lnTo>
                      <a:pt x="149" y="140"/>
                    </a:lnTo>
                    <a:close/>
                    <a:moveTo>
                      <a:pt x="146" y="119"/>
                    </a:moveTo>
                    <a:lnTo>
                      <a:pt x="144" y="99"/>
                    </a:lnTo>
                    <a:lnTo>
                      <a:pt x="163" y="97"/>
                    </a:lnTo>
                    <a:lnTo>
                      <a:pt x="166" y="117"/>
                    </a:lnTo>
                    <a:lnTo>
                      <a:pt x="146" y="119"/>
                    </a:lnTo>
                    <a:close/>
                    <a:moveTo>
                      <a:pt x="144" y="97"/>
                    </a:moveTo>
                    <a:lnTo>
                      <a:pt x="141" y="77"/>
                    </a:lnTo>
                    <a:lnTo>
                      <a:pt x="161" y="74"/>
                    </a:lnTo>
                    <a:lnTo>
                      <a:pt x="163" y="94"/>
                    </a:lnTo>
                    <a:lnTo>
                      <a:pt x="144" y="97"/>
                    </a:lnTo>
                    <a:close/>
                    <a:moveTo>
                      <a:pt x="141" y="76"/>
                    </a:moveTo>
                    <a:lnTo>
                      <a:pt x="138" y="56"/>
                    </a:lnTo>
                    <a:lnTo>
                      <a:pt x="158" y="53"/>
                    </a:lnTo>
                    <a:lnTo>
                      <a:pt x="161" y="73"/>
                    </a:lnTo>
                    <a:lnTo>
                      <a:pt x="141" y="76"/>
                    </a:lnTo>
                    <a:close/>
                    <a:moveTo>
                      <a:pt x="138" y="53"/>
                    </a:moveTo>
                    <a:lnTo>
                      <a:pt x="135" y="34"/>
                    </a:lnTo>
                    <a:lnTo>
                      <a:pt x="155" y="31"/>
                    </a:lnTo>
                    <a:lnTo>
                      <a:pt x="158" y="51"/>
                    </a:lnTo>
                    <a:lnTo>
                      <a:pt x="138" y="53"/>
                    </a:lnTo>
                    <a:close/>
                    <a:moveTo>
                      <a:pt x="133" y="34"/>
                    </a:moveTo>
                    <a:lnTo>
                      <a:pt x="135" y="54"/>
                    </a:lnTo>
                    <a:lnTo>
                      <a:pt x="115" y="57"/>
                    </a:lnTo>
                    <a:lnTo>
                      <a:pt x="113" y="36"/>
                    </a:lnTo>
                    <a:lnTo>
                      <a:pt x="133" y="34"/>
                    </a:lnTo>
                    <a:close/>
                    <a:moveTo>
                      <a:pt x="135" y="57"/>
                    </a:moveTo>
                    <a:lnTo>
                      <a:pt x="138" y="77"/>
                    </a:lnTo>
                    <a:lnTo>
                      <a:pt x="118" y="80"/>
                    </a:lnTo>
                    <a:lnTo>
                      <a:pt x="116" y="60"/>
                    </a:lnTo>
                    <a:lnTo>
                      <a:pt x="135" y="57"/>
                    </a:lnTo>
                    <a:close/>
                    <a:moveTo>
                      <a:pt x="138" y="78"/>
                    </a:moveTo>
                    <a:lnTo>
                      <a:pt x="141" y="98"/>
                    </a:lnTo>
                    <a:lnTo>
                      <a:pt x="121" y="100"/>
                    </a:lnTo>
                    <a:lnTo>
                      <a:pt x="118" y="80"/>
                    </a:lnTo>
                    <a:lnTo>
                      <a:pt x="138" y="78"/>
                    </a:lnTo>
                    <a:close/>
                    <a:moveTo>
                      <a:pt x="141" y="100"/>
                    </a:moveTo>
                    <a:lnTo>
                      <a:pt x="144" y="120"/>
                    </a:lnTo>
                    <a:lnTo>
                      <a:pt x="124" y="123"/>
                    </a:lnTo>
                    <a:lnTo>
                      <a:pt x="121" y="103"/>
                    </a:lnTo>
                    <a:lnTo>
                      <a:pt x="141" y="100"/>
                    </a:lnTo>
                    <a:close/>
                    <a:moveTo>
                      <a:pt x="144" y="121"/>
                    </a:moveTo>
                    <a:lnTo>
                      <a:pt x="146" y="141"/>
                    </a:lnTo>
                    <a:lnTo>
                      <a:pt x="126" y="144"/>
                    </a:lnTo>
                    <a:lnTo>
                      <a:pt x="124" y="124"/>
                    </a:lnTo>
                    <a:lnTo>
                      <a:pt x="144" y="121"/>
                    </a:lnTo>
                    <a:close/>
                    <a:moveTo>
                      <a:pt x="146" y="144"/>
                    </a:moveTo>
                    <a:lnTo>
                      <a:pt x="149" y="163"/>
                    </a:lnTo>
                    <a:lnTo>
                      <a:pt x="129" y="166"/>
                    </a:lnTo>
                    <a:lnTo>
                      <a:pt x="126" y="146"/>
                    </a:lnTo>
                    <a:lnTo>
                      <a:pt x="146" y="144"/>
                    </a:lnTo>
                    <a:close/>
                    <a:moveTo>
                      <a:pt x="149" y="164"/>
                    </a:moveTo>
                    <a:lnTo>
                      <a:pt x="152" y="184"/>
                    </a:lnTo>
                    <a:lnTo>
                      <a:pt x="132" y="187"/>
                    </a:lnTo>
                    <a:lnTo>
                      <a:pt x="129" y="167"/>
                    </a:lnTo>
                    <a:lnTo>
                      <a:pt x="149" y="164"/>
                    </a:lnTo>
                    <a:close/>
                    <a:moveTo>
                      <a:pt x="111" y="190"/>
                    </a:moveTo>
                    <a:lnTo>
                      <a:pt x="108" y="170"/>
                    </a:lnTo>
                    <a:lnTo>
                      <a:pt x="129" y="167"/>
                    </a:lnTo>
                    <a:lnTo>
                      <a:pt x="131" y="187"/>
                    </a:lnTo>
                    <a:lnTo>
                      <a:pt x="111" y="190"/>
                    </a:lnTo>
                    <a:close/>
                    <a:moveTo>
                      <a:pt x="108" y="169"/>
                    </a:moveTo>
                    <a:lnTo>
                      <a:pt x="106" y="149"/>
                    </a:lnTo>
                    <a:lnTo>
                      <a:pt x="126" y="146"/>
                    </a:lnTo>
                    <a:lnTo>
                      <a:pt x="128" y="166"/>
                    </a:lnTo>
                    <a:lnTo>
                      <a:pt x="108" y="169"/>
                    </a:lnTo>
                    <a:close/>
                    <a:moveTo>
                      <a:pt x="106" y="146"/>
                    </a:moveTo>
                    <a:lnTo>
                      <a:pt x="103" y="126"/>
                    </a:lnTo>
                    <a:lnTo>
                      <a:pt x="123" y="124"/>
                    </a:lnTo>
                    <a:lnTo>
                      <a:pt x="126" y="144"/>
                    </a:lnTo>
                    <a:lnTo>
                      <a:pt x="106" y="146"/>
                    </a:lnTo>
                    <a:close/>
                    <a:moveTo>
                      <a:pt x="103" y="126"/>
                    </a:moveTo>
                    <a:lnTo>
                      <a:pt x="100" y="106"/>
                    </a:lnTo>
                    <a:lnTo>
                      <a:pt x="120" y="103"/>
                    </a:lnTo>
                    <a:lnTo>
                      <a:pt x="123" y="123"/>
                    </a:lnTo>
                    <a:lnTo>
                      <a:pt x="103" y="126"/>
                    </a:lnTo>
                    <a:close/>
                    <a:moveTo>
                      <a:pt x="100" y="103"/>
                    </a:moveTo>
                    <a:lnTo>
                      <a:pt x="98" y="82"/>
                    </a:lnTo>
                    <a:lnTo>
                      <a:pt x="117" y="80"/>
                    </a:lnTo>
                    <a:lnTo>
                      <a:pt x="120" y="100"/>
                    </a:lnTo>
                    <a:lnTo>
                      <a:pt x="100" y="103"/>
                    </a:lnTo>
                    <a:close/>
                    <a:moveTo>
                      <a:pt x="98" y="82"/>
                    </a:moveTo>
                    <a:lnTo>
                      <a:pt x="95" y="61"/>
                    </a:lnTo>
                    <a:lnTo>
                      <a:pt x="115" y="60"/>
                    </a:lnTo>
                    <a:lnTo>
                      <a:pt x="117" y="80"/>
                    </a:lnTo>
                    <a:lnTo>
                      <a:pt x="98" y="82"/>
                    </a:lnTo>
                    <a:close/>
                    <a:moveTo>
                      <a:pt x="94" y="60"/>
                    </a:moveTo>
                    <a:lnTo>
                      <a:pt x="92" y="39"/>
                    </a:lnTo>
                    <a:lnTo>
                      <a:pt x="112" y="36"/>
                    </a:lnTo>
                    <a:lnTo>
                      <a:pt x="115" y="57"/>
                    </a:lnTo>
                    <a:lnTo>
                      <a:pt x="94" y="60"/>
                    </a:lnTo>
                    <a:close/>
                    <a:moveTo>
                      <a:pt x="89" y="40"/>
                    </a:moveTo>
                    <a:lnTo>
                      <a:pt x="91" y="60"/>
                    </a:lnTo>
                    <a:lnTo>
                      <a:pt x="71" y="62"/>
                    </a:lnTo>
                    <a:lnTo>
                      <a:pt x="70" y="43"/>
                    </a:lnTo>
                    <a:lnTo>
                      <a:pt x="89" y="40"/>
                    </a:lnTo>
                    <a:close/>
                    <a:moveTo>
                      <a:pt x="92" y="62"/>
                    </a:moveTo>
                    <a:lnTo>
                      <a:pt x="95" y="82"/>
                    </a:lnTo>
                    <a:lnTo>
                      <a:pt x="75" y="85"/>
                    </a:lnTo>
                    <a:lnTo>
                      <a:pt x="72" y="65"/>
                    </a:lnTo>
                    <a:lnTo>
                      <a:pt x="92" y="62"/>
                    </a:lnTo>
                    <a:close/>
                    <a:moveTo>
                      <a:pt x="95" y="83"/>
                    </a:moveTo>
                    <a:lnTo>
                      <a:pt x="98" y="103"/>
                    </a:lnTo>
                    <a:lnTo>
                      <a:pt x="78" y="106"/>
                    </a:lnTo>
                    <a:lnTo>
                      <a:pt x="75" y="86"/>
                    </a:lnTo>
                    <a:lnTo>
                      <a:pt x="95" y="83"/>
                    </a:lnTo>
                    <a:close/>
                    <a:moveTo>
                      <a:pt x="98" y="106"/>
                    </a:moveTo>
                    <a:lnTo>
                      <a:pt x="100" y="126"/>
                    </a:lnTo>
                    <a:lnTo>
                      <a:pt x="80" y="128"/>
                    </a:lnTo>
                    <a:lnTo>
                      <a:pt x="78" y="108"/>
                    </a:lnTo>
                    <a:lnTo>
                      <a:pt x="98" y="106"/>
                    </a:lnTo>
                    <a:close/>
                    <a:moveTo>
                      <a:pt x="100" y="126"/>
                    </a:moveTo>
                    <a:lnTo>
                      <a:pt x="103" y="146"/>
                    </a:lnTo>
                    <a:lnTo>
                      <a:pt x="83" y="149"/>
                    </a:lnTo>
                    <a:lnTo>
                      <a:pt x="80" y="129"/>
                    </a:lnTo>
                    <a:lnTo>
                      <a:pt x="100" y="126"/>
                    </a:lnTo>
                    <a:close/>
                    <a:moveTo>
                      <a:pt x="103" y="149"/>
                    </a:moveTo>
                    <a:lnTo>
                      <a:pt x="106" y="169"/>
                    </a:lnTo>
                    <a:lnTo>
                      <a:pt x="86" y="172"/>
                    </a:lnTo>
                    <a:lnTo>
                      <a:pt x="83" y="152"/>
                    </a:lnTo>
                    <a:lnTo>
                      <a:pt x="103" y="149"/>
                    </a:lnTo>
                    <a:close/>
                    <a:moveTo>
                      <a:pt x="106" y="170"/>
                    </a:moveTo>
                    <a:lnTo>
                      <a:pt x="108" y="190"/>
                    </a:lnTo>
                    <a:lnTo>
                      <a:pt x="89" y="192"/>
                    </a:lnTo>
                    <a:lnTo>
                      <a:pt x="86" y="172"/>
                    </a:lnTo>
                    <a:lnTo>
                      <a:pt x="106" y="170"/>
                    </a:lnTo>
                    <a:close/>
                    <a:moveTo>
                      <a:pt x="68" y="195"/>
                    </a:moveTo>
                    <a:lnTo>
                      <a:pt x="65" y="175"/>
                    </a:lnTo>
                    <a:lnTo>
                      <a:pt x="85" y="172"/>
                    </a:lnTo>
                    <a:lnTo>
                      <a:pt x="88" y="192"/>
                    </a:lnTo>
                    <a:lnTo>
                      <a:pt x="68" y="195"/>
                    </a:lnTo>
                    <a:close/>
                    <a:moveTo>
                      <a:pt x="65" y="174"/>
                    </a:moveTo>
                    <a:lnTo>
                      <a:pt x="62" y="154"/>
                    </a:lnTo>
                    <a:lnTo>
                      <a:pt x="82" y="152"/>
                    </a:lnTo>
                    <a:lnTo>
                      <a:pt x="85" y="172"/>
                    </a:lnTo>
                    <a:lnTo>
                      <a:pt x="65" y="174"/>
                    </a:lnTo>
                    <a:close/>
                    <a:moveTo>
                      <a:pt x="62" y="152"/>
                    </a:moveTo>
                    <a:lnTo>
                      <a:pt x="60" y="132"/>
                    </a:lnTo>
                    <a:lnTo>
                      <a:pt x="80" y="129"/>
                    </a:lnTo>
                    <a:lnTo>
                      <a:pt x="82" y="149"/>
                    </a:lnTo>
                    <a:lnTo>
                      <a:pt x="62" y="152"/>
                    </a:lnTo>
                    <a:close/>
                    <a:moveTo>
                      <a:pt x="60" y="131"/>
                    </a:moveTo>
                    <a:lnTo>
                      <a:pt x="57" y="111"/>
                    </a:lnTo>
                    <a:lnTo>
                      <a:pt x="77" y="108"/>
                    </a:lnTo>
                    <a:lnTo>
                      <a:pt x="80" y="128"/>
                    </a:lnTo>
                    <a:lnTo>
                      <a:pt x="60" y="131"/>
                    </a:lnTo>
                    <a:close/>
                    <a:moveTo>
                      <a:pt x="57" y="108"/>
                    </a:moveTo>
                    <a:lnTo>
                      <a:pt x="54" y="89"/>
                    </a:lnTo>
                    <a:lnTo>
                      <a:pt x="74" y="86"/>
                    </a:lnTo>
                    <a:lnTo>
                      <a:pt x="77" y="106"/>
                    </a:lnTo>
                    <a:lnTo>
                      <a:pt x="57" y="108"/>
                    </a:lnTo>
                    <a:close/>
                    <a:moveTo>
                      <a:pt x="54" y="88"/>
                    </a:moveTo>
                    <a:lnTo>
                      <a:pt x="52" y="68"/>
                    </a:lnTo>
                    <a:lnTo>
                      <a:pt x="71" y="65"/>
                    </a:lnTo>
                    <a:lnTo>
                      <a:pt x="74" y="85"/>
                    </a:lnTo>
                    <a:lnTo>
                      <a:pt x="54" y="88"/>
                    </a:lnTo>
                    <a:close/>
                    <a:moveTo>
                      <a:pt x="51" y="65"/>
                    </a:moveTo>
                    <a:lnTo>
                      <a:pt x="49" y="45"/>
                    </a:lnTo>
                    <a:lnTo>
                      <a:pt x="69" y="43"/>
                    </a:lnTo>
                    <a:lnTo>
                      <a:pt x="71" y="62"/>
                    </a:lnTo>
                    <a:lnTo>
                      <a:pt x="51" y="65"/>
                    </a:lnTo>
                    <a:close/>
                    <a:moveTo>
                      <a:pt x="46" y="45"/>
                    </a:moveTo>
                    <a:lnTo>
                      <a:pt x="48" y="65"/>
                    </a:lnTo>
                    <a:lnTo>
                      <a:pt x="28" y="68"/>
                    </a:lnTo>
                    <a:lnTo>
                      <a:pt x="25" y="48"/>
                    </a:lnTo>
                    <a:lnTo>
                      <a:pt x="46" y="45"/>
                    </a:lnTo>
                    <a:close/>
                    <a:moveTo>
                      <a:pt x="49" y="68"/>
                    </a:moveTo>
                    <a:lnTo>
                      <a:pt x="52" y="88"/>
                    </a:lnTo>
                    <a:lnTo>
                      <a:pt x="32" y="90"/>
                    </a:lnTo>
                    <a:lnTo>
                      <a:pt x="29" y="70"/>
                    </a:lnTo>
                    <a:lnTo>
                      <a:pt x="49" y="68"/>
                    </a:lnTo>
                    <a:close/>
                    <a:moveTo>
                      <a:pt x="52" y="89"/>
                    </a:moveTo>
                    <a:lnTo>
                      <a:pt x="54" y="108"/>
                    </a:lnTo>
                    <a:lnTo>
                      <a:pt x="34" y="111"/>
                    </a:lnTo>
                    <a:lnTo>
                      <a:pt x="32" y="91"/>
                    </a:lnTo>
                    <a:lnTo>
                      <a:pt x="52" y="89"/>
                    </a:lnTo>
                    <a:close/>
                    <a:moveTo>
                      <a:pt x="54" y="111"/>
                    </a:moveTo>
                    <a:lnTo>
                      <a:pt x="57" y="131"/>
                    </a:lnTo>
                    <a:lnTo>
                      <a:pt x="37" y="134"/>
                    </a:lnTo>
                    <a:lnTo>
                      <a:pt x="34" y="114"/>
                    </a:lnTo>
                    <a:lnTo>
                      <a:pt x="54" y="111"/>
                    </a:lnTo>
                    <a:close/>
                    <a:moveTo>
                      <a:pt x="57" y="132"/>
                    </a:moveTo>
                    <a:lnTo>
                      <a:pt x="60" y="152"/>
                    </a:lnTo>
                    <a:lnTo>
                      <a:pt x="40" y="154"/>
                    </a:lnTo>
                    <a:lnTo>
                      <a:pt x="37" y="135"/>
                    </a:lnTo>
                    <a:lnTo>
                      <a:pt x="57" y="132"/>
                    </a:lnTo>
                    <a:close/>
                    <a:moveTo>
                      <a:pt x="60" y="154"/>
                    </a:moveTo>
                    <a:lnTo>
                      <a:pt x="62" y="174"/>
                    </a:lnTo>
                    <a:lnTo>
                      <a:pt x="43" y="177"/>
                    </a:lnTo>
                    <a:lnTo>
                      <a:pt x="40" y="157"/>
                    </a:lnTo>
                    <a:lnTo>
                      <a:pt x="60" y="154"/>
                    </a:lnTo>
                    <a:close/>
                    <a:moveTo>
                      <a:pt x="62" y="175"/>
                    </a:moveTo>
                    <a:lnTo>
                      <a:pt x="65" y="195"/>
                    </a:lnTo>
                    <a:lnTo>
                      <a:pt x="45" y="198"/>
                    </a:lnTo>
                    <a:lnTo>
                      <a:pt x="43" y="178"/>
                    </a:lnTo>
                    <a:lnTo>
                      <a:pt x="62" y="175"/>
                    </a:lnTo>
                    <a:close/>
                    <a:moveTo>
                      <a:pt x="25" y="200"/>
                    </a:moveTo>
                    <a:lnTo>
                      <a:pt x="44" y="198"/>
                    </a:lnTo>
                    <a:lnTo>
                      <a:pt x="42" y="178"/>
                    </a:lnTo>
                    <a:lnTo>
                      <a:pt x="22" y="181"/>
                    </a:lnTo>
                    <a:lnTo>
                      <a:pt x="25" y="200"/>
                    </a:lnTo>
                    <a:close/>
                    <a:moveTo>
                      <a:pt x="22" y="180"/>
                    </a:moveTo>
                    <a:lnTo>
                      <a:pt x="42" y="177"/>
                    </a:lnTo>
                    <a:lnTo>
                      <a:pt x="39" y="157"/>
                    </a:lnTo>
                    <a:lnTo>
                      <a:pt x="19" y="160"/>
                    </a:lnTo>
                    <a:lnTo>
                      <a:pt x="22" y="180"/>
                    </a:lnTo>
                    <a:close/>
                    <a:moveTo>
                      <a:pt x="19" y="157"/>
                    </a:moveTo>
                    <a:lnTo>
                      <a:pt x="39" y="154"/>
                    </a:lnTo>
                    <a:lnTo>
                      <a:pt x="36" y="135"/>
                    </a:lnTo>
                    <a:lnTo>
                      <a:pt x="16" y="137"/>
                    </a:lnTo>
                    <a:lnTo>
                      <a:pt x="19" y="157"/>
                    </a:lnTo>
                    <a:close/>
                    <a:moveTo>
                      <a:pt x="16" y="136"/>
                    </a:moveTo>
                    <a:lnTo>
                      <a:pt x="36" y="134"/>
                    </a:lnTo>
                    <a:lnTo>
                      <a:pt x="34" y="114"/>
                    </a:lnTo>
                    <a:lnTo>
                      <a:pt x="14" y="117"/>
                    </a:lnTo>
                    <a:lnTo>
                      <a:pt x="16" y="136"/>
                    </a:lnTo>
                    <a:close/>
                    <a:moveTo>
                      <a:pt x="14" y="114"/>
                    </a:moveTo>
                    <a:lnTo>
                      <a:pt x="34" y="111"/>
                    </a:lnTo>
                    <a:lnTo>
                      <a:pt x="31" y="91"/>
                    </a:lnTo>
                    <a:lnTo>
                      <a:pt x="11" y="94"/>
                    </a:lnTo>
                    <a:lnTo>
                      <a:pt x="14" y="114"/>
                    </a:lnTo>
                    <a:close/>
                    <a:moveTo>
                      <a:pt x="11" y="93"/>
                    </a:moveTo>
                    <a:lnTo>
                      <a:pt x="31" y="90"/>
                    </a:lnTo>
                    <a:lnTo>
                      <a:pt x="28" y="70"/>
                    </a:lnTo>
                    <a:lnTo>
                      <a:pt x="8" y="73"/>
                    </a:lnTo>
                    <a:lnTo>
                      <a:pt x="11" y="93"/>
                    </a:lnTo>
                    <a:close/>
                    <a:moveTo>
                      <a:pt x="7" y="70"/>
                    </a:moveTo>
                    <a:lnTo>
                      <a:pt x="28" y="68"/>
                    </a:lnTo>
                    <a:lnTo>
                      <a:pt x="25" y="48"/>
                    </a:lnTo>
                    <a:lnTo>
                      <a:pt x="5" y="51"/>
                    </a:lnTo>
                    <a:lnTo>
                      <a:pt x="7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77"/>
              <p:cNvSpPr/>
              <p:nvPr/>
            </p:nvSpPr>
            <p:spPr bwMode="auto">
              <a:xfrm>
                <a:off x="2856" y="2611"/>
                <a:ext cx="277" cy="98"/>
              </a:xfrm>
              <a:custGeom>
                <a:avLst/>
                <a:gdLst>
                  <a:gd name="T0" fmla="*/ 91 w 277"/>
                  <a:gd name="T1" fmla="*/ 25 h 98"/>
                  <a:gd name="T2" fmla="*/ 143 w 277"/>
                  <a:gd name="T3" fmla="*/ 94 h 98"/>
                  <a:gd name="T4" fmla="*/ 190 w 277"/>
                  <a:gd name="T5" fmla="*/ 98 h 98"/>
                  <a:gd name="T6" fmla="*/ 228 w 277"/>
                  <a:gd name="T7" fmla="*/ 42 h 98"/>
                  <a:gd name="T8" fmla="*/ 275 w 277"/>
                  <a:gd name="T9" fmla="*/ 58 h 98"/>
                  <a:gd name="T10" fmla="*/ 277 w 277"/>
                  <a:gd name="T11" fmla="*/ 52 h 98"/>
                  <a:gd name="T12" fmla="*/ 226 w 277"/>
                  <a:gd name="T13" fmla="*/ 36 h 98"/>
                  <a:gd name="T14" fmla="*/ 187 w 277"/>
                  <a:gd name="T15" fmla="*/ 93 h 98"/>
                  <a:gd name="T16" fmla="*/ 147 w 277"/>
                  <a:gd name="T17" fmla="*/ 88 h 98"/>
                  <a:gd name="T18" fmla="*/ 93 w 277"/>
                  <a:gd name="T19" fmla="*/ 18 h 98"/>
                  <a:gd name="T20" fmla="*/ 50 w 277"/>
                  <a:gd name="T21" fmla="*/ 37 h 98"/>
                  <a:gd name="T22" fmla="*/ 2 w 277"/>
                  <a:gd name="T23" fmla="*/ 0 h 98"/>
                  <a:gd name="T24" fmla="*/ 0 w 277"/>
                  <a:gd name="T25" fmla="*/ 4 h 98"/>
                  <a:gd name="T26" fmla="*/ 49 w 277"/>
                  <a:gd name="T27" fmla="*/ 43 h 98"/>
                  <a:gd name="T28" fmla="*/ 91 w 277"/>
                  <a:gd name="T29" fmla="*/ 2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98">
                    <a:moveTo>
                      <a:pt x="91" y="25"/>
                    </a:moveTo>
                    <a:lnTo>
                      <a:pt x="143" y="94"/>
                    </a:lnTo>
                    <a:lnTo>
                      <a:pt x="190" y="98"/>
                    </a:lnTo>
                    <a:lnTo>
                      <a:pt x="228" y="42"/>
                    </a:lnTo>
                    <a:lnTo>
                      <a:pt x="275" y="58"/>
                    </a:lnTo>
                    <a:lnTo>
                      <a:pt x="277" y="52"/>
                    </a:lnTo>
                    <a:lnTo>
                      <a:pt x="226" y="36"/>
                    </a:lnTo>
                    <a:lnTo>
                      <a:pt x="187" y="93"/>
                    </a:lnTo>
                    <a:lnTo>
                      <a:pt x="147" y="88"/>
                    </a:lnTo>
                    <a:lnTo>
                      <a:pt x="93" y="18"/>
                    </a:lnTo>
                    <a:lnTo>
                      <a:pt x="50" y="37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9" y="43"/>
                    </a:lnTo>
                    <a:lnTo>
                      <a:pt x="91" y="25"/>
                    </a:lnTo>
                    <a:close/>
                  </a:path>
                </a:pathLst>
              </a:custGeom>
              <a:solidFill>
                <a:srgbClr val="C9F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78"/>
              <p:cNvSpPr/>
              <p:nvPr/>
            </p:nvSpPr>
            <p:spPr bwMode="auto">
              <a:xfrm>
                <a:off x="2860" y="2642"/>
                <a:ext cx="268" cy="70"/>
              </a:xfrm>
              <a:custGeom>
                <a:avLst/>
                <a:gdLst>
                  <a:gd name="T0" fmla="*/ 179 w 268"/>
                  <a:gd name="T1" fmla="*/ 18 h 70"/>
                  <a:gd name="T2" fmla="*/ 221 w 268"/>
                  <a:gd name="T3" fmla="*/ 22 h 70"/>
                  <a:gd name="T4" fmla="*/ 268 w 268"/>
                  <a:gd name="T5" fmla="*/ 6 h 70"/>
                  <a:gd name="T6" fmla="*/ 266 w 268"/>
                  <a:gd name="T7" fmla="*/ 0 h 70"/>
                  <a:gd name="T8" fmla="*/ 221 w 268"/>
                  <a:gd name="T9" fmla="*/ 16 h 70"/>
                  <a:gd name="T10" fmla="*/ 177 w 268"/>
                  <a:gd name="T11" fmla="*/ 12 h 70"/>
                  <a:gd name="T12" fmla="*/ 137 w 268"/>
                  <a:gd name="T13" fmla="*/ 50 h 70"/>
                  <a:gd name="T14" fmla="*/ 97 w 268"/>
                  <a:gd name="T15" fmla="*/ 63 h 70"/>
                  <a:gd name="T16" fmla="*/ 54 w 268"/>
                  <a:gd name="T17" fmla="*/ 64 h 70"/>
                  <a:gd name="T18" fmla="*/ 4 w 268"/>
                  <a:gd name="T19" fmla="*/ 18 h 70"/>
                  <a:gd name="T20" fmla="*/ 0 w 268"/>
                  <a:gd name="T21" fmla="*/ 22 h 70"/>
                  <a:gd name="T22" fmla="*/ 52 w 268"/>
                  <a:gd name="T23" fmla="*/ 70 h 70"/>
                  <a:gd name="T24" fmla="*/ 98 w 268"/>
                  <a:gd name="T25" fmla="*/ 68 h 70"/>
                  <a:gd name="T26" fmla="*/ 140 w 268"/>
                  <a:gd name="T27" fmla="*/ 55 h 70"/>
                  <a:gd name="T28" fmla="*/ 179 w 268"/>
                  <a:gd name="T2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8" h="70">
                    <a:moveTo>
                      <a:pt x="179" y="18"/>
                    </a:moveTo>
                    <a:lnTo>
                      <a:pt x="221" y="22"/>
                    </a:lnTo>
                    <a:lnTo>
                      <a:pt x="268" y="6"/>
                    </a:lnTo>
                    <a:lnTo>
                      <a:pt x="266" y="0"/>
                    </a:lnTo>
                    <a:lnTo>
                      <a:pt x="221" y="16"/>
                    </a:lnTo>
                    <a:lnTo>
                      <a:pt x="177" y="12"/>
                    </a:lnTo>
                    <a:lnTo>
                      <a:pt x="137" y="50"/>
                    </a:lnTo>
                    <a:lnTo>
                      <a:pt x="97" y="63"/>
                    </a:lnTo>
                    <a:lnTo>
                      <a:pt x="54" y="6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52" y="70"/>
                    </a:lnTo>
                    <a:lnTo>
                      <a:pt x="98" y="68"/>
                    </a:lnTo>
                    <a:lnTo>
                      <a:pt x="140" y="55"/>
                    </a:lnTo>
                    <a:lnTo>
                      <a:pt x="179" y="18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79"/>
              <p:cNvSpPr/>
              <p:nvPr/>
            </p:nvSpPr>
            <p:spPr bwMode="auto">
              <a:xfrm>
                <a:off x="2854" y="2560"/>
                <a:ext cx="274" cy="68"/>
              </a:xfrm>
              <a:custGeom>
                <a:avLst/>
                <a:gdLst>
                  <a:gd name="T0" fmla="*/ 45 w 274"/>
                  <a:gd name="T1" fmla="*/ 62 h 68"/>
                  <a:gd name="T2" fmla="*/ 87 w 274"/>
                  <a:gd name="T3" fmla="*/ 50 h 68"/>
                  <a:gd name="T4" fmla="*/ 126 w 274"/>
                  <a:gd name="T5" fmla="*/ 8 h 68"/>
                  <a:gd name="T6" fmla="*/ 171 w 274"/>
                  <a:gd name="T7" fmla="*/ 15 h 68"/>
                  <a:gd name="T8" fmla="*/ 213 w 274"/>
                  <a:gd name="T9" fmla="*/ 0 h 68"/>
                  <a:gd name="T10" fmla="*/ 274 w 274"/>
                  <a:gd name="T11" fmla="*/ 35 h 68"/>
                  <a:gd name="T12" fmla="*/ 271 w 274"/>
                  <a:gd name="T13" fmla="*/ 39 h 68"/>
                  <a:gd name="T14" fmla="*/ 213 w 274"/>
                  <a:gd name="T15" fmla="*/ 7 h 68"/>
                  <a:gd name="T16" fmla="*/ 172 w 274"/>
                  <a:gd name="T17" fmla="*/ 21 h 68"/>
                  <a:gd name="T18" fmla="*/ 128 w 274"/>
                  <a:gd name="T19" fmla="*/ 14 h 68"/>
                  <a:gd name="T20" fmla="*/ 90 w 274"/>
                  <a:gd name="T21" fmla="*/ 55 h 68"/>
                  <a:gd name="T22" fmla="*/ 45 w 274"/>
                  <a:gd name="T23" fmla="*/ 68 h 68"/>
                  <a:gd name="T24" fmla="*/ 0 w 274"/>
                  <a:gd name="T25" fmla="*/ 54 h 68"/>
                  <a:gd name="T26" fmla="*/ 2 w 274"/>
                  <a:gd name="T27" fmla="*/ 48 h 68"/>
                  <a:gd name="T28" fmla="*/ 45 w 274"/>
                  <a:gd name="T29" fmla="*/ 6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4" h="68">
                    <a:moveTo>
                      <a:pt x="45" y="62"/>
                    </a:moveTo>
                    <a:lnTo>
                      <a:pt x="87" y="50"/>
                    </a:lnTo>
                    <a:lnTo>
                      <a:pt x="126" y="8"/>
                    </a:lnTo>
                    <a:lnTo>
                      <a:pt x="171" y="15"/>
                    </a:lnTo>
                    <a:lnTo>
                      <a:pt x="213" y="0"/>
                    </a:lnTo>
                    <a:lnTo>
                      <a:pt x="274" y="35"/>
                    </a:lnTo>
                    <a:lnTo>
                      <a:pt x="271" y="39"/>
                    </a:lnTo>
                    <a:lnTo>
                      <a:pt x="213" y="7"/>
                    </a:lnTo>
                    <a:lnTo>
                      <a:pt x="172" y="21"/>
                    </a:lnTo>
                    <a:lnTo>
                      <a:pt x="128" y="14"/>
                    </a:lnTo>
                    <a:lnTo>
                      <a:pt x="90" y="55"/>
                    </a:lnTo>
                    <a:lnTo>
                      <a:pt x="45" y="68"/>
                    </a:lnTo>
                    <a:lnTo>
                      <a:pt x="0" y="54"/>
                    </a:lnTo>
                    <a:lnTo>
                      <a:pt x="2" y="48"/>
                    </a:lnTo>
                    <a:lnTo>
                      <a:pt x="45" y="62"/>
                    </a:lnTo>
                    <a:close/>
                  </a:path>
                </a:pathLst>
              </a:custGeom>
              <a:solidFill>
                <a:srgbClr val="FFC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80"/>
              <p:cNvSpPr/>
              <p:nvPr/>
            </p:nvSpPr>
            <p:spPr bwMode="auto">
              <a:xfrm>
                <a:off x="2849" y="2403"/>
                <a:ext cx="268" cy="145"/>
              </a:xfrm>
              <a:custGeom>
                <a:avLst/>
                <a:gdLst>
                  <a:gd name="T0" fmla="*/ 30 w 297"/>
                  <a:gd name="T1" fmla="*/ 105 h 160"/>
                  <a:gd name="T2" fmla="*/ 42 w 297"/>
                  <a:gd name="T3" fmla="*/ 80 h 160"/>
                  <a:gd name="T4" fmla="*/ 52 w 297"/>
                  <a:gd name="T5" fmla="*/ 79 h 160"/>
                  <a:gd name="T6" fmla="*/ 68 w 297"/>
                  <a:gd name="T7" fmla="*/ 113 h 160"/>
                  <a:gd name="T8" fmla="*/ 71 w 297"/>
                  <a:gd name="T9" fmla="*/ 114 h 160"/>
                  <a:gd name="T10" fmla="*/ 74 w 297"/>
                  <a:gd name="T11" fmla="*/ 104 h 160"/>
                  <a:gd name="T12" fmla="*/ 85 w 297"/>
                  <a:gd name="T13" fmla="*/ 102 h 160"/>
                  <a:gd name="T14" fmla="*/ 115 w 297"/>
                  <a:gd name="T15" fmla="*/ 150 h 160"/>
                  <a:gd name="T16" fmla="*/ 116 w 297"/>
                  <a:gd name="T17" fmla="*/ 149 h 160"/>
                  <a:gd name="T18" fmla="*/ 142 w 297"/>
                  <a:gd name="T19" fmla="*/ 53 h 160"/>
                  <a:gd name="T20" fmla="*/ 151 w 297"/>
                  <a:gd name="T21" fmla="*/ 49 h 160"/>
                  <a:gd name="T22" fmla="*/ 225 w 297"/>
                  <a:gd name="T23" fmla="*/ 9 h 160"/>
                  <a:gd name="T24" fmla="*/ 287 w 297"/>
                  <a:gd name="T25" fmla="*/ 4 h 160"/>
                  <a:gd name="T26" fmla="*/ 297 w 297"/>
                  <a:gd name="T27" fmla="*/ 5 h 160"/>
                  <a:gd name="T28" fmla="*/ 287 w 297"/>
                  <a:gd name="T29" fmla="*/ 7 h 160"/>
                  <a:gd name="T30" fmla="*/ 226 w 297"/>
                  <a:gd name="T31" fmla="*/ 19 h 160"/>
                  <a:gd name="T32" fmla="*/ 152 w 297"/>
                  <a:gd name="T33" fmla="*/ 51 h 160"/>
                  <a:gd name="T34" fmla="*/ 147 w 297"/>
                  <a:gd name="T35" fmla="*/ 57 h 160"/>
                  <a:gd name="T36" fmla="*/ 122 w 297"/>
                  <a:gd name="T37" fmla="*/ 154 h 160"/>
                  <a:gd name="T38" fmla="*/ 111 w 297"/>
                  <a:gd name="T39" fmla="*/ 155 h 160"/>
                  <a:gd name="T40" fmla="*/ 81 w 297"/>
                  <a:gd name="T41" fmla="*/ 108 h 160"/>
                  <a:gd name="T42" fmla="*/ 78 w 297"/>
                  <a:gd name="T43" fmla="*/ 108 h 160"/>
                  <a:gd name="T44" fmla="*/ 75 w 297"/>
                  <a:gd name="T45" fmla="*/ 118 h 160"/>
                  <a:gd name="T46" fmla="*/ 65 w 297"/>
                  <a:gd name="T47" fmla="*/ 119 h 160"/>
                  <a:gd name="T48" fmla="*/ 49 w 297"/>
                  <a:gd name="T49" fmla="*/ 84 h 160"/>
                  <a:gd name="T50" fmla="*/ 46 w 297"/>
                  <a:gd name="T51" fmla="*/ 84 h 160"/>
                  <a:gd name="T52" fmla="*/ 34 w 297"/>
                  <a:gd name="T53" fmla="*/ 109 h 160"/>
                  <a:gd name="T54" fmla="*/ 24 w 297"/>
                  <a:gd name="T55" fmla="*/ 110 h 160"/>
                  <a:gd name="T56" fmla="*/ 7 w 297"/>
                  <a:gd name="T57" fmla="*/ 62 h 160"/>
                  <a:gd name="T58" fmla="*/ 1 w 297"/>
                  <a:gd name="T59" fmla="*/ 57 h 160"/>
                  <a:gd name="T60" fmla="*/ 11 w 297"/>
                  <a:gd name="T61" fmla="*/ 56 h 160"/>
                  <a:gd name="T62" fmla="*/ 28 w 297"/>
                  <a:gd name="T63" fmla="*/ 10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7" h="160">
                    <a:moveTo>
                      <a:pt x="28" y="105"/>
                    </a:moveTo>
                    <a:cubicBezTo>
                      <a:pt x="29" y="104"/>
                      <a:pt x="30" y="104"/>
                      <a:pt x="30" y="105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2" y="81"/>
                      <a:pt x="42" y="80"/>
                    </a:cubicBezTo>
                    <a:cubicBezTo>
                      <a:pt x="42" y="77"/>
                      <a:pt x="44" y="74"/>
                      <a:pt x="46" y="74"/>
                    </a:cubicBezTo>
                    <a:cubicBezTo>
                      <a:pt x="49" y="74"/>
                      <a:pt x="52" y="76"/>
                      <a:pt x="52" y="79"/>
                    </a:cubicBezTo>
                    <a:cubicBezTo>
                      <a:pt x="52" y="80"/>
                      <a:pt x="52" y="82"/>
                      <a:pt x="51" y="8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3"/>
                      <a:pt x="71" y="113"/>
                      <a:pt x="71" y="114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5" y="106"/>
                      <a:pt x="75" y="105"/>
                      <a:pt x="74" y="104"/>
                    </a:cubicBezTo>
                    <a:cubicBezTo>
                      <a:pt x="74" y="101"/>
                      <a:pt x="76" y="98"/>
                      <a:pt x="79" y="98"/>
                    </a:cubicBezTo>
                    <a:cubicBezTo>
                      <a:pt x="82" y="98"/>
                      <a:pt x="84" y="100"/>
                      <a:pt x="85" y="102"/>
                    </a:cubicBezTo>
                    <a:cubicBezTo>
                      <a:pt x="85" y="104"/>
                      <a:pt x="84" y="105"/>
                      <a:pt x="84" y="106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150"/>
                      <a:pt x="115" y="149"/>
                      <a:pt x="116" y="149"/>
                    </a:cubicBezTo>
                    <a:cubicBezTo>
                      <a:pt x="116" y="149"/>
                      <a:pt x="116" y="149"/>
                      <a:pt x="116" y="149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6"/>
                      <a:pt x="142" y="54"/>
                      <a:pt x="142" y="53"/>
                    </a:cubicBezTo>
                    <a:cubicBezTo>
                      <a:pt x="142" y="50"/>
                      <a:pt x="144" y="47"/>
                      <a:pt x="146" y="47"/>
                    </a:cubicBezTo>
                    <a:cubicBezTo>
                      <a:pt x="148" y="47"/>
                      <a:pt x="150" y="48"/>
                      <a:pt x="151" y="49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0" y="11"/>
                      <a:pt x="222" y="9"/>
                      <a:pt x="225" y="9"/>
                    </a:cubicBezTo>
                    <a:cubicBezTo>
                      <a:pt x="228" y="8"/>
                      <a:pt x="230" y="10"/>
                      <a:pt x="230" y="12"/>
                    </a:cubicBezTo>
                    <a:cubicBezTo>
                      <a:pt x="287" y="4"/>
                      <a:pt x="287" y="4"/>
                      <a:pt x="287" y="4"/>
                    </a:cubicBezTo>
                    <a:cubicBezTo>
                      <a:pt x="287" y="2"/>
                      <a:pt x="289" y="0"/>
                      <a:pt x="291" y="0"/>
                    </a:cubicBezTo>
                    <a:cubicBezTo>
                      <a:pt x="294" y="0"/>
                      <a:pt x="297" y="2"/>
                      <a:pt x="297" y="5"/>
                    </a:cubicBezTo>
                    <a:cubicBezTo>
                      <a:pt x="297" y="7"/>
                      <a:pt x="295" y="10"/>
                      <a:pt x="293" y="10"/>
                    </a:cubicBezTo>
                    <a:cubicBezTo>
                      <a:pt x="290" y="11"/>
                      <a:pt x="288" y="9"/>
                      <a:pt x="287" y="7"/>
                    </a:cubicBezTo>
                    <a:cubicBezTo>
                      <a:pt x="231" y="14"/>
                      <a:pt x="231" y="14"/>
                      <a:pt x="231" y="14"/>
                    </a:cubicBezTo>
                    <a:cubicBezTo>
                      <a:pt x="230" y="17"/>
                      <a:pt x="229" y="18"/>
                      <a:pt x="226" y="19"/>
                    </a:cubicBezTo>
                    <a:cubicBezTo>
                      <a:pt x="224" y="19"/>
                      <a:pt x="222" y="18"/>
                      <a:pt x="221" y="17"/>
                    </a:cubicBezTo>
                    <a:cubicBezTo>
                      <a:pt x="152" y="51"/>
                      <a:pt x="152" y="51"/>
                      <a:pt x="152" y="51"/>
                    </a:cubicBezTo>
                    <a:cubicBezTo>
                      <a:pt x="153" y="54"/>
                      <a:pt x="151" y="57"/>
                      <a:pt x="148" y="57"/>
                    </a:cubicBezTo>
                    <a:cubicBezTo>
                      <a:pt x="147" y="57"/>
                      <a:pt x="147" y="57"/>
                      <a:pt x="147" y="5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0" y="151"/>
                      <a:pt x="121" y="152"/>
                      <a:pt x="122" y="154"/>
                    </a:cubicBezTo>
                    <a:cubicBezTo>
                      <a:pt x="122" y="157"/>
                      <a:pt x="120" y="159"/>
                      <a:pt x="117" y="160"/>
                    </a:cubicBezTo>
                    <a:cubicBezTo>
                      <a:pt x="114" y="160"/>
                      <a:pt x="112" y="158"/>
                      <a:pt x="111" y="155"/>
                    </a:cubicBezTo>
                    <a:cubicBezTo>
                      <a:pt x="111" y="154"/>
                      <a:pt x="112" y="152"/>
                      <a:pt x="113" y="151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8"/>
                      <a:pt x="81" y="108"/>
                      <a:pt x="80" y="108"/>
                    </a:cubicBezTo>
                    <a:cubicBezTo>
                      <a:pt x="79" y="108"/>
                      <a:pt x="79" y="108"/>
                      <a:pt x="78" y="108"/>
                    </a:cubicBezTo>
                    <a:cubicBezTo>
                      <a:pt x="74" y="115"/>
                      <a:pt x="74" y="115"/>
                      <a:pt x="74" y="115"/>
                    </a:cubicBezTo>
                    <a:cubicBezTo>
                      <a:pt x="74" y="116"/>
                      <a:pt x="75" y="117"/>
                      <a:pt x="75" y="118"/>
                    </a:cubicBezTo>
                    <a:cubicBezTo>
                      <a:pt x="75" y="121"/>
                      <a:pt x="73" y="123"/>
                      <a:pt x="70" y="124"/>
                    </a:cubicBezTo>
                    <a:cubicBezTo>
                      <a:pt x="68" y="124"/>
                      <a:pt x="65" y="122"/>
                      <a:pt x="65" y="119"/>
                    </a:cubicBezTo>
                    <a:cubicBezTo>
                      <a:pt x="64" y="117"/>
                      <a:pt x="65" y="116"/>
                      <a:pt x="66" y="115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47" y="84"/>
                      <a:pt x="46" y="84"/>
                      <a:pt x="46" y="84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4" y="107"/>
                      <a:pt x="34" y="108"/>
                      <a:pt x="34" y="109"/>
                    </a:cubicBezTo>
                    <a:cubicBezTo>
                      <a:pt x="35" y="112"/>
                      <a:pt x="33" y="114"/>
                      <a:pt x="30" y="115"/>
                    </a:cubicBezTo>
                    <a:cubicBezTo>
                      <a:pt x="27" y="115"/>
                      <a:pt x="24" y="113"/>
                      <a:pt x="24" y="110"/>
                    </a:cubicBezTo>
                    <a:cubicBezTo>
                      <a:pt x="24" y="108"/>
                      <a:pt x="25" y="107"/>
                      <a:pt x="26" y="10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4" y="62"/>
                      <a:pt x="1" y="60"/>
                      <a:pt x="1" y="57"/>
                    </a:cubicBezTo>
                    <a:cubicBezTo>
                      <a:pt x="0" y="54"/>
                      <a:pt x="2" y="52"/>
                      <a:pt x="5" y="51"/>
                    </a:cubicBezTo>
                    <a:cubicBezTo>
                      <a:pt x="8" y="51"/>
                      <a:pt x="10" y="53"/>
                      <a:pt x="11" y="56"/>
                    </a:cubicBezTo>
                    <a:cubicBezTo>
                      <a:pt x="11" y="58"/>
                      <a:pt x="10" y="59"/>
                      <a:pt x="9" y="60"/>
                    </a:cubicBezTo>
                    <a:cubicBezTo>
                      <a:pt x="28" y="105"/>
                      <a:pt x="28" y="105"/>
                      <a:pt x="28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81"/>
              <p:cNvSpPr/>
              <p:nvPr/>
            </p:nvSpPr>
            <p:spPr bwMode="auto">
              <a:xfrm>
                <a:off x="2829" y="2391"/>
                <a:ext cx="287" cy="156"/>
              </a:xfrm>
              <a:custGeom>
                <a:avLst/>
                <a:gdLst>
                  <a:gd name="T0" fmla="*/ 33 w 319"/>
                  <a:gd name="T1" fmla="*/ 113 h 173"/>
                  <a:gd name="T2" fmla="*/ 45 w 319"/>
                  <a:gd name="T3" fmla="*/ 86 h 173"/>
                  <a:gd name="T4" fmla="*/ 56 w 319"/>
                  <a:gd name="T5" fmla="*/ 85 h 173"/>
                  <a:gd name="T6" fmla="*/ 74 w 319"/>
                  <a:gd name="T7" fmla="*/ 123 h 173"/>
                  <a:gd name="T8" fmla="*/ 77 w 319"/>
                  <a:gd name="T9" fmla="*/ 123 h 173"/>
                  <a:gd name="T10" fmla="*/ 81 w 319"/>
                  <a:gd name="T11" fmla="*/ 112 h 173"/>
                  <a:gd name="T12" fmla="*/ 92 w 319"/>
                  <a:gd name="T13" fmla="*/ 111 h 173"/>
                  <a:gd name="T14" fmla="*/ 124 w 319"/>
                  <a:gd name="T15" fmla="*/ 162 h 173"/>
                  <a:gd name="T16" fmla="*/ 126 w 319"/>
                  <a:gd name="T17" fmla="*/ 162 h 173"/>
                  <a:gd name="T18" fmla="*/ 154 w 319"/>
                  <a:gd name="T19" fmla="*/ 57 h 173"/>
                  <a:gd name="T20" fmla="*/ 164 w 319"/>
                  <a:gd name="T21" fmla="*/ 53 h 173"/>
                  <a:gd name="T22" fmla="*/ 246 w 319"/>
                  <a:gd name="T23" fmla="*/ 9 h 173"/>
                  <a:gd name="T24" fmla="*/ 307 w 319"/>
                  <a:gd name="T25" fmla="*/ 5 h 173"/>
                  <a:gd name="T26" fmla="*/ 319 w 319"/>
                  <a:gd name="T27" fmla="*/ 5 h 173"/>
                  <a:gd name="T28" fmla="*/ 308 w 319"/>
                  <a:gd name="T29" fmla="*/ 8 h 173"/>
                  <a:gd name="T30" fmla="*/ 248 w 319"/>
                  <a:gd name="T31" fmla="*/ 20 h 173"/>
                  <a:gd name="T32" fmla="*/ 165 w 319"/>
                  <a:gd name="T33" fmla="*/ 55 h 173"/>
                  <a:gd name="T34" fmla="*/ 159 w 319"/>
                  <a:gd name="T35" fmla="*/ 62 h 173"/>
                  <a:gd name="T36" fmla="*/ 132 w 319"/>
                  <a:gd name="T37" fmla="*/ 167 h 173"/>
                  <a:gd name="T38" fmla="*/ 121 w 319"/>
                  <a:gd name="T39" fmla="*/ 168 h 173"/>
                  <a:gd name="T40" fmla="*/ 88 w 319"/>
                  <a:gd name="T41" fmla="*/ 117 h 173"/>
                  <a:gd name="T42" fmla="*/ 84 w 319"/>
                  <a:gd name="T43" fmla="*/ 117 h 173"/>
                  <a:gd name="T44" fmla="*/ 81 w 319"/>
                  <a:gd name="T45" fmla="*/ 127 h 173"/>
                  <a:gd name="T46" fmla="*/ 70 w 319"/>
                  <a:gd name="T47" fmla="*/ 129 h 173"/>
                  <a:gd name="T48" fmla="*/ 53 w 319"/>
                  <a:gd name="T49" fmla="*/ 91 h 173"/>
                  <a:gd name="T50" fmla="*/ 49 w 319"/>
                  <a:gd name="T51" fmla="*/ 91 h 173"/>
                  <a:gd name="T52" fmla="*/ 37 w 319"/>
                  <a:gd name="T53" fmla="*/ 118 h 173"/>
                  <a:gd name="T54" fmla="*/ 26 w 319"/>
                  <a:gd name="T55" fmla="*/ 119 h 173"/>
                  <a:gd name="T56" fmla="*/ 7 w 319"/>
                  <a:gd name="T57" fmla="*/ 66 h 173"/>
                  <a:gd name="T58" fmla="*/ 0 w 319"/>
                  <a:gd name="T59" fmla="*/ 61 h 173"/>
                  <a:gd name="T60" fmla="*/ 11 w 319"/>
                  <a:gd name="T61" fmla="*/ 60 h 173"/>
                  <a:gd name="T62" fmla="*/ 31 w 319"/>
                  <a:gd name="T63" fmla="*/ 11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9" h="173">
                    <a:moveTo>
                      <a:pt x="31" y="113"/>
                    </a:moveTo>
                    <a:cubicBezTo>
                      <a:pt x="31" y="113"/>
                      <a:pt x="32" y="113"/>
                      <a:pt x="33" y="113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6" y="89"/>
                      <a:pt x="45" y="88"/>
                      <a:pt x="45" y="86"/>
                    </a:cubicBezTo>
                    <a:cubicBezTo>
                      <a:pt x="45" y="83"/>
                      <a:pt x="47" y="80"/>
                      <a:pt x="50" y="80"/>
                    </a:cubicBezTo>
                    <a:cubicBezTo>
                      <a:pt x="53" y="80"/>
                      <a:pt x="56" y="82"/>
                      <a:pt x="56" y="85"/>
                    </a:cubicBezTo>
                    <a:cubicBezTo>
                      <a:pt x="57" y="86"/>
                      <a:pt x="56" y="88"/>
                      <a:pt x="55" y="89"/>
                    </a:cubicBezTo>
                    <a:cubicBezTo>
                      <a:pt x="74" y="123"/>
                      <a:pt x="74" y="123"/>
                      <a:pt x="74" y="123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6" y="122"/>
                      <a:pt x="76" y="123"/>
                      <a:pt x="77" y="12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1" y="114"/>
                      <a:pt x="81" y="113"/>
                      <a:pt x="81" y="112"/>
                    </a:cubicBezTo>
                    <a:cubicBezTo>
                      <a:pt x="80" y="109"/>
                      <a:pt x="82" y="106"/>
                      <a:pt x="85" y="106"/>
                    </a:cubicBezTo>
                    <a:cubicBezTo>
                      <a:pt x="88" y="105"/>
                      <a:pt x="91" y="108"/>
                      <a:pt x="92" y="111"/>
                    </a:cubicBezTo>
                    <a:cubicBezTo>
                      <a:pt x="92" y="112"/>
                      <a:pt x="91" y="114"/>
                      <a:pt x="90" y="115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5" y="162"/>
                      <a:pt x="125" y="162"/>
                      <a:pt x="126" y="162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5" y="60"/>
                      <a:pt x="154" y="59"/>
                      <a:pt x="154" y="57"/>
                    </a:cubicBezTo>
                    <a:cubicBezTo>
                      <a:pt x="154" y="54"/>
                      <a:pt x="156" y="51"/>
                      <a:pt x="159" y="50"/>
                    </a:cubicBezTo>
                    <a:cubicBezTo>
                      <a:pt x="161" y="50"/>
                      <a:pt x="163" y="51"/>
                      <a:pt x="164" y="53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12"/>
                      <a:pt x="243" y="9"/>
                      <a:pt x="246" y="9"/>
                    </a:cubicBezTo>
                    <a:cubicBezTo>
                      <a:pt x="249" y="8"/>
                      <a:pt x="251" y="10"/>
                      <a:pt x="252" y="12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8" y="2"/>
                      <a:pt x="309" y="0"/>
                      <a:pt x="312" y="0"/>
                    </a:cubicBezTo>
                    <a:cubicBezTo>
                      <a:pt x="315" y="0"/>
                      <a:pt x="318" y="2"/>
                      <a:pt x="319" y="5"/>
                    </a:cubicBezTo>
                    <a:cubicBezTo>
                      <a:pt x="319" y="8"/>
                      <a:pt x="317" y="11"/>
                      <a:pt x="314" y="11"/>
                    </a:cubicBezTo>
                    <a:cubicBezTo>
                      <a:pt x="311" y="12"/>
                      <a:pt x="309" y="10"/>
                      <a:pt x="308" y="8"/>
                    </a:cubicBezTo>
                    <a:cubicBezTo>
                      <a:pt x="253" y="15"/>
                      <a:pt x="253" y="15"/>
                      <a:pt x="253" y="15"/>
                    </a:cubicBezTo>
                    <a:cubicBezTo>
                      <a:pt x="252" y="17"/>
                      <a:pt x="250" y="19"/>
                      <a:pt x="248" y="20"/>
                    </a:cubicBezTo>
                    <a:cubicBezTo>
                      <a:pt x="245" y="20"/>
                      <a:pt x="244" y="19"/>
                      <a:pt x="242" y="1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66" y="58"/>
                      <a:pt x="163" y="61"/>
                      <a:pt x="160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29" y="162"/>
                      <a:pt x="129" y="162"/>
                      <a:pt x="129" y="162"/>
                    </a:cubicBezTo>
                    <a:cubicBezTo>
                      <a:pt x="130" y="163"/>
                      <a:pt x="132" y="165"/>
                      <a:pt x="132" y="167"/>
                    </a:cubicBezTo>
                    <a:cubicBezTo>
                      <a:pt x="132" y="170"/>
                      <a:pt x="130" y="173"/>
                      <a:pt x="127" y="173"/>
                    </a:cubicBezTo>
                    <a:cubicBezTo>
                      <a:pt x="124" y="173"/>
                      <a:pt x="121" y="171"/>
                      <a:pt x="121" y="168"/>
                    </a:cubicBezTo>
                    <a:cubicBezTo>
                      <a:pt x="121" y="166"/>
                      <a:pt x="121" y="165"/>
                      <a:pt x="122" y="164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88" y="117"/>
                      <a:pt x="87" y="117"/>
                      <a:pt x="87" y="117"/>
                    </a:cubicBezTo>
                    <a:cubicBezTo>
                      <a:pt x="86" y="117"/>
                      <a:pt x="85" y="117"/>
                      <a:pt x="84" y="117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80" y="125"/>
                      <a:pt x="81" y="126"/>
                      <a:pt x="81" y="127"/>
                    </a:cubicBezTo>
                    <a:cubicBezTo>
                      <a:pt x="81" y="130"/>
                      <a:pt x="79" y="133"/>
                      <a:pt x="76" y="134"/>
                    </a:cubicBezTo>
                    <a:cubicBezTo>
                      <a:pt x="73" y="134"/>
                      <a:pt x="70" y="132"/>
                      <a:pt x="70" y="129"/>
                    </a:cubicBezTo>
                    <a:cubicBezTo>
                      <a:pt x="70" y="127"/>
                      <a:pt x="70" y="125"/>
                      <a:pt x="72" y="124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2" y="91"/>
                      <a:pt x="52" y="91"/>
                      <a:pt x="51" y="91"/>
                    </a:cubicBezTo>
                    <a:cubicBezTo>
                      <a:pt x="51" y="91"/>
                      <a:pt x="50" y="91"/>
                      <a:pt x="49" y="91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6" y="115"/>
                      <a:pt x="37" y="116"/>
                      <a:pt x="37" y="118"/>
                    </a:cubicBezTo>
                    <a:cubicBezTo>
                      <a:pt x="37" y="121"/>
                      <a:pt x="35" y="124"/>
                      <a:pt x="32" y="124"/>
                    </a:cubicBezTo>
                    <a:cubicBezTo>
                      <a:pt x="29" y="125"/>
                      <a:pt x="26" y="122"/>
                      <a:pt x="26" y="119"/>
                    </a:cubicBezTo>
                    <a:cubicBezTo>
                      <a:pt x="25" y="117"/>
                      <a:pt x="26" y="115"/>
                      <a:pt x="28" y="114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3" y="67"/>
                      <a:pt x="1" y="65"/>
                      <a:pt x="0" y="61"/>
                    </a:cubicBezTo>
                    <a:cubicBezTo>
                      <a:pt x="0" y="58"/>
                      <a:pt x="2" y="56"/>
                      <a:pt x="5" y="55"/>
                    </a:cubicBezTo>
                    <a:cubicBezTo>
                      <a:pt x="8" y="55"/>
                      <a:pt x="11" y="57"/>
                      <a:pt x="11" y="60"/>
                    </a:cubicBezTo>
                    <a:cubicBezTo>
                      <a:pt x="12" y="62"/>
                      <a:pt x="11" y="64"/>
                      <a:pt x="9" y="65"/>
                    </a:cubicBezTo>
                    <a:cubicBezTo>
                      <a:pt x="31" y="113"/>
                      <a:pt x="31" y="113"/>
                      <a:pt x="31" y="113"/>
                    </a:cubicBez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82"/>
              <p:cNvSpPr/>
              <p:nvPr/>
            </p:nvSpPr>
            <p:spPr bwMode="auto">
              <a:xfrm>
                <a:off x="2983" y="2321"/>
                <a:ext cx="82" cy="65"/>
              </a:xfrm>
              <a:custGeom>
                <a:avLst/>
                <a:gdLst>
                  <a:gd name="T0" fmla="*/ 82 w 82"/>
                  <a:gd name="T1" fmla="*/ 65 h 65"/>
                  <a:gd name="T2" fmla="*/ 76 w 82"/>
                  <a:gd name="T3" fmla="*/ 44 h 65"/>
                  <a:gd name="T4" fmla="*/ 72 w 82"/>
                  <a:gd name="T5" fmla="*/ 49 h 65"/>
                  <a:gd name="T6" fmla="*/ 8 w 82"/>
                  <a:gd name="T7" fmla="*/ 0 h 65"/>
                  <a:gd name="T8" fmla="*/ 0 w 82"/>
                  <a:gd name="T9" fmla="*/ 10 h 65"/>
                  <a:gd name="T10" fmla="*/ 64 w 82"/>
                  <a:gd name="T11" fmla="*/ 59 h 65"/>
                  <a:gd name="T12" fmla="*/ 60 w 82"/>
                  <a:gd name="T13" fmla="*/ 64 h 65"/>
                  <a:gd name="T14" fmla="*/ 82 w 82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65">
                    <a:moveTo>
                      <a:pt x="82" y="65"/>
                    </a:moveTo>
                    <a:lnTo>
                      <a:pt x="76" y="44"/>
                    </a:lnTo>
                    <a:lnTo>
                      <a:pt x="72" y="49"/>
                    </a:lnTo>
                    <a:lnTo>
                      <a:pt x="8" y="0"/>
                    </a:lnTo>
                    <a:lnTo>
                      <a:pt x="0" y="10"/>
                    </a:lnTo>
                    <a:lnTo>
                      <a:pt x="64" y="59"/>
                    </a:lnTo>
                    <a:lnTo>
                      <a:pt x="60" y="64"/>
                    </a:lnTo>
                    <a:lnTo>
                      <a:pt x="82" y="65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83"/>
              <p:cNvSpPr/>
              <p:nvPr/>
            </p:nvSpPr>
            <p:spPr bwMode="auto">
              <a:xfrm>
                <a:off x="3025" y="2316"/>
                <a:ext cx="82" cy="65"/>
              </a:xfrm>
              <a:custGeom>
                <a:avLst/>
                <a:gdLst>
                  <a:gd name="T0" fmla="*/ 82 w 82"/>
                  <a:gd name="T1" fmla="*/ 65 h 65"/>
                  <a:gd name="T2" fmla="*/ 75 w 82"/>
                  <a:gd name="T3" fmla="*/ 44 h 65"/>
                  <a:gd name="T4" fmla="*/ 72 w 82"/>
                  <a:gd name="T5" fmla="*/ 48 h 65"/>
                  <a:gd name="T6" fmla="*/ 8 w 82"/>
                  <a:gd name="T7" fmla="*/ 0 h 65"/>
                  <a:gd name="T8" fmla="*/ 0 w 82"/>
                  <a:gd name="T9" fmla="*/ 10 h 65"/>
                  <a:gd name="T10" fmla="*/ 63 w 82"/>
                  <a:gd name="T11" fmla="*/ 58 h 65"/>
                  <a:gd name="T12" fmla="*/ 60 w 82"/>
                  <a:gd name="T13" fmla="*/ 64 h 65"/>
                  <a:gd name="T14" fmla="*/ 82 w 82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65">
                    <a:moveTo>
                      <a:pt x="82" y="65"/>
                    </a:moveTo>
                    <a:lnTo>
                      <a:pt x="75" y="44"/>
                    </a:lnTo>
                    <a:lnTo>
                      <a:pt x="72" y="48"/>
                    </a:lnTo>
                    <a:lnTo>
                      <a:pt x="8" y="0"/>
                    </a:lnTo>
                    <a:lnTo>
                      <a:pt x="0" y="10"/>
                    </a:lnTo>
                    <a:lnTo>
                      <a:pt x="63" y="58"/>
                    </a:lnTo>
                    <a:lnTo>
                      <a:pt x="60" y="64"/>
                    </a:lnTo>
                    <a:lnTo>
                      <a:pt x="82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84"/>
              <p:cNvSpPr/>
              <p:nvPr/>
            </p:nvSpPr>
            <p:spPr bwMode="auto">
              <a:xfrm>
                <a:off x="2820" y="2323"/>
                <a:ext cx="135" cy="39"/>
              </a:xfrm>
              <a:custGeom>
                <a:avLst/>
                <a:gdLst>
                  <a:gd name="T0" fmla="*/ 0 w 135"/>
                  <a:gd name="T1" fmla="*/ 17 h 39"/>
                  <a:gd name="T2" fmla="*/ 132 w 135"/>
                  <a:gd name="T3" fmla="*/ 0 h 39"/>
                  <a:gd name="T4" fmla="*/ 135 w 135"/>
                  <a:gd name="T5" fmla="*/ 22 h 39"/>
                  <a:gd name="T6" fmla="*/ 2 w 135"/>
                  <a:gd name="T7" fmla="*/ 39 h 39"/>
                  <a:gd name="T8" fmla="*/ 0 w 135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39">
                    <a:moveTo>
                      <a:pt x="0" y="17"/>
                    </a:moveTo>
                    <a:lnTo>
                      <a:pt x="132" y="0"/>
                    </a:lnTo>
                    <a:lnTo>
                      <a:pt x="135" y="22"/>
                    </a:lnTo>
                    <a:lnTo>
                      <a:pt x="2" y="3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F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85"/>
              <p:cNvSpPr/>
              <p:nvPr/>
            </p:nvSpPr>
            <p:spPr bwMode="auto">
              <a:xfrm>
                <a:off x="2823" y="2354"/>
                <a:ext cx="137" cy="38"/>
              </a:xfrm>
              <a:custGeom>
                <a:avLst/>
                <a:gdLst>
                  <a:gd name="T0" fmla="*/ 0 w 137"/>
                  <a:gd name="T1" fmla="*/ 18 h 38"/>
                  <a:gd name="T2" fmla="*/ 134 w 137"/>
                  <a:gd name="T3" fmla="*/ 0 h 38"/>
                  <a:gd name="T4" fmla="*/ 137 w 137"/>
                  <a:gd name="T5" fmla="*/ 21 h 38"/>
                  <a:gd name="T6" fmla="*/ 3 w 137"/>
                  <a:gd name="T7" fmla="*/ 38 h 38"/>
                  <a:gd name="T8" fmla="*/ 0 w 137"/>
                  <a:gd name="T9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8">
                    <a:moveTo>
                      <a:pt x="0" y="18"/>
                    </a:moveTo>
                    <a:lnTo>
                      <a:pt x="134" y="0"/>
                    </a:lnTo>
                    <a:lnTo>
                      <a:pt x="137" y="21"/>
                    </a:lnTo>
                    <a:lnTo>
                      <a:pt x="3" y="3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6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86"/>
              <p:cNvSpPr/>
              <p:nvPr/>
            </p:nvSpPr>
            <p:spPr bwMode="auto">
              <a:xfrm>
                <a:off x="2828" y="2385"/>
                <a:ext cx="135" cy="39"/>
              </a:xfrm>
              <a:custGeom>
                <a:avLst/>
                <a:gdLst>
                  <a:gd name="T0" fmla="*/ 0 w 135"/>
                  <a:gd name="T1" fmla="*/ 17 h 39"/>
                  <a:gd name="T2" fmla="*/ 132 w 135"/>
                  <a:gd name="T3" fmla="*/ 0 h 39"/>
                  <a:gd name="T4" fmla="*/ 135 w 135"/>
                  <a:gd name="T5" fmla="*/ 21 h 39"/>
                  <a:gd name="T6" fmla="*/ 3 w 135"/>
                  <a:gd name="T7" fmla="*/ 39 h 39"/>
                  <a:gd name="T8" fmla="*/ 0 w 135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39">
                    <a:moveTo>
                      <a:pt x="0" y="17"/>
                    </a:moveTo>
                    <a:lnTo>
                      <a:pt x="132" y="0"/>
                    </a:lnTo>
                    <a:lnTo>
                      <a:pt x="135" y="21"/>
                    </a:lnTo>
                    <a:lnTo>
                      <a:pt x="3" y="3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C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87"/>
              <p:cNvSpPr/>
              <p:nvPr/>
            </p:nvSpPr>
            <p:spPr bwMode="auto">
              <a:xfrm>
                <a:off x="2801" y="2300"/>
                <a:ext cx="333" cy="470"/>
              </a:xfrm>
              <a:custGeom>
                <a:avLst/>
                <a:gdLst>
                  <a:gd name="T0" fmla="*/ 0 w 333"/>
                  <a:gd name="T1" fmla="*/ 6 h 470"/>
                  <a:gd name="T2" fmla="*/ 45 w 333"/>
                  <a:gd name="T3" fmla="*/ 0 h 470"/>
                  <a:gd name="T4" fmla="*/ 333 w 333"/>
                  <a:gd name="T5" fmla="*/ 434 h 470"/>
                  <a:gd name="T6" fmla="*/ 59 w 333"/>
                  <a:gd name="T7" fmla="*/ 470 h 470"/>
                  <a:gd name="T8" fmla="*/ 0 w 333"/>
                  <a:gd name="T9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70">
                    <a:moveTo>
                      <a:pt x="0" y="6"/>
                    </a:moveTo>
                    <a:lnTo>
                      <a:pt x="45" y="0"/>
                    </a:lnTo>
                    <a:lnTo>
                      <a:pt x="333" y="434"/>
                    </a:lnTo>
                    <a:lnTo>
                      <a:pt x="59" y="47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9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88"/>
              <p:cNvSpPr>
                <a:spLocks noEditPoints="1"/>
              </p:cNvSpPr>
              <p:nvPr/>
            </p:nvSpPr>
            <p:spPr bwMode="auto">
              <a:xfrm>
                <a:off x="2801" y="2300"/>
                <a:ext cx="333" cy="470"/>
              </a:xfrm>
              <a:custGeom>
                <a:avLst/>
                <a:gdLst>
                  <a:gd name="T0" fmla="*/ 57 w 333"/>
                  <a:gd name="T1" fmla="*/ 449 h 470"/>
                  <a:gd name="T2" fmla="*/ 320 w 333"/>
                  <a:gd name="T3" fmla="*/ 415 h 470"/>
                  <a:gd name="T4" fmla="*/ 333 w 333"/>
                  <a:gd name="T5" fmla="*/ 434 h 470"/>
                  <a:gd name="T6" fmla="*/ 59 w 333"/>
                  <a:gd name="T7" fmla="*/ 470 h 470"/>
                  <a:gd name="T8" fmla="*/ 57 w 333"/>
                  <a:gd name="T9" fmla="*/ 449 h 470"/>
                  <a:gd name="T10" fmla="*/ 45 w 333"/>
                  <a:gd name="T11" fmla="*/ 0 h 470"/>
                  <a:gd name="T12" fmla="*/ 57 w 333"/>
                  <a:gd name="T13" fmla="*/ 19 h 470"/>
                  <a:gd name="T14" fmla="*/ 2 w 333"/>
                  <a:gd name="T15" fmla="*/ 27 h 470"/>
                  <a:gd name="T16" fmla="*/ 0 w 333"/>
                  <a:gd name="T17" fmla="*/ 6 h 470"/>
                  <a:gd name="T18" fmla="*/ 45 w 333"/>
                  <a:gd name="T1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470">
                    <a:moveTo>
                      <a:pt x="57" y="449"/>
                    </a:moveTo>
                    <a:lnTo>
                      <a:pt x="320" y="415"/>
                    </a:lnTo>
                    <a:lnTo>
                      <a:pt x="333" y="434"/>
                    </a:lnTo>
                    <a:lnTo>
                      <a:pt x="59" y="470"/>
                    </a:lnTo>
                    <a:lnTo>
                      <a:pt x="57" y="449"/>
                    </a:lnTo>
                    <a:close/>
                    <a:moveTo>
                      <a:pt x="45" y="0"/>
                    </a:moveTo>
                    <a:lnTo>
                      <a:pt x="57" y="19"/>
                    </a:lnTo>
                    <a:lnTo>
                      <a:pt x="2" y="27"/>
                    </a:lnTo>
                    <a:lnTo>
                      <a:pt x="0" y="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9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89"/>
              <p:cNvSpPr>
                <a:spLocks noEditPoints="1"/>
              </p:cNvSpPr>
              <p:nvPr/>
            </p:nvSpPr>
            <p:spPr bwMode="auto">
              <a:xfrm>
                <a:off x="2843" y="2550"/>
                <a:ext cx="271" cy="188"/>
              </a:xfrm>
              <a:custGeom>
                <a:avLst/>
                <a:gdLst>
                  <a:gd name="T0" fmla="*/ 218 w 271"/>
                  <a:gd name="T1" fmla="*/ 162 h 188"/>
                  <a:gd name="T2" fmla="*/ 133 w 271"/>
                  <a:gd name="T3" fmla="*/ 174 h 188"/>
                  <a:gd name="T4" fmla="*/ 66 w 271"/>
                  <a:gd name="T5" fmla="*/ 182 h 188"/>
                  <a:gd name="T6" fmla="*/ 16 w 271"/>
                  <a:gd name="T7" fmla="*/ 142 h 188"/>
                  <a:gd name="T8" fmla="*/ 5 w 271"/>
                  <a:gd name="T9" fmla="*/ 34 h 188"/>
                  <a:gd name="T10" fmla="*/ 46 w 271"/>
                  <a:gd name="T11" fmla="*/ 15 h 188"/>
                  <a:gd name="T12" fmla="*/ 88 w 271"/>
                  <a:gd name="T13" fmla="*/ 9 h 188"/>
                  <a:gd name="T14" fmla="*/ 133 w 271"/>
                  <a:gd name="T15" fmla="*/ 18 h 188"/>
                  <a:gd name="T16" fmla="*/ 156 w 271"/>
                  <a:gd name="T17" fmla="*/ 14 h 188"/>
                  <a:gd name="T18" fmla="*/ 181 w 271"/>
                  <a:gd name="T19" fmla="*/ 35 h 188"/>
                  <a:gd name="T20" fmla="*/ 204 w 271"/>
                  <a:gd name="T21" fmla="*/ 54 h 188"/>
                  <a:gd name="T22" fmla="*/ 229 w 271"/>
                  <a:gd name="T23" fmla="*/ 92 h 188"/>
                  <a:gd name="T24" fmla="*/ 236 w 271"/>
                  <a:gd name="T25" fmla="*/ 113 h 188"/>
                  <a:gd name="T26" fmla="*/ 239 w 271"/>
                  <a:gd name="T27" fmla="*/ 137 h 188"/>
                  <a:gd name="T28" fmla="*/ 271 w 271"/>
                  <a:gd name="T29" fmla="*/ 156 h 188"/>
                  <a:gd name="T30" fmla="*/ 238 w 271"/>
                  <a:gd name="T31" fmla="*/ 156 h 188"/>
                  <a:gd name="T32" fmla="*/ 218 w 271"/>
                  <a:gd name="T33" fmla="*/ 159 h 188"/>
                  <a:gd name="T34" fmla="*/ 192 w 271"/>
                  <a:gd name="T35" fmla="*/ 119 h 188"/>
                  <a:gd name="T36" fmla="*/ 207 w 271"/>
                  <a:gd name="T37" fmla="*/ 75 h 188"/>
                  <a:gd name="T38" fmla="*/ 176 w 271"/>
                  <a:gd name="T39" fmla="*/ 12 h 188"/>
                  <a:gd name="T40" fmla="*/ 184 w 271"/>
                  <a:gd name="T41" fmla="*/ 75 h 188"/>
                  <a:gd name="T42" fmla="*/ 164 w 271"/>
                  <a:gd name="T43" fmla="*/ 81 h 188"/>
                  <a:gd name="T44" fmla="*/ 190 w 271"/>
                  <a:gd name="T45" fmla="*/ 122 h 188"/>
                  <a:gd name="T46" fmla="*/ 175 w 271"/>
                  <a:gd name="T47" fmla="*/ 165 h 188"/>
                  <a:gd name="T48" fmla="*/ 154 w 271"/>
                  <a:gd name="T49" fmla="*/ 167 h 188"/>
                  <a:gd name="T50" fmla="*/ 146 w 271"/>
                  <a:gd name="T51" fmla="*/ 104 h 188"/>
                  <a:gd name="T52" fmla="*/ 166 w 271"/>
                  <a:gd name="T53" fmla="*/ 101 h 188"/>
                  <a:gd name="T54" fmla="*/ 141 w 271"/>
                  <a:gd name="T55" fmla="*/ 60 h 188"/>
                  <a:gd name="T56" fmla="*/ 155 w 271"/>
                  <a:gd name="T57" fmla="*/ 15 h 188"/>
                  <a:gd name="T58" fmla="*/ 133 w 271"/>
                  <a:gd name="T59" fmla="*/ 18 h 188"/>
                  <a:gd name="T60" fmla="*/ 141 w 271"/>
                  <a:gd name="T61" fmla="*/ 82 h 188"/>
                  <a:gd name="T62" fmla="*/ 121 w 271"/>
                  <a:gd name="T63" fmla="*/ 87 h 188"/>
                  <a:gd name="T64" fmla="*/ 146 w 271"/>
                  <a:gd name="T65" fmla="*/ 128 h 188"/>
                  <a:gd name="T66" fmla="*/ 132 w 271"/>
                  <a:gd name="T67" fmla="*/ 171 h 188"/>
                  <a:gd name="T68" fmla="*/ 111 w 271"/>
                  <a:gd name="T69" fmla="*/ 174 h 188"/>
                  <a:gd name="T70" fmla="*/ 103 w 271"/>
                  <a:gd name="T71" fmla="*/ 110 h 188"/>
                  <a:gd name="T72" fmla="*/ 123 w 271"/>
                  <a:gd name="T73" fmla="*/ 107 h 188"/>
                  <a:gd name="T74" fmla="*/ 98 w 271"/>
                  <a:gd name="T75" fmla="*/ 66 h 188"/>
                  <a:gd name="T76" fmla="*/ 112 w 271"/>
                  <a:gd name="T77" fmla="*/ 20 h 188"/>
                  <a:gd name="T78" fmla="*/ 89 w 271"/>
                  <a:gd name="T79" fmla="*/ 24 h 188"/>
                  <a:gd name="T80" fmla="*/ 98 w 271"/>
                  <a:gd name="T81" fmla="*/ 87 h 188"/>
                  <a:gd name="T82" fmla="*/ 78 w 271"/>
                  <a:gd name="T83" fmla="*/ 92 h 188"/>
                  <a:gd name="T84" fmla="*/ 103 w 271"/>
                  <a:gd name="T85" fmla="*/ 133 h 188"/>
                  <a:gd name="T86" fmla="*/ 89 w 271"/>
                  <a:gd name="T87" fmla="*/ 176 h 188"/>
                  <a:gd name="T88" fmla="*/ 68 w 271"/>
                  <a:gd name="T89" fmla="*/ 179 h 188"/>
                  <a:gd name="T90" fmla="*/ 60 w 271"/>
                  <a:gd name="T91" fmla="*/ 116 h 188"/>
                  <a:gd name="T92" fmla="*/ 80 w 271"/>
                  <a:gd name="T93" fmla="*/ 112 h 188"/>
                  <a:gd name="T94" fmla="*/ 54 w 271"/>
                  <a:gd name="T95" fmla="*/ 72 h 188"/>
                  <a:gd name="T96" fmla="*/ 69 w 271"/>
                  <a:gd name="T97" fmla="*/ 27 h 188"/>
                  <a:gd name="T98" fmla="*/ 46 w 271"/>
                  <a:gd name="T99" fmla="*/ 29 h 188"/>
                  <a:gd name="T100" fmla="*/ 54 w 271"/>
                  <a:gd name="T101" fmla="*/ 92 h 188"/>
                  <a:gd name="T102" fmla="*/ 34 w 271"/>
                  <a:gd name="T103" fmla="*/ 98 h 188"/>
                  <a:gd name="T104" fmla="*/ 60 w 271"/>
                  <a:gd name="T105" fmla="*/ 138 h 188"/>
                  <a:gd name="T106" fmla="*/ 45 w 271"/>
                  <a:gd name="T107" fmla="*/ 182 h 188"/>
                  <a:gd name="T108" fmla="*/ 25 w 271"/>
                  <a:gd name="T109" fmla="*/ 184 h 188"/>
                  <a:gd name="T110" fmla="*/ 39 w 271"/>
                  <a:gd name="T111" fmla="*/ 138 h 188"/>
                  <a:gd name="T112" fmla="*/ 14 w 271"/>
                  <a:gd name="T113" fmla="*/ 101 h 188"/>
                  <a:gd name="T114" fmla="*/ 11 w 271"/>
                  <a:gd name="T115" fmla="*/ 77 h 188"/>
                  <a:gd name="T116" fmla="*/ 25 w 271"/>
                  <a:gd name="T117" fmla="*/ 3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1" h="188">
                    <a:moveTo>
                      <a:pt x="271" y="156"/>
                    </a:moveTo>
                    <a:lnTo>
                      <a:pt x="263" y="156"/>
                    </a:lnTo>
                    <a:lnTo>
                      <a:pt x="262" y="156"/>
                    </a:lnTo>
                    <a:lnTo>
                      <a:pt x="242" y="159"/>
                    </a:lnTo>
                    <a:lnTo>
                      <a:pt x="239" y="159"/>
                    </a:lnTo>
                    <a:lnTo>
                      <a:pt x="219" y="162"/>
                    </a:lnTo>
                    <a:lnTo>
                      <a:pt x="218" y="162"/>
                    </a:lnTo>
                    <a:lnTo>
                      <a:pt x="199" y="165"/>
                    </a:lnTo>
                    <a:lnTo>
                      <a:pt x="196" y="165"/>
                    </a:lnTo>
                    <a:lnTo>
                      <a:pt x="176" y="167"/>
                    </a:lnTo>
                    <a:lnTo>
                      <a:pt x="175" y="168"/>
                    </a:lnTo>
                    <a:lnTo>
                      <a:pt x="155" y="170"/>
                    </a:lnTo>
                    <a:lnTo>
                      <a:pt x="153" y="171"/>
                    </a:lnTo>
                    <a:lnTo>
                      <a:pt x="133" y="174"/>
                    </a:lnTo>
                    <a:lnTo>
                      <a:pt x="132" y="174"/>
                    </a:lnTo>
                    <a:lnTo>
                      <a:pt x="112" y="176"/>
                    </a:lnTo>
                    <a:lnTo>
                      <a:pt x="109" y="176"/>
                    </a:lnTo>
                    <a:lnTo>
                      <a:pt x="89" y="179"/>
                    </a:lnTo>
                    <a:lnTo>
                      <a:pt x="89" y="179"/>
                    </a:lnTo>
                    <a:lnTo>
                      <a:pt x="69" y="182"/>
                    </a:lnTo>
                    <a:lnTo>
                      <a:pt x="66" y="182"/>
                    </a:lnTo>
                    <a:lnTo>
                      <a:pt x="45" y="184"/>
                    </a:lnTo>
                    <a:lnTo>
                      <a:pt x="45" y="184"/>
                    </a:lnTo>
                    <a:lnTo>
                      <a:pt x="25" y="187"/>
                    </a:lnTo>
                    <a:lnTo>
                      <a:pt x="22" y="188"/>
                    </a:lnTo>
                    <a:lnTo>
                      <a:pt x="22" y="185"/>
                    </a:lnTo>
                    <a:lnTo>
                      <a:pt x="16" y="145"/>
                    </a:lnTo>
                    <a:lnTo>
                      <a:pt x="16" y="142"/>
                    </a:lnTo>
                    <a:lnTo>
                      <a:pt x="11" y="101"/>
                    </a:lnTo>
                    <a:lnTo>
                      <a:pt x="11" y="98"/>
                    </a:lnTo>
                    <a:lnTo>
                      <a:pt x="6" y="57"/>
                    </a:lnTo>
                    <a:lnTo>
                      <a:pt x="5" y="54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5" y="34"/>
                    </a:lnTo>
                    <a:lnTo>
                      <a:pt x="25" y="31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5" y="31"/>
                    </a:lnTo>
                    <a:lnTo>
                      <a:pt x="45" y="28"/>
                    </a:lnTo>
                    <a:lnTo>
                      <a:pt x="43" y="15"/>
                    </a:lnTo>
                    <a:lnTo>
                      <a:pt x="46" y="15"/>
                    </a:lnTo>
                    <a:lnTo>
                      <a:pt x="48" y="28"/>
                    </a:lnTo>
                    <a:lnTo>
                      <a:pt x="69" y="26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69" y="26"/>
                    </a:lnTo>
                    <a:lnTo>
                      <a:pt x="89" y="23"/>
                    </a:lnTo>
                    <a:lnTo>
                      <a:pt x="88" y="9"/>
                    </a:lnTo>
                    <a:lnTo>
                      <a:pt x="90" y="8"/>
                    </a:lnTo>
                    <a:lnTo>
                      <a:pt x="91" y="23"/>
                    </a:lnTo>
                    <a:lnTo>
                      <a:pt x="112" y="20"/>
                    </a:lnTo>
                    <a:lnTo>
                      <a:pt x="110" y="7"/>
                    </a:lnTo>
                    <a:lnTo>
                      <a:pt x="110" y="7"/>
                    </a:lnTo>
                    <a:lnTo>
                      <a:pt x="112" y="20"/>
                    </a:lnTo>
                    <a:lnTo>
                      <a:pt x="133" y="18"/>
                    </a:lnTo>
                    <a:lnTo>
                      <a:pt x="131" y="4"/>
                    </a:lnTo>
                    <a:lnTo>
                      <a:pt x="134" y="3"/>
                    </a:lnTo>
                    <a:lnTo>
                      <a:pt x="135" y="17"/>
                    </a:lnTo>
                    <a:lnTo>
                      <a:pt x="155" y="14"/>
                    </a:lnTo>
                    <a:lnTo>
                      <a:pt x="153" y="0"/>
                    </a:lnTo>
                    <a:lnTo>
                      <a:pt x="154" y="0"/>
                    </a:lnTo>
                    <a:lnTo>
                      <a:pt x="156" y="14"/>
                    </a:lnTo>
                    <a:lnTo>
                      <a:pt x="176" y="11"/>
                    </a:lnTo>
                    <a:lnTo>
                      <a:pt x="176" y="11"/>
                    </a:lnTo>
                    <a:lnTo>
                      <a:pt x="179" y="17"/>
                    </a:lnTo>
                    <a:lnTo>
                      <a:pt x="181" y="32"/>
                    </a:lnTo>
                    <a:lnTo>
                      <a:pt x="189" y="31"/>
                    </a:lnTo>
                    <a:lnTo>
                      <a:pt x="190" y="34"/>
                    </a:lnTo>
                    <a:lnTo>
                      <a:pt x="181" y="35"/>
                    </a:lnTo>
                    <a:lnTo>
                      <a:pt x="184" y="54"/>
                    </a:lnTo>
                    <a:lnTo>
                      <a:pt x="203" y="52"/>
                    </a:lnTo>
                    <a:lnTo>
                      <a:pt x="203" y="53"/>
                    </a:lnTo>
                    <a:lnTo>
                      <a:pt x="184" y="55"/>
                    </a:lnTo>
                    <a:lnTo>
                      <a:pt x="187" y="75"/>
                    </a:lnTo>
                    <a:lnTo>
                      <a:pt x="207" y="73"/>
                    </a:lnTo>
                    <a:lnTo>
                      <a:pt x="204" y="54"/>
                    </a:lnTo>
                    <a:lnTo>
                      <a:pt x="205" y="56"/>
                    </a:lnTo>
                    <a:lnTo>
                      <a:pt x="208" y="73"/>
                    </a:lnTo>
                    <a:lnTo>
                      <a:pt x="216" y="72"/>
                    </a:lnTo>
                    <a:lnTo>
                      <a:pt x="218" y="74"/>
                    </a:lnTo>
                    <a:lnTo>
                      <a:pt x="208" y="75"/>
                    </a:lnTo>
                    <a:lnTo>
                      <a:pt x="210" y="95"/>
                    </a:lnTo>
                    <a:lnTo>
                      <a:pt x="229" y="92"/>
                    </a:lnTo>
                    <a:lnTo>
                      <a:pt x="230" y="93"/>
                    </a:lnTo>
                    <a:lnTo>
                      <a:pt x="210" y="96"/>
                    </a:lnTo>
                    <a:lnTo>
                      <a:pt x="213" y="116"/>
                    </a:lnTo>
                    <a:lnTo>
                      <a:pt x="233" y="113"/>
                    </a:lnTo>
                    <a:lnTo>
                      <a:pt x="230" y="94"/>
                    </a:lnTo>
                    <a:lnTo>
                      <a:pt x="234" y="100"/>
                    </a:lnTo>
                    <a:lnTo>
                      <a:pt x="236" y="113"/>
                    </a:lnTo>
                    <a:lnTo>
                      <a:pt x="243" y="112"/>
                    </a:lnTo>
                    <a:lnTo>
                      <a:pt x="245" y="115"/>
                    </a:lnTo>
                    <a:lnTo>
                      <a:pt x="236" y="116"/>
                    </a:lnTo>
                    <a:lnTo>
                      <a:pt x="238" y="136"/>
                    </a:lnTo>
                    <a:lnTo>
                      <a:pt x="256" y="133"/>
                    </a:lnTo>
                    <a:lnTo>
                      <a:pt x="257" y="134"/>
                    </a:lnTo>
                    <a:lnTo>
                      <a:pt x="239" y="137"/>
                    </a:lnTo>
                    <a:lnTo>
                      <a:pt x="241" y="156"/>
                    </a:lnTo>
                    <a:lnTo>
                      <a:pt x="262" y="154"/>
                    </a:lnTo>
                    <a:lnTo>
                      <a:pt x="259" y="138"/>
                    </a:lnTo>
                    <a:lnTo>
                      <a:pt x="260" y="138"/>
                    </a:lnTo>
                    <a:lnTo>
                      <a:pt x="262" y="154"/>
                    </a:lnTo>
                    <a:lnTo>
                      <a:pt x="270" y="153"/>
                    </a:lnTo>
                    <a:lnTo>
                      <a:pt x="271" y="156"/>
                    </a:lnTo>
                    <a:close/>
                    <a:moveTo>
                      <a:pt x="234" y="116"/>
                    </a:moveTo>
                    <a:lnTo>
                      <a:pt x="236" y="136"/>
                    </a:lnTo>
                    <a:lnTo>
                      <a:pt x="216" y="138"/>
                    </a:lnTo>
                    <a:lnTo>
                      <a:pt x="213" y="119"/>
                    </a:lnTo>
                    <a:lnTo>
                      <a:pt x="234" y="116"/>
                    </a:lnTo>
                    <a:close/>
                    <a:moveTo>
                      <a:pt x="236" y="137"/>
                    </a:moveTo>
                    <a:lnTo>
                      <a:pt x="238" y="156"/>
                    </a:lnTo>
                    <a:lnTo>
                      <a:pt x="218" y="159"/>
                    </a:lnTo>
                    <a:lnTo>
                      <a:pt x="216" y="139"/>
                    </a:lnTo>
                    <a:lnTo>
                      <a:pt x="236" y="137"/>
                    </a:lnTo>
                    <a:close/>
                    <a:moveTo>
                      <a:pt x="198" y="162"/>
                    </a:moveTo>
                    <a:lnTo>
                      <a:pt x="195" y="142"/>
                    </a:lnTo>
                    <a:lnTo>
                      <a:pt x="216" y="139"/>
                    </a:lnTo>
                    <a:lnTo>
                      <a:pt x="218" y="159"/>
                    </a:lnTo>
                    <a:lnTo>
                      <a:pt x="198" y="162"/>
                    </a:lnTo>
                    <a:close/>
                    <a:moveTo>
                      <a:pt x="195" y="141"/>
                    </a:moveTo>
                    <a:lnTo>
                      <a:pt x="192" y="121"/>
                    </a:lnTo>
                    <a:lnTo>
                      <a:pt x="213" y="119"/>
                    </a:lnTo>
                    <a:lnTo>
                      <a:pt x="216" y="138"/>
                    </a:lnTo>
                    <a:lnTo>
                      <a:pt x="195" y="141"/>
                    </a:lnTo>
                    <a:close/>
                    <a:moveTo>
                      <a:pt x="192" y="119"/>
                    </a:moveTo>
                    <a:lnTo>
                      <a:pt x="190" y="99"/>
                    </a:lnTo>
                    <a:lnTo>
                      <a:pt x="209" y="96"/>
                    </a:lnTo>
                    <a:lnTo>
                      <a:pt x="212" y="116"/>
                    </a:lnTo>
                    <a:lnTo>
                      <a:pt x="192" y="119"/>
                    </a:lnTo>
                    <a:close/>
                    <a:moveTo>
                      <a:pt x="190" y="98"/>
                    </a:moveTo>
                    <a:lnTo>
                      <a:pt x="187" y="78"/>
                    </a:lnTo>
                    <a:lnTo>
                      <a:pt x="207" y="75"/>
                    </a:lnTo>
                    <a:lnTo>
                      <a:pt x="209" y="95"/>
                    </a:lnTo>
                    <a:lnTo>
                      <a:pt x="190" y="98"/>
                    </a:lnTo>
                    <a:close/>
                    <a:moveTo>
                      <a:pt x="176" y="12"/>
                    </a:moveTo>
                    <a:lnTo>
                      <a:pt x="179" y="32"/>
                    </a:lnTo>
                    <a:lnTo>
                      <a:pt x="159" y="35"/>
                    </a:lnTo>
                    <a:lnTo>
                      <a:pt x="156" y="15"/>
                    </a:lnTo>
                    <a:lnTo>
                      <a:pt x="176" y="12"/>
                    </a:lnTo>
                    <a:close/>
                    <a:moveTo>
                      <a:pt x="179" y="35"/>
                    </a:moveTo>
                    <a:lnTo>
                      <a:pt x="181" y="55"/>
                    </a:lnTo>
                    <a:lnTo>
                      <a:pt x="162" y="57"/>
                    </a:lnTo>
                    <a:lnTo>
                      <a:pt x="159" y="37"/>
                    </a:lnTo>
                    <a:lnTo>
                      <a:pt x="179" y="35"/>
                    </a:lnTo>
                    <a:close/>
                    <a:moveTo>
                      <a:pt x="181" y="55"/>
                    </a:moveTo>
                    <a:lnTo>
                      <a:pt x="184" y="75"/>
                    </a:lnTo>
                    <a:lnTo>
                      <a:pt x="164" y="78"/>
                    </a:lnTo>
                    <a:lnTo>
                      <a:pt x="162" y="58"/>
                    </a:lnTo>
                    <a:lnTo>
                      <a:pt x="181" y="55"/>
                    </a:lnTo>
                    <a:close/>
                    <a:moveTo>
                      <a:pt x="184" y="78"/>
                    </a:moveTo>
                    <a:lnTo>
                      <a:pt x="187" y="99"/>
                    </a:lnTo>
                    <a:lnTo>
                      <a:pt x="167" y="101"/>
                    </a:lnTo>
                    <a:lnTo>
                      <a:pt x="164" y="81"/>
                    </a:lnTo>
                    <a:lnTo>
                      <a:pt x="184" y="78"/>
                    </a:lnTo>
                    <a:close/>
                    <a:moveTo>
                      <a:pt x="187" y="99"/>
                    </a:moveTo>
                    <a:lnTo>
                      <a:pt x="190" y="119"/>
                    </a:lnTo>
                    <a:lnTo>
                      <a:pt x="170" y="121"/>
                    </a:lnTo>
                    <a:lnTo>
                      <a:pt x="167" y="101"/>
                    </a:lnTo>
                    <a:lnTo>
                      <a:pt x="187" y="99"/>
                    </a:lnTo>
                    <a:close/>
                    <a:moveTo>
                      <a:pt x="190" y="122"/>
                    </a:moveTo>
                    <a:lnTo>
                      <a:pt x="192" y="142"/>
                    </a:lnTo>
                    <a:lnTo>
                      <a:pt x="172" y="145"/>
                    </a:lnTo>
                    <a:lnTo>
                      <a:pt x="170" y="124"/>
                    </a:lnTo>
                    <a:lnTo>
                      <a:pt x="190" y="122"/>
                    </a:lnTo>
                    <a:close/>
                    <a:moveTo>
                      <a:pt x="192" y="142"/>
                    </a:moveTo>
                    <a:lnTo>
                      <a:pt x="195" y="163"/>
                    </a:lnTo>
                    <a:lnTo>
                      <a:pt x="175" y="165"/>
                    </a:lnTo>
                    <a:lnTo>
                      <a:pt x="172" y="145"/>
                    </a:lnTo>
                    <a:lnTo>
                      <a:pt x="192" y="142"/>
                    </a:lnTo>
                    <a:close/>
                    <a:moveTo>
                      <a:pt x="154" y="167"/>
                    </a:moveTo>
                    <a:lnTo>
                      <a:pt x="152" y="147"/>
                    </a:lnTo>
                    <a:lnTo>
                      <a:pt x="172" y="145"/>
                    </a:lnTo>
                    <a:lnTo>
                      <a:pt x="174" y="165"/>
                    </a:lnTo>
                    <a:lnTo>
                      <a:pt x="154" y="167"/>
                    </a:lnTo>
                    <a:close/>
                    <a:moveTo>
                      <a:pt x="152" y="147"/>
                    </a:moveTo>
                    <a:lnTo>
                      <a:pt x="149" y="127"/>
                    </a:lnTo>
                    <a:lnTo>
                      <a:pt x="170" y="124"/>
                    </a:lnTo>
                    <a:lnTo>
                      <a:pt x="172" y="145"/>
                    </a:lnTo>
                    <a:lnTo>
                      <a:pt x="152" y="147"/>
                    </a:lnTo>
                    <a:close/>
                    <a:moveTo>
                      <a:pt x="149" y="124"/>
                    </a:moveTo>
                    <a:lnTo>
                      <a:pt x="146" y="104"/>
                    </a:lnTo>
                    <a:lnTo>
                      <a:pt x="166" y="101"/>
                    </a:lnTo>
                    <a:lnTo>
                      <a:pt x="169" y="122"/>
                    </a:lnTo>
                    <a:lnTo>
                      <a:pt x="149" y="124"/>
                    </a:lnTo>
                    <a:close/>
                    <a:moveTo>
                      <a:pt x="146" y="103"/>
                    </a:moveTo>
                    <a:lnTo>
                      <a:pt x="144" y="83"/>
                    </a:lnTo>
                    <a:lnTo>
                      <a:pt x="163" y="81"/>
                    </a:lnTo>
                    <a:lnTo>
                      <a:pt x="166" y="101"/>
                    </a:lnTo>
                    <a:lnTo>
                      <a:pt x="146" y="103"/>
                    </a:lnTo>
                    <a:close/>
                    <a:moveTo>
                      <a:pt x="144" y="81"/>
                    </a:moveTo>
                    <a:lnTo>
                      <a:pt x="141" y="61"/>
                    </a:lnTo>
                    <a:lnTo>
                      <a:pt x="161" y="58"/>
                    </a:lnTo>
                    <a:lnTo>
                      <a:pt x="163" y="78"/>
                    </a:lnTo>
                    <a:lnTo>
                      <a:pt x="144" y="81"/>
                    </a:lnTo>
                    <a:close/>
                    <a:moveTo>
                      <a:pt x="141" y="60"/>
                    </a:moveTo>
                    <a:lnTo>
                      <a:pt x="138" y="40"/>
                    </a:lnTo>
                    <a:lnTo>
                      <a:pt x="158" y="37"/>
                    </a:lnTo>
                    <a:lnTo>
                      <a:pt x="161" y="57"/>
                    </a:lnTo>
                    <a:lnTo>
                      <a:pt x="141" y="60"/>
                    </a:lnTo>
                    <a:close/>
                    <a:moveTo>
                      <a:pt x="138" y="37"/>
                    </a:moveTo>
                    <a:lnTo>
                      <a:pt x="135" y="18"/>
                    </a:lnTo>
                    <a:lnTo>
                      <a:pt x="155" y="15"/>
                    </a:lnTo>
                    <a:lnTo>
                      <a:pt x="158" y="35"/>
                    </a:lnTo>
                    <a:lnTo>
                      <a:pt x="138" y="37"/>
                    </a:lnTo>
                    <a:close/>
                    <a:moveTo>
                      <a:pt x="133" y="18"/>
                    </a:moveTo>
                    <a:lnTo>
                      <a:pt x="135" y="38"/>
                    </a:lnTo>
                    <a:lnTo>
                      <a:pt x="115" y="41"/>
                    </a:lnTo>
                    <a:lnTo>
                      <a:pt x="113" y="20"/>
                    </a:lnTo>
                    <a:lnTo>
                      <a:pt x="133" y="18"/>
                    </a:lnTo>
                    <a:close/>
                    <a:moveTo>
                      <a:pt x="135" y="41"/>
                    </a:moveTo>
                    <a:lnTo>
                      <a:pt x="138" y="61"/>
                    </a:lnTo>
                    <a:lnTo>
                      <a:pt x="118" y="64"/>
                    </a:lnTo>
                    <a:lnTo>
                      <a:pt x="116" y="44"/>
                    </a:lnTo>
                    <a:lnTo>
                      <a:pt x="135" y="41"/>
                    </a:lnTo>
                    <a:close/>
                    <a:moveTo>
                      <a:pt x="138" y="62"/>
                    </a:moveTo>
                    <a:lnTo>
                      <a:pt x="141" y="82"/>
                    </a:lnTo>
                    <a:lnTo>
                      <a:pt x="121" y="84"/>
                    </a:lnTo>
                    <a:lnTo>
                      <a:pt x="118" y="64"/>
                    </a:lnTo>
                    <a:lnTo>
                      <a:pt x="138" y="62"/>
                    </a:lnTo>
                    <a:close/>
                    <a:moveTo>
                      <a:pt x="141" y="84"/>
                    </a:moveTo>
                    <a:lnTo>
                      <a:pt x="144" y="104"/>
                    </a:lnTo>
                    <a:lnTo>
                      <a:pt x="124" y="107"/>
                    </a:lnTo>
                    <a:lnTo>
                      <a:pt x="121" y="87"/>
                    </a:lnTo>
                    <a:lnTo>
                      <a:pt x="141" y="84"/>
                    </a:lnTo>
                    <a:close/>
                    <a:moveTo>
                      <a:pt x="144" y="105"/>
                    </a:moveTo>
                    <a:lnTo>
                      <a:pt x="146" y="125"/>
                    </a:lnTo>
                    <a:lnTo>
                      <a:pt x="126" y="128"/>
                    </a:lnTo>
                    <a:lnTo>
                      <a:pt x="124" y="108"/>
                    </a:lnTo>
                    <a:lnTo>
                      <a:pt x="144" y="105"/>
                    </a:lnTo>
                    <a:close/>
                    <a:moveTo>
                      <a:pt x="146" y="128"/>
                    </a:moveTo>
                    <a:lnTo>
                      <a:pt x="149" y="147"/>
                    </a:lnTo>
                    <a:lnTo>
                      <a:pt x="129" y="150"/>
                    </a:lnTo>
                    <a:lnTo>
                      <a:pt x="126" y="130"/>
                    </a:lnTo>
                    <a:lnTo>
                      <a:pt x="146" y="128"/>
                    </a:lnTo>
                    <a:close/>
                    <a:moveTo>
                      <a:pt x="149" y="148"/>
                    </a:moveTo>
                    <a:lnTo>
                      <a:pt x="152" y="168"/>
                    </a:lnTo>
                    <a:lnTo>
                      <a:pt x="132" y="171"/>
                    </a:lnTo>
                    <a:lnTo>
                      <a:pt x="129" y="151"/>
                    </a:lnTo>
                    <a:lnTo>
                      <a:pt x="149" y="148"/>
                    </a:lnTo>
                    <a:close/>
                    <a:moveTo>
                      <a:pt x="111" y="174"/>
                    </a:moveTo>
                    <a:lnTo>
                      <a:pt x="108" y="154"/>
                    </a:lnTo>
                    <a:lnTo>
                      <a:pt x="129" y="151"/>
                    </a:lnTo>
                    <a:lnTo>
                      <a:pt x="131" y="171"/>
                    </a:lnTo>
                    <a:lnTo>
                      <a:pt x="111" y="174"/>
                    </a:lnTo>
                    <a:close/>
                    <a:moveTo>
                      <a:pt x="108" y="153"/>
                    </a:moveTo>
                    <a:lnTo>
                      <a:pt x="106" y="133"/>
                    </a:lnTo>
                    <a:lnTo>
                      <a:pt x="126" y="130"/>
                    </a:lnTo>
                    <a:lnTo>
                      <a:pt x="128" y="150"/>
                    </a:lnTo>
                    <a:lnTo>
                      <a:pt x="108" y="153"/>
                    </a:lnTo>
                    <a:close/>
                    <a:moveTo>
                      <a:pt x="106" y="130"/>
                    </a:moveTo>
                    <a:lnTo>
                      <a:pt x="103" y="110"/>
                    </a:lnTo>
                    <a:lnTo>
                      <a:pt x="123" y="108"/>
                    </a:lnTo>
                    <a:lnTo>
                      <a:pt x="126" y="128"/>
                    </a:lnTo>
                    <a:lnTo>
                      <a:pt x="106" y="130"/>
                    </a:lnTo>
                    <a:close/>
                    <a:moveTo>
                      <a:pt x="103" y="110"/>
                    </a:moveTo>
                    <a:lnTo>
                      <a:pt x="100" y="90"/>
                    </a:lnTo>
                    <a:lnTo>
                      <a:pt x="120" y="87"/>
                    </a:lnTo>
                    <a:lnTo>
                      <a:pt x="123" y="107"/>
                    </a:lnTo>
                    <a:lnTo>
                      <a:pt x="103" y="110"/>
                    </a:lnTo>
                    <a:close/>
                    <a:moveTo>
                      <a:pt x="100" y="87"/>
                    </a:moveTo>
                    <a:lnTo>
                      <a:pt x="98" y="66"/>
                    </a:lnTo>
                    <a:lnTo>
                      <a:pt x="117" y="64"/>
                    </a:lnTo>
                    <a:lnTo>
                      <a:pt x="120" y="84"/>
                    </a:lnTo>
                    <a:lnTo>
                      <a:pt x="100" y="87"/>
                    </a:lnTo>
                    <a:close/>
                    <a:moveTo>
                      <a:pt x="98" y="66"/>
                    </a:moveTo>
                    <a:lnTo>
                      <a:pt x="95" y="45"/>
                    </a:lnTo>
                    <a:lnTo>
                      <a:pt x="115" y="44"/>
                    </a:lnTo>
                    <a:lnTo>
                      <a:pt x="117" y="64"/>
                    </a:lnTo>
                    <a:lnTo>
                      <a:pt x="98" y="66"/>
                    </a:lnTo>
                    <a:close/>
                    <a:moveTo>
                      <a:pt x="94" y="44"/>
                    </a:moveTo>
                    <a:lnTo>
                      <a:pt x="92" y="23"/>
                    </a:lnTo>
                    <a:lnTo>
                      <a:pt x="112" y="20"/>
                    </a:lnTo>
                    <a:lnTo>
                      <a:pt x="115" y="41"/>
                    </a:lnTo>
                    <a:lnTo>
                      <a:pt x="94" y="44"/>
                    </a:lnTo>
                    <a:close/>
                    <a:moveTo>
                      <a:pt x="89" y="24"/>
                    </a:moveTo>
                    <a:lnTo>
                      <a:pt x="91" y="44"/>
                    </a:lnTo>
                    <a:lnTo>
                      <a:pt x="71" y="46"/>
                    </a:lnTo>
                    <a:lnTo>
                      <a:pt x="70" y="27"/>
                    </a:lnTo>
                    <a:lnTo>
                      <a:pt x="89" y="24"/>
                    </a:lnTo>
                    <a:close/>
                    <a:moveTo>
                      <a:pt x="92" y="46"/>
                    </a:moveTo>
                    <a:lnTo>
                      <a:pt x="95" y="66"/>
                    </a:lnTo>
                    <a:lnTo>
                      <a:pt x="75" y="69"/>
                    </a:lnTo>
                    <a:lnTo>
                      <a:pt x="72" y="49"/>
                    </a:lnTo>
                    <a:lnTo>
                      <a:pt x="92" y="46"/>
                    </a:lnTo>
                    <a:close/>
                    <a:moveTo>
                      <a:pt x="95" y="67"/>
                    </a:moveTo>
                    <a:lnTo>
                      <a:pt x="98" y="87"/>
                    </a:lnTo>
                    <a:lnTo>
                      <a:pt x="78" y="90"/>
                    </a:lnTo>
                    <a:lnTo>
                      <a:pt x="75" y="70"/>
                    </a:lnTo>
                    <a:lnTo>
                      <a:pt x="95" y="67"/>
                    </a:lnTo>
                    <a:close/>
                    <a:moveTo>
                      <a:pt x="98" y="90"/>
                    </a:moveTo>
                    <a:lnTo>
                      <a:pt x="100" y="110"/>
                    </a:lnTo>
                    <a:lnTo>
                      <a:pt x="80" y="112"/>
                    </a:lnTo>
                    <a:lnTo>
                      <a:pt x="78" y="92"/>
                    </a:lnTo>
                    <a:lnTo>
                      <a:pt x="98" y="90"/>
                    </a:lnTo>
                    <a:close/>
                    <a:moveTo>
                      <a:pt x="100" y="110"/>
                    </a:moveTo>
                    <a:lnTo>
                      <a:pt x="103" y="130"/>
                    </a:lnTo>
                    <a:lnTo>
                      <a:pt x="83" y="133"/>
                    </a:lnTo>
                    <a:lnTo>
                      <a:pt x="80" y="113"/>
                    </a:lnTo>
                    <a:lnTo>
                      <a:pt x="100" y="110"/>
                    </a:lnTo>
                    <a:close/>
                    <a:moveTo>
                      <a:pt x="103" y="133"/>
                    </a:moveTo>
                    <a:lnTo>
                      <a:pt x="106" y="153"/>
                    </a:lnTo>
                    <a:lnTo>
                      <a:pt x="86" y="156"/>
                    </a:lnTo>
                    <a:lnTo>
                      <a:pt x="83" y="136"/>
                    </a:lnTo>
                    <a:lnTo>
                      <a:pt x="103" y="133"/>
                    </a:lnTo>
                    <a:close/>
                    <a:moveTo>
                      <a:pt x="106" y="154"/>
                    </a:moveTo>
                    <a:lnTo>
                      <a:pt x="108" y="174"/>
                    </a:lnTo>
                    <a:lnTo>
                      <a:pt x="89" y="176"/>
                    </a:lnTo>
                    <a:lnTo>
                      <a:pt x="86" y="156"/>
                    </a:lnTo>
                    <a:lnTo>
                      <a:pt x="106" y="154"/>
                    </a:lnTo>
                    <a:close/>
                    <a:moveTo>
                      <a:pt x="68" y="179"/>
                    </a:moveTo>
                    <a:lnTo>
                      <a:pt x="65" y="159"/>
                    </a:lnTo>
                    <a:lnTo>
                      <a:pt x="85" y="156"/>
                    </a:lnTo>
                    <a:lnTo>
                      <a:pt x="88" y="176"/>
                    </a:lnTo>
                    <a:lnTo>
                      <a:pt x="68" y="179"/>
                    </a:lnTo>
                    <a:close/>
                    <a:moveTo>
                      <a:pt x="65" y="158"/>
                    </a:moveTo>
                    <a:lnTo>
                      <a:pt x="62" y="138"/>
                    </a:lnTo>
                    <a:lnTo>
                      <a:pt x="82" y="136"/>
                    </a:lnTo>
                    <a:lnTo>
                      <a:pt x="85" y="156"/>
                    </a:lnTo>
                    <a:lnTo>
                      <a:pt x="65" y="158"/>
                    </a:lnTo>
                    <a:close/>
                    <a:moveTo>
                      <a:pt x="62" y="136"/>
                    </a:moveTo>
                    <a:lnTo>
                      <a:pt x="60" y="116"/>
                    </a:lnTo>
                    <a:lnTo>
                      <a:pt x="80" y="113"/>
                    </a:lnTo>
                    <a:lnTo>
                      <a:pt x="82" y="133"/>
                    </a:lnTo>
                    <a:lnTo>
                      <a:pt x="62" y="136"/>
                    </a:lnTo>
                    <a:close/>
                    <a:moveTo>
                      <a:pt x="60" y="115"/>
                    </a:moveTo>
                    <a:lnTo>
                      <a:pt x="57" y="95"/>
                    </a:lnTo>
                    <a:lnTo>
                      <a:pt x="77" y="92"/>
                    </a:lnTo>
                    <a:lnTo>
                      <a:pt x="80" y="112"/>
                    </a:lnTo>
                    <a:lnTo>
                      <a:pt x="60" y="115"/>
                    </a:lnTo>
                    <a:close/>
                    <a:moveTo>
                      <a:pt x="57" y="92"/>
                    </a:moveTo>
                    <a:lnTo>
                      <a:pt x="54" y="73"/>
                    </a:lnTo>
                    <a:lnTo>
                      <a:pt x="74" y="70"/>
                    </a:lnTo>
                    <a:lnTo>
                      <a:pt x="77" y="90"/>
                    </a:lnTo>
                    <a:lnTo>
                      <a:pt x="57" y="92"/>
                    </a:lnTo>
                    <a:close/>
                    <a:moveTo>
                      <a:pt x="54" y="72"/>
                    </a:moveTo>
                    <a:lnTo>
                      <a:pt x="52" y="52"/>
                    </a:lnTo>
                    <a:lnTo>
                      <a:pt x="71" y="49"/>
                    </a:lnTo>
                    <a:lnTo>
                      <a:pt x="74" y="69"/>
                    </a:lnTo>
                    <a:lnTo>
                      <a:pt x="54" y="72"/>
                    </a:lnTo>
                    <a:close/>
                    <a:moveTo>
                      <a:pt x="51" y="49"/>
                    </a:moveTo>
                    <a:lnTo>
                      <a:pt x="49" y="29"/>
                    </a:lnTo>
                    <a:lnTo>
                      <a:pt x="69" y="27"/>
                    </a:lnTo>
                    <a:lnTo>
                      <a:pt x="71" y="46"/>
                    </a:lnTo>
                    <a:lnTo>
                      <a:pt x="51" y="49"/>
                    </a:lnTo>
                    <a:close/>
                    <a:moveTo>
                      <a:pt x="46" y="29"/>
                    </a:moveTo>
                    <a:lnTo>
                      <a:pt x="48" y="49"/>
                    </a:lnTo>
                    <a:lnTo>
                      <a:pt x="28" y="52"/>
                    </a:lnTo>
                    <a:lnTo>
                      <a:pt x="25" y="32"/>
                    </a:lnTo>
                    <a:lnTo>
                      <a:pt x="46" y="29"/>
                    </a:lnTo>
                    <a:close/>
                    <a:moveTo>
                      <a:pt x="49" y="52"/>
                    </a:moveTo>
                    <a:lnTo>
                      <a:pt x="52" y="72"/>
                    </a:lnTo>
                    <a:lnTo>
                      <a:pt x="32" y="74"/>
                    </a:lnTo>
                    <a:lnTo>
                      <a:pt x="29" y="54"/>
                    </a:lnTo>
                    <a:lnTo>
                      <a:pt x="49" y="52"/>
                    </a:lnTo>
                    <a:close/>
                    <a:moveTo>
                      <a:pt x="52" y="73"/>
                    </a:moveTo>
                    <a:lnTo>
                      <a:pt x="54" y="92"/>
                    </a:lnTo>
                    <a:lnTo>
                      <a:pt x="34" y="95"/>
                    </a:lnTo>
                    <a:lnTo>
                      <a:pt x="32" y="75"/>
                    </a:lnTo>
                    <a:lnTo>
                      <a:pt x="52" y="73"/>
                    </a:lnTo>
                    <a:close/>
                    <a:moveTo>
                      <a:pt x="54" y="95"/>
                    </a:moveTo>
                    <a:lnTo>
                      <a:pt x="57" y="115"/>
                    </a:lnTo>
                    <a:lnTo>
                      <a:pt x="37" y="118"/>
                    </a:lnTo>
                    <a:lnTo>
                      <a:pt x="34" y="98"/>
                    </a:lnTo>
                    <a:lnTo>
                      <a:pt x="54" y="95"/>
                    </a:lnTo>
                    <a:close/>
                    <a:moveTo>
                      <a:pt x="57" y="116"/>
                    </a:moveTo>
                    <a:lnTo>
                      <a:pt x="60" y="136"/>
                    </a:lnTo>
                    <a:lnTo>
                      <a:pt x="40" y="138"/>
                    </a:lnTo>
                    <a:lnTo>
                      <a:pt x="37" y="119"/>
                    </a:lnTo>
                    <a:lnTo>
                      <a:pt x="57" y="116"/>
                    </a:lnTo>
                    <a:close/>
                    <a:moveTo>
                      <a:pt x="60" y="138"/>
                    </a:moveTo>
                    <a:lnTo>
                      <a:pt x="62" y="158"/>
                    </a:lnTo>
                    <a:lnTo>
                      <a:pt x="43" y="161"/>
                    </a:lnTo>
                    <a:lnTo>
                      <a:pt x="40" y="141"/>
                    </a:lnTo>
                    <a:lnTo>
                      <a:pt x="60" y="138"/>
                    </a:lnTo>
                    <a:close/>
                    <a:moveTo>
                      <a:pt x="62" y="159"/>
                    </a:moveTo>
                    <a:lnTo>
                      <a:pt x="65" y="179"/>
                    </a:lnTo>
                    <a:lnTo>
                      <a:pt x="45" y="182"/>
                    </a:lnTo>
                    <a:lnTo>
                      <a:pt x="43" y="162"/>
                    </a:lnTo>
                    <a:lnTo>
                      <a:pt x="62" y="159"/>
                    </a:lnTo>
                    <a:close/>
                    <a:moveTo>
                      <a:pt x="25" y="184"/>
                    </a:moveTo>
                    <a:lnTo>
                      <a:pt x="44" y="182"/>
                    </a:lnTo>
                    <a:lnTo>
                      <a:pt x="42" y="162"/>
                    </a:lnTo>
                    <a:lnTo>
                      <a:pt x="22" y="165"/>
                    </a:lnTo>
                    <a:lnTo>
                      <a:pt x="25" y="184"/>
                    </a:lnTo>
                    <a:close/>
                    <a:moveTo>
                      <a:pt x="22" y="164"/>
                    </a:moveTo>
                    <a:lnTo>
                      <a:pt x="42" y="161"/>
                    </a:lnTo>
                    <a:lnTo>
                      <a:pt x="39" y="141"/>
                    </a:lnTo>
                    <a:lnTo>
                      <a:pt x="19" y="144"/>
                    </a:lnTo>
                    <a:lnTo>
                      <a:pt x="22" y="164"/>
                    </a:lnTo>
                    <a:close/>
                    <a:moveTo>
                      <a:pt x="19" y="141"/>
                    </a:moveTo>
                    <a:lnTo>
                      <a:pt x="39" y="138"/>
                    </a:lnTo>
                    <a:lnTo>
                      <a:pt x="36" y="119"/>
                    </a:lnTo>
                    <a:lnTo>
                      <a:pt x="16" y="121"/>
                    </a:lnTo>
                    <a:lnTo>
                      <a:pt x="19" y="141"/>
                    </a:lnTo>
                    <a:close/>
                    <a:moveTo>
                      <a:pt x="16" y="120"/>
                    </a:moveTo>
                    <a:lnTo>
                      <a:pt x="36" y="118"/>
                    </a:lnTo>
                    <a:lnTo>
                      <a:pt x="34" y="98"/>
                    </a:lnTo>
                    <a:lnTo>
                      <a:pt x="14" y="101"/>
                    </a:lnTo>
                    <a:lnTo>
                      <a:pt x="16" y="120"/>
                    </a:lnTo>
                    <a:close/>
                    <a:moveTo>
                      <a:pt x="14" y="98"/>
                    </a:moveTo>
                    <a:lnTo>
                      <a:pt x="34" y="95"/>
                    </a:lnTo>
                    <a:lnTo>
                      <a:pt x="31" y="75"/>
                    </a:lnTo>
                    <a:lnTo>
                      <a:pt x="11" y="78"/>
                    </a:lnTo>
                    <a:lnTo>
                      <a:pt x="14" y="98"/>
                    </a:lnTo>
                    <a:close/>
                    <a:moveTo>
                      <a:pt x="11" y="77"/>
                    </a:moveTo>
                    <a:lnTo>
                      <a:pt x="31" y="74"/>
                    </a:lnTo>
                    <a:lnTo>
                      <a:pt x="28" y="54"/>
                    </a:lnTo>
                    <a:lnTo>
                      <a:pt x="8" y="57"/>
                    </a:lnTo>
                    <a:lnTo>
                      <a:pt x="11" y="77"/>
                    </a:lnTo>
                    <a:close/>
                    <a:moveTo>
                      <a:pt x="7" y="54"/>
                    </a:moveTo>
                    <a:lnTo>
                      <a:pt x="28" y="52"/>
                    </a:lnTo>
                    <a:lnTo>
                      <a:pt x="25" y="32"/>
                    </a:lnTo>
                    <a:lnTo>
                      <a:pt x="5" y="35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90"/>
              <p:cNvSpPr/>
              <p:nvPr/>
            </p:nvSpPr>
            <p:spPr bwMode="auto">
              <a:xfrm>
                <a:off x="2856" y="2611"/>
                <a:ext cx="226" cy="98"/>
              </a:xfrm>
              <a:custGeom>
                <a:avLst/>
                <a:gdLst>
                  <a:gd name="T0" fmla="*/ 91 w 226"/>
                  <a:gd name="T1" fmla="*/ 25 h 98"/>
                  <a:gd name="T2" fmla="*/ 143 w 226"/>
                  <a:gd name="T3" fmla="*/ 94 h 98"/>
                  <a:gd name="T4" fmla="*/ 190 w 226"/>
                  <a:gd name="T5" fmla="*/ 98 h 98"/>
                  <a:gd name="T6" fmla="*/ 226 w 226"/>
                  <a:gd name="T7" fmla="*/ 46 h 98"/>
                  <a:gd name="T8" fmla="*/ 223 w 226"/>
                  <a:gd name="T9" fmla="*/ 40 h 98"/>
                  <a:gd name="T10" fmla="*/ 187 w 226"/>
                  <a:gd name="T11" fmla="*/ 93 h 98"/>
                  <a:gd name="T12" fmla="*/ 147 w 226"/>
                  <a:gd name="T13" fmla="*/ 88 h 98"/>
                  <a:gd name="T14" fmla="*/ 93 w 226"/>
                  <a:gd name="T15" fmla="*/ 18 h 98"/>
                  <a:gd name="T16" fmla="*/ 50 w 226"/>
                  <a:gd name="T17" fmla="*/ 37 h 98"/>
                  <a:gd name="T18" fmla="*/ 2 w 226"/>
                  <a:gd name="T19" fmla="*/ 0 h 98"/>
                  <a:gd name="T20" fmla="*/ 0 w 226"/>
                  <a:gd name="T21" fmla="*/ 4 h 98"/>
                  <a:gd name="T22" fmla="*/ 49 w 226"/>
                  <a:gd name="T23" fmla="*/ 43 h 98"/>
                  <a:gd name="T24" fmla="*/ 91 w 226"/>
                  <a:gd name="T25" fmla="*/ 2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6" h="98">
                    <a:moveTo>
                      <a:pt x="91" y="25"/>
                    </a:moveTo>
                    <a:lnTo>
                      <a:pt x="143" y="94"/>
                    </a:lnTo>
                    <a:lnTo>
                      <a:pt x="190" y="98"/>
                    </a:lnTo>
                    <a:lnTo>
                      <a:pt x="226" y="46"/>
                    </a:lnTo>
                    <a:lnTo>
                      <a:pt x="223" y="40"/>
                    </a:lnTo>
                    <a:lnTo>
                      <a:pt x="187" y="93"/>
                    </a:lnTo>
                    <a:lnTo>
                      <a:pt x="147" y="88"/>
                    </a:lnTo>
                    <a:lnTo>
                      <a:pt x="93" y="18"/>
                    </a:lnTo>
                    <a:lnTo>
                      <a:pt x="50" y="37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9" y="43"/>
                    </a:lnTo>
                    <a:lnTo>
                      <a:pt x="91" y="25"/>
                    </a:lnTo>
                    <a:close/>
                  </a:path>
                </a:pathLst>
              </a:custGeom>
              <a:solidFill>
                <a:srgbClr val="99E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91"/>
              <p:cNvSpPr/>
              <p:nvPr/>
            </p:nvSpPr>
            <p:spPr bwMode="auto">
              <a:xfrm>
                <a:off x="2860" y="2654"/>
                <a:ext cx="226" cy="58"/>
              </a:xfrm>
              <a:custGeom>
                <a:avLst/>
                <a:gdLst>
                  <a:gd name="T0" fmla="*/ 179 w 226"/>
                  <a:gd name="T1" fmla="*/ 6 h 58"/>
                  <a:gd name="T2" fmla="*/ 221 w 226"/>
                  <a:gd name="T3" fmla="*/ 10 h 58"/>
                  <a:gd name="T4" fmla="*/ 226 w 226"/>
                  <a:gd name="T5" fmla="*/ 8 h 58"/>
                  <a:gd name="T6" fmla="*/ 222 w 226"/>
                  <a:gd name="T7" fmla="*/ 4 h 58"/>
                  <a:gd name="T8" fmla="*/ 221 w 226"/>
                  <a:gd name="T9" fmla="*/ 4 h 58"/>
                  <a:gd name="T10" fmla="*/ 177 w 226"/>
                  <a:gd name="T11" fmla="*/ 0 h 58"/>
                  <a:gd name="T12" fmla="*/ 137 w 226"/>
                  <a:gd name="T13" fmla="*/ 38 h 58"/>
                  <a:gd name="T14" fmla="*/ 97 w 226"/>
                  <a:gd name="T15" fmla="*/ 51 h 58"/>
                  <a:gd name="T16" fmla="*/ 54 w 226"/>
                  <a:gd name="T17" fmla="*/ 52 h 58"/>
                  <a:gd name="T18" fmla="*/ 4 w 226"/>
                  <a:gd name="T19" fmla="*/ 6 h 58"/>
                  <a:gd name="T20" fmla="*/ 0 w 226"/>
                  <a:gd name="T21" fmla="*/ 10 h 58"/>
                  <a:gd name="T22" fmla="*/ 52 w 226"/>
                  <a:gd name="T23" fmla="*/ 58 h 58"/>
                  <a:gd name="T24" fmla="*/ 98 w 226"/>
                  <a:gd name="T25" fmla="*/ 56 h 58"/>
                  <a:gd name="T26" fmla="*/ 140 w 226"/>
                  <a:gd name="T27" fmla="*/ 43 h 58"/>
                  <a:gd name="T28" fmla="*/ 179 w 226"/>
                  <a:gd name="T2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58">
                    <a:moveTo>
                      <a:pt x="179" y="6"/>
                    </a:moveTo>
                    <a:lnTo>
                      <a:pt x="221" y="10"/>
                    </a:lnTo>
                    <a:lnTo>
                      <a:pt x="226" y="8"/>
                    </a:lnTo>
                    <a:lnTo>
                      <a:pt x="222" y="4"/>
                    </a:lnTo>
                    <a:lnTo>
                      <a:pt x="221" y="4"/>
                    </a:lnTo>
                    <a:lnTo>
                      <a:pt x="177" y="0"/>
                    </a:lnTo>
                    <a:lnTo>
                      <a:pt x="137" y="38"/>
                    </a:lnTo>
                    <a:lnTo>
                      <a:pt x="97" y="51"/>
                    </a:lnTo>
                    <a:lnTo>
                      <a:pt x="54" y="5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52" y="58"/>
                    </a:lnTo>
                    <a:lnTo>
                      <a:pt x="98" y="56"/>
                    </a:lnTo>
                    <a:lnTo>
                      <a:pt x="140" y="43"/>
                    </a:lnTo>
                    <a:lnTo>
                      <a:pt x="179" y="6"/>
                    </a:lnTo>
                    <a:close/>
                  </a:path>
                </a:pathLst>
              </a:custGeom>
              <a:solidFill>
                <a:srgbClr val="D64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92"/>
              <p:cNvSpPr/>
              <p:nvPr/>
            </p:nvSpPr>
            <p:spPr bwMode="auto">
              <a:xfrm>
                <a:off x="2854" y="2568"/>
                <a:ext cx="177" cy="60"/>
              </a:xfrm>
              <a:custGeom>
                <a:avLst/>
                <a:gdLst>
                  <a:gd name="T0" fmla="*/ 45 w 177"/>
                  <a:gd name="T1" fmla="*/ 54 h 60"/>
                  <a:gd name="T2" fmla="*/ 87 w 177"/>
                  <a:gd name="T3" fmla="*/ 42 h 60"/>
                  <a:gd name="T4" fmla="*/ 126 w 177"/>
                  <a:gd name="T5" fmla="*/ 0 h 60"/>
                  <a:gd name="T6" fmla="*/ 171 w 177"/>
                  <a:gd name="T7" fmla="*/ 7 h 60"/>
                  <a:gd name="T8" fmla="*/ 173 w 177"/>
                  <a:gd name="T9" fmla="*/ 7 h 60"/>
                  <a:gd name="T10" fmla="*/ 177 w 177"/>
                  <a:gd name="T11" fmla="*/ 11 h 60"/>
                  <a:gd name="T12" fmla="*/ 172 w 177"/>
                  <a:gd name="T13" fmla="*/ 13 h 60"/>
                  <a:gd name="T14" fmla="*/ 128 w 177"/>
                  <a:gd name="T15" fmla="*/ 6 h 60"/>
                  <a:gd name="T16" fmla="*/ 90 w 177"/>
                  <a:gd name="T17" fmla="*/ 47 h 60"/>
                  <a:gd name="T18" fmla="*/ 45 w 177"/>
                  <a:gd name="T19" fmla="*/ 60 h 60"/>
                  <a:gd name="T20" fmla="*/ 0 w 177"/>
                  <a:gd name="T21" fmla="*/ 46 h 60"/>
                  <a:gd name="T22" fmla="*/ 2 w 177"/>
                  <a:gd name="T23" fmla="*/ 40 h 60"/>
                  <a:gd name="T24" fmla="*/ 45 w 177"/>
                  <a:gd name="T25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7" h="60">
                    <a:moveTo>
                      <a:pt x="45" y="54"/>
                    </a:moveTo>
                    <a:lnTo>
                      <a:pt x="87" y="42"/>
                    </a:lnTo>
                    <a:lnTo>
                      <a:pt x="126" y="0"/>
                    </a:lnTo>
                    <a:lnTo>
                      <a:pt x="171" y="7"/>
                    </a:lnTo>
                    <a:lnTo>
                      <a:pt x="173" y="7"/>
                    </a:lnTo>
                    <a:lnTo>
                      <a:pt x="177" y="11"/>
                    </a:lnTo>
                    <a:lnTo>
                      <a:pt x="172" y="13"/>
                    </a:lnTo>
                    <a:lnTo>
                      <a:pt x="128" y="6"/>
                    </a:lnTo>
                    <a:lnTo>
                      <a:pt x="90" y="47"/>
                    </a:lnTo>
                    <a:lnTo>
                      <a:pt x="45" y="60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45" y="54"/>
                    </a:lnTo>
                    <a:close/>
                  </a:path>
                </a:pathLst>
              </a:custGeom>
              <a:solidFill>
                <a:srgbClr val="D39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93"/>
              <p:cNvSpPr/>
              <p:nvPr/>
            </p:nvSpPr>
            <p:spPr bwMode="auto">
              <a:xfrm>
                <a:off x="2849" y="2449"/>
                <a:ext cx="122" cy="99"/>
              </a:xfrm>
              <a:custGeom>
                <a:avLst/>
                <a:gdLst>
                  <a:gd name="T0" fmla="*/ 28 w 135"/>
                  <a:gd name="T1" fmla="*/ 54 h 109"/>
                  <a:gd name="T2" fmla="*/ 30 w 135"/>
                  <a:gd name="T3" fmla="*/ 54 h 109"/>
                  <a:gd name="T4" fmla="*/ 43 w 135"/>
                  <a:gd name="T5" fmla="*/ 32 h 109"/>
                  <a:gd name="T6" fmla="*/ 42 w 135"/>
                  <a:gd name="T7" fmla="*/ 29 h 109"/>
                  <a:gd name="T8" fmla="*/ 46 w 135"/>
                  <a:gd name="T9" fmla="*/ 23 h 109"/>
                  <a:gd name="T10" fmla="*/ 52 w 135"/>
                  <a:gd name="T11" fmla="*/ 28 h 109"/>
                  <a:gd name="T12" fmla="*/ 51 w 135"/>
                  <a:gd name="T13" fmla="*/ 32 h 109"/>
                  <a:gd name="T14" fmla="*/ 68 w 135"/>
                  <a:gd name="T15" fmla="*/ 62 h 109"/>
                  <a:gd name="T16" fmla="*/ 69 w 135"/>
                  <a:gd name="T17" fmla="*/ 62 h 109"/>
                  <a:gd name="T18" fmla="*/ 71 w 135"/>
                  <a:gd name="T19" fmla="*/ 63 h 109"/>
                  <a:gd name="T20" fmla="*/ 76 w 135"/>
                  <a:gd name="T21" fmla="*/ 56 h 109"/>
                  <a:gd name="T22" fmla="*/ 74 w 135"/>
                  <a:gd name="T23" fmla="*/ 53 h 109"/>
                  <a:gd name="T24" fmla="*/ 79 w 135"/>
                  <a:gd name="T25" fmla="*/ 47 h 109"/>
                  <a:gd name="T26" fmla="*/ 85 w 135"/>
                  <a:gd name="T27" fmla="*/ 51 h 109"/>
                  <a:gd name="T28" fmla="*/ 84 w 135"/>
                  <a:gd name="T29" fmla="*/ 55 h 109"/>
                  <a:gd name="T30" fmla="*/ 115 w 135"/>
                  <a:gd name="T31" fmla="*/ 99 h 109"/>
                  <a:gd name="T32" fmla="*/ 116 w 135"/>
                  <a:gd name="T33" fmla="*/ 98 h 109"/>
                  <a:gd name="T34" fmla="*/ 116 w 135"/>
                  <a:gd name="T35" fmla="*/ 98 h 109"/>
                  <a:gd name="T36" fmla="*/ 133 w 135"/>
                  <a:gd name="T37" fmla="*/ 42 h 109"/>
                  <a:gd name="T38" fmla="*/ 135 w 135"/>
                  <a:gd name="T39" fmla="*/ 45 h 109"/>
                  <a:gd name="T40" fmla="*/ 119 w 135"/>
                  <a:gd name="T41" fmla="*/ 99 h 109"/>
                  <a:gd name="T42" fmla="*/ 122 w 135"/>
                  <a:gd name="T43" fmla="*/ 103 h 109"/>
                  <a:gd name="T44" fmla="*/ 117 w 135"/>
                  <a:gd name="T45" fmla="*/ 109 h 109"/>
                  <a:gd name="T46" fmla="*/ 111 w 135"/>
                  <a:gd name="T47" fmla="*/ 104 h 109"/>
                  <a:gd name="T48" fmla="*/ 113 w 135"/>
                  <a:gd name="T49" fmla="*/ 100 h 109"/>
                  <a:gd name="T50" fmla="*/ 81 w 135"/>
                  <a:gd name="T51" fmla="*/ 57 h 109"/>
                  <a:gd name="T52" fmla="*/ 80 w 135"/>
                  <a:gd name="T53" fmla="*/ 57 h 109"/>
                  <a:gd name="T54" fmla="*/ 78 w 135"/>
                  <a:gd name="T55" fmla="*/ 57 h 109"/>
                  <a:gd name="T56" fmla="*/ 74 w 135"/>
                  <a:gd name="T57" fmla="*/ 64 h 109"/>
                  <a:gd name="T58" fmla="*/ 75 w 135"/>
                  <a:gd name="T59" fmla="*/ 67 h 109"/>
                  <a:gd name="T60" fmla="*/ 70 w 135"/>
                  <a:gd name="T61" fmla="*/ 73 h 109"/>
                  <a:gd name="T62" fmla="*/ 65 w 135"/>
                  <a:gd name="T63" fmla="*/ 68 h 109"/>
                  <a:gd name="T64" fmla="*/ 66 w 135"/>
                  <a:gd name="T65" fmla="*/ 64 h 109"/>
                  <a:gd name="T66" fmla="*/ 49 w 135"/>
                  <a:gd name="T67" fmla="*/ 33 h 109"/>
                  <a:gd name="T68" fmla="*/ 48 w 135"/>
                  <a:gd name="T69" fmla="*/ 33 h 109"/>
                  <a:gd name="T70" fmla="*/ 46 w 135"/>
                  <a:gd name="T71" fmla="*/ 33 h 109"/>
                  <a:gd name="T72" fmla="*/ 33 w 135"/>
                  <a:gd name="T73" fmla="*/ 55 h 109"/>
                  <a:gd name="T74" fmla="*/ 34 w 135"/>
                  <a:gd name="T75" fmla="*/ 58 h 109"/>
                  <a:gd name="T76" fmla="*/ 30 w 135"/>
                  <a:gd name="T77" fmla="*/ 64 h 109"/>
                  <a:gd name="T78" fmla="*/ 24 w 135"/>
                  <a:gd name="T79" fmla="*/ 59 h 109"/>
                  <a:gd name="T80" fmla="*/ 26 w 135"/>
                  <a:gd name="T81" fmla="*/ 54 h 109"/>
                  <a:gd name="T82" fmla="*/ 7 w 135"/>
                  <a:gd name="T83" fmla="*/ 11 h 109"/>
                  <a:gd name="T84" fmla="*/ 6 w 135"/>
                  <a:gd name="T85" fmla="*/ 11 h 109"/>
                  <a:gd name="T86" fmla="*/ 1 w 135"/>
                  <a:gd name="T87" fmla="*/ 6 h 109"/>
                  <a:gd name="T88" fmla="*/ 5 w 135"/>
                  <a:gd name="T89" fmla="*/ 0 h 109"/>
                  <a:gd name="T90" fmla="*/ 11 w 135"/>
                  <a:gd name="T91" fmla="*/ 5 h 109"/>
                  <a:gd name="T92" fmla="*/ 9 w 135"/>
                  <a:gd name="T93" fmla="*/ 9 h 109"/>
                  <a:gd name="T94" fmla="*/ 28 w 135"/>
                  <a:gd name="T95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09">
                    <a:moveTo>
                      <a:pt x="28" y="54"/>
                    </a:moveTo>
                    <a:cubicBezTo>
                      <a:pt x="29" y="53"/>
                      <a:pt x="30" y="53"/>
                      <a:pt x="30" y="54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1"/>
                      <a:pt x="42" y="30"/>
                      <a:pt x="42" y="29"/>
                    </a:cubicBezTo>
                    <a:cubicBezTo>
                      <a:pt x="42" y="26"/>
                      <a:pt x="44" y="23"/>
                      <a:pt x="46" y="23"/>
                    </a:cubicBezTo>
                    <a:cubicBezTo>
                      <a:pt x="49" y="23"/>
                      <a:pt x="52" y="25"/>
                      <a:pt x="52" y="28"/>
                    </a:cubicBezTo>
                    <a:cubicBezTo>
                      <a:pt x="52" y="29"/>
                      <a:pt x="52" y="31"/>
                      <a:pt x="51" y="3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2"/>
                      <a:pt x="71" y="62"/>
                      <a:pt x="71" y="63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5" y="55"/>
                      <a:pt x="75" y="54"/>
                      <a:pt x="74" y="53"/>
                    </a:cubicBezTo>
                    <a:cubicBezTo>
                      <a:pt x="74" y="50"/>
                      <a:pt x="76" y="47"/>
                      <a:pt x="79" y="47"/>
                    </a:cubicBezTo>
                    <a:cubicBezTo>
                      <a:pt x="82" y="47"/>
                      <a:pt x="84" y="49"/>
                      <a:pt x="85" y="51"/>
                    </a:cubicBezTo>
                    <a:cubicBezTo>
                      <a:pt x="85" y="53"/>
                      <a:pt x="84" y="54"/>
                      <a:pt x="84" y="55"/>
                    </a:cubicBezTo>
                    <a:cubicBezTo>
                      <a:pt x="115" y="99"/>
                      <a:pt x="115" y="99"/>
                      <a:pt x="115" y="99"/>
                    </a:cubicBezTo>
                    <a:cubicBezTo>
                      <a:pt x="115" y="99"/>
                      <a:pt x="115" y="98"/>
                      <a:pt x="116" y="98"/>
                    </a:cubicBezTo>
                    <a:cubicBezTo>
                      <a:pt x="116" y="98"/>
                      <a:pt x="116" y="98"/>
                      <a:pt x="116" y="98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0" y="100"/>
                      <a:pt x="121" y="101"/>
                      <a:pt x="122" y="103"/>
                    </a:cubicBezTo>
                    <a:cubicBezTo>
                      <a:pt x="122" y="106"/>
                      <a:pt x="120" y="108"/>
                      <a:pt x="117" y="109"/>
                    </a:cubicBezTo>
                    <a:cubicBezTo>
                      <a:pt x="114" y="109"/>
                      <a:pt x="112" y="107"/>
                      <a:pt x="111" y="104"/>
                    </a:cubicBezTo>
                    <a:cubicBezTo>
                      <a:pt x="111" y="103"/>
                      <a:pt x="112" y="101"/>
                      <a:pt x="113" y="100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0" y="57"/>
                    </a:cubicBezTo>
                    <a:cubicBezTo>
                      <a:pt x="79" y="57"/>
                      <a:pt x="79" y="57"/>
                      <a:pt x="78" y="57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5"/>
                      <a:pt x="75" y="66"/>
                      <a:pt x="75" y="67"/>
                    </a:cubicBezTo>
                    <a:cubicBezTo>
                      <a:pt x="75" y="70"/>
                      <a:pt x="73" y="72"/>
                      <a:pt x="70" y="73"/>
                    </a:cubicBezTo>
                    <a:cubicBezTo>
                      <a:pt x="68" y="73"/>
                      <a:pt x="65" y="71"/>
                      <a:pt x="65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7" y="33"/>
                      <a:pt x="46" y="33"/>
                      <a:pt x="46" y="33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4" y="56"/>
                      <a:pt x="34" y="57"/>
                      <a:pt x="34" y="58"/>
                    </a:cubicBezTo>
                    <a:cubicBezTo>
                      <a:pt x="35" y="61"/>
                      <a:pt x="33" y="63"/>
                      <a:pt x="30" y="64"/>
                    </a:cubicBezTo>
                    <a:cubicBezTo>
                      <a:pt x="27" y="64"/>
                      <a:pt x="24" y="62"/>
                      <a:pt x="24" y="59"/>
                    </a:cubicBezTo>
                    <a:cubicBezTo>
                      <a:pt x="24" y="57"/>
                      <a:pt x="25" y="56"/>
                      <a:pt x="26" y="5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4" y="11"/>
                      <a:pt x="1" y="9"/>
                      <a:pt x="1" y="6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0" y="2"/>
                      <a:pt x="11" y="5"/>
                    </a:cubicBezTo>
                    <a:cubicBezTo>
                      <a:pt x="11" y="7"/>
                      <a:pt x="10" y="8"/>
                      <a:pt x="9" y="9"/>
                    </a:cubicBezTo>
                    <a:cubicBezTo>
                      <a:pt x="28" y="54"/>
                      <a:pt x="28" y="54"/>
                      <a:pt x="28" y="54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94"/>
              <p:cNvSpPr/>
              <p:nvPr/>
            </p:nvSpPr>
            <p:spPr bwMode="auto">
              <a:xfrm>
                <a:off x="2829" y="2440"/>
                <a:ext cx="134" cy="107"/>
              </a:xfrm>
              <a:custGeom>
                <a:avLst/>
                <a:gdLst>
                  <a:gd name="T0" fmla="*/ 31 w 149"/>
                  <a:gd name="T1" fmla="*/ 58 h 118"/>
                  <a:gd name="T2" fmla="*/ 33 w 149"/>
                  <a:gd name="T3" fmla="*/ 58 h 118"/>
                  <a:gd name="T4" fmla="*/ 47 w 149"/>
                  <a:gd name="T5" fmla="*/ 35 h 118"/>
                  <a:gd name="T6" fmla="*/ 45 w 149"/>
                  <a:gd name="T7" fmla="*/ 31 h 118"/>
                  <a:gd name="T8" fmla="*/ 50 w 149"/>
                  <a:gd name="T9" fmla="*/ 25 h 118"/>
                  <a:gd name="T10" fmla="*/ 56 w 149"/>
                  <a:gd name="T11" fmla="*/ 30 h 118"/>
                  <a:gd name="T12" fmla="*/ 55 w 149"/>
                  <a:gd name="T13" fmla="*/ 34 h 118"/>
                  <a:gd name="T14" fmla="*/ 74 w 149"/>
                  <a:gd name="T15" fmla="*/ 68 h 118"/>
                  <a:gd name="T16" fmla="*/ 75 w 149"/>
                  <a:gd name="T17" fmla="*/ 68 h 118"/>
                  <a:gd name="T18" fmla="*/ 77 w 149"/>
                  <a:gd name="T19" fmla="*/ 68 h 118"/>
                  <a:gd name="T20" fmla="*/ 82 w 149"/>
                  <a:gd name="T21" fmla="*/ 60 h 118"/>
                  <a:gd name="T22" fmla="*/ 81 w 149"/>
                  <a:gd name="T23" fmla="*/ 57 h 118"/>
                  <a:gd name="T24" fmla="*/ 85 w 149"/>
                  <a:gd name="T25" fmla="*/ 51 h 118"/>
                  <a:gd name="T26" fmla="*/ 92 w 149"/>
                  <a:gd name="T27" fmla="*/ 56 h 118"/>
                  <a:gd name="T28" fmla="*/ 90 w 149"/>
                  <a:gd name="T29" fmla="*/ 60 h 118"/>
                  <a:gd name="T30" fmla="*/ 124 w 149"/>
                  <a:gd name="T31" fmla="*/ 107 h 118"/>
                  <a:gd name="T32" fmla="*/ 126 w 149"/>
                  <a:gd name="T33" fmla="*/ 107 h 118"/>
                  <a:gd name="T34" fmla="*/ 126 w 149"/>
                  <a:gd name="T35" fmla="*/ 107 h 118"/>
                  <a:gd name="T36" fmla="*/ 147 w 149"/>
                  <a:gd name="T37" fmla="*/ 38 h 118"/>
                  <a:gd name="T38" fmla="*/ 149 w 149"/>
                  <a:gd name="T39" fmla="*/ 41 h 118"/>
                  <a:gd name="T40" fmla="*/ 129 w 149"/>
                  <a:gd name="T41" fmla="*/ 107 h 118"/>
                  <a:gd name="T42" fmla="*/ 132 w 149"/>
                  <a:gd name="T43" fmla="*/ 112 h 118"/>
                  <a:gd name="T44" fmla="*/ 127 w 149"/>
                  <a:gd name="T45" fmla="*/ 118 h 118"/>
                  <a:gd name="T46" fmla="*/ 121 w 149"/>
                  <a:gd name="T47" fmla="*/ 113 h 118"/>
                  <a:gd name="T48" fmla="*/ 122 w 149"/>
                  <a:gd name="T49" fmla="*/ 109 h 118"/>
                  <a:gd name="T50" fmla="*/ 88 w 149"/>
                  <a:gd name="T51" fmla="*/ 62 h 118"/>
                  <a:gd name="T52" fmla="*/ 87 w 149"/>
                  <a:gd name="T53" fmla="*/ 62 h 118"/>
                  <a:gd name="T54" fmla="*/ 84 w 149"/>
                  <a:gd name="T55" fmla="*/ 62 h 118"/>
                  <a:gd name="T56" fmla="*/ 80 w 149"/>
                  <a:gd name="T57" fmla="*/ 69 h 118"/>
                  <a:gd name="T58" fmla="*/ 81 w 149"/>
                  <a:gd name="T59" fmla="*/ 72 h 118"/>
                  <a:gd name="T60" fmla="*/ 76 w 149"/>
                  <a:gd name="T61" fmla="*/ 79 h 118"/>
                  <a:gd name="T62" fmla="*/ 70 w 149"/>
                  <a:gd name="T63" fmla="*/ 74 h 118"/>
                  <a:gd name="T64" fmla="*/ 72 w 149"/>
                  <a:gd name="T65" fmla="*/ 69 h 118"/>
                  <a:gd name="T66" fmla="*/ 53 w 149"/>
                  <a:gd name="T67" fmla="*/ 36 h 118"/>
                  <a:gd name="T68" fmla="*/ 51 w 149"/>
                  <a:gd name="T69" fmla="*/ 36 h 118"/>
                  <a:gd name="T70" fmla="*/ 49 w 149"/>
                  <a:gd name="T71" fmla="*/ 36 h 118"/>
                  <a:gd name="T72" fmla="*/ 35 w 149"/>
                  <a:gd name="T73" fmla="*/ 59 h 118"/>
                  <a:gd name="T74" fmla="*/ 37 w 149"/>
                  <a:gd name="T75" fmla="*/ 63 h 118"/>
                  <a:gd name="T76" fmla="*/ 32 w 149"/>
                  <a:gd name="T77" fmla="*/ 69 h 118"/>
                  <a:gd name="T78" fmla="*/ 26 w 149"/>
                  <a:gd name="T79" fmla="*/ 64 h 118"/>
                  <a:gd name="T80" fmla="*/ 28 w 149"/>
                  <a:gd name="T81" fmla="*/ 59 h 118"/>
                  <a:gd name="T82" fmla="*/ 7 w 149"/>
                  <a:gd name="T83" fmla="*/ 11 h 118"/>
                  <a:gd name="T84" fmla="*/ 7 w 149"/>
                  <a:gd name="T85" fmla="*/ 11 h 118"/>
                  <a:gd name="T86" fmla="*/ 0 w 149"/>
                  <a:gd name="T87" fmla="*/ 6 h 118"/>
                  <a:gd name="T88" fmla="*/ 5 w 149"/>
                  <a:gd name="T89" fmla="*/ 0 h 118"/>
                  <a:gd name="T90" fmla="*/ 11 w 149"/>
                  <a:gd name="T91" fmla="*/ 5 h 118"/>
                  <a:gd name="T92" fmla="*/ 9 w 149"/>
                  <a:gd name="T93" fmla="*/ 10 h 118"/>
                  <a:gd name="T94" fmla="*/ 31 w 149"/>
                  <a:gd name="T95" fmla="*/ 5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9" h="118">
                    <a:moveTo>
                      <a:pt x="31" y="58"/>
                    </a:moveTo>
                    <a:cubicBezTo>
                      <a:pt x="31" y="58"/>
                      <a:pt x="32" y="58"/>
                      <a:pt x="33" y="58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6" y="34"/>
                      <a:pt x="45" y="33"/>
                      <a:pt x="45" y="31"/>
                    </a:cubicBezTo>
                    <a:cubicBezTo>
                      <a:pt x="45" y="28"/>
                      <a:pt x="47" y="25"/>
                      <a:pt x="50" y="25"/>
                    </a:cubicBezTo>
                    <a:cubicBezTo>
                      <a:pt x="53" y="25"/>
                      <a:pt x="56" y="27"/>
                      <a:pt x="56" y="30"/>
                    </a:cubicBezTo>
                    <a:cubicBezTo>
                      <a:pt x="57" y="31"/>
                      <a:pt x="56" y="33"/>
                      <a:pt x="55" y="34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6" y="67"/>
                      <a:pt x="76" y="68"/>
                      <a:pt x="77" y="68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1" y="59"/>
                      <a:pt x="81" y="58"/>
                      <a:pt x="81" y="57"/>
                    </a:cubicBezTo>
                    <a:cubicBezTo>
                      <a:pt x="80" y="54"/>
                      <a:pt x="82" y="51"/>
                      <a:pt x="85" y="51"/>
                    </a:cubicBezTo>
                    <a:cubicBezTo>
                      <a:pt x="88" y="50"/>
                      <a:pt x="91" y="53"/>
                      <a:pt x="92" y="56"/>
                    </a:cubicBezTo>
                    <a:cubicBezTo>
                      <a:pt x="92" y="57"/>
                      <a:pt x="91" y="59"/>
                      <a:pt x="90" y="60"/>
                    </a:cubicBezTo>
                    <a:cubicBezTo>
                      <a:pt x="124" y="107"/>
                      <a:pt x="124" y="107"/>
                      <a:pt x="124" y="107"/>
                    </a:cubicBezTo>
                    <a:cubicBezTo>
                      <a:pt x="125" y="107"/>
                      <a:pt x="125" y="107"/>
                      <a:pt x="126" y="107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47" y="38"/>
                      <a:pt x="147" y="38"/>
                      <a:pt x="147" y="38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30" y="108"/>
                      <a:pt x="132" y="110"/>
                      <a:pt x="132" y="112"/>
                    </a:cubicBezTo>
                    <a:cubicBezTo>
                      <a:pt x="132" y="115"/>
                      <a:pt x="130" y="118"/>
                      <a:pt x="127" y="118"/>
                    </a:cubicBezTo>
                    <a:cubicBezTo>
                      <a:pt x="124" y="118"/>
                      <a:pt x="121" y="116"/>
                      <a:pt x="121" y="113"/>
                    </a:cubicBezTo>
                    <a:cubicBezTo>
                      <a:pt x="121" y="111"/>
                      <a:pt x="121" y="110"/>
                      <a:pt x="122" y="109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7" y="62"/>
                      <a:pt x="87" y="62"/>
                    </a:cubicBezTo>
                    <a:cubicBezTo>
                      <a:pt x="86" y="62"/>
                      <a:pt x="85" y="62"/>
                      <a:pt x="84" y="62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70"/>
                      <a:pt x="81" y="71"/>
                      <a:pt x="81" y="72"/>
                    </a:cubicBezTo>
                    <a:cubicBezTo>
                      <a:pt x="81" y="75"/>
                      <a:pt x="79" y="78"/>
                      <a:pt x="76" y="79"/>
                    </a:cubicBezTo>
                    <a:cubicBezTo>
                      <a:pt x="73" y="79"/>
                      <a:pt x="70" y="77"/>
                      <a:pt x="70" y="74"/>
                    </a:cubicBezTo>
                    <a:cubicBezTo>
                      <a:pt x="70" y="72"/>
                      <a:pt x="70" y="70"/>
                      <a:pt x="72" y="69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2" y="36"/>
                      <a:pt x="52" y="36"/>
                      <a:pt x="51" y="36"/>
                    </a:cubicBezTo>
                    <a:cubicBezTo>
                      <a:pt x="51" y="36"/>
                      <a:pt x="50" y="36"/>
                      <a:pt x="49" y="36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60"/>
                      <a:pt x="37" y="61"/>
                      <a:pt x="37" y="63"/>
                    </a:cubicBezTo>
                    <a:cubicBezTo>
                      <a:pt x="37" y="66"/>
                      <a:pt x="35" y="69"/>
                      <a:pt x="32" y="69"/>
                    </a:cubicBezTo>
                    <a:cubicBezTo>
                      <a:pt x="29" y="70"/>
                      <a:pt x="26" y="67"/>
                      <a:pt x="26" y="64"/>
                    </a:cubicBezTo>
                    <a:cubicBezTo>
                      <a:pt x="25" y="62"/>
                      <a:pt x="26" y="60"/>
                      <a:pt x="28" y="5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2"/>
                      <a:pt x="1" y="10"/>
                      <a:pt x="0" y="6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1" y="2"/>
                      <a:pt x="11" y="5"/>
                    </a:cubicBezTo>
                    <a:cubicBezTo>
                      <a:pt x="12" y="7"/>
                      <a:pt x="11" y="9"/>
                      <a:pt x="9" y="10"/>
                    </a:cubicBezTo>
                    <a:cubicBezTo>
                      <a:pt x="31" y="58"/>
                      <a:pt x="31" y="58"/>
                      <a:pt x="31" y="58"/>
                    </a:cubicBezTo>
                    <a:close/>
                  </a:path>
                </a:pathLst>
              </a:custGeom>
              <a:solidFill>
                <a:srgbClr val="D64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95"/>
              <p:cNvSpPr/>
              <p:nvPr/>
            </p:nvSpPr>
            <p:spPr bwMode="auto">
              <a:xfrm>
                <a:off x="2820" y="2334"/>
                <a:ext cx="61" cy="28"/>
              </a:xfrm>
              <a:custGeom>
                <a:avLst/>
                <a:gdLst>
                  <a:gd name="T0" fmla="*/ 0 w 61"/>
                  <a:gd name="T1" fmla="*/ 6 h 28"/>
                  <a:gd name="T2" fmla="*/ 48 w 61"/>
                  <a:gd name="T3" fmla="*/ 0 h 28"/>
                  <a:gd name="T4" fmla="*/ 61 w 61"/>
                  <a:gd name="T5" fmla="*/ 21 h 28"/>
                  <a:gd name="T6" fmla="*/ 2 w 61"/>
                  <a:gd name="T7" fmla="*/ 28 h 28"/>
                  <a:gd name="T8" fmla="*/ 0 w 61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6"/>
                    </a:moveTo>
                    <a:lnTo>
                      <a:pt x="48" y="0"/>
                    </a:lnTo>
                    <a:lnTo>
                      <a:pt x="61" y="21"/>
                    </a:lnTo>
                    <a:lnTo>
                      <a:pt x="2" y="2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9E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96"/>
              <p:cNvSpPr/>
              <p:nvPr/>
            </p:nvSpPr>
            <p:spPr bwMode="auto">
              <a:xfrm>
                <a:off x="2823" y="2363"/>
                <a:ext cx="78" cy="29"/>
              </a:xfrm>
              <a:custGeom>
                <a:avLst/>
                <a:gdLst>
                  <a:gd name="T0" fmla="*/ 0 w 78"/>
                  <a:gd name="T1" fmla="*/ 9 h 29"/>
                  <a:gd name="T2" fmla="*/ 64 w 78"/>
                  <a:gd name="T3" fmla="*/ 0 h 29"/>
                  <a:gd name="T4" fmla="*/ 78 w 78"/>
                  <a:gd name="T5" fmla="*/ 20 h 29"/>
                  <a:gd name="T6" fmla="*/ 3 w 78"/>
                  <a:gd name="T7" fmla="*/ 29 h 29"/>
                  <a:gd name="T8" fmla="*/ 0 w 78"/>
                  <a:gd name="T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9">
                    <a:moveTo>
                      <a:pt x="0" y="9"/>
                    </a:moveTo>
                    <a:lnTo>
                      <a:pt x="64" y="0"/>
                    </a:lnTo>
                    <a:lnTo>
                      <a:pt x="78" y="20"/>
                    </a:lnTo>
                    <a:lnTo>
                      <a:pt x="3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64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97"/>
              <p:cNvSpPr/>
              <p:nvPr/>
            </p:nvSpPr>
            <p:spPr bwMode="auto">
              <a:xfrm>
                <a:off x="2828" y="2392"/>
                <a:ext cx="92" cy="32"/>
              </a:xfrm>
              <a:custGeom>
                <a:avLst/>
                <a:gdLst>
                  <a:gd name="T0" fmla="*/ 0 w 92"/>
                  <a:gd name="T1" fmla="*/ 10 h 32"/>
                  <a:gd name="T2" fmla="*/ 78 w 92"/>
                  <a:gd name="T3" fmla="*/ 0 h 32"/>
                  <a:gd name="T4" fmla="*/ 92 w 92"/>
                  <a:gd name="T5" fmla="*/ 20 h 32"/>
                  <a:gd name="T6" fmla="*/ 3 w 92"/>
                  <a:gd name="T7" fmla="*/ 32 h 32"/>
                  <a:gd name="T8" fmla="*/ 0 w 92"/>
                  <a:gd name="T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32">
                    <a:moveTo>
                      <a:pt x="0" y="10"/>
                    </a:moveTo>
                    <a:lnTo>
                      <a:pt x="78" y="0"/>
                    </a:lnTo>
                    <a:lnTo>
                      <a:pt x="92" y="20"/>
                    </a:lnTo>
                    <a:lnTo>
                      <a:pt x="3" y="3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D39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98"/>
              <p:cNvSpPr/>
              <p:nvPr/>
            </p:nvSpPr>
            <p:spPr bwMode="auto">
              <a:xfrm>
                <a:off x="3751" y="1370"/>
                <a:ext cx="81" cy="215"/>
              </a:xfrm>
              <a:custGeom>
                <a:avLst/>
                <a:gdLst>
                  <a:gd name="T0" fmla="*/ 73 w 90"/>
                  <a:gd name="T1" fmla="*/ 68 h 238"/>
                  <a:gd name="T2" fmla="*/ 89 w 90"/>
                  <a:gd name="T3" fmla="*/ 203 h 238"/>
                  <a:gd name="T4" fmla="*/ 82 w 90"/>
                  <a:gd name="T5" fmla="*/ 226 h 238"/>
                  <a:gd name="T6" fmla="*/ 57 w 90"/>
                  <a:gd name="T7" fmla="*/ 237 h 238"/>
                  <a:gd name="T8" fmla="*/ 22 w 90"/>
                  <a:gd name="T9" fmla="*/ 211 h 238"/>
                  <a:gd name="T10" fmla="*/ 1 w 90"/>
                  <a:gd name="T11" fmla="*/ 31 h 238"/>
                  <a:gd name="T12" fmla="*/ 5 w 90"/>
                  <a:gd name="T13" fmla="*/ 17 h 238"/>
                  <a:gd name="T14" fmla="*/ 53 w 90"/>
                  <a:gd name="T15" fmla="*/ 25 h 238"/>
                  <a:gd name="T16" fmla="*/ 70 w 90"/>
                  <a:gd name="T17" fmla="*/ 164 h 238"/>
                  <a:gd name="T18" fmla="*/ 33 w 90"/>
                  <a:gd name="T19" fmla="*/ 169 h 238"/>
                  <a:gd name="T20" fmla="*/ 22 w 90"/>
                  <a:gd name="T21" fmla="*/ 79 h 238"/>
                  <a:gd name="T22" fmla="*/ 25 w 90"/>
                  <a:gd name="T23" fmla="*/ 74 h 238"/>
                  <a:gd name="T24" fmla="*/ 30 w 90"/>
                  <a:gd name="T25" fmla="*/ 77 h 238"/>
                  <a:gd name="T26" fmla="*/ 42 w 90"/>
                  <a:gd name="T27" fmla="*/ 168 h 238"/>
                  <a:gd name="T28" fmla="*/ 61 w 90"/>
                  <a:gd name="T29" fmla="*/ 165 h 238"/>
                  <a:gd name="T30" fmla="*/ 45 w 90"/>
                  <a:gd name="T31" fmla="*/ 26 h 238"/>
                  <a:gd name="T32" fmla="*/ 40 w 90"/>
                  <a:gd name="T33" fmla="*/ 18 h 238"/>
                  <a:gd name="T34" fmla="*/ 10 w 90"/>
                  <a:gd name="T35" fmla="*/ 30 h 238"/>
                  <a:gd name="T36" fmla="*/ 31 w 90"/>
                  <a:gd name="T37" fmla="*/ 210 h 238"/>
                  <a:gd name="T38" fmla="*/ 37 w 90"/>
                  <a:gd name="T39" fmla="*/ 222 h 238"/>
                  <a:gd name="T40" fmla="*/ 57 w 90"/>
                  <a:gd name="T41" fmla="*/ 228 h 238"/>
                  <a:gd name="T42" fmla="*/ 75 w 90"/>
                  <a:gd name="T43" fmla="*/ 220 h 238"/>
                  <a:gd name="T44" fmla="*/ 80 w 90"/>
                  <a:gd name="T45" fmla="*/ 204 h 238"/>
                  <a:gd name="T46" fmla="*/ 65 w 90"/>
                  <a:gd name="T47" fmla="*/ 69 h 238"/>
                  <a:gd name="T48" fmla="*/ 68 w 90"/>
                  <a:gd name="T49" fmla="*/ 64 h 238"/>
                  <a:gd name="T50" fmla="*/ 73 w 90"/>
                  <a:gd name="T51" fmla="*/ 6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0" h="238">
                    <a:moveTo>
                      <a:pt x="73" y="68"/>
                    </a:moveTo>
                    <a:cubicBezTo>
                      <a:pt x="89" y="203"/>
                      <a:pt x="89" y="203"/>
                      <a:pt x="89" y="203"/>
                    </a:cubicBezTo>
                    <a:cubicBezTo>
                      <a:pt x="90" y="211"/>
                      <a:pt x="88" y="220"/>
                      <a:pt x="82" y="226"/>
                    </a:cubicBezTo>
                    <a:cubicBezTo>
                      <a:pt x="75" y="233"/>
                      <a:pt x="66" y="236"/>
                      <a:pt x="57" y="237"/>
                    </a:cubicBezTo>
                    <a:cubicBezTo>
                      <a:pt x="40" y="238"/>
                      <a:pt x="24" y="228"/>
                      <a:pt x="22" y="21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26"/>
                      <a:pt x="2" y="21"/>
                      <a:pt x="5" y="17"/>
                    </a:cubicBezTo>
                    <a:cubicBezTo>
                      <a:pt x="16" y="0"/>
                      <a:pt x="50" y="1"/>
                      <a:pt x="53" y="25"/>
                    </a:cubicBezTo>
                    <a:cubicBezTo>
                      <a:pt x="59" y="71"/>
                      <a:pt x="65" y="118"/>
                      <a:pt x="70" y="164"/>
                    </a:cubicBezTo>
                    <a:cubicBezTo>
                      <a:pt x="71" y="183"/>
                      <a:pt x="36" y="188"/>
                      <a:pt x="33" y="16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1" y="76"/>
                      <a:pt x="23" y="74"/>
                      <a:pt x="25" y="74"/>
                    </a:cubicBezTo>
                    <a:cubicBezTo>
                      <a:pt x="28" y="73"/>
                      <a:pt x="30" y="75"/>
                      <a:pt x="30" y="77"/>
                    </a:cubicBezTo>
                    <a:cubicBezTo>
                      <a:pt x="42" y="168"/>
                      <a:pt x="42" y="168"/>
                      <a:pt x="42" y="168"/>
                    </a:cubicBezTo>
                    <a:cubicBezTo>
                      <a:pt x="43" y="175"/>
                      <a:pt x="62" y="173"/>
                      <a:pt x="61" y="165"/>
                    </a:cubicBezTo>
                    <a:cubicBezTo>
                      <a:pt x="56" y="119"/>
                      <a:pt x="50" y="72"/>
                      <a:pt x="45" y="26"/>
                    </a:cubicBezTo>
                    <a:cubicBezTo>
                      <a:pt x="44" y="23"/>
                      <a:pt x="43" y="20"/>
                      <a:pt x="40" y="18"/>
                    </a:cubicBezTo>
                    <a:cubicBezTo>
                      <a:pt x="31" y="10"/>
                      <a:pt x="8" y="15"/>
                      <a:pt x="10" y="30"/>
                    </a:cubicBezTo>
                    <a:cubicBezTo>
                      <a:pt x="31" y="210"/>
                      <a:pt x="31" y="210"/>
                      <a:pt x="31" y="210"/>
                    </a:cubicBezTo>
                    <a:cubicBezTo>
                      <a:pt x="31" y="215"/>
                      <a:pt x="34" y="219"/>
                      <a:pt x="37" y="222"/>
                    </a:cubicBezTo>
                    <a:cubicBezTo>
                      <a:pt x="43" y="227"/>
                      <a:pt x="50" y="228"/>
                      <a:pt x="57" y="228"/>
                    </a:cubicBezTo>
                    <a:cubicBezTo>
                      <a:pt x="63" y="228"/>
                      <a:pt x="71" y="225"/>
                      <a:pt x="75" y="220"/>
                    </a:cubicBezTo>
                    <a:cubicBezTo>
                      <a:pt x="80" y="216"/>
                      <a:pt x="81" y="210"/>
                      <a:pt x="80" y="204"/>
                    </a:cubicBezTo>
                    <a:cubicBezTo>
                      <a:pt x="65" y="69"/>
                      <a:pt x="65" y="69"/>
                      <a:pt x="65" y="69"/>
                    </a:cubicBezTo>
                    <a:cubicBezTo>
                      <a:pt x="64" y="66"/>
                      <a:pt x="66" y="64"/>
                      <a:pt x="68" y="64"/>
                    </a:cubicBezTo>
                    <a:cubicBezTo>
                      <a:pt x="71" y="64"/>
                      <a:pt x="73" y="65"/>
                      <a:pt x="73" y="68"/>
                    </a:cubicBezTo>
                    <a:close/>
                  </a:path>
                </a:pathLst>
              </a:custGeom>
              <a:solidFill>
                <a:srgbClr val="99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99"/>
              <p:cNvSpPr/>
              <p:nvPr/>
            </p:nvSpPr>
            <p:spPr bwMode="auto">
              <a:xfrm>
                <a:off x="3629" y="1476"/>
                <a:ext cx="85" cy="214"/>
              </a:xfrm>
              <a:custGeom>
                <a:avLst/>
                <a:gdLst>
                  <a:gd name="T0" fmla="*/ 21 w 95"/>
                  <a:gd name="T1" fmla="*/ 67 h 237"/>
                  <a:gd name="T2" fmla="*/ 1 w 95"/>
                  <a:gd name="T3" fmla="*/ 201 h 237"/>
                  <a:gd name="T4" fmla="*/ 8 w 95"/>
                  <a:gd name="T5" fmla="*/ 225 h 237"/>
                  <a:gd name="T6" fmla="*/ 33 w 95"/>
                  <a:gd name="T7" fmla="*/ 236 h 237"/>
                  <a:gd name="T8" fmla="*/ 68 w 95"/>
                  <a:gd name="T9" fmla="*/ 211 h 237"/>
                  <a:gd name="T10" fmla="*/ 94 w 95"/>
                  <a:gd name="T11" fmla="*/ 32 h 237"/>
                  <a:gd name="T12" fmla="*/ 91 w 95"/>
                  <a:gd name="T13" fmla="*/ 17 h 237"/>
                  <a:gd name="T14" fmla="*/ 42 w 95"/>
                  <a:gd name="T15" fmla="*/ 24 h 237"/>
                  <a:gd name="T16" fmla="*/ 22 w 95"/>
                  <a:gd name="T17" fmla="*/ 163 h 237"/>
                  <a:gd name="T18" fmla="*/ 58 w 95"/>
                  <a:gd name="T19" fmla="*/ 169 h 237"/>
                  <a:gd name="T20" fmla="*/ 72 w 95"/>
                  <a:gd name="T21" fmla="*/ 79 h 237"/>
                  <a:gd name="T22" fmla="*/ 68 w 95"/>
                  <a:gd name="T23" fmla="*/ 74 h 237"/>
                  <a:gd name="T24" fmla="*/ 63 w 95"/>
                  <a:gd name="T25" fmla="*/ 77 h 237"/>
                  <a:gd name="T26" fmla="*/ 50 w 95"/>
                  <a:gd name="T27" fmla="*/ 167 h 237"/>
                  <a:gd name="T28" fmla="*/ 31 w 95"/>
                  <a:gd name="T29" fmla="*/ 164 h 237"/>
                  <a:gd name="T30" fmla="*/ 51 w 95"/>
                  <a:gd name="T31" fmla="*/ 26 h 237"/>
                  <a:gd name="T32" fmla="*/ 55 w 95"/>
                  <a:gd name="T33" fmla="*/ 18 h 237"/>
                  <a:gd name="T34" fmla="*/ 85 w 95"/>
                  <a:gd name="T35" fmla="*/ 31 h 237"/>
                  <a:gd name="T36" fmla="*/ 59 w 95"/>
                  <a:gd name="T37" fmla="*/ 209 h 237"/>
                  <a:gd name="T38" fmla="*/ 52 w 95"/>
                  <a:gd name="T39" fmla="*/ 222 h 237"/>
                  <a:gd name="T40" fmla="*/ 33 w 95"/>
                  <a:gd name="T41" fmla="*/ 227 h 237"/>
                  <a:gd name="T42" fmla="*/ 15 w 95"/>
                  <a:gd name="T43" fmla="*/ 219 h 237"/>
                  <a:gd name="T44" fmla="*/ 10 w 95"/>
                  <a:gd name="T45" fmla="*/ 202 h 237"/>
                  <a:gd name="T46" fmla="*/ 29 w 95"/>
                  <a:gd name="T47" fmla="*/ 68 h 237"/>
                  <a:gd name="T48" fmla="*/ 26 w 95"/>
                  <a:gd name="T49" fmla="*/ 63 h 237"/>
                  <a:gd name="T50" fmla="*/ 21 w 95"/>
                  <a:gd name="T51" fmla="*/ 6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237">
                    <a:moveTo>
                      <a:pt x="21" y="67"/>
                    </a:move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10"/>
                      <a:pt x="2" y="218"/>
                      <a:pt x="8" y="225"/>
                    </a:cubicBezTo>
                    <a:cubicBezTo>
                      <a:pt x="14" y="232"/>
                      <a:pt x="23" y="235"/>
                      <a:pt x="33" y="236"/>
                    </a:cubicBezTo>
                    <a:cubicBezTo>
                      <a:pt x="49" y="237"/>
                      <a:pt x="65" y="228"/>
                      <a:pt x="68" y="211"/>
                    </a:cubicBezTo>
                    <a:cubicBezTo>
                      <a:pt x="94" y="32"/>
                      <a:pt x="94" y="32"/>
                      <a:pt x="94" y="32"/>
                    </a:cubicBezTo>
                    <a:cubicBezTo>
                      <a:pt x="95" y="27"/>
                      <a:pt x="94" y="22"/>
                      <a:pt x="91" y="17"/>
                    </a:cubicBezTo>
                    <a:cubicBezTo>
                      <a:pt x="79" y="0"/>
                      <a:pt x="45" y="1"/>
                      <a:pt x="42" y="24"/>
                    </a:cubicBezTo>
                    <a:cubicBezTo>
                      <a:pt x="35" y="71"/>
                      <a:pt x="28" y="117"/>
                      <a:pt x="22" y="163"/>
                    </a:cubicBezTo>
                    <a:cubicBezTo>
                      <a:pt x="20" y="182"/>
                      <a:pt x="55" y="187"/>
                      <a:pt x="58" y="169"/>
                    </a:cubicBezTo>
                    <a:cubicBezTo>
                      <a:pt x="72" y="79"/>
                      <a:pt x="72" y="79"/>
                      <a:pt x="72" y="79"/>
                    </a:cubicBezTo>
                    <a:cubicBezTo>
                      <a:pt x="72" y="76"/>
                      <a:pt x="71" y="74"/>
                      <a:pt x="68" y="74"/>
                    </a:cubicBezTo>
                    <a:cubicBezTo>
                      <a:pt x="66" y="74"/>
                      <a:pt x="64" y="75"/>
                      <a:pt x="63" y="77"/>
                    </a:cubicBezTo>
                    <a:cubicBezTo>
                      <a:pt x="50" y="167"/>
                      <a:pt x="50" y="167"/>
                      <a:pt x="50" y="167"/>
                    </a:cubicBezTo>
                    <a:cubicBezTo>
                      <a:pt x="48" y="175"/>
                      <a:pt x="30" y="172"/>
                      <a:pt x="31" y="164"/>
                    </a:cubicBezTo>
                    <a:cubicBezTo>
                      <a:pt x="36" y="118"/>
                      <a:pt x="44" y="72"/>
                      <a:pt x="51" y="26"/>
                    </a:cubicBezTo>
                    <a:cubicBezTo>
                      <a:pt x="51" y="22"/>
                      <a:pt x="52" y="20"/>
                      <a:pt x="55" y="18"/>
                    </a:cubicBezTo>
                    <a:cubicBezTo>
                      <a:pt x="65" y="10"/>
                      <a:pt x="87" y="16"/>
                      <a:pt x="85" y="31"/>
                    </a:cubicBezTo>
                    <a:cubicBezTo>
                      <a:pt x="59" y="209"/>
                      <a:pt x="59" y="209"/>
                      <a:pt x="59" y="209"/>
                    </a:cubicBezTo>
                    <a:cubicBezTo>
                      <a:pt x="59" y="214"/>
                      <a:pt x="56" y="219"/>
                      <a:pt x="52" y="222"/>
                    </a:cubicBezTo>
                    <a:cubicBezTo>
                      <a:pt x="47" y="226"/>
                      <a:pt x="40" y="228"/>
                      <a:pt x="33" y="227"/>
                    </a:cubicBezTo>
                    <a:cubicBezTo>
                      <a:pt x="26" y="227"/>
                      <a:pt x="19" y="224"/>
                      <a:pt x="15" y="219"/>
                    </a:cubicBezTo>
                    <a:cubicBezTo>
                      <a:pt x="10" y="214"/>
                      <a:pt x="9" y="208"/>
                      <a:pt x="10" y="202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5"/>
                      <a:pt x="28" y="63"/>
                      <a:pt x="26" y="63"/>
                    </a:cubicBezTo>
                    <a:cubicBezTo>
                      <a:pt x="23" y="63"/>
                      <a:pt x="21" y="64"/>
                      <a:pt x="2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200"/>
              <p:cNvSpPr/>
              <p:nvPr/>
            </p:nvSpPr>
            <p:spPr bwMode="auto">
              <a:xfrm>
                <a:off x="3495" y="1380"/>
                <a:ext cx="171" cy="178"/>
              </a:xfrm>
              <a:custGeom>
                <a:avLst/>
                <a:gdLst>
                  <a:gd name="T0" fmla="*/ 103 w 189"/>
                  <a:gd name="T1" fmla="*/ 39 h 197"/>
                  <a:gd name="T2" fmla="*/ 9 w 189"/>
                  <a:gd name="T3" fmla="*/ 138 h 197"/>
                  <a:gd name="T4" fmla="*/ 1 w 189"/>
                  <a:gd name="T5" fmla="*/ 161 h 197"/>
                  <a:gd name="T6" fmla="*/ 14 w 189"/>
                  <a:gd name="T7" fmla="*/ 184 h 197"/>
                  <a:gd name="T8" fmla="*/ 58 w 189"/>
                  <a:gd name="T9" fmla="*/ 184 h 197"/>
                  <a:gd name="T10" fmla="*/ 182 w 189"/>
                  <a:gd name="T11" fmla="*/ 53 h 197"/>
                  <a:gd name="T12" fmla="*/ 188 w 189"/>
                  <a:gd name="T13" fmla="*/ 39 h 197"/>
                  <a:gd name="T14" fmla="*/ 144 w 189"/>
                  <a:gd name="T15" fmla="*/ 17 h 197"/>
                  <a:gd name="T16" fmla="*/ 48 w 189"/>
                  <a:gd name="T17" fmla="*/ 119 h 197"/>
                  <a:gd name="T18" fmla="*/ 74 w 189"/>
                  <a:gd name="T19" fmla="*/ 144 h 197"/>
                  <a:gd name="T20" fmla="*/ 137 w 189"/>
                  <a:gd name="T21" fmla="*/ 79 h 197"/>
                  <a:gd name="T22" fmla="*/ 137 w 189"/>
                  <a:gd name="T23" fmla="*/ 73 h 197"/>
                  <a:gd name="T24" fmla="*/ 131 w 189"/>
                  <a:gd name="T25" fmla="*/ 73 h 197"/>
                  <a:gd name="T26" fmla="*/ 68 w 189"/>
                  <a:gd name="T27" fmla="*/ 138 h 197"/>
                  <a:gd name="T28" fmla="*/ 54 w 189"/>
                  <a:gd name="T29" fmla="*/ 125 h 197"/>
                  <a:gd name="T30" fmla="*/ 151 w 189"/>
                  <a:gd name="T31" fmla="*/ 23 h 197"/>
                  <a:gd name="T32" fmla="*/ 159 w 189"/>
                  <a:gd name="T33" fmla="*/ 19 h 197"/>
                  <a:gd name="T34" fmla="*/ 176 w 189"/>
                  <a:gd name="T35" fmla="*/ 47 h 197"/>
                  <a:gd name="T36" fmla="*/ 52 w 189"/>
                  <a:gd name="T37" fmla="*/ 178 h 197"/>
                  <a:gd name="T38" fmla="*/ 39 w 189"/>
                  <a:gd name="T39" fmla="*/ 184 h 197"/>
                  <a:gd name="T40" fmla="*/ 20 w 189"/>
                  <a:gd name="T41" fmla="*/ 177 h 197"/>
                  <a:gd name="T42" fmla="*/ 9 w 189"/>
                  <a:gd name="T43" fmla="*/ 160 h 197"/>
                  <a:gd name="T44" fmla="*/ 15 w 189"/>
                  <a:gd name="T45" fmla="*/ 144 h 197"/>
                  <a:gd name="T46" fmla="*/ 109 w 189"/>
                  <a:gd name="T47" fmla="*/ 45 h 197"/>
                  <a:gd name="T48" fmla="*/ 109 w 189"/>
                  <a:gd name="T49" fmla="*/ 39 h 197"/>
                  <a:gd name="T50" fmla="*/ 103 w 189"/>
                  <a:gd name="T51" fmla="*/ 3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197">
                    <a:moveTo>
                      <a:pt x="103" y="39"/>
                    </a:moveTo>
                    <a:cubicBezTo>
                      <a:pt x="9" y="138"/>
                      <a:pt x="9" y="138"/>
                      <a:pt x="9" y="138"/>
                    </a:cubicBezTo>
                    <a:cubicBezTo>
                      <a:pt x="3" y="144"/>
                      <a:pt x="0" y="152"/>
                      <a:pt x="1" y="161"/>
                    </a:cubicBezTo>
                    <a:cubicBezTo>
                      <a:pt x="2" y="170"/>
                      <a:pt x="7" y="178"/>
                      <a:pt x="14" y="184"/>
                    </a:cubicBezTo>
                    <a:cubicBezTo>
                      <a:pt x="27" y="195"/>
                      <a:pt x="46" y="197"/>
                      <a:pt x="58" y="184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6" y="49"/>
                      <a:pt x="188" y="45"/>
                      <a:pt x="188" y="39"/>
                    </a:cubicBezTo>
                    <a:cubicBezTo>
                      <a:pt x="189" y="19"/>
                      <a:pt x="161" y="0"/>
                      <a:pt x="144" y="17"/>
                    </a:cubicBezTo>
                    <a:cubicBezTo>
                      <a:pt x="112" y="51"/>
                      <a:pt x="79" y="84"/>
                      <a:pt x="48" y="119"/>
                    </a:cubicBezTo>
                    <a:cubicBezTo>
                      <a:pt x="35" y="133"/>
                      <a:pt x="61" y="158"/>
                      <a:pt x="74" y="144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39" y="77"/>
                      <a:pt x="139" y="74"/>
                      <a:pt x="137" y="73"/>
                    </a:cubicBezTo>
                    <a:cubicBezTo>
                      <a:pt x="136" y="71"/>
                      <a:pt x="133" y="71"/>
                      <a:pt x="131" y="73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3" y="143"/>
                      <a:pt x="49" y="130"/>
                      <a:pt x="54" y="125"/>
                    </a:cubicBezTo>
                    <a:cubicBezTo>
                      <a:pt x="86" y="90"/>
                      <a:pt x="118" y="57"/>
                      <a:pt x="151" y="23"/>
                    </a:cubicBezTo>
                    <a:cubicBezTo>
                      <a:pt x="153" y="21"/>
                      <a:pt x="156" y="19"/>
                      <a:pt x="159" y="19"/>
                    </a:cubicBezTo>
                    <a:cubicBezTo>
                      <a:pt x="171" y="18"/>
                      <a:pt x="186" y="36"/>
                      <a:pt x="176" y="47"/>
                    </a:cubicBezTo>
                    <a:cubicBezTo>
                      <a:pt x="52" y="178"/>
                      <a:pt x="52" y="178"/>
                      <a:pt x="52" y="178"/>
                    </a:cubicBezTo>
                    <a:cubicBezTo>
                      <a:pt x="48" y="182"/>
                      <a:pt x="44" y="184"/>
                      <a:pt x="39" y="184"/>
                    </a:cubicBezTo>
                    <a:cubicBezTo>
                      <a:pt x="32" y="185"/>
                      <a:pt x="25" y="182"/>
                      <a:pt x="20" y="177"/>
                    </a:cubicBezTo>
                    <a:cubicBezTo>
                      <a:pt x="15" y="173"/>
                      <a:pt x="10" y="167"/>
                      <a:pt x="9" y="160"/>
                    </a:cubicBezTo>
                    <a:cubicBezTo>
                      <a:pt x="9" y="154"/>
                      <a:pt x="11" y="148"/>
                      <a:pt x="15" y="144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11" y="43"/>
                      <a:pt x="111" y="41"/>
                      <a:pt x="109" y="39"/>
                    </a:cubicBezTo>
                    <a:cubicBezTo>
                      <a:pt x="107" y="37"/>
                      <a:pt x="104" y="37"/>
                      <a:pt x="103" y="39"/>
                    </a:cubicBezTo>
                    <a:close/>
                  </a:path>
                </a:pathLst>
              </a:custGeom>
              <a:solidFill>
                <a:srgbClr val="FFC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201"/>
              <p:cNvSpPr/>
              <p:nvPr/>
            </p:nvSpPr>
            <p:spPr bwMode="auto">
              <a:xfrm>
                <a:off x="4628" y="1341"/>
                <a:ext cx="60" cy="144"/>
              </a:xfrm>
              <a:custGeom>
                <a:avLst/>
                <a:gdLst>
                  <a:gd name="T0" fmla="*/ 0 w 60"/>
                  <a:gd name="T1" fmla="*/ 83 h 144"/>
                  <a:gd name="T2" fmla="*/ 6 w 60"/>
                  <a:gd name="T3" fmla="*/ 0 h 144"/>
                  <a:gd name="T4" fmla="*/ 47 w 60"/>
                  <a:gd name="T5" fmla="*/ 73 h 144"/>
                  <a:gd name="T6" fmla="*/ 60 w 60"/>
                  <a:gd name="T7" fmla="*/ 138 h 144"/>
                  <a:gd name="T8" fmla="*/ 13 w 60"/>
                  <a:gd name="T9" fmla="*/ 144 h 144"/>
                  <a:gd name="T10" fmla="*/ 0 w 60"/>
                  <a:gd name="T11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44">
                    <a:moveTo>
                      <a:pt x="0" y="83"/>
                    </a:moveTo>
                    <a:lnTo>
                      <a:pt x="6" y="0"/>
                    </a:lnTo>
                    <a:lnTo>
                      <a:pt x="47" y="73"/>
                    </a:lnTo>
                    <a:lnTo>
                      <a:pt x="60" y="138"/>
                    </a:lnTo>
                    <a:lnTo>
                      <a:pt x="13" y="14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6EA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202"/>
              <p:cNvSpPr/>
              <p:nvPr/>
            </p:nvSpPr>
            <p:spPr bwMode="auto">
              <a:xfrm>
                <a:off x="4631" y="1341"/>
                <a:ext cx="26" cy="47"/>
              </a:xfrm>
              <a:custGeom>
                <a:avLst/>
                <a:gdLst>
                  <a:gd name="T0" fmla="*/ 0 w 26"/>
                  <a:gd name="T1" fmla="*/ 47 h 47"/>
                  <a:gd name="T2" fmla="*/ 26 w 26"/>
                  <a:gd name="T3" fmla="*/ 42 h 47"/>
                  <a:gd name="T4" fmla="*/ 3 w 26"/>
                  <a:gd name="T5" fmla="*/ 0 h 47"/>
                  <a:gd name="T6" fmla="*/ 0 w 26"/>
                  <a:gd name="T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7">
                    <a:moveTo>
                      <a:pt x="0" y="47"/>
                    </a:moveTo>
                    <a:lnTo>
                      <a:pt x="26" y="42"/>
                    </a:lnTo>
                    <a:lnTo>
                      <a:pt x="3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996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203"/>
              <p:cNvSpPr>
                <a:spLocks noEditPoints="1"/>
              </p:cNvSpPr>
              <p:nvPr/>
            </p:nvSpPr>
            <p:spPr bwMode="auto">
              <a:xfrm>
                <a:off x="4659" y="1414"/>
                <a:ext cx="214" cy="924"/>
              </a:xfrm>
              <a:custGeom>
                <a:avLst/>
                <a:gdLst>
                  <a:gd name="T0" fmla="*/ 219 w 237"/>
                  <a:gd name="T1" fmla="*/ 1024 h 1024"/>
                  <a:gd name="T2" fmla="*/ 0 w 237"/>
                  <a:gd name="T3" fmla="*/ 5 h 1024"/>
                  <a:gd name="T4" fmla="*/ 17 w 237"/>
                  <a:gd name="T5" fmla="*/ 1 h 1024"/>
                  <a:gd name="T6" fmla="*/ 237 w 237"/>
                  <a:gd name="T7" fmla="*/ 1020 h 1024"/>
                  <a:gd name="T8" fmla="*/ 219 w 237"/>
                  <a:gd name="T9" fmla="*/ 1024 h 1024"/>
                  <a:gd name="T10" fmla="*/ 0 w 237"/>
                  <a:gd name="T11" fmla="*/ 5 h 1024"/>
                  <a:gd name="T12" fmla="*/ 0 w 237"/>
                  <a:gd name="T13" fmla="*/ 5 h 1024"/>
                  <a:gd name="T14" fmla="*/ 17 w 237"/>
                  <a:gd name="T15" fmla="*/ 0 h 1024"/>
                  <a:gd name="T16" fmla="*/ 17 w 237"/>
                  <a:gd name="T17" fmla="*/ 0 h 1024"/>
                  <a:gd name="T18" fmla="*/ 17 w 237"/>
                  <a:gd name="T19" fmla="*/ 0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1024">
                    <a:moveTo>
                      <a:pt x="219" y="102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14"/>
                      <a:pt x="19" y="11"/>
                      <a:pt x="17" y="1"/>
                    </a:cubicBezTo>
                    <a:cubicBezTo>
                      <a:pt x="237" y="1020"/>
                      <a:pt x="237" y="1020"/>
                      <a:pt x="237" y="1020"/>
                    </a:cubicBezTo>
                    <a:lnTo>
                      <a:pt x="219" y="1024"/>
                    </a:lnTo>
                    <a:close/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996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204"/>
              <p:cNvSpPr/>
              <p:nvPr/>
            </p:nvSpPr>
            <p:spPr bwMode="auto">
              <a:xfrm>
                <a:off x="4644" y="1419"/>
                <a:ext cx="213" cy="923"/>
              </a:xfrm>
              <a:custGeom>
                <a:avLst/>
                <a:gdLst>
                  <a:gd name="T0" fmla="*/ 219 w 236"/>
                  <a:gd name="T1" fmla="*/ 1023 h 1023"/>
                  <a:gd name="T2" fmla="*/ 0 w 236"/>
                  <a:gd name="T3" fmla="*/ 4 h 1023"/>
                  <a:gd name="T4" fmla="*/ 17 w 236"/>
                  <a:gd name="T5" fmla="*/ 0 h 1023"/>
                  <a:gd name="T6" fmla="*/ 236 w 236"/>
                  <a:gd name="T7" fmla="*/ 1019 h 1023"/>
                  <a:gd name="T8" fmla="*/ 219 w 236"/>
                  <a:gd name="T9" fmla="*/ 1023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23">
                    <a:moveTo>
                      <a:pt x="219" y="1023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13"/>
                      <a:pt x="18" y="9"/>
                      <a:pt x="17" y="0"/>
                    </a:cubicBezTo>
                    <a:cubicBezTo>
                      <a:pt x="236" y="1019"/>
                      <a:pt x="236" y="1019"/>
                      <a:pt x="236" y="1019"/>
                    </a:cubicBezTo>
                    <a:lnTo>
                      <a:pt x="219" y="1023"/>
                    </a:lnTo>
                    <a:close/>
                  </a:path>
                </a:pathLst>
              </a:custGeom>
              <a:solidFill>
                <a:srgbClr val="C48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205"/>
              <p:cNvSpPr>
                <a:spLocks noEditPoints="1"/>
              </p:cNvSpPr>
              <p:nvPr/>
            </p:nvSpPr>
            <p:spPr bwMode="auto">
              <a:xfrm>
                <a:off x="4628" y="1422"/>
                <a:ext cx="214" cy="924"/>
              </a:xfrm>
              <a:custGeom>
                <a:avLst/>
                <a:gdLst>
                  <a:gd name="T0" fmla="*/ 219 w 237"/>
                  <a:gd name="T1" fmla="*/ 1023 h 1023"/>
                  <a:gd name="T2" fmla="*/ 0 w 237"/>
                  <a:gd name="T3" fmla="*/ 4 h 1023"/>
                  <a:gd name="T4" fmla="*/ 18 w 237"/>
                  <a:gd name="T5" fmla="*/ 0 h 1023"/>
                  <a:gd name="T6" fmla="*/ 237 w 237"/>
                  <a:gd name="T7" fmla="*/ 1019 h 1023"/>
                  <a:gd name="T8" fmla="*/ 219 w 237"/>
                  <a:gd name="T9" fmla="*/ 1023 h 1023"/>
                  <a:gd name="T10" fmla="*/ 0 w 237"/>
                  <a:gd name="T11" fmla="*/ 2 h 1023"/>
                  <a:gd name="T12" fmla="*/ 0 w 237"/>
                  <a:gd name="T13" fmla="*/ 2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" h="1023">
                    <a:moveTo>
                      <a:pt x="219" y="1023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" y="13"/>
                      <a:pt x="19" y="9"/>
                      <a:pt x="18" y="0"/>
                    </a:cubicBezTo>
                    <a:cubicBezTo>
                      <a:pt x="237" y="1019"/>
                      <a:pt x="237" y="1019"/>
                      <a:pt x="237" y="1019"/>
                    </a:cubicBezTo>
                    <a:lnTo>
                      <a:pt x="219" y="1023"/>
                    </a:lnTo>
                    <a:close/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D8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206"/>
              <p:cNvSpPr/>
              <p:nvPr/>
            </p:nvSpPr>
            <p:spPr bwMode="auto">
              <a:xfrm>
                <a:off x="4634" y="1430"/>
                <a:ext cx="201" cy="915"/>
              </a:xfrm>
              <a:custGeom>
                <a:avLst/>
                <a:gdLst>
                  <a:gd name="T0" fmla="*/ 218 w 223"/>
                  <a:gd name="T1" fmla="*/ 1014 h 1014"/>
                  <a:gd name="T2" fmla="*/ 0 w 223"/>
                  <a:gd name="T3" fmla="*/ 1 h 1014"/>
                  <a:gd name="T4" fmla="*/ 6 w 223"/>
                  <a:gd name="T5" fmla="*/ 0 h 1014"/>
                  <a:gd name="T6" fmla="*/ 223 w 223"/>
                  <a:gd name="T7" fmla="*/ 1012 h 1014"/>
                  <a:gd name="T8" fmla="*/ 218 w 223"/>
                  <a:gd name="T9" fmla="*/ 1014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014">
                    <a:moveTo>
                      <a:pt x="218" y="101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1"/>
                      <a:pt x="6" y="0"/>
                    </a:cubicBezTo>
                    <a:cubicBezTo>
                      <a:pt x="223" y="1012"/>
                      <a:pt x="223" y="1012"/>
                      <a:pt x="223" y="1012"/>
                    </a:cubicBezTo>
                    <a:lnTo>
                      <a:pt x="218" y="10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208"/>
            <p:cNvSpPr/>
            <p:nvPr/>
          </p:nvSpPr>
          <p:spPr bwMode="auto">
            <a:xfrm>
              <a:off x="4514" y="1452"/>
              <a:ext cx="67" cy="142"/>
            </a:xfrm>
            <a:custGeom>
              <a:avLst/>
              <a:gdLst>
                <a:gd name="T0" fmla="*/ 1 w 67"/>
                <a:gd name="T1" fmla="*/ 83 h 142"/>
                <a:gd name="T2" fmla="*/ 0 w 67"/>
                <a:gd name="T3" fmla="*/ 0 h 142"/>
                <a:gd name="T4" fmla="*/ 47 w 67"/>
                <a:gd name="T5" fmla="*/ 69 h 142"/>
                <a:gd name="T6" fmla="*/ 67 w 67"/>
                <a:gd name="T7" fmla="*/ 133 h 142"/>
                <a:gd name="T8" fmla="*/ 19 w 67"/>
                <a:gd name="T9" fmla="*/ 142 h 142"/>
                <a:gd name="T10" fmla="*/ 1 w 67"/>
                <a:gd name="T11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42">
                  <a:moveTo>
                    <a:pt x="1" y="83"/>
                  </a:moveTo>
                  <a:lnTo>
                    <a:pt x="0" y="0"/>
                  </a:lnTo>
                  <a:lnTo>
                    <a:pt x="47" y="69"/>
                  </a:lnTo>
                  <a:lnTo>
                    <a:pt x="67" y="133"/>
                  </a:lnTo>
                  <a:lnTo>
                    <a:pt x="19" y="142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rgbClr val="F6E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09"/>
            <p:cNvSpPr/>
            <p:nvPr/>
          </p:nvSpPr>
          <p:spPr bwMode="auto">
            <a:xfrm>
              <a:off x="4514" y="1452"/>
              <a:ext cx="26" cy="47"/>
            </a:xfrm>
            <a:custGeom>
              <a:avLst/>
              <a:gdLst>
                <a:gd name="T0" fmla="*/ 1 w 26"/>
                <a:gd name="T1" fmla="*/ 47 h 47"/>
                <a:gd name="T2" fmla="*/ 26 w 26"/>
                <a:gd name="T3" fmla="*/ 39 h 47"/>
                <a:gd name="T4" fmla="*/ 0 w 26"/>
                <a:gd name="T5" fmla="*/ 0 h 47"/>
                <a:gd name="T6" fmla="*/ 1 w 2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7">
                  <a:moveTo>
                    <a:pt x="1" y="47"/>
                  </a:moveTo>
                  <a:lnTo>
                    <a:pt x="26" y="39"/>
                  </a:lnTo>
                  <a:lnTo>
                    <a:pt x="0" y="0"/>
                  </a:lnTo>
                  <a:lnTo>
                    <a:pt x="1" y="47"/>
                  </a:lnTo>
                  <a:close/>
                </a:path>
              </a:pathLst>
            </a:custGeom>
            <a:solidFill>
              <a:srgbClr val="996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10"/>
            <p:cNvSpPr>
              <a:spLocks noEditPoints="1"/>
            </p:cNvSpPr>
            <p:nvPr/>
          </p:nvSpPr>
          <p:spPr bwMode="auto">
            <a:xfrm>
              <a:off x="4546" y="1521"/>
              <a:ext cx="295" cy="904"/>
            </a:xfrm>
            <a:custGeom>
              <a:avLst/>
              <a:gdLst>
                <a:gd name="T0" fmla="*/ 310 w 327"/>
                <a:gd name="T1" fmla="*/ 1002 h 1002"/>
                <a:gd name="T2" fmla="*/ 0 w 327"/>
                <a:gd name="T3" fmla="*/ 6 h 1002"/>
                <a:gd name="T4" fmla="*/ 17 w 327"/>
                <a:gd name="T5" fmla="*/ 2 h 1002"/>
                <a:gd name="T6" fmla="*/ 327 w 327"/>
                <a:gd name="T7" fmla="*/ 997 h 1002"/>
                <a:gd name="T8" fmla="*/ 310 w 327"/>
                <a:gd name="T9" fmla="*/ 1002 h 1002"/>
                <a:gd name="T10" fmla="*/ 0 w 327"/>
                <a:gd name="T11" fmla="*/ 6 h 1002"/>
                <a:gd name="T12" fmla="*/ 0 w 327"/>
                <a:gd name="T13" fmla="*/ 6 h 1002"/>
                <a:gd name="T14" fmla="*/ 17 w 327"/>
                <a:gd name="T15" fmla="*/ 0 h 1002"/>
                <a:gd name="T16" fmla="*/ 17 w 327"/>
                <a:gd name="T17" fmla="*/ 0 h 1002"/>
                <a:gd name="T18" fmla="*/ 17 w 327"/>
                <a:gd name="T19" fmla="*/ 1 h 1002"/>
                <a:gd name="T20" fmla="*/ 17 w 327"/>
                <a:gd name="T2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1002">
                  <a:moveTo>
                    <a:pt x="310" y="1002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6"/>
                    <a:pt x="19" y="11"/>
                    <a:pt x="17" y="2"/>
                  </a:cubicBezTo>
                  <a:cubicBezTo>
                    <a:pt x="327" y="997"/>
                    <a:pt x="327" y="997"/>
                    <a:pt x="327" y="997"/>
                  </a:cubicBezTo>
                  <a:lnTo>
                    <a:pt x="310" y="1002"/>
                  </a:ln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996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1"/>
            <p:cNvSpPr/>
            <p:nvPr/>
          </p:nvSpPr>
          <p:spPr bwMode="auto">
            <a:xfrm>
              <a:off x="4530" y="1527"/>
              <a:ext cx="295" cy="902"/>
            </a:xfrm>
            <a:custGeom>
              <a:avLst/>
              <a:gdLst>
                <a:gd name="T0" fmla="*/ 310 w 327"/>
                <a:gd name="T1" fmla="*/ 1000 h 1000"/>
                <a:gd name="T2" fmla="*/ 0 w 327"/>
                <a:gd name="T3" fmla="*/ 5 h 1000"/>
                <a:gd name="T4" fmla="*/ 17 w 327"/>
                <a:gd name="T5" fmla="*/ 0 h 1000"/>
                <a:gd name="T6" fmla="*/ 327 w 327"/>
                <a:gd name="T7" fmla="*/ 995 h 1000"/>
                <a:gd name="T8" fmla="*/ 310 w 327"/>
                <a:gd name="T9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000">
                  <a:moveTo>
                    <a:pt x="310" y="100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14"/>
                    <a:pt x="19" y="9"/>
                    <a:pt x="17" y="0"/>
                  </a:cubicBezTo>
                  <a:cubicBezTo>
                    <a:pt x="327" y="995"/>
                    <a:pt x="327" y="995"/>
                    <a:pt x="327" y="995"/>
                  </a:cubicBezTo>
                  <a:lnTo>
                    <a:pt x="310" y="1000"/>
                  </a:lnTo>
                  <a:close/>
                </a:path>
              </a:pathLst>
            </a:custGeom>
            <a:solidFill>
              <a:srgbClr val="C48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2"/>
            <p:cNvSpPr>
              <a:spLocks noEditPoints="1"/>
            </p:cNvSpPr>
            <p:nvPr/>
          </p:nvSpPr>
          <p:spPr bwMode="auto">
            <a:xfrm>
              <a:off x="4515" y="1532"/>
              <a:ext cx="295" cy="903"/>
            </a:xfrm>
            <a:custGeom>
              <a:avLst/>
              <a:gdLst>
                <a:gd name="T0" fmla="*/ 310 w 327"/>
                <a:gd name="T1" fmla="*/ 1001 h 1001"/>
                <a:gd name="T2" fmla="*/ 0 w 327"/>
                <a:gd name="T3" fmla="*/ 6 h 1001"/>
                <a:gd name="T4" fmla="*/ 17 w 327"/>
                <a:gd name="T5" fmla="*/ 0 h 1001"/>
                <a:gd name="T6" fmla="*/ 327 w 327"/>
                <a:gd name="T7" fmla="*/ 995 h 1001"/>
                <a:gd name="T8" fmla="*/ 310 w 327"/>
                <a:gd name="T9" fmla="*/ 1001 h 1001"/>
                <a:gd name="T10" fmla="*/ 0 w 327"/>
                <a:gd name="T11" fmla="*/ 4 h 1001"/>
                <a:gd name="T12" fmla="*/ 0 w 327"/>
                <a:gd name="T13" fmla="*/ 4 h 1001"/>
                <a:gd name="T14" fmla="*/ 0 w 327"/>
                <a:gd name="T15" fmla="*/ 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7" h="1001">
                  <a:moveTo>
                    <a:pt x="310" y="100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20" y="9"/>
                    <a:pt x="17" y="0"/>
                  </a:cubicBezTo>
                  <a:cubicBezTo>
                    <a:pt x="327" y="995"/>
                    <a:pt x="327" y="995"/>
                    <a:pt x="327" y="995"/>
                  </a:cubicBezTo>
                  <a:lnTo>
                    <a:pt x="310" y="1001"/>
                  </a:ln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D8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13"/>
            <p:cNvSpPr/>
            <p:nvPr/>
          </p:nvSpPr>
          <p:spPr bwMode="auto">
            <a:xfrm>
              <a:off x="4521" y="1539"/>
              <a:ext cx="284" cy="894"/>
            </a:xfrm>
            <a:custGeom>
              <a:avLst/>
              <a:gdLst>
                <a:gd name="T0" fmla="*/ 308 w 314"/>
                <a:gd name="T1" fmla="*/ 991 h 991"/>
                <a:gd name="T2" fmla="*/ 0 w 314"/>
                <a:gd name="T3" fmla="*/ 2 h 991"/>
                <a:gd name="T4" fmla="*/ 6 w 314"/>
                <a:gd name="T5" fmla="*/ 0 h 991"/>
                <a:gd name="T6" fmla="*/ 314 w 314"/>
                <a:gd name="T7" fmla="*/ 989 h 991"/>
                <a:gd name="T8" fmla="*/ 308 w 314"/>
                <a:gd name="T9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991">
                  <a:moveTo>
                    <a:pt x="308" y="99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314" y="989"/>
                    <a:pt x="314" y="989"/>
                    <a:pt x="314" y="989"/>
                  </a:cubicBezTo>
                  <a:lnTo>
                    <a:pt x="308" y="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14"/>
            <p:cNvSpPr/>
            <p:nvPr/>
          </p:nvSpPr>
          <p:spPr bwMode="auto">
            <a:xfrm>
              <a:off x="4804" y="1473"/>
              <a:ext cx="594" cy="572"/>
            </a:xfrm>
            <a:custGeom>
              <a:avLst/>
              <a:gdLst>
                <a:gd name="T0" fmla="*/ 544 w 659"/>
                <a:gd name="T1" fmla="*/ 3 h 634"/>
                <a:gd name="T2" fmla="*/ 413 w 659"/>
                <a:gd name="T3" fmla="*/ 17 h 634"/>
                <a:gd name="T4" fmla="*/ 344 w 659"/>
                <a:gd name="T5" fmla="*/ 24 h 634"/>
                <a:gd name="T6" fmla="*/ 55 w 659"/>
                <a:gd name="T7" fmla="*/ 54 h 634"/>
                <a:gd name="T8" fmla="*/ 3 w 659"/>
                <a:gd name="T9" fmla="*/ 118 h 634"/>
                <a:gd name="T10" fmla="*/ 51 w 659"/>
                <a:gd name="T11" fmla="*/ 578 h 634"/>
                <a:gd name="T12" fmla="*/ 115 w 659"/>
                <a:gd name="T13" fmla="*/ 630 h 634"/>
                <a:gd name="T14" fmla="*/ 404 w 659"/>
                <a:gd name="T15" fmla="*/ 600 h 634"/>
                <a:gd name="T16" fmla="*/ 473 w 659"/>
                <a:gd name="T17" fmla="*/ 593 h 634"/>
                <a:gd name="T18" fmla="*/ 604 w 659"/>
                <a:gd name="T19" fmla="*/ 580 h 634"/>
                <a:gd name="T20" fmla="*/ 656 w 659"/>
                <a:gd name="T21" fmla="*/ 516 h 634"/>
                <a:gd name="T22" fmla="*/ 608 w 659"/>
                <a:gd name="T23" fmla="*/ 55 h 634"/>
                <a:gd name="T24" fmla="*/ 544 w 659"/>
                <a:gd name="T25" fmla="*/ 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9" h="634">
                  <a:moveTo>
                    <a:pt x="544" y="3"/>
                  </a:moveTo>
                  <a:cubicBezTo>
                    <a:pt x="413" y="17"/>
                    <a:pt x="413" y="17"/>
                    <a:pt x="413" y="1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23" y="57"/>
                    <a:pt x="0" y="86"/>
                    <a:pt x="3" y="11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4" y="610"/>
                    <a:pt x="83" y="634"/>
                    <a:pt x="115" y="630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73" y="593"/>
                    <a:pt x="473" y="593"/>
                    <a:pt x="473" y="593"/>
                  </a:cubicBezTo>
                  <a:cubicBezTo>
                    <a:pt x="604" y="580"/>
                    <a:pt x="604" y="580"/>
                    <a:pt x="604" y="580"/>
                  </a:cubicBezTo>
                  <a:cubicBezTo>
                    <a:pt x="636" y="576"/>
                    <a:pt x="659" y="548"/>
                    <a:pt x="656" y="516"/>
                  </a:cubicBezTo>
                  <a:cubicBezTo>
                    <a:pt x="608" y="55"/>
                    <a:pt x="608" y="55"/>
                    <a:pt x="608" y="55"/>
                  </a:cubicBezTo>
                  <a:cubicBezTo>
                    <a:pt x="605" y="23"/>
                    <a:pt x="576" y="0"/>
                    <a:pt x="544" y="3"/>
                  </a:cubicBezTo>
                  <a:close/>
                </a:path>
              </a:pathLst>
            </a:custGeom>
            <a:solidFill>
              <a:srgbClr val="0E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5"/>
            <p:cNvSpPr/>
            <p:nvPr/>
          </p:nvSpPr>
          <p:spPr bwMode="auto">
            <a:xfrm>
              <a:off x="4806" y="1560"/>
              <a:ext cx="292" cy="485"/>
            </a:xfrm>
            <a:custGeom>
              <a:avLst/>
              <a:gdLst>
                <a:gd name="T0" fmla="*/ 2 w 323"/>
                <a:gd name="T1" fmla="*/ 0 h 538"/>
                <a:gd name="T2" fmla="*/ 323 w 323"/>
                <a:gd name="T3" fmla="*/ 512 h 538"/>
                <a:gd name="T4" fmla="*/ 112 w 323"/>
                <a:gd name="T5" fmla="*/ 534 h 538"/>
                <a:gd name="T6" fmla="*/ 48 w 323"/>
                <a:gd name="T7" fmla="*/ 482 h 538"/>
                <a:gd name="T8" fmla="*/ 0 w 323"/>
                <a:gd name="T9" fmla="*/ 22 h 538"/>
                <a:gd name="T10" fmla="*/ 2 w 323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538">
                  <a:moveTo>
                    <a:pt x="2" y="0"/>
                  </a:moveTo>
                  <a:cubicBezTo>
                    <a:pt x="323" y="512"/>
                    <a:pt x="323" y="512"/>
                    <a:pt x="323" y="512"/>
                  </a:cubicBezTo>
                  <a:cubicBezTo>
                    <a:pt x="112" y="534"/>
                    <a:pt x="112" y="534"/>
                    <a:pt x="112" y="534"/>
                  </a:cubicBezTo>
                  <a:cubicBezTo>
                    <a:pt x="80" y="538"/>
                    <a:pt x="51" y="514"/>
                    <a:pt x="48" y="48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7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6"/>
            <p:cNvSpPr/>
            <p:nvPr/>
          </p:nvSpPr>
          <p:spPr bwMode="auto">
            <a:xfrm>
              <a:off x="4824" y="1520"/>
              <a:ext cx="294" cy="504"/>
            </a:xfrm>
            <a:custGeom>
              <a:avLst/>
              <a:gdLst>
                <a:gd name="T0" fmla="*/ 35 w 326"/>
                <a:gd name="T1" fmla="*/ 23 h 559"/>
                <a:gd name="T2" fmla="*/ 235 w 326"/>
                <a:gd name="T3" fmla="*/ 2 h 559"/>
                <a:gd name="T4" fmla="*/ 276 w 326"/>
                <a:gd name="T5" fmla="*/ 35 h 559"/>
                <a:gd name="T6" fmla="*/ 324 w 326"/>
                <a:gd name="T7" fmla="*/ 496 h 559"/>
                <a:gd name="T8" fmla="*/ 291 w 326"/>
                <a:gd name="T9" fmla="*/ 537 h 559"/>
                <a:gd name="T10" fmla="*/ 91 w 326"/>
                <a:gd name="T11" fmla="*/ 557 h 559"/>
                <a:gd name="T12" fmla="*/ 50 w 326"/>
                <a:gd name="T13" fmla="*/ 524 h 559"/>
                <a:gd name="T14" fmla="*/ 2 w 326"/>
                <a:gd name="T15" fmla="*/ 63 h 559"/>
                <a:gd name="T16" fmla="*/ 35 w 326"/>
                <a:gd name="T17" fmla="*/ 2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559">
                  <a:moveTo>
                    <a:pt x="35" y="23"/>
                  </a:moveTo>
                  <a:cubicBezTo>
                    <a:pt x="235" y="2"/>
                    <a:pt x="235" y="2"/>
                    <a:pt x="235" y="2"/>
                  </a:cubicBezTo>
                  <a:cubicBezTo>
                    <a:pt x="255" y="0"/>
                    <a:pt x="274" y="15"/>
                    <a:pt x="276" y="35"/>
                  </a:cubicBezTo>
                  <a:cubicBezTo>
                    <a:pt x="324" y="496"/>
                    <a:pt x="324" y="496"/>
                    <a:pt x="324" y="496"/>
                  </a:cubicBezTo>
                  <a:cubicBezTo>
                    <a:pt x="326" y="516"/>
                    <a:pt x="311" y="534"/>
                    <a:pt x="291" y="537"/>
                  </a:cubicBezTo>
                  <a:cubicBezTo>
                    <a:pt x="91" y="557"/>
                    <a:pt x="91" y="557"/>
                    <a:pt x="91" y="557"/>
                  </a:cubicBezTo>
                  <a:cubicBezTo>
                    <a:pt x="71" y="559"/>
                    <a:pt x="52" y="544"/>
                    <a:pt x="50" y="52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0" y="43"/>
                    <a:pt x="15" y="25"/>
                    <a:pt x="3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7"/>
            <p:cNvSpPr/>
            <p:nvPr/>
          </p:nvSpPr>
          <p:spPr bwMode="auto">
            <a:xfrm>
              <a:off x="5085" y="1493"/>
              <a:ext cx="293" cy="504"/>
            </a:xfrm>
            <a:custGeom>
              <a:avLst/>
              <a:gdLst>
                <a:gd name="T0" fmla="*/ 234 w 325"/>
                <a:gd name="T1" fmla="*/ 2 h 559"/>
                <a:gd name="T2" fmla="*/ 35 w 325"/>
                <a:gd name="T3" fmla="*/ 23 h 559"/>
                <a:gd name="T4" fmla="*/ 2 w 325"/>
                <a:gd name="T5" fmla="*/ 63 h 559"/>
                <a:gd name="T6" fmla="*/ 49 w 325"/>
                <a:gd name="T7" fmla="*/ 524 h 559"/>
                <a:gd name="T8" fmla="*/ 90 w 325"/>
                <a:gd name="T9" fmla="*/ 557 h 559"/>
                <a:gd name="T10" fmla="*/ 290 w 325"/>
                <a:gd name="T11" fmla="*/ 537 h 559"/>
                <a:gd name="T12" fmla="*/ 323 w 325"/>
                <a:gd name="T13" fmla="*/ 496 h 559"/>
                <a:gd name="T14" fmla="*/ 275 w 325"/>
                <a:gd name="T15" fmla="*/ 35 h 559"/>
                <a:gd name="T16" fmla="*/ 234 w 325"/>
                <a:gd name="T17" fmla="*/ 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559">
                  <a:moveTo>
                    <a:pt x="234" y="2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14" y="25"/>
                    <a:pt x="0" y="43"/>
                    <a:pt x="2" y="63"/>
                  </a:cubicBezTo>
                  <a:cubicBezTo>
                    <a:pt x="49" y="524"/>
                    <a:pt x="49" y="524"/>
                    <a:pt x="49" y="524"/>
                  </a:cubicBezTo>
                  <a:cubicBezTo>
                    <a:pt x="51" y="545"/>
                    <a:pt x="70" y="559"/>
                    <a:pt x="90" y="557"/>
                  </a:cubicBezTo>
                  <a:cubicBezTo>
                    <a:pt x="290" y="537"/>
                    <a:pt x="290" y="537"/>
                    <a:pt x="290" y="537"/>
                  </a:cubicBezTo>
                  <a:cubicBezTo>
                    <a:pt x="310" y="534"/>
                    <a:pt x="325" y="516"/>
                    <a:pt x="323" y="496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3" y="15"/>
                    <a:pt x="255" y="0"/>
                    <a:pt x="23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8"/>
            <p:cNvSpPr/>
            <p:nvPr/>
          </p:nvSpPr>
          <p:spPr bwMode="auto">
            <a:xfrm>
              <a:off x="5035" y="1549"/>
              <a:ext cx="21" cy="21"/>
            </a:xfrm>
            <a:custGeom>
              <a:avLst/>
              <a:gdLst>
                <a:gd name="T0" fmla="*/ 11 w 24"/>
                <a:gd name="T1" fmla="*/ 0 h 24"/>
                <a:gd name="T2" fmla="*/ 23 w 24"/>
                <a:gd name="T3" fmla="*/ 10 h 24"/>
                <a:gd name="T4" fmla="*/ 13 w 24"/>
                <a:gd name="T5" fmla="*/ 23 h 24"/>
                <a:gd name="T6" fmla="*/ 1 w 24"/>
                <a:gd name="T7" fmla="*/ 13 h 24"/>
                <a:gd name="T8" fmla="*/ 11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cubicBezTo>
                    <a:pt x="17" y="0"/>
                    <a:pt x="23" y="4"/>
                    <a:pt x="23" y="10"/>
                  </a:cubicBezTo>
                  <a:cubicBezTo>
                    <a:pt x="24" y="17"/>
                    <a:pt x="20" y="22"/>
                    <a:pt x="13" y="23"/>
                  </a:cubicBezTo>
                  <a:cubicBezTo>
                    <a:pt x="7" y="24"/>
                    <a:pt x="1" y="19"/>
                    <a:pt x="1" y="13"/>
                  </a:cubicBezTo>
                  <a:cubicBezTo>
                    <a:pt x="0" y="7"/>
                    <a:pt x="4" y="1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9"/>
            <p:cNvSpPr/>
            <p:nvPr/>
          </p:nvSpPr>
          <p:spPr bwMode="auto">
            <a:xfrm>
              <a:off x="5041" y="1607"/>
              <a:ext cx="22" cy="21"/>
            </a:xfrm>
            <a:custGeom>
              <a:avLst/>
              <a:gdLst>
                <a:gd name="T0" fmla="*/ 11 w 24"/>
                <a:gd name="T1" fmla="*/ 0 h 24"/>
                <a:gd name="T2" fmla="*/ 24 w 24"/>
                <a:gd name="T3" fmla="*/ 11 h 24"/>
                <a:gd name="T4" fmla="*/ 14 w 24"/>
                <a:gd name="T5" fmla="*/ 23 h 24"/>
                <a:gd name="T6" fmla="*/ 1 w 24"/>
                <a:gd name="T7" fmla="*/ 13 h 24"/>
                <a:gd name="T8" fmla="*/ 11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cubicBezTo>
                    <a:pt x="17" y="0"/>
                    <a:pt x="23" y="4"/>
                    <a:pt x="24" y="11"/>
                  </a:cubicBezTo>
                  <a:cubicBezTo>
                    <a:pt x="24" y="17"/>
                    <a:pt x="20" y="23"/>
                    <a:pt x="14" y="23"/>
                  </a:cubicBezTo>
                  <a:cubicBezTo>
                    <a:pt x="7" y="24"/>
                    <a:pt x="2" y="19"/>
                    <a:pt x="1" y="13"/>
                  </a:cubicBezTo>
                  <a:cubicBezTo>
                    <a:pt x="0" y="7"/>
                    <a:pt x="5" y="1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0"/>
            <p:cNvSpPr/>
            <p:nvPr/>
          </p:nvSpPr>
          <p:spPr bwMode="auto">
            <a:xfrm>
              <a:off x="5047" y="1664"/>
              <a:ext cx="23" cy="22"/>
            </a:xfrm>
            <a:custGeom>
              <a:avLst/>
              <a:gdLst>
                <a:gd name="T0" fmla="*/ 11 w 25"/>
                <a:gd name="T1" fmla="*/ 1 h 24"/>
                <a:gd name="T2" fmla="*/ 24 w 25"/>
                <a:gd name="T3" fmla="*/ 11 h 24"/>
                <a:gd name="T4" fmla="*/ 14 w 25"/>
                <a:gd name="T5" fmla="*/ 24 h 24"/>
                <a:gd name="T6" fmla="*/ 1 w 25"/>
                <a:gd name="T7" fmla="*/ 13 h 24"/>
                <a:gd name="T8" fmla="*/ 11 w 25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1" y="1"/>
                  </a:moveTo>
                  <a:cubicBezTo>
                    <a:pt x="18" y="0"/>
                    <a:pt x="23" y="4"/>
                    <a:pt x="24" y="11"/>
                  </a:cubicBezTo>
                  <a:cubicBezTo>
                    <a:pt x="25" y="17"/>
                    <a:pt x="20" y="23"/>
                    <a:pt x="14" y="24"/>
                  </a:cubicBezTo>
                  <a:cubicBezTo>
                    <a:pt x="8" y="24"/>
                    <a:pt x="2" y="20"/>
                    <a:pt x="1" y="13"/>
                  </a:cubicBezTo>
                  <a:cubicBezTo>
                    <a:pt x="0" y="7"/>
                    <a:pt x="5" y="1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1"/>
            <p:cNvSpPr/>
            <p:nvPr/>
          </p:nvSpPr>
          <p:spPr bwMode="auto">
            <a:xfrm>
              <a:off x="5054" y="1722"/>
              <a:ext cx="22" cy="22"/>
            </a:xfrm>
            <a:custGeom>
              <a:avLst/>
              <a:gdLst>
                <a:gd name="T0" fmla="*/ 11 w 24"/>
                <a:gd name="T1" fmla="*/ 1 h 24"/>
                <a:gd name="T2" fmla="*/ 23 w 24"/>
                <a:gd name="T3" fmla="*/ 11 h 24"/>
                <a:gd name="T4" fmla="*/ 13 w 24"/>
                <a:gd name="T5" fmla="*/ 24 h 24"/>
                <a:gd name="T6" fmla="*/ 0 w 24"/>
                <a:gd name="T7" fmla="*/ 14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7" y="0"/>
                    <a:pt x="23" y="5"/>
                    <a:pt x="23" y="11"/>
                  </a:cubicBezTo>
                  <a:cubicBezTo>
                    <a:pt x="24" y="17"/>
                    <a:pt x="20" y="23"/>
                    <a:pt x="13" y="24"/>
                  </a:cubicBezTo>
                  <a:cubicBezTo>
                    <a:pt x="7" y="24"/>
                    <a:pt x="1" y="20"/>
                    <a:pt x="0" y="14"/>
                  </a:cubicBezTo>
                  <a:cubicBezTo>
                    <a:pt x="0" y="7"/>
                    <a:pt x="4" y="1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2"/>
            <p:cNvSpPr/>
            <p:nvPr/>
          </p:nvSpPr>
          <p:spPr bwMode="auto">
            <a:xfrm>
              <a:off x="5061" y="1780"/>
              <a:ext cx="21" cy="22"/>
            </a:xfrm>
            <a:custGeom>
              <a:avLst/>
              <a:gdLst>
                <a:gd name="T0" fmla="*/ 11 w 24"/>
                <a:gd name="T1" fmla="*/ 1 h 25"/>
                <a:gd name="T2" fmla="*/ 24 w 24"/>
                <a:gd name="T3" fmla="*/ 11 h 25"/>
                <a:gd name="T4" fmla="*/ 13 w 24"/>
                <a:gd name="T5" fmla="*/ 24 h 25"/>
                <a:gd name="T6" fmla="*/ 1 w 24"/>
                <a:gd name="T7" fmla="*/ 14 h 25"/>
                <a:gd name="T8" fmla="*/ 11 w 2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1" y="1"/>
                  </a:moveTo>
                  <a:cubicBezTo>
                    <a:pt x="17" y="0"/>
                    <a:pt x="23" y="5"/>
                    <a:pt x="24" y="11"/>
                  </a:cubicBezTo>
                  <a:cubicBezTo>
                    <a:pt x="24" y="18"/>
                    <a:pt x="20" y="23"/>
                    <a:pt x="13" y="24"/>
                  </a:cubicBezTo>
                  <a:cubicBezTo>
                    <a:pt x="7" y="25"/>
                    <a:pt x="1" y="20"/>
                    <a:pt x="1" y="14"/>
                  </a:cubicBezTo>
                  <a:cubicBezTo>
                    <a:pt x="0" y="7"/>
                    <a:pt x="5" y="2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3"/>
            <p:cNvSpPr/>
            <p:nvPr/>
          </p:nvSpPr>
          <p:spPr bwMode="auto">
            <a:xfrm>
              <a:off x="5067" y="1838"/>
              <a:ext cx="23" cy="22"/>
            </a:xfrm>
            <a:custGeom>
              <a:avLst/>
              <a:gdLst>
                <a:gd name="T0" fmla="*/ 11 w 25"/>
                <a:gd name="T1" fmla="*/ 0 h 24"/>
                <a:gd name="T2" fmla="*/ 24 w 25"/>
                <a:gd name="T3" fmla="*/ 10 h 24"/>
                <a:gd name="T4" fmla="*/ 14 w 25"/>
                <a:gd name="T5" fmla="*/ 23 h 24"/>
                <a:gd name="T6" fmla="*/ 1 w 25"/>
                <a:gd name="T7" fmla="*/ 13 h 24"/>
                <a:gd name="T8" fmla="*/ 11 w 2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1" y="0"/>
                  </a:moveTo>
                  <a:cubicBezTo>
                    <a:pt x="18" y="0"/>
                    <a:pt x="23" y="4"/>
                    <a:pt x="24" y="10"/>
                  </a:cubicBezTo>
                  <a:cubicBezTo>
                    <a:pt x="25" y="17"/>
                    <a:pt x="20" y="22"/>
                    <a:pt x="14" y="23"/>
                  </a:cubicBezTo>
                  <a:cubicBezTo>
                    <a:pt x="7" y="24"/>
                    <a:pt x="2" y="19"/>
                    <a:pt x="1" y="13"/>
                  </a:cubicBezTo>
                  <a:cubicBezTo>
                    <a:pt x="0" y="7"/>
                    <a:pt x="5" y="1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4"/>
            <p:cNvSpPr/>
            <p:nvPr/>
          </p:nvSpPr>
          <p:spPr bwMode="auto">
            <a:xfrm>
              <a:off x="5074" y="1896"/>
              <a:ext cx="22" cy="22"/>
            </a:xfrm>
            <a:custGeom>
              <a:avLst/>
              <a:gdLst>
                <a:gd name="T0" fmla="*/ 11 w 24"/>
                <a:gd name="T1" fmla="*/ 0 h 24"/>
                <a:gd name="T2" fmla="*/ 23 w 24"/>
                <a:gd name="T3" fmla="*/ 11 h 24"/>
                <a:gd name="T4" fmla="*/ 13 w 24"/>
                <a:gd name="T5" fmla="*/ 23 h 24"/>
                <a:gd name="T6" fmla="*/ 0 w 24"/>
                <a:gd name="T7" fmla="*/ 13 h 24"/>
                <a:gd name="T8" fmla="*/ 11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cubicBezTo>
                    <a:pt x="17" y="0"/>
                    <a:pt x="23" y="4"/>
                    <a:pt x="23" y="11"/>
                  </a:cubicBezTo>
                  <a:cubicBezTo>
                    <a:pt x="24" y="17"/>
                    <a:pt x="19" y="23"/>
                    <a:pt x="13" y="23"/>
                  </a:cubicBezTo>
                  <a:cubicBezTo>
                    <a:pt x="7" y="24"/>
                    <a:pt x="1" y="19"/>
                    <a:pt x="0" y="13"/>
                  </a:cubicBezTo>
                  <a:cubicBezTo>
                    <a:pt x="0" y="7"/>
                    <a:pt x="4" y="1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5"/>
            <p:cNvSpPr/>
            <p:nvPr/>
          </p:nvSpPr>
          <p:spPr bwMode="auto">
            <a:xfrm>
              <a:off x="5081" y="1954"/>
              <a:ext cx="21" cy="22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1 h 24"/>
                <a:gd name="T4" fmla="*/ 13 w 24"/>
                <a:gd name="T5" fmla="*/ 24 h 24"/>
                <a:gd name="T6" fmla="*/ 1 w 24"/>
                <a:gd name="T7" fmla="*/ 13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7" y="0"/>
                    <a:pt x="23" y="5"/>
                    <a:pt x="24" y="11"/>
                  </a:cubicBezTo>
                  <a:cubicBezTo>
                    <a:pt x="24" y="17"/>
                    <a:pt x="20" y="23"/>
                    <a:pt x="13" y="24"/>
                  </a:cubicBezTo>
                  <a:cubicBezTo>
                    <a:pt x="7" y="24"/>
                    <a:pt x="1" y="20"/>
                    <a:pt x="1" y="13"/>
                  </a:cubicBezTo>
                  <a:cubicBezTo>
                    <a:pt x="0" y="7"/>
                    <a:pt x="4" y="1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6"/>
            <p:cNvSpPr/>
            <p:nvPr/>
          </p:nvSpPr>
          <p:spPr bwMode="auto">
            <a:xfrm>
              <a:off x="4827" y="1589"/>
              <a:ext cx="260" cy="435"/>
            </a:xfrm>
            <a:custGeom>
              <a:avLst/>
              <a:gdLst>
                <a:gd name="T0" fmla="*/ 0 w 288"/>
                <a:gd name="T1" fmla="*/ 0 h 483"/>
                <a:gd name="T2" fmla="*/ 288 w 288"/>
                <a:gd name="T3" fmla="*/ 460 h 483"/>
                <a:gd name="T4" fmla="*/ 287 w 288"/>
                <a:gd name="T5" fmla="*/ 461 h 483"/>
                <a:gd name="T6" fmla="*/ 87 w 288"/>
                <a:gd name="T7" fmla="*/ 481 h 483"/>
                <a:gd name="T8" fmla="*/ 46 w 288"/>
                <a:gd name="T9" fmla="*/ 448 h 483"/>
                <a:gd name="T10" fmla="*/ 0 w 288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483">
                  <a:moveTo>
                    <a:pt x="0" y="0"/>
                  </a:moveTo>
                  <a:cubicBezTo>
                    <a:pt x="288" y="460"/>
                    <a:pt x="288" y="460"/>
                    <a:pt x="288" y="460"/>
                  </a:cubicBezTo>
                  <a:cubicBezTo>
                    <a:pt x="287" y="460"/>
                    <a:pt x="287" y="460"/>
                    <a:pt x="287" y="461"/>
                  </a:cubicBezTo>
                  <a:cubicBezTo>
                    <a:pt x="87" y="481"/>
                    <a:pt x="87" y="481"/>
                    <a:pt x="87" y="481"/>
                  </a:cubicBezTo>
                  <a:cubicBezTo>
                    <a:pt x="67" y="483"/>
                    <a:pt x="48" y="468"/>
                    <a:pt x="46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7"/>
            <p:cNvSpPr/>
            <p:nvPr/>
          </p:nvSpPr>
          <p:spPr bwMode="auto">
            <a:xfrm>
              <a:off x="5088" y="1565"/>
              <a:ext cx="258" cy="432"/>
            </a:xfrm>
            <a:custGeom>
              <a:avLst/>
              <a:gdLst>
                <a:gd name="T0" fmla="*/ 0 w 286"/>
                <a:gd name="T1" fmla="*/ 0 h 479"/>
                <a:gd name="T2" fmla="*/ 286 w 286"/>
                <a:gd name="T3" fmla="*/ 457 h 479"/>
                <a:gd name="T4" fmla="*/ 87 w 286"/>
                <a:gd name="T5" fmla="*/ 477 h 479"/>
                <a:gd name="T6" fmla="*/ 46 w 286"/>
                <a:gd name="T7" fmla="*/ 444 h 479"/>
                <a:gd name="T8" fmla="*/ 0 w 286"/>
                <a:gd name="T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479">
                  <a:moveTo>
                    <a:pt x="0" y="0"/>
                  </a:moveTo>
                  <a:cubicBezTo>
                    <a:pt x="286" y="457"/>
                    <a:pt x="286" y="457"/>
                    <a:pt x="286" y="457"/>
                  </a:cubicBezTo>
                  <a:cubicBezTo>
                    <a:pt x="87" y="477"/>
                    <a:pt x="87" y="477"/>
                    <a:pt x="87" y="477"/>
                  </a:cubicBezTo>
                  <a:cubicBezTo>
                    <a:pt x="67" y="479"/>
                    <a:pt x="48" y="465"/>
                    <a:pt x="46" y="4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8"/>
            <p:cNvSpPr/>
            <p:nvPr/>
          </p:nvSpPr>
          <p:spPr bwMode="auto">
            <a:xfrm>
              <a:off x="4856" y="1580"/>
              <a:ext cx="163" cy="18"/>
            </a:xfrm>
            <a:custGeom>
              <a:avLst/>
              <a:gdLst>
                <a:gd name="T0" fmla="*/ 0 w 163"/>
                <a:gd name="T1" fmla="*/ 18 h 18"/>
                <a:gd name="T2" fmla="*/ 163 w 163"/>
                <a:gd name="T3" fmla="*/ 0 h 18"/>
                <a:gd name="T4" fmla="*/ 163 w 163"/>
                <a:gd name="T5" fmla="*/ 1 h 18"/>
                <a:gd name="T6" fmla="*/ 0 w 163"/>
                <a:gd name="T7" fmla="*/ 18 h 18"/>
                <a:gd name="T8" fmla="*/ 0 w 16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8">
                  <a:moveTo>
                    <a:pt x="0" y="18"/>
                  </a:moveTo>
                  <a:lnTo>
                    <a:pt x="163" y="0"/>
                  </a:lnTo>
                  <a:lnTo>
                    <a:pt x="163" y="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9"/>
            <p:cNvSpPr/>
            <p:nvPr/>
          </p:nvSpPr>
          <p:spPr bwMode="auto">
            <a:xfrm>
              <a:off x="4861" y="1642"/>
              <a:ext cx="165" cy="18"/>
            </a:xfrm>
            <a:custGeom>
              <a:avLst/>
              <a:gdLst>
                <a:gd name="T0" fmla="*/ 0 w 165"/>
                <a:gd name="T1" fmla="*/ 17 h 18"/>
                <a:gd name="T2" fmla="*/ 165 w 165"/>
                <a:gd name="T3" fmla="*/ 0 h 18"/>
                <a:gd name="T4" fmla="*/ 165 w 165"/>
                <a:gd name="T5" fmla="*/ 1 h 18"/>
                <a:gd name="T6" fmla="*/ 0 w 165"/>
                <a:gd name="T7" fmla="*/ 18 h 18"/>
                <a:gd name="T8" fmla="*/ 0 w 16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8">
                  <a:moveTo>
                    <a:pt x="0" y="17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30"/>
            <p:cNvSpPr/>
            <p:nvPr/>
          </p:nvSpPr>
          <p:spPr bwMode="auto">
            <a:xfrm>
              <a:off x="4868" y="1703"/>
              <a:ext cx="164" cy="18"/>
            </a:xfrm>
            <a:custGeom>
              <a:avLst/>
              <a:gdLst>
                <a:gd name="T0" fmla="*/ 0 w 164"/>
                <a:gd name="T1" fmla="*/ 17 h 18"/>
                <a:gd name="T2" fmla="*/ 164 w 164"/>
                <a:gd name="T3" fmla="*/ 0 h 18"/>
                <a:gd name="T4" fmla="*/ 164 w 164"/>
                <a:gd name="T5" fmla="*/ 1 h 18"/>
                <a:gd name="T6" fmla="*/ 0 w 164"/>
                <a:gd name="T7" fmla="*/ 18 h 18"/>
                <a:gd name="T8" fmla="*/ 0 w 164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0" y="17"/>
                  </a:moveTo>
                  <a:lnTo>
                    <a:pt x="164" y="0"/>
                  </a:lnTo>
                  <a:lnTo>
                    <a:pt x="164" y="1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31"/>
            <p:cNvSpPr/>
            <p:nvPr/>
          </p:nvSpPr>
          <p:spPr bwMode="auto">
            <a:xfrm>
              <a:off x="4874" y="1764"/>
              <a:ext cx="164" cy="19"/>
            </a:xfrm>
            <a:custGeom>
              <a:avLst/>
              <a:gdLst>
                <a:gd name="T0" fmla="*/ 0 w 164"/>
                <a:gd name="T1" fmla="*/ 18 h 19"/>
                <a:gd name="T2" fmla="*/ 163 w 164"/>
                <a:gd name="T3" fmla="*/ 0 h 19"/>
                <a:gd name="T4" fmla="*/ 164 w 164"/>
                <a:gd name="T5" fmla="*/ 1 h 19"/>
                <a:gd name="T6" fmla="*/ 0 w 164"/>
                <a:gd name="T7" fmla="*/ 19 h 19"/>
                <a:gd name="T8" fmla="*/ 0 w 164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9">
                  <a:moveTo>
                    <a:pt x="0" y="18"/>
                  </a:moveTo>
                  <a:lnTo>
                    <a:pt x="163" y="0"/>
                  </a:lnTo>
                  <a:lnTo>
                    <a:pt x="164" y="1"/>
                  </a:lnTo>
                  <a:lnTo>
                    <a:pt x="0" y="1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32"/>
            <p:cNvSpPr/>
            <p:nvPr/>
          </p:nvSpPr>
          <p:spPr bwMode="auto">
            <a:xfrm>
              <a:off x="4880" y="1826"/>
              <a:ext cx="164" cy="18"/>
            </a:xfrm>
            <a:custGeom>
              <a:avLst/>
              <a:gdLst>
                <a:gd name="T0" fmla="*/ 0 w 164"/>
                <a:gd name="T1" fmla="*/ 17 h 18"/>
                <a:gd name="T2" fmla="*/ 164 w 164"/>
                <a:gd name="T3" fmla="*/ 0 h 18"/>
                <a:gd name="T4" fmla="*/ 164 w 164"/>
                <a:gd name="T5" fmla="*/ 2 h 18"/>
                <a:gd name="T6" fmla="*/ 0 w 164"/>
                <a:gd name="T7" fmla="*/ 18 h 18"/>
                <a:gd name="T8" fmla="*/ 0 w 164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0" y="17"/>
                  </a:moveTo>
                  <a:lnTo>
                    <a:pt x="164" y="0"/>
                  </a:lnTo>
                  <a:lnTo>
                    <a:pt x="164" y="2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33"/>
            <p:cNvSpPr/>
            <p:nvPr/>
          </p:nvSpPr>
          <p:spPr bwMode="auto">
            <a:xfrm>
              <a:off x="4886" y="1887"/>
              <a:ext cx="164" cy="18"/>
            </a:xfrm>
            <a:custGeom>
              <a:avLst/>
              <a:gdLst>
                <a:gd name="T0" fmla="*/ 0 w 164"/>
                <a:gd name="T1" fmla="*/ 17 h 18"/>
                <a:gd name="T2" fmla="*/ 164 w 164"/>
                <a:gd name="T3" fmla="*/ 0 h 18"/>
                <a:gd name="T4" fmla="*/ 164 w 164"/>
                <a:gd name="T5" fmla="*/ 2 h 18"/>
                <a:gd name="T6" fmla="*/ 0 w 164"/>
                <a:gd name="T7" fmla="*/ 18 h 18"/>
                <a:gd name="T8" fmla="*/ 0 w 164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0" y="17"/>
                  </a:moveTo>
                  <a:lnTo>
                    <a:pt x="164" y="0"/>
                  </a:lnTo>
                  <a:lnTo>
                    <a:pt x="164" y="2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34"/>
            <p:cNvSpPr/>
            <p:nvPr/>
          </p:nvSpPr>
          <p:spPr bwMode="auto">
            <a:xfrm>
              <a:off x="4892" y="1949"/>
              <a:ext cx="164" cy="18"/>
            </a:xfrm>
            <a:custGeom>
              <a:avLst/>
              <a:gdLst>
                <a:gd name="T0" fmla="*/ 0 w 164"/>
                <a:gd name="T1" fmla="*/ 17 h 18"/>
                <a:gd name="T2" fmla="*/ 164 w 164"/>
                <a:gd name="T3" fmla="*/ 0 h 18"/>
                <a:gd name="T4" fmla="*/ 164 w 164"/>
                <a:gd name="T5" fmla="*/ 1 h 18"/>
                <a:gd name="T6" fmla="*/ 0 w 164"/>
                <a:gd name="T7" fmla="*/ 18 h 18"/>
                <a:gd name="T8" fmla="*/ 0 w 164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0" y="17"/>
                  </a:moveTo>
                  <a:lnTo>
                    <a:pt x="164" y="0"/>
                  </a:lnTo>
                  <a:lnTo>
                    <a:pt x="164" y="1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35"/>
            <p:cNvSpPr/>
            <p:nvPr/>
          </p:nvSpPr>
          <p:spPr bwMode="auto">
            <a:xfrm>
              <a:off x="5104" y="1542"/>
              <a:ext cx="22" cy="21"/>
            </a:xfrm>
            <a:custGeom>
              <a:avLst/>
              <a:gdLst>
                <a:gd name="T0" fmla="*/ 11 w 24"/>
                <a:gd name="T1" fmla="*/ 0 h 24"/>
                <a:gd name="T2" fmla="*/ 0 w 24"/>
                <a:gd name="T3" fmla="*/ 13 h 24"/>
                <a:gd name="T4" fmla="*/ 13 w 24"/>
                <a:gd name="T5" fmla="*/ 23 h 24"/>
                <a:gd name="T6" fmla="*/ 23 w 24"/>
                <a:gd name="T7" fmla="*/ 11 h 24"/>
                <a:gd name="T8" fmla="*/ 11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cubicBezTo>
                    <a:pt x="4" y="1"/>
                    <a:pt x="0" y="7"/>
                    <a:pt x="0" y="13"/>
                  </a:cubicBezTo>
                  <a:cubicBezTo>
                    <a:pt x="1" y="19"/>
                    <a:pt x="6" y="24"/>
                    <a:pt x="13" y="23"/>
                  </a:cubicBezTo>
                  <a:cubicBezTo>
                    <a:pt x="19" y="23"/>
                    <a:pt x="24" y="17"/>
                    <a:pt x="23" y="11"/>
                  </a:cubicBezTo>
                  <a:cubicBezTo>
                    <a:pt x="22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36"/>
            <p:cNvSpPr/>
            <p:nvPr/>
          </p:nvSpPr>
          <p:spPr bwMode="auto">
            <a:xfrm>
              <a:off x="5109" y="1599"/>
              <a:ext cx="22" cy="22"/>
            </a:xfrm>
            <a:custGeom>
              <a:avLst/>
              <a:gdLst>
                <a:gd name="T0" fmla="*/ 11 w 24"/>
                <a:gd name="T1" fmla="*/ 1 h 24"/>
                <a:gd name="T2" fmla="*/ 0 w 24"/>
                <a:gd name="T3" fmla="*/ 13 h 24"/>
                <a:gd name="T4" fmla="*/ 13 w 24"/>
                <a:gd name="T5" fmla="*/ 24 h 24"/>
                <a:gd name="T6" fmla="*/ 23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4" y="1"/>
                    <a:pt x="0" y="7"/>
                    <a:pt x="0" y="13"/>
                  </a:cubicBezTo>
                  <a:cubicBezTo>
                    <a:pt x="1" y="20"/>
                    <a:pt x="6" y="24"/>
                    <a:pt x="13" y="24"/>
                  </a:cubicBezTo>
                  <a:cubicBezTo>
                    <a:pt x="19" y="23"/>
                    <a:pt x="24" y="17"/>
                    <a:pt x="23" y="11"/>
                  </a:cubicBezTo>
                  <a:cubicBezTo>
                    <a:pt x="22" y="5"/>
                    <a:pt x="17" y="0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7"/>
            <p:cNvSpPr/>
            <p:nvPr/>
          </p:nvSpPr>
          <p:spPr bwMode="auto">
            <a:xfrm>
              <a:off x="5115" y="1657"/>
              <a:ext cx="22" cy="22"/>
            </a:xfrm>
            <a:custGeom>
              <a:avLst/>
              <a:gdLst>
                <a:gd name="T0" fmla="*/ 11 w 24"/>
                <a:gd name="T1" fmla="*/ 1 h 24"/>
                <a:gd name="T2" fmla="*/ 0 w 24"/>
                <a:gd name="T3" fmla="*/ 14 h 24"/>
                <a:gd name="T4" fmla="*/ 13 w 24"/>
                <a:gd name="T5" fmla="*/ 24 h 24"/>
                <a:gd name="T6" fmla="*/ 23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4" y="2"/>
                    <a:pt x="0" y="7"/>
                    <a:pt x="0" y="14"/>
                  </a:cubicBezTo>
                  <a:cubicBezTo>
                    <a:pt x="1" y="20"/>
                    <a:pt x="6" y="24"/>
                    <a:pt x="13" y="24"/>
                  </a:cubicBezTo>
                  <a:cubicBezTo>
                    <a:pt x="19" y="23"/>
                    <a:pt x="24" y="18"/>
                    <a:pt x="23" y="11"/>
                  </a:cubicBezTo>
                  <a:cubicBezTo>
                    <a:pt x="23" y="5"/>
                    <a:pt x="17" y="0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8"/>
            <p:cNvSpPr/>
            <p:nvPr/>
          </p:nvSpPr>
          <p:spPr bwMode="auto">
            <a:xfrm>
              <a:off x="5120" y="1716"/>
              <a:ext cx="22" cy="21"/>
            </a:xfrm>
            <a:custGeom>
              <a:avLst/>
              <a:gdLst>
                <a:gd name="T0" fmla="*/ 11 w 24"/>
                <a:gd name="T1" fmla="*/ 0 h 24"/>
                <a:gd name="T2" fmla="*/ 0 w 24"/>
                <a:gd name="T3" fmla="*/ 13 h 24"/>
                <a:gd name="T4" fmla="*/ 13 w 24"/>
                <a:gd name="T5" fmla="*/ 23 h 24"/>
                <a:gd name="T6" fmla="*/ 23 w 24"/>
                <a:gd name="T7" fmla="*/ 11 h 24"/>
                <a:gd name="T8" fmla="*/ 11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cubicBezTo>
                    <a:pt x="4" y="1"/>
                    <a:pt x="0" y="7"/>
                    <a:pt x="0" y="13"/>
                  </a:cubicBezTo>
                  <a:cubicBezTo>
                    <a:pt x="1" y="19"/>
                    <a:pt x="6" y="24"/>
                    <a:pt x="13" y="23"/>
                  </a:cubicBezTo>
                  <a:cubicBezTo>
                    <a:pt x="19" y="23"/>
                    <a:pt x="24" y="17"/>
                    <a:pt x="23" y="11"/>
                  </a:cubicBezTo>
                  <a:cubicBezTo>
                    <a:pt x="23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9"/>
            <p:cNvSpPr/>
            <p:nvPr/>
          </p:nvSpPr>
          <p:spPr bwMode="auto">
            <a:xfrm>
              <a:off x="5126" y="1773"/>
              <a:ext cx="21" cy="22"/>
            </a:xfrm>
            <a:custGeom>
              <a:avLst/>
              <a:gdLst>
                <a:gd name="T0" fmla="*/ 11 w 24"/>
                <a:gd name="T1" fmla="*/ 1 h 24"/>
                <a:gd name="T2" fmla="*/ 0 w 24"/>
                <a:gd name="T3" fmla="*/ 13 h 24"/>
                <a:gd name="T4" fmla="*/ 13 w 24"/>
                <a:gd name="T5" fmla="*/ 24 h 24"/>
                <a:gd name="T6" fmla="*/ 23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4" y="1"/>
                    <a:pt x="0" y="7"/>
                    <a:pt x="0" y="13"/>
                  </a:cubicBezTo>
                  <a:cubicBezTo>
                    <a:pt x="1" y="20"/>
                    <a:pt x="6" y="24"/>
                    <a:pt x="13" y="24"/>
                  </a:cubicBezTo>
                  <a:cubicBezTo>
                    <a:pt x="19" y="23"/>
                    <a:pt x="24" y="17"/>
                    <a:pt x="23" y="11"/>
                  </a:cubicBezTo>
                  <a:cubicBezTo>
                    <a:pt x="23" y="5"/>
                    <a:pt x="17" y="0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40"/>
            <p:cNvSpPr/>
            <p:nvPr/>
          </p:nvSpPr>
          <p:spPr bwMode="auto">
            <a:xfrm>
              <a:off x="5131" y="1831"/>
              <a:ext cx="22" cy="22"/>
            </a:xfrm>
            <a:custGeom>
              <a:avLst/>
              <a:gdLst>
                <a:gd name="T0" fmla="*/ 11 w 24"/>
                <a:gd name="T1" fmla="*/ 1 h 24"/>
                <a:gd name="T2" fmla="*/ 0 w 24"/>
                <a:gd name="T3" fmla="*/ 14 h 24"/>
                <a:gd name="T4" fmla="*/ 13 w 24"/>
                <a:gd name="T5" fmla="*/ 24 h 24"/>
                <a:gd name="T6" fmla="*/ 23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4" y="2"/>
                    <a:pt x="0" y="7"/>
                    <a:pt x="0" y="14"/>
                  </a:cubicBezTo>
                  <a:cubicBezTo>
                    <a:pt x="1" y="20"/>
                    <a:pt x="6" y="24"/>
                    <a:pt x="13" y="24"/>
                  </a:cubicBezTo>
                  <a:cubicBezTo>
                    <a:pt x="19" y="23"/>
                    <a:pt x="24" y="18"/>
                    <a:pt x="23" y="11"/>
                  </a:cubicBezTo>
                  <a:cubicBezTo>
                    <a:pt x="23" y="5"/>
                    <a:pt x="17" y="0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41"/>
            <p:cNvSpPr/>
            <p:nvPr/>
          </p:nvSpPr>
          <p:spPr bwMode="auto">
            <a:xfrm>
              <a:off x="5137" y="1890"/>
              <a:ext cx="21" cy="22"/>
            </a:xfrm>
            <a:custGeom>
              <a:avLst/>
              <a:gdLst>
                <a:gd name="T0" fmla="*/ 11 w 24"/>
                <a:gd name="T1" fmla="*/ 0 h 24"/>
                <a:gd name="T2" fmla="*/ 0 w 24"/>
                <a:gd name="T3" fmla="*/ 13 h 24"/>
                <a:gd name="T4" fmla="*/ 13 w 24"/>
                <a:gd name="T5" fmla="*/ 23 h 24"/>
                <a:gd name="T6" fmla="*/ 23 w 24"/>
                <a:gd name="T7" fmla="*/ 11 h 24"/>
                <a:gd name="T8" fmla="*/ 11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cubicBezTo>
                    <a:pt x="4" y="1"/>
                    <a:pt x="0" y="7"/>
                    <a:pt x="0" y="13"/>
                  </a:cubicBezTo>
                  <a:cubicBezTo>
                    <a:pt x="1" y="19"/>
                    <a:pt x="6" y="24"/>
                    <a:pt x="13" y="23"/>
                  </a:cubicBezTo>
                  <a:cubicBezTo>
                    <a:pt x="19" y="23"/>
                    <a:pt x="24" y="17"/>
                    <a:pt x="23" y="11"/>
                  </a:cubicBezTo>
                  <a:cubicBezTo>
                    <a:pt x="23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42"/>
            <p:cNvSpPr/>
            <p:nvPr/>
          </p:nvSpPr>
          <p:spPr bwMode="auto">
            <a:xfrm>
              <a:off x="5142" y="1948"/>
              <a:ext cx="22" cy="21"/>
            </a:xfrm>
            <a:custGeom>
              <a:avLst/>
              <a:gdLst>
                <a:gd name="T0" fmla="*/ 11 w 24"/>
                <a:gd name="T1" fmla="*/ 1 h 24"/>
                <a:gd name="T2" fmla="*/ 0 w 24"/>
                <a:gd name="T3" fmla="*/ 13 h 24"/>
                <a:gd name="T4" fmla="*/ 13 w 24"/>
                <a:gd name="T5" fmla="*/ 24 h 24"/>
                <a:gd name="T6" fmla="*/ 23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4" y="1"/>
                    <a:pt x="0" y="7"/>
                    <a:pt x="0" y="13"/>
                  </a:cubicBezTo>
                  <a:cubicBezTo>
                    <a:pt x="1" y="20"/>
                    <a:pt x="6" y="24"/>
                    <a:pt x="13" y="24"/>
                  </a:cubicBezTo>
                  <a:cubicBezTo>
                    <a:pt x="19" y="23"/>
                    <a:pt x="24" y="17"/>
                    <a:pt x="23" y="11"/>
                  </a:cubicBezTo>
                  <a:cubicBezTo>
                    <a:pt x="23" y="5"/>
                    <a:pt x="17" y="0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43"/>
            <p:cNvSpPr/>
            <p:nvPr/>
          </p:nvSpPr>
          <p:spPr bwMode="auto">
            <a:xfrm>
              <a:off x="5145" y="1551"/>
              <a:ext cx="163" cy="18"/>
            </a:xfrm>
            <a:custGeom>
              <a:avLst/>
              <a:gdLst>
                <a:gd name="T0" fmla="*/ 163 w 163"/>
                <a:gd name="T1" fmla="*/ 0 h 18"/>
                <a:gd name="T2" fmla="*/ 0 w 163"/>
                <a:gd name="T3" fmla="*/ 17 h 18"/>
                <a:gd name="T4" fmla="*/ 0 w 163"/>
                <a:gd name="T5" fmla="*/ 18 h 18"/>
                <a:gd name="T6" fmla="*/ 163 w 163"/>
                <a:gd name="T7" fmla="*/ 1 h 18"/>
                <a:gd name="T8" fmla="*/ 163 w 16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8">
                  <a:moveTo>
                    <a:pt x="163" y="0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163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44"/>
            <p:cNvSpPr/>
            <p:nvPr/>
          </p:nvSpPr>
          <p:spPr bwMode="auto">
            <a:xfrm>
              <a:off x="5151" y="1612"/>
              <a:ext cx="164" cy="18"/>
            </a:xfrm>
            <a:custGeom>
              <a:avLst/>
              <a:gdLst>
                <a:gd name="T0" fmla="*/ 164 w 164"/>
                <a:gd name="T1" fmla="*/ 0 h 18"/>
                <a:gd name="T2" fmla="*/ 0 w 164"/>
                <a:gd name="T3" fmla="*/ 17 h 18"/>
                <a:gd name="T4" fmla="*/ 0 w 164"/>
                <a:gd name="T5" fmla="*/ 18 h 18"/>
                <a:gd name="T6" fmla="*/ 164 w 164"/>
                <a:gd name="T7" fmla="*/ 1 h 18"/>
                <a:gd name="T8" fmla="*/ 164 w 16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164" y="0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164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5"/>
            <p:cNvSpPr/>
            <p:nvPr/>
          </p:nvSpPr>
          <p:spPr bwMode="auto">
            <a:xfrm>
              <a:off x="5157" y="1673"/>
              <a:ext cx="164" cy="18"/>
            </a:xfrm>
            <a:custGeom>
              <a:avLst/>
              <a:gdLst>
                <a:gd name="T0" fmla="*/ 164 w 164"/>
                <a:gd name="T1" fmla="*/ 0 h 18"/>
                <a:gd name="T2" fmla="*/ 0 w 164"/>
                <a:gd name="T3" fmla="*/ 17 h 18"/>
                <a:gd name="T4" fmla="*/ 0 w 164"/>
                <a:gd name="T5" fmla="*/ 18 h 18"/>
                <a:gd name="T6" fmla="*/ 164 w 164"/>
                <a:gd name="T7" fmla="*/ 1 h 18"/>
                <a:gd name="T8" fmla="*/ 164 w 16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164" y="0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164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46"/>
            <p:cNvSpPr/>
            <p:nvPr/>
          </p:nvSpPr>
          <p:spPr bwMode="auto">
            <a:xfrm>
              <a:off x="5164" y="1735"/>
              <a:ext cx="164" cy="18"/>
            </a:xfrm>
            <a:custGeom>
              <a:avLst/>
              <a:gdLst>
                <a:gd name="T0" fmla="*/ 164 w 164"/>
                <a:gd name="T1" fmla="*/ 0 h 18"/>
                <a:gd name="T2" fmla="*/ 0 w 164"/>
                <a:gd name="T3" fmla="*/ 17 h 18"/>
                <a:gd name="T4" fmla="*/ 0 w 164"/>
                <a:gd name="T5" fmla="*/ 18 h 18"/>
                <a:gd name="T6" fmla="*/ 164 w 164"/>
                <a:gd name="T7" fmla="*/ 1 h 18"/>
                <a:gd name="T8" fmla="*/ 164 w 16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164" y="0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164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7"/>
            <p:cNvSpPr/>
            <p:nvPr/>
          </p:nvSpPr>
          <p:spPr bwMode="auto">
            <a:xfrm>
              <a:off x="5171" y="1796"/>
              <a:ext cx="164" cy="18"/>
            </a:xfrm>
            <a:custGeom>
              <a:avLst/>
              <a:gdLst>
                <a:gd name="T0" fmla="*/ 164 w 164"/>
                <a:gd name="T1" fmla="*/ 0 h 18"/>
                <a:gd name="T2" fmla="*/ 0 w 164"/>
                <a:gd name="T3" fmla="*/ 17 h 18"/>
                <a:gd name="T4" fmla="*/ 0 w 164"/>
                <a:gd name="T5" fmla="*/ 18 h 18"/>
                <a:gd name="T6" fmla="*/ 164 w 164"/>
                <a:gd name="T7" fmla="*/ 1 h 18"/>
                <a:gd name="T8" fmla="*/ 164 w 16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164" y="0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164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48"/>
            <p:cNvSpPr/>
            <p:nvPr/>
          </p:nvSpPr>
          <p:spPr bwMode="auto">
            <a:xfrm>
              <a:off x="5177" y="1857"/>
              <a:ext cx="164" cy="18"/>
            </a:xfrm>
            <a:custGeom>
              <a:avLst/>
              <a:gdLst>
                <a:gd name="T0" fmla="*/ 164 w 164"/>
                <a:gd name="T1" fmla="*/ 0 h 18"/>
                <a:gd name="T2" fmla="*/ 0 w 164"/>
                <a:gd name="T3" fmla="*/ 18 h 18"/>
                <a:gd name="T4" fmla="*/ 1 w 164"/>
                <a:gd name="T5" fmla="*/ 18 h 18"/>
                <a:gd name="T6" fmla="*/ 164 w 164"/>
                <a:gd name="T7" fmla="*/ 1 h 18"/>
                <a:gd name="T8" fmla="*/ 164 w 16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164" y="0"/>
                  </a:moveTo>
                  <a:lnTo>
                    <a:pt x="0" y="18"/>
                  </a:lnTo>
                  <a:lnTo>
                    <a:pt x="1" y="18"/>
                  </a:lnTo>
                  <a:lnTo>
                    <a:pt x="164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9"/>
            <p:cNvSpPr/>
            <p:nvPr/>
          </p:nvSpPr>
          <p:spPr bwMode="auto">
            <a:xfrm>
              <a:off x="5184" y="1919"/>
              <a:ext cx="164" cy="18"/>
            </a:xfrm>
            <a:custGeom>
              <a:avLst/>
              <a:gdLst>
                <a:gd name="T0" fmla="*/ 164 w 164"/>
                <a:gd name="T1" fmla="*/ 0 h 18"/>
                <a:gd name="T2" fmla="*/ 0 w 164"/>
                <a:gd name="T3" fmla="*/ 17 h 18"/>
                <a:gd name="T4" fmla="*/ 0 w 164"/>
                <a:gd name="T5" fmla="*/ 18 h 18"/>
                <a:gd name="T6" fmla="*/ 164 w 164"/>
                <a:gd name="T7" fmla="*/ 1 h 18"/>
                <a:gd name="T8" fmla="*/ 164 w 16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8">
                  <a:moveTo>
                    <a:pt x="164" y="0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164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0"/>
            <p:cNvSpPr>
              <a:spLocks noEditPoints="1"/>
            </p:cNvSpPr>
            <p:nvPr/>
          </p:nvSpPr>
          <p:spPr bwMode="auto">
            <a:xfrm>
              <a:off x="5045" y="1545"/>
              <a:ext cx="73" cy="21"/>
            </a:xfrm>
            <a:custGeom>
              <a:avLst/>
              <a:gdLst>
                <a:gd name="T0" fmla="*/ 77 w 81"/>
                <a:gd name="T1" fmla="*/ 0 h 23"/>
                <a:gd name="T2" fmla="*/ 80 w 81"/>
                <a:gd name="T3" fmla="*/ 3 h 23"/>
                <a:gd name="T4" fmla="*/ 78 w 81"/>
                <a:gd name="T5" fmla="*/ 6 h 23"/>
                <a:gd name="T6" fmla="*/ 2 w 81"/>
                <a:gd name="T7" fmla="*/ 15 h 23"/>
                <a:gd name="T8" fmla="*/ 0 w 81"/>
                <a:gd name="T9" fmla="*/ 12 h 23"/>
                <a:gd name="T10" fmla="*/ 2 w 81"/>
                <a:gd name="T11" fmla="*/ 9 h 23"/>
                <a:gd name="T12" fmla="*/ 77 w 81"/>
                <a:gd name="T13" fmla="*/ 0 h 23"/>
                <a:gd name="T14" fmla="*/ 78 w 81"/>
                <a:gd name="T15" fmla="*/ 9 h 23"/>
                <a:gd name="T16" fmla="*/ 80 w 81"/>
                <a:gd name="T17" fmla="*/ 11 h 23"/>
                <a:gd name="T18" fmla="*/ 78 w 81"/>
                <a:gd name="T19" fmla="*/ 14 h 23"/>
                <a:gd name="T20" fmla="*/ 3 w 81"/>
                <a:gd name="T21" fmla="*/ 23 h 23"/>
                <a:gd name="T22" fmla="*/ 1 w 81"/>
                <a:gd name="T23" fmla="*/ 20 h 23"/>
                <a:gd name="T24" fmla="*/ 3 w 81"/>
                <a:gd name="T25" fmla="*/ 17 h 23"/>
                <a:gd name="T26" fmla="*/ 78 w 81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77" y="0"/>
                  </a:moveTo>
                  <a:cubicBezTo>
                    <a:pt x="78" y="0"/>
                    <a:pt x="79" y="1"/>
                    <a:pt x="80" y="3"/>
                  </a:cubicBezTo>
                  <a:cubicBezTo>
                    <a:pt x="80" y="5"/>
                    <a:pt x="79" y="6"/>
                    <a:pt x="78" y="6"/>
                  </a:cubicBezTo>
                  <a:cubicBezTo>
                    <a:pt x="29" y="11"/>
                    <a:pt x="51" y="9"/>
                    <a:pt x="2" y="15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0" y="9"/>
                    <a:pt x="2" y="9"/>
                  </a:cubicBezTo>
                  <a:cubicBezTo>
                    <a:pt x="51" y="4"/>
                    <a:pt x="28" y="6"/>
                    <a:pt x="77" y="0"/>
                  </a:cubicBezTo>
                  <a:close/>
                  <a:moveTo>
                    <a:pt x="78" y="9"/>
                  </a:moveTo>
                  <a:cubicBezTo>
                    <a:pt x="79" y="9"/>
                    <a:pt x="80" y="10"/>
                    <a:pt x="80" y="11"/>
                  </a:cubicBezTo>
                  <a:cubicBezTo>
                    <a:pt x="81" y="13"/>
                    <a:pt x="80" y="14"/>
                    <a:pt x="78" y="14"/>
                  </a:cubicBezTo>
                  <a:cubicBezTo>
                    <a:pt x="30" y="20"/>
                    <a:pt x="52" y="17"/>
                    <a:pt x="3" y="23"/>
                  </a:cubicBezTo>
                  <a:cubicBezTo>
                    <a:pt x="2" y="23"/>
                    <a:pt x="1" y="22"/>
                    <a:pt x="1" y="20"/>
                  </a:cubicBezTo>
                  <a:cubicBezTo>
                    <a:pt x="0" y="19"/>
                    <a:pt x="1" y="17"/>
                    <a:pt x="3" y="17"/>
                  </a:cubicBezTo>
                  <a:cubicBezTo>
                    <a:pt x="51" y="12"/>
                    <a:pt x="29" y="14"/>
                    <a:pt x="78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1"/>
            <p:cNvSpPr>
              <a:spLocks noEditPoints="1"/>
            </p:cNvSpPr>
            <p:nvPr/>
          </p:nvSpPr>
          <p:spPr bwMode="auto">
            <a:xfrm>
              <a:off x="5050" y="1604"/>
              <a:ext cx="73" cy="20"/>
            </a:xfrm>
            <a:custGeom>
              <a:avLst/>
              <a:gdLst>
                <a:gd name="T0" fmla="*/ 78 w 81"/>
                <a:gd name="T1" fmla="*/ 0 h 22"/>
                <a:gd name="T2" fmla="*/ 80 w 81"/>
                <a:gd name="T3" fmla="*/ 2 h 22"/>
                <a:gd name="T4" fmla="*/ 78 w 81"/>
                <a:gd name="T5" fmla="*/ 5 h 22"/>
                <a:gd name="T6" fmla="*/ 3 w 81"/>
                <a:gd name="T7" fmla="*/ 14 h 22"/>
                <a:gd name="T8" fmla="*/ 0 w 81"/>
                <a:gd name="T9" fmla="*/ 11 h 22"/>
                <a:gd name="T10" fmla="*/ 2 w 81"/>
                <a:gd name="T11" fmla="*/ 8 h 22"/>
                <a:gd name="T12" fmla="*/ 78 w 81"/>
                <a:gd name="T13" fmla="*/ 0 h 22"/>
                <a:gd name="T14" fmla="*/ 78 w 81"/>
                <a:gd name="T15" fmla="*/ 8 h 22"/>
                <a:gd name="T16" fmla="*/ 81 w 81"/>
                <a:gd name="T17" fmla="*/ 11 h 22"/>
                <a:gd name="T18" fmla="*/ 79 w 81"/>
                <a:gd name="T19" fmla="*/ 14 h 22"/>
                <a:gd name="T20" fmla="*/ 4 w 81"/>
                <a:gd name="T21" fmla="*/ 22 h 22"/>
                <a:gd name="T22" fmla="*/ 1 w 81"/>
                <a:gd name="T23" fmla="*/ 19 h 22"/>
                <a:gd name="T24" fmla="*/ 3 w 81"/>
                <a:gd name="T25" fmla="*/ 16 h 22"/>
                <a:gd name="T26" fmla="*/ 78 w 81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2">
                  <a:moveTo>
                    <a:pt x="78" y="0"/>
                  </a:moveTo>
                  <a:cubicBezTo>
                    <a:pt x="79" y="0"/>
                    <a:pt x="80" y="1"/>
                    <a:pt x="80" y="2"/>
                  </a:cubicBezTo>
                  <a:cubicBezTo>
                    <a:pt x="80" y="4"/>
                    <a:pt x="79" y="5"/>
                    <a:pt x="78" y="5"/>
                  </a:cubicBezTo>
                  <a:cubicBezTo>
                    <a:pt x="29" y="11"/>
                    <a:pt x="52" y="9"/>
                    <a:pt x="3" y="14"/>
                  </a:cubicBezTo>
                  <a:cubicBezTo>
                    <a:pt x="2" y="14"/>
                    <a:pt x="1" y="13"/>
                    <a:pt x="0" y="11"/>
                  </a:cubicBezTo>
                  <a:cubicBezTo>
                    <a:pt x="0" y="10"/>
                    <a:pt x="1" y="8"/>
                    <a:pt x="2" y="8"/>
                  </a:cubicBezTo>
                  <a:cubicBezTo>
                    <a:pt x="51" y="3"/>
                    <a:pt x="29" y="5"/>
                    <a:pt x="78" y="0"/>
                  </a:cubicBezTo>
                  <a:close/>
                  <a:moveTo>
                    <a:pt x="78" y="8"/>
                  </a:moveTo>
                  <a:cubicBezTo>
                    <a:pt x="80" y="8"/>
                    <a:pt x="81" y="9"/>
                    <a:pt x="81" y="11"/>
                  </a:cubicBezTo>
                  <a:cubicBezTo>
                    <a:pt x="81" y="12"/>
                    <a:pt x="80" y="13"/>
                    <a:pt x="79" y="14"/>
                  </a:cubicBezTo>
                  <a:cubicBezTo>
                    <a:pt x="30" y="19"/>
                    <a:pt x="53" y="17"/>
                    <a:pt x="4" y="22"/>
                  </a:cubicBezTo>
                  <a:cubicBezTo>
                    <a:pt x="3" y="22"/>
                    <a:pt x="1" y="21"/>
                    <a:pt x="1" y="19"/>
                  </a:cubicBezTo>
                  <a:cubicBezTo>
                    <a:pt x="1" y="18"/>
                    <a:pt x="2" y="16"/>
                    <a:pt x="3" y="16"/>
                  </a:cubicBezTo>
                  <a:cubicBezTo>
                    <a:pt x="52" y="11"/>
                    <a:pt x="30" y="13"/>
                    <a:pt x="78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2"/>
            <p:cNvSpPr>
              <a:spLocks noEditPoints="1"/>
            </p:cNvSpPr>
            <p:nvPr/>
          </p:nvSpPr>
          <p:spPr bwMode="auto">
            <a:xfrm>
              <a:off x="5056" y="1662"/>
              <a:ext cx="73" cy="19"/>
            </a:xfrm>
            <a:custGeom>
              <a:avLst/>
              <a:gdLst>
                <a:gd name="T0" fmla="*/ 77 w 81"/>
                <a:gd name="T1" fmla="*/ 0 h 22"/>
                <a:gd name="T2" fmla="*/ 80 w 81"/>
                <a:gd name="T3" fmla="*/ 3 h 22"/>
                <a:gd name="T4" fmla="*/ 78 w 81"/>
                <a:gd name="T5" fmla="*/ 6 h 22"/>
                <a:gd name="T6" fmla="*/ 3 w 81"/>
                <a:gd name="T7" fmla="*/ 14 h 22"/>
                <a:gd name="T8" fmla="*/ 0 w 81"/>
                <a:gd name="T9" fmla="*/ 11 h 22"/>
                <a:gd name="T10" fmla="*/ 2 w 81"/>
                <a:gd name="T11" fmla="*/ 8 h 22"/>
                <a:gd name="T12" fmla="*/ 77 w 81"/>
                <a:gd name="T13" fmla="*/ 0 h 22"/>
                <a:gd name="T14" fmla="*/ 78 w 81"/>
                <a:gd name="T15" fmla="*/ 8 h 22"/>
                <a:gd name="T16" fmla="*/ 81 w 81"/>
                <a:gd name="T17" fmla="*/ 11 h 22"/>
                <a:gd name="T18" fmla="*/ 79 w 81"/>
                <a:gd name="T19" fmla="*/ 14 h 22"/>
                <a:gd name="T20" fmla="*/ 4 w 81"/>
                <a:gd name="T21" fmla="*/ 22 h 22"/>
                <a:gd name="T22" fmla="*/ 1 w 81"/>
                <a:gd name="T23" fmla="*/ 20 h 22"/>
                <a:gd name="T24" fmla="*/ 3 w 81"/>
                <a:gd name="T25" fmla="*/ 17 h 22"/>
                <a:gd name="T26" fmla="*/ 78 w 81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2">
                  <a:moveTo>
                    <a:pt x="77" y="0"/>
                  </a:moveTo>
                  <a:cubicBezTo>
                    <a:pt x="78" y="0"/>
                    <a:pt x="80" y="1"/>
                    <a:pt x="80" y="3"/>
                  </a:cubicBezTo>
                  <a:cubicBezTo>
                    <a:pt x="80" y="4"/>
                    <a:pt x="79" y="6"/>
                    <a:pt x="78" y="6"/>
                  </a:cubicBezTo>
                  <a:cubicBezTo>
                    <a:pt x="29" y="11"/>
                    <a:pt x="52" y="9"/>
                    <a:pt x="3" y="14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1" y="9"/>
                    <a:pt x="2" y="8"/>
                  </a:cubicBezTo>
                  <a:cubicBezTo>
                    <a:pt x="51" y="3"/>
                    <a:pt x="28" y="5"/>
                    <a:pt x="77" y="0"/>
                  </a:cubicBezTo>
                  <a:close/>
                  <a:moveTo>
                    <a:pt x="78" y="8"/>
                  </a:moveTo>
                  <a:cubicBezTo>
                    <a:pt x="79" y="8"/>
                    <a:pt x="81" y="9"/>
                    <a:pt x="81" y="11"/>
                  </a:cubicBezTo>
                  <a:cubicBezTo>
                    <a:pt x="81" y="12"/>
                    <a:pt x="80" y="14"/>
                    <a:pt x="79" y="14"/>
                  </a:cubicBezTo>
                  <a:cubicBezTo>
                    <a:pt x="30" y="19"/>
                    <a:pt x="52" y="17"/>
                    <a:pt x="4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8"/>
                    <a:pt x="2" y="17"/>
                    <a:pt x="3" y="17"/>
                  </a:cubicBezTo>
                  <a:cubicBezTo>
                    <a:pt x="52" y="11"/>
                    <a:pt x="29" y="13"/>
                    <a:pt x="78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53"/>
            <p:cNvSpPr>
              <a:spLocks noEditPoints="1"/>
            </p:cNvSpPr>
            <p:nvPr/>
          </p:nvSpPr>
          <p:spPr bwMode="auto">
            <a:xfrm>
              <a:off x="5063" y="1719"/>
              <a:ext cx="73" cy="21"/>
            </a:xfrm>
            <a:custGeom>
              <a:avLst/>
              <a:gdLst>
                <a:gd name="T0" fmla="*/ 77 w 81"/>
                <a:gd name="T1" fmla="*/ 0 h 23"/>
                <a:gd name="T2" fmla="*/ 80 w 81"/>
                <a:gd name="T3" fmla="*/ 3 h 23"/>
                <a:gd name="T4" fmla="*/ 77 w 81"/>
                <a:gd name="T5" fmla="*/ 6 h 23"/>
                <a:gd name="T6" fmla="*/ 2 w 81"/>
                <a:gd name="T7" fmla="*/ 14 h 23"/>
                <a:gd name="T8" fmla="*/ 0 w 81"/>
                <a:gd name="T9" fmla="*/ 12 h 23"/>
                <a:gd name="T10" fmla="*/ 2 w 81"/>
                <a:gd name="T11" fmla="*/ 9 h 23"/>
                <a:gd name="T12" fmla="*/ 77 w 81"/>
                <a:gd name="T13" fmla="*/ 0 h 23"/>
                <a:gd name="T14" fmla="*/ 78 w 81"/>
                <a:gd name="T15" fmla="*/ 8 h 23"/>
                <a:gd name="T16" fmla="*/ 80 w 81"/>
                <a:gd name="T17" fmla="*/ 11 h 23"/>
                <a:gd name="T18" fmla="*/ 78 w 81"/>
                <a:gd name="T19" fmla="*/ 14 h 23"/>
                <a:gd name="T20" fmla="*/ 3 w 81"/>
                <a:gd name="T21" fmla="*/ 23 h 23"/>
                <a:gd name="T22" fmla="*/ 1 w 81"/>
                <a:gd name="T23" fmla="*/ 20 h 23"/>
                <a:gd name="T24" fmla="*/ 3 w 81"/>
                <a:gd name="T25" fmla="*/ 17 h 23"/>
                <a:gd name="T26" fmla="*/ 78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77" y="0"/>
                  </a:moveTo>
                  <a:cubicBezTo>
                    <a:pt x="78" y="0"/>
                    <a:pt x="79" y="1"/>
                    <a:pt x="80" y="3"/>
                  </a:cubicBezTo>
                  <a:cubicBezTo>
                    <a:pt x="80" y="4"/>
                    <a:pt x="79" y="6"/>
                    <a:pt x="77" y="6"/>
                  </a:cubicBezTo>
                  <a:cubicBezTo>
                    <a:pt x="29" y="11"/>
                    <a:pt x="51" y="9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0"/>
                    <a:pt x="0" y="9"/>
                    <a:pt x="2" y="9"/>
                  </a:cubicBezTo>
                  <a:cubicBezTo>
                    <a:pt x="51" y="3"/>
                    <a:pt x="28" y="6"/>
                    <a:pt x="77" y="0"/>
                  </a:cubicBezTo>
                  <a:close/>
                  <a:moveTo>
                    <a:pt x="78" y="8"/>
                  </a:moveTo>
                  <a:cubicBezTo>
                    <a:pt x="79" y="8"/>
                    <a:pt x="80" y="9"/>
                    <a:pt x="80" y="11"/>
                  </a:cubicBezTo>
                  <a:cubicBezTo>
                    <a:pt x="81" y="13"/>
                    <a:pt x="80" y="14"/>
                    <a:pt x="78" y="14"/>
                  </a:cubicBezTo>
                  <a:cubicBezTo>
                    <a:pt x="29" y="19"/>
                    <a:pt x="52" y="17"/>
                    <a:pt x="3" y="23"/>
                  </a:cubicBezTo>
                  <a:cubicBezTo>
                    <a:pt x="2" y="23"/>
                    <a:pt x="1" y="22"/>
                    <a:pt x="1" y="20"/>
                  </a:cubicBezTo>
                  <a:cubicBezTo>
                    <a:pt x="0" y="18"/>
                    <a:pt x="1" y="17"/>
                    <a:pt x="3" y="17"/>
                  </a:cubicBezTo>
                  <a:cubicBezTo>
                    <a:pt x="51" y="12"/>
                    <a:pt x="29" y="14"/>
                    <a:pt x="78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54"/>
            <p:cNvSpPr>
              <a:spLocks noEditPoints="1"/>
            </p:cNvSpPr>
            <p:nvPr/>
          </p:nvSpPr>
          <p:spPr bwMode="auto">
            <a:xfrm>
              <a:off x="5068" y="1777"/>
              <a:ext cx="73" cy="21"/>
            </a:xfrm>
            <a:custGeom>
              <a:avLst/>
              <a:gdLst>
                <a:gd name="T0" fmla="*/ 78 w 81"/>
                <a:gd name="T1" fmla="*/ 1 h 23"/>
                <a:gd name="T2" fmla="*/ 80 w 81"/>
                <a:gd name="T3" fmla="*/ 3 h 23"/>
                <a:gd name="T4" fmla="*/ 78 w 81"/>
                <a:gd name="T5" fmla="*/ 6 h 23"/>
                <a:gd name="T6" fmla="*/ 3 w 81"/>
                <a:gd name="T7" fmla="*/ 15 h 23"/>
                <a:gd name="T8" fmla="*/ 0 w 81"/>
                <a:gd name="T9" fmla="*/ 12 h 23"/>
                <a:gd name="T10" fmla="*/ 2 w 81"/>
                <a:gd name="T11" fmla="*/ 9 h 23"/>
                <a:gd name="T12" fmla="*/ 78 w 81"/>
                <a:gd name="T13" fmla="*/ 1 h 23"/>
                <a:gd name="T14" fmla="*/ 78 w 81"/>
                <a:gd name="T15" fmla="*/ 9 h 23"/>
                <a:gd name="T16" fmla="*/ 81 w 81"/>
                <a:gd name="T17" fmla="*/ 11 h 23"/>
                <a:gd name="T18" fmla="*/ 79 w 81"/>
                <a:gd name="T19" fmla="*/ 14 h 23"/>
                <a:gd name="T20" fmla="*/ 4 w 81"/>
                <a:gd name="T21" fmla="*/ 23 h 23"/>
                <a:gd name="T22" fmla="*/ 1 w 81"/>
                <a:gd name="T23" fmla="*/ 20 h 23"/>
                <a:gd name="T24" fmla="*/ 3 w 81"/>
                <a:gd name="T25" fmla="*/ 17 h 23"/>
                <a:gd name="T26" fmla="*/ 78 w 81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78" y="1"/>
                  </a:moveTo>
                  <a:cubicBezTo>
                    <a:pt x="79" y="0"/>
                    <a:pt x="80" y="2"/>
                    <a:pt x="80" y="3"/>
                  </a:cubicBezTo>
                  <a:cubicBezTo>
                    <a:pt x="80" y="5"/>
                    <a:pt x="79" y="6"/>
                    <a:pt x="78" y="6"/>
                  </a:cubicBezTo>
                  <a:cubicBezTo>
                    <a:pt x="29" y="12"/>
                    <a:pt x="52" y="9"/>
                    <a:pt x="3" y="15"/>
                  </a:cubicBezTo>
                  <a:cubicBezTo>
                    <a:pt x="2" y="15"/>
                    <a:pt x="1" y="14"/>
                    <a:pt x="0" y="12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51" y="4"/>
                    <a:pt x="29" y="6"/>
                    <a:pt x="78" y="1"/>
                  </a:cubicBezTo>
                  <a:close/>
                  <a:moveTo>
                    <a:pt x="78" y="9"/>
                  </a:moveTo>
                  <a:cubicBezTo>
                    <a:pt x="80" y="9"/>
                    <a:pt x="81" y="10"/>
                    <a:pt x="81" y="11"/>
                  </a:cubicBezTo>
                  <a:cubicBezTo>
                    <a:pt x="81" y="13"/>
                    <a:pt x="80" y="14"/>
                    <a:pt x="79" y="14"/>
                  </a:cubicBezTo>
                  <a:cubicBezTo>
                    <a:pt x="30" y="20"/>
                    <a:pt x="53" y="18"/>
                    <a:pt x="4" y="23"/>
                  </a:cubicBezTo>
                  <a:cubicBezTo>
                    <a:pt x="3" y="23"/>
                    <a:pt x="1" y="22"/>
                    <a:pt x="1" y="20"/>
                  </a:cubicBezTo>
                  <a:cubicBezTo>
                    <a:pt x="1" y="19"/>
                    <a:pt x="2" y="17"/>
                    <a:pt x="3" y="17"/>
                  </a:cubicBezTo>
                  <a:cubicBezTo>
                    <a:pt x="52" y="12"/>
                    <a:pt x="30" y="14"/>
                    <a:pt x="78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5"/>
            <p:cNvSpPr>
              <a:spLocks noEditPoints="1"/>
            </p:cNvSpPr>
            <p:nvPr/>
          </p:nvSpPr>
          <p:spPr bwMode="auto">
            <a:xfrm>
              <a:off x="5074" y="1836"/>
              <a:ext cx="73" cy="20"/>
            </a:xfrm>
            <a:custGeom>
              <a:avLst/>
              <a:gdLst>
                <a:gd name="T0" fmla="*/ 77 w 81"/>
                <a:gd name="T1" fmla="*/ 0 h 22"/>
                <a:gd name="T2" fmla="*/ 80 w 81"/>
                <a:gd name="T3" fmla="*/ 2 h 22"/>
                <a:gd name="T4" fmla="*/ 78 w 81"/>
                <a:gd name="T5" fmla="*/ 6 h 22"/>
                <a:gd name="T6" fmla="*/ 3 w 81"/>
                <a:gd name="T7" fmla="*/ 14 h 22"/>
                <a:gd name="T8" fmla="*/ 0 w 81"/>
                <a:gd name="T9" fmla="*/ 11 h 22"/>
                <a:gd name="T10" fmla="*/ 2 w 81"/>
                <a:gd name="T11" fmla="*/ 8 h 22"/>
                <a:gd name="T12" fmla="*/ 77 w 81"/>
                <a:gd name="T13" fmla="*/ 0 h 22"/>
                <a:gd name="T14" fmla="*/ 78 w 81"/>
                <a:gd name="T15" fmla="*/ 8 h 22"/>
                <a:gd name="T16" fmla="*/ 81 w 81"/>
                <a:gd name="T17" fmla="*/ 11 h 22"/>
                <a:gd name="T18" fmla="*/ 79 w 81"/>
                <a:gd name="T19" fmla="*/ 14 h 22"/>
                <a:gd name="T20" fmla="*/ 4 w 81"/>
                <a:gd name="T21" fmla="*/ 22 h 22"/>
                <a:gd name="T22" fmla="*/ 1 w 81"/>
                <a:gd name="T23" fmla="*/ 19 h 22"/>
                <a:gd name="T24" fmla="*/ 3 w 81"/>
                <a:gd name="T25" fmla="*/ 16 h 22"/>
                <a:gd name="T26" fmla="*/ 78 w 81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2">
                  <a:moveTo>
                    <a:pt x="77" y="0"/>
                  </a:moveTo>
                  <a:cubicBezTo>
                    <a:pt x="78" y="0"/>
                    <a:pt x="80" y="1"/>
                    <a:pt x="80" y="2"/>
                  </a:cubicBezTo>
                  <a:cubicBezTo>
                    <a:pt x="80" y="4"/>
                    <a:pt x="79" y="5"/>
                    <a:pt x="78" y="6"/>
                  </a:cubicBezTo>
                  <a:cubicBezTo>
                    <a:pt x="29" y="11"/>
                    <a:pt x="52" y="9"/>
                    <a:pt x="3" y="14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1" y="8"/>
                    <a:pt x="2" y="8"/>
                  </a:cubicBezTo>
                  <a:cubicBezTo>
                    <a:pt x="51" y="3"/>
                    <a:pt x="28" y="5"/>
                    <a:pt x="77" y="0"/>
                  </a:cubicBezTo>
                  <a:close/>
                  <a:moveTo>
                    <a:pt x="78" y="8"/>
                  </a:moveTo>
                  <a:cubicBezTo>
                    <a:pt x="79" y="8"/>
                    <a:pt x="81" y="9"/>
                    <a:pt x="81" y="11"/>
                  </a:cubicBezTo>
                  <a:cubicBezTo>
                    <a:pt x="81" y="12"/>
                    <a:pt x="80" y="14"/>
                    <a:pt x="79" y="14"/>
                  </a:cubicBezTo>
                  <a:cubicBezTo>
                    <a:pt x="30" y="19"/>
                    <a:pt x="52" y="17"/>
                    <a:pt x="4" y="22"/>
                  </a:cubicBezTo>
                  <a:cubicBezTo>
                    <a:pt x="2" y="22"/>
                    <a:pt x="1" y="21"/>
                    <a:pt x="1" y="19"/>
                  </a:cubicBezTo>
                  <a:cubicBezTo>
                    <a:pt x="1" y="18"/>
                    <a:pt x="2" y="17"/>
                    <a:pt x="3" y="16"/>
                  </a:cubicBezTo>
                  <a:cubicBezTo>
                    <a:pt x="52" y="11"/>
                    <a:pt x="29" y="13"/>
                    <a:pt x="78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6"/>
            <p:cNvSpPr>
              <a:spLocks noEditPoints="1"/>
            </p:cNvSpPr>
            <p:nvPr/>
          </p:nvSpPr>
          <p:spPr bwMode="auto">
            <a:xfrm>
              <a:off x="5080" y="1893"/>
              <a:ext cx="74" cy="21"/>
            </a:xfrm>
            <a:custGeom>
              <a:avLst/>
              <a:gdLst>
                <a:gd name="T0" fmla="*/ 78 w 82"/>
                <a:gd name="T1" fmla="*/ 0 h 23"/>
                <a:gd name="T2" fmla="*/ 81 w 82"/>
                <a:gd name="T3" fmla="*/ 3 h 23"/>
                <a:gd name="T4" fmla="*/ 78 w 82"/>
                <a:gd name="T5" fmla="*/ 6 h 23"/>
                <a:gd name="T6" fmla="*/ 3 w 82"/>
                <a:gd name="T7" fmla="*/ 14 h 23"/>
                <a:gd name="T8" fmla="*/ 1 w 82"/>
                <a:gd name="T9" fmla="*/ 12 h 23"/>
                <a:gd name="T10" fmla="*/ 3 w 82"/>
                <a:gd name="T11" fmla="*/ 8 h 23"/>
                <a:gd name="T12" fmla="*/ 78 w 82"/>
                <a:gd name="T13" fmla="*/ 0 h 23"/>
                <a:gd name="T14" fmla="*/ 79 w 82"/>
                <a:gd name="T15" fmla="*/ 8 h 23"/>
                <a:gd name="T16" fmla="*/ 81 w 82"/>
                <a:gd name="T17" fmla="*/ 11 h 23"/>
                <a:gd name="T18" fmla="*/ 79 w 82"/>
                <a:gd name="T19" fmla="*/ 14 h 23"/>
                <a:gd name="T20" fmla="*/ 4 w 82"/>
                <a:gd name="T21" fmla="*/ 22 h 23"/>
                <a:gd name="T22" fmla="*/ 2 w 82"/>
                <a:gd name="T23" fmla="*/ 20 h 23"/>
                <a:gd name="T24" fmla="*/ 4 w 82"/>
                <a:gd name="T25" fmla="*/ 17 h 23"/>
                <a:gd name="T26" fmla="*/ 79 w 82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3">
                  <a:moveTo>
                    <a:pt x="78" y="0"/>
                  </a:moveTo>
                  <a:cubicBezTo>
                    <a:pt x="79" y="0"/>
                    <a:pt x="80" y="1"/>
                    <a:pt x="81" y="3"/>
                  </a:cubicBezTo>
                  <a:cubicBezTo>
                    <a:pt x="81" y="4"/>
                    <a:pt x="80" y="6"/>
                    <a:pt x="78" y="6"/>
                  </a:cubicBezTo>
                  <a:cubicBezTo>
                    <a:pt x="30" y="11"/>
                    <a:pt x="52" y="9"/>
                    <a:pt x="3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0"/>
                    <a:pt x="1" y="9"/>
                    <a:pt x="3" y="8"/>
                  </a:cubicBezTo>
                  <a:cubicBezTo>
                    <a:pt x="52" y="3"/>
                    <a:pt x="29" y="5"/>
                    <a:pt x="78" y="0"/>
                  </a:cubicBezTo>
                  <a:close/>
                  <a:moveTo>
                    <a:pt x="79" y="8"/>
                  </a:moveTo>
                  <a:cubicBezTo>
                    <a:pt x="80" y="8"/>
                    <a:pt x="81" y="9"/>
                    <a:pt x="81" y="11"/>
                  </a:cubicBezTo>
                  <a:cubicBezTo>
                    <a:pt x="82" y="12"/>
                    <a:pt x="81" y="14"/>
                    <a:pt x="79" y="14"/>
                  </a:cubicBezTo>
                  <a:cubicBezTo>
                    <a:pt x="30" y="19"/>
                    <a:pt x="53" y="17"/>
                    <a:pt x="4" y="22"/>
                  </a:cubicBezTo>
                  <a:cubicBezTo>
                    <a:pt x="3" y="23"/>
                    <a:pt x="2" y="21"/>
                    <a:pt x="2" y="20"/>
                  </a:cubicBezTo>
                  <a:cubicBezTo>
                    <a:pt x="1" y="18"/>
                    <a:pt x="2" y="17"/>
                    <a:pt x="4" y="17"/>
                  </a:cubicBezTo>
                  <a:cubicBezTo>
                    <a:pt x="52" y="11"/>
                    <a:pt x="30" y="14"/>
                    <a:pt x="79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7"/>
            <p:cNvSpPr>
              <a:spLocks noEditPoints="1"/>
            </p:cNvSpPr>
            <p:nvPr/>
          </p:nvSpPr>
          <p:spPr bwMode="auto">
            <a:xfrm>
              <a:off x="5086" y="1951"/>
              <a:ext cx="73" cy="21"/>
            </a:xfrm>
            <a:custGeom>
              <a:avLst/>
              <a:gdLst>
                <a:gd name="T0" fmla="*/ 78 w 81"/>
                <a:gd name="T1" fmla="*/ 0 h 23"/>
                <a:gd name="T2" fmla="*/ 80 w 81"/>
                <a:gd name="T3" fmla="*/ 3 h 23"/>
                <a:gd name="T4" fmla="*/ 78 w 81"/>
                <a:gd name="T5" fmla="*/ 6 h 23"/>
                <a:gd name="T6" fmla="*/ 3 w 81"/>
                <a:gd name="T7" fmla="*/ 14 h 23"/>
                <a:gd name="T8" fmla="*/ 0 w 81"/>
                <a:gd name="T9" fmla="*/ 12 h 23"/>
                <a:gd name="T10" fmla="*/ 2 w 81"/>
                <a:gd name="T11" fmla="*/ 9 h 23"/>
                <a:gd name="T12" fmla="*/ 78 w 81"/>
                <a:gd name="T13" fmla="*/ 0 h 23"/>
                <a:gd name="T14" fmla="*/ 78 w 81"/>
                <a:gd name="T15" fmla="*/ 9 h 23"/>
                <a:gd name="T16" fmla="*/ 81 w 81"/>
                <a:gd name="T17" fmla="*/ 11 h 23"/>
                <a:gd name="T18" fmla="*/ 79 w 81"/>
                <a:gd name="T19" fmla="*/ 14 h 23"/>
                <a:gd name="T20" fmla="*/ 4 w 81"/>
                <a:gd name="T21" fmla="*/ 23 h 23"/>
                <a:gd name="T22" fmla="*/ 1 w 81"/>
                <a:gd name="T23" fmla="*/ 20 h 23"/>
                <a:gd name="T24" fmla="*/ 3 w 81"/>
                <a:gd name="T25" fmla="*/ 17 h 23"/>
                <a:gd name="T26" fmla="*/ 78 w 81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78" y="0"/>
                  </a:moveTo>
                  <a:cubicBezTo>
                    <a:pt x="79" y="0"/>
                    <a:pt x="80" y="1"/>
                    <a:pt x="80" y="3"/>
                  </a:cubicBezTo>
                  <a:cubicBezTo>
                    <a:pt x="80" y="5"/>
                    <a:pt x="79" y="6"/>
                    <a:pt x="78" y="6"/>
                  </a:cubicBezTo>
                  <a:cubicBezTo>
                    <a:pt x="29" y="11"/>
                    <a:pt x="52" y="9"/>
                    <a:pt x="3" y="14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51" y="3"/>
                    <a:pt x="29" y="6"/>
                    <a:pt x="78" y="0"/>
                  </a:cubicBezTo>
                  <a:close/>
                  <a:moveTo>
                    <a:pt x="78" y="9"/>
                  </a:moveTo>
                  <a:cubicBezTo>
                    <a:pt x="80" y="8"/>
                    <a:pt x="81" y="10"/>
                    <a:pt x="81" y="11"/>
                  </a:cubicBezTo>
                  <a:cubicBezTo>
                    <a:pt x="81" y="13"/>
                    <a:pt x="80" y="14"/>
                    <a:pt x="79" y="14"/>
                  </a:cubicBezTo>
                  <a:cubicBezTo>
                    <a:pt x="30" y="20"/>
                    <a:pt x="53" y="17"/>
                    <a:pt x="4" y="23"/>
                  </a:cubicBezTo>
                  <a:cubicBezTo>
                    <a:pt x="3" y="23"/>
                    <a:pt x="1" y="22"/>
                    <a:pt x="1" y="20"/>
                  </a:cubicBezTo>
                  <a:cubicBezTo>
                    <a:pt x="1" y="18"/>
                    <a:pt x="2" y="17"/>
                    <a:pt x="3" y="17"/>
                  </a:cubicBezTo>
                  <a:cubicBezTo>
                    <a:pt x="52" y="12"/>
                    <a:pt x="30" y="14"/>
                    <a:pt x="78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58"/>
            <p:cNvSpPr>
              <a:spLocks noEditPoints="1"/>
            </p:cNvSpPr>
            <p:nvPr/>
          </p:nvSpPr>
          <p:spPr bwMode="auto">
            <a:xfrm>
              <a:off x="4892" y="1612"/>
              <a:ext cx="129" cy="35"/>
            </a:xfrm>
            <a:custGeom>
              <a:avLst/>
              <a:gdLst>
                <a:gd name="T0" fmla="*/ 22 w 143"/>
                <a:gd name="T1" fmla="*/ 28 h 39"/>
                <a:gd name="T2" fmla="*/ 18 w 143"/>
                <a:gd name="T3" fmla="*/ 33 h 39"/>
                <a:gd name="T4" fmla="*/ 19 w 143"/>
                <a:gd name="T5" fmla="*/ 37 h 39"/>
                <a:gd name="T6" fmla="*/ 16 w 143"/>
                <a:gd name="T7" fmla="*/ 39 h 39"/>
                <a:gd name="T8" fmla="*/ 15 w 143"/>
                <a:gd name="T9" fmla="*/ 32 h 39"/>
                <a:gd name="T10" fmla="*/ 2 w 143"/>
                <a:gd name="T11" fmla="*/ 31 h 39"/>
                <a:gd name="T12" fmla="*/ 3 w 143"/>
                <a:gd name="T13" fmla="*/ 25 h 39"/>
                <a:gd name="T14" fmla="*/ 11 w 143"/>
                <a:gd name="T15" fmla="*/ 17 h 39"/>
                <a:gd name="T16" fmla="*/ 14 w 143"/>
                <a:gd name="T17" fmla="*/ 14 h 39"/>
                <a:gd name="T18" fmla="*/ 19 w 143"/>
                <a:gd name="T19" fmla="*/ 10 h 39"/>
                <a:gd name="T20" fmla="*/ 19 w 143"/>
                <a:gd name="T21" fmla="*/ 15 h 39"/>
                <a:gd name="T22" fmla="*/ 23 w 143"/>
                <a:gd name="T23" fmla="*/ 25 h 39"/>
                <a:gd name="T24" fmla="*/ 16 w 143"/>
                <a:gd name="T25" fmla="*/ 16 h 39"/>
                <a:gd name="T26" fmla="*/ 8 w 143"/>
                <a:gd name="T27" fmla="*/ 24 h 39"/>
                <a:gd name="T28" fmla="*/ 14 w 143"/>
                <a:gd name="T29" fmla="*/ 26 h 39"/>
                <a:gd name="T30" fmla="*/ 16 w 143"/>
                <a:gd name="T31" fmla="*/ 21 h 39"/>
                <a:gd name="T32" fmla="*/ 55 w 143"/>
                <a:gd name="T33" fmla="*/ 12 h 39"/>
                <a:gd name="T34" fmla="*/ 45 w 143"/>
                <a:gd name="T35" fmla="*/ 13 h 39"/>
                <a:gd name="T36" fmla="*/ 38 w 143"/>
                <a:gd name="T37" fmla="*/ 18 h 39"/>
                <a:gd name="T38" fmla="*/ 42 w 143"/>
                <a:gd name="T39" fmla="*/ 20 h 39"/>
                <a:gd name="T40" fmla="*/ 52 w 143"/>
                <a:gd name="T41" fmla="*/ 26 h 39"/>
                <a:gd name="T42" fmla="*/ 44 w 143"/>
                <a:gd name="T43" fmla="*/ 35 h 39"/>
                <a:gd name="T44" fmla="*/ 32 w 143"/>
                <a:gd name="T45" fmla="*/ 34 h 39"/>
                <a:gd name="T46" fmla="*/ 35 w 143"/>
                <a:gd name="T47" fmla="*/ 32 h 39"/>
                <a:gd name="T48" fmla="*/ 48 w 143"/>
                <a:gd name="T49" fmla="*/ 28 h 39"/>
                <a:gd name="T50" fmla="*/ 40 w 143"/>
                <a:gd name="T51" fmla="*/ 23 h 39"/>
                <a:gd name="T52" fmla="*/ 34 w 143"/>
                <a:gd name="T53" fmla="*/ 22 h 39"/>
                <a:gd name="T54" fmla="*/ 39 w 143"/>
                <a:gd name="T55" fmla="*/ 11 h 39"/>
                <a:gd name="T56" fmla="*/ 49 w 143"/>
                <a:gd name="T57" fmla="*/ 10 h 39"/>
                <a:gd name="T58" fmla="*/ 57 w 143"/>
                <a:gd name="T59" fmla="*/ 9 h 39"/>
                <a:gd name="T60" fmla="*/ 84 w 143"/>
                <a:gd name="T61" fmla="*/ 21 h 39"/>
                <a:gd name="T62" fmla="*/ 60 w 143"/>
                <a:gd name="T63" fmla="*/ 32 h 39"/>
                <a:gd name="T64" fmla="*/ 68 w 143"/>
                <a:gd name="T65" fmla="*/ 8 h 39"/>
                <a:gd name="T66" fmla="*/ 85 w 143"/>
                <a:gd name="T67" fmla="*/ 16 h 39"/>
                <a:gd name="T68" fmla="*/ 78 w 143"/>
                <a:gd name="T69" fmla="*/ 10 h 39"/>
                <a:gd name="T70" fmla="*/ 71 w 143"/>
                <a:gd name="T71" fmla="*/ 10 h 39"/>
                <a:gd name="T72" fmla="*/ 62 w 143"/>
                <a:gd name="T73" fmla="*/ 28 h 39"/>
                <a:gd name="T74" fmla="*/ 77 w 143"/>
                <a:gd name="T75" fmla="*/ 24 h 39"/>
                <a:gd name="T76" fmla="*/ 113 w 143"/>
                <a:gd name="T77" fmla="*/ 18 h 39"/>
                <a:gd name="T78" fmla="*/ 89 w 143"/>
                <a:gd name="T79" fmla="*/ 29 h 39"/>
                <a:gd name="T80" fmla="*/ 97 w 143"/>
                <a:gd name="T81" fmla="*/ 5 h 39"/>
                <a:gd name="T82" fmla="*/ 114 w 143"/>
                <a:gd name="T83" fmla="*/ 13 h 39"/>
                <a:gd name="T84" fmla="*/ 107 w 143"/>
                <a:gd name="T85" fmla="*/ 7 h 39"/>
                <a:gd name="T86" fmla="*/ 100 w 143"/>
                <a:gd name="T87" fmla="*/ 7 h 39"/>
                <a:gd name="T88" fmla="*/ 91 w 143"/>
                <a:gd name="T89" fmla="*/ 25 h 39"/>
                <a:gd name="T90" fmla="*/ 106 w 143"/>
                <a:gd name="T91" fmla="*/ 21 h 39"/>
                <a:gd name="T92" fmla="*/ 142 w 143"/>
                <a:gd name="T93" fmla="*/ 15 h 39"/>
                <a:gd name="T94" fmla="*/ 118 w 143"/>
                <a:gd name="T95" fmla="*/ 26 h 39"/>
                <a:gd name="T96" fmla="*/ 126 w 143"/>
                <a:gd name="T97" fmla="*/ 2 h 39"/>
                <a:gd name="T98" fmla="*/ 143 w 143"/>
                <a:gd name="T99" fmla="*/ 10 h 39"/>
                <a:gd name="T100" fmla="*/ 136 w 143"/>
                <a:gd name="T101" fmla="*/ 4 h 39"/>
                <a:gd name="T102" fmla="*/ 129 w 143"/>
                <a:gd name="T103" fmla="*/ 4 h 39"/>
                <a:gd name="T104" fmla="*/ 120 w 143"/>
                <a:gd name="T105" fmla="*/ 22 h 39"/>
                <a:gd name="T106" fmla="*/ 135 w 143"/>
                <a:gd name="T107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39">
                  <a:moveTo>
                    <a:pt x="27" y="27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8"/>
                    <a:pt x="23" y="28"/>
                    <a:pt x="22" y="28"/>
                  </a:cubicBezTo>
                  <a:cubicBezTo>
                    <a:pt x="21" y="28"/>
                    <a:pt x="20" y="28"/>
                    <a:pt x="20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31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6"/>
                  </a:cubicBezTo>
                  <a:cubicBezTo>
                    <a:pt x="18" y="36"/>
                    <a:pt x="18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7" y="39"/>
                    <a:pt x="16" y="39"/>
                  </a:cubicBezTo>
                  <a:cubicBezTo>
                    <a:pt x="16" y="39"/>
                    <a:pt x="16" y="39"/>
                    <a:pt x="15" y="39"/>
                  </a:cubicBezTo>
                  <a:cubicBezTo>
                    <a:pt x="15" y="38"/>
                    <a:pt x="15" y="37"/>
                    <a:pt x="15" y="37"/>
                  </a:cubicBez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4"/>
                  </a:cubicBezTo>
                  <a:cubicBezTo>
                    <a:pt x="15" y="33"/>
                    <a:pt x="15" y="33"/>
                    <a:pt x="15" y="32"/>
                  </a:cubicBezTo>
                  <a:cubicBezTo>
                    <a:pt x="15" y="31"/>
                    <a:pt x="15" y="30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9"/>
                    <a:pt x="9" y="29"/>
                    <a:pt x="7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2" y="31"/>
                    <a:pt x="1" y="31"/>
                    <a:pt x="1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2" y="26"/>
                    <a:pt x="3" y="25"/>
                    <a:pt x="3" y="25"/>
                  </a:cubicBezTo>
                  <a:cubicBezTo>
                    <a:pt x="4" y="24"/>
                    <a:pt x="4" y="24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7" y="21"/>
                    <a:pt x="8" y="20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7" y="11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2"/>
                    <a:pt x="20" y="13"/>
                  </a:cubicBezTo>
                  <a:cubicBezTo>
                    <a:pt x="20" y="13"/>
                    <a:pt x="20" y="13"/>
                    <a:pt x="19" y="14"/>
                  </a:cubicBezTo>
                  <a:cubicBezTo>
                    <a:pt x="19" y="14"/>
                    <a:pt x="19" y="15"/>
                    <a:pt x="19" y="15"/>
                  </a:cubicBezTo>
                  <a:cubicBezTo>
                    <a:pt x="19" y="16"/>
                    <a:pt x="19" y="17"/>
                    <a:pt x="19" y="18"/>
                  </a:cubicBezTo>
                  <a:cubicBezTo>
                    <a:pt x="19" y="19"/>
                    <a:pt x="19" y="20"/>
                    <a:pt x="19" y="20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21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5"/>
                    <a:pt x="26" y="25"/>
                    <a:pt x="26" y="25"/>
                  </a:cubicBezTo>
                  <a:cubicBezTo>
                    <a:pt x="26" y="25"/>
                    <a:pt x="26" y="26"/>
                    <a:pt x="27" y="27"/>
                  </a:cubicBezTo>
                  <a:close/>
                  <a:moveTo>
                    <a:pt x="16" y="16"/>
                  </a:moveTo>
                  <a:cubicBezTo>
                    <a:pt x="16" y="16"/>
                    <a:pt x="15" y="17"/>
                    <a:pt x="15" y="17"/>
                  </a:cubicBezTo>
                  <a:cubicBezTo>
                    <a:pt x="14" y="18"/>
                    <a:pt x="14" y="18"/>
                    <a:pt x="13" y="19"/>
                  </a:cubicBezTo>
                  <a:cubicBezTo>
                    <a:pt x="13" y="19"/>
                    <a:pt x="12" y="20"/>
                    <a:pt x="12" y="20"/>
                  </a:cubicBezTo>
                  <a:cubicBezTo>
                    <a:pt x="11" y="21"/>
                    <a:pt x="11" y="21"/>
                    <a:pt x="10" y="22"/>
                  </a:cubicBezTo>
                  <a:cubicBezTo>
                    <a:pt x="10" y="23"/>
                    <a:pt x="9" y="23"/>
                    <a:pt x="8" y="24"/>
                  </a:cubicBezTo>
                  <a:cubicBezTo>
                    <a:pt x="7" y="25"/>
                    <a:pt x="6" y="26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6"/>
                    <a:pt x="11" y="26"/>
                  </a:cubicBezTo>
                  <a:cubicBezTo>
                    <a:pt x="12" y="26"/>
                    <a:pt x="13" y="26"/>
                    <a:pt x="14" y="26"/>
                  </a:cubicBezTo>
                  <a:cubicBezTo>
                    <a:pt x="14" y="26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19"/>
                    <a:pt x="16" y="18"/>
                  </a:cubicBezTo>
                  <a:cubicBezTo>
                    <a:pt x="16" y="17"/>
                    <a:pt x="16" y="16"/>
                    <a:pt x="16" y="16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7" y="11"/>
                  </a:cubicBezTo>
                  <a:cubicBezTo>
                    <a:pt x="56" y="11"/>
                    <a:pt x="56" y="12"/>
                    <a:pt x="55" y="12"/>
                  </a:cubicBezTo>
                  <a:cubicBezTo>
                    <a:pt x="54" y="12"/>
                    <a:pt x="53" y="12"/>
                    <a:pt x="51" y="13"/>
                  </a:cubicBezTo>
                  <a:cubicBezTo>
                    <a:pt x="51" y="13"/>
                    <a:pt x="51" y="13"/>
                    <a:pt x="50" y="13"/>
                  </a:cubicBezTo>
                  <a:cubicBezTo>
                    <a:pt x="50" y="13"/>
                    <a:pt x="49" y="13"/>
                    <a:pt x="49" y="13"/>
                  </a:cubicBezTo>
                  <a:cubicBezTo>
                    <a:pt x="48" y="13"/>
                    <a:pt x="47" y="13"/>
                    <a:pt x="47" y="13"/>
                  </a:cubicBezTo>
                  <a:cubicBezTo>
                    <a:pt x="46" y="13"/>
                    <a:pt x="45" y="13"/>
                    <a:pt x="45" y="13"/>
                  </a:cubicBezTo>
                  <a:cubicBezTo>
                    <a:pt x="43" y="13"/>
                    <a:pt x="42" y="14"/>
                    <a:pt x="41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7"/>
                    <a:pt x="38" y="17"/>
                    <a:pt x="38" y="18"/>
                  </a:cubicBezTo>
                  <a:cubicBezTo>
                    <a:pt x="38" y="18"/>
                    <a:pt x="38" y="18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20"/>
                    <a:pt x="39" y="20"/>
                  </a:cubicBezTo>
                  <a:cubicBezTo>
                    <a:pt x="39" y="20"/>
                    <a:pt x="40" y="20"/>
                    <a:pt x="41" y="20"/>
                  </a:cubicBezTo>
                  <a:cubicBezTo>
                    <a:pt x="41" y="20"/>
                    <a:pt x="41" y="20"/>
                    <a:pt x="42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7" y="20"/>
                    <a:pt x="49" y="21"/>
                    <a:pt x="50" y="22"/>
                  </a:cubicBezTo>
                  <a:cubicBezTo>
                    <a:pt x="51" y="22"/>
                    <a:pt x="52" y="24"/>
                    <a:pt x="52" y="26"/>
                  </a:cubicBezTo>
                  <a:cubicBezTo>
                    <a:pt x="52" y="27"/>
                    <a:pt x="52" y="27"/>
                    <a:pt x="52" y="28"/>
                  </a:cubicBezTo>
                  <a:cubicBezTo>
                    <a:pt x="52" y="28"/>
                    <a:pt x="51" y="29"/>
                    <a:pt x="51" y="29"/>
                  </a:cubicBezTo>
                  <a:cubicBezTo>
                    <a:pt x="51" y="30"/>
                    <a:pt x="50" y="31"/>
                    <a:pt x="50" y="31"/>
                  </a:cubicBezTo>
                  <a:cubicBezTo>
                    <a:pt x="50" y="32"/>
                    <a:pt x="49" y="32"/>
                    <a:pt x="49" y="32"/>
                  </a:cubicBezTo>
                  <a:cubicBezTo>
                    <a:pt x="47" y="34"/>
                    <a:pt x="46" y="34"/>
                    <a:pt x="44" y="35"/>
                  </a:cubicBezTo>
                  <a:cubicBezTo>
                    <a:pt x="43" y="36"/>
                    <a:pt x="41" y="36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ubicBezTo>
                    <a:pt x="35" y="36"/>
                    <a:pt x="34" y="36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2" y="32"/>
                    <a:pt x="34" y="31"/>
                  </a:cubicBezTo>
                  <a:cubicBezTo>
                    <a:pt x="34" y="31"/>
                    <a:pt x="34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7" y="33"/>
                    <a:pt x="39" y="33"/>
                    <a:pt x="40" y="33"/>
                  </a:cubicBezTo>
                  <a:cubicBezTo>
                    <a:pt x="41" y="33"/>
                    <a:pt x="43" y="32"/>
                    <a:pt x="44" y="32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8"/>
                    <a:pt x="49" y="27"/>
                    <a:pt x="49" y="27"/>
                  </a:cubicBezTo>
                  <a:cubicBezTo>
                    <a:pt x="49" y="26"/>
                    <a:pt x="48" y="25"/>
                    <a:pt x="48" y="24"/>
                  </a:cubicBezTo>
                  <a:cubicBezTo>
                    <a:pt x="47" y="24"/>
                    <a:pt x="46" y="24"/>
                    <a:pt x="46" y="23"/>
                  </a:cubicBezTo>
                  <a:cubicBezTo>
                    <a:pt x="45" y="23"/>
                    <a:pt x="44" y="23"/>
                    <a:pt x="43" y="23"/>
                  </a:cubicBezTo>
                  <a:cubicBezTo>
                    <a:pt x="42" y="23"/>
                    <a:pt x="41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3"/>
                    <a:pt x="38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3"/>
                    <a:pt x="35" y="23"/>
                    <a:pt x="34" y="22"/>
                  </a:cubicBezTo>
                  <a:cubicBezTo>
                    <a:pt x="34" y="22"/>
                    <a:pt x="33" y="21"/>
                    <a:pt x="33" y="21"/>
                  </a:cubicBezTo>
                  <a:cubicBezTo>
                    <a:pt x="33" y="20"/>
                    <a:pt x="33" y="20"/>
                    <a:pt x="34" y="19"/>
                  </a:cubicBezTo>
                  <a:cubicBezTo>
                    <a:pt x="34" y="19"/>
                    <a:pt x="34" y="18"/>
                    <a:pt x="35" y="17"/>
                  </a:cubicBezTo>
                  <a:cubicBezTo>
                    <a:pt x="36" y="15"/>
                    <a:pt x="37" y="14"/>
                    <a:pt x="38" y="13"/>
                  </a:cubicBezTo>
                  <a:cubicBezTo>
                    <a:pt x="38" y="12"/>
                    <a:pt x="39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1"/>
                  </a:cubicBezTo>
                  <a:cubicBezTo>
                    <a:pt x="42" y="11"/>
                    <a:pt x="43" y="11"/>
                    <a:pt x="44" y="10"/>
                  </a:cubicBezTo>
                  <a:cubicBezTo>
                    <a:pt x="45" y="10"/>
                    <a:pt x="46" y="10"/>
                    <a:pt x="47" y="10"/>
                  </a:cubicBezTo>
                  <a:cubicBezTo>
                    <a:pt x="48" y="10"/>
                    <a:pt x="49" y="10"/>
                    <a:pt x="49" y="10"/>
                  </a:cubicBezTo>
                  <a:cubicBezTo>
                    <a:pt x="50" y="10"/>
                    <a:pt x="50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3" y="9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5" y="8"/>
                    <a:pt x="56" y="8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85" y="16"/>
                  </a:moveTo>
                  <a:cubicBezTo>
                    <a:pt x="85" y="17"/>
                    <a:pt x="85" y="19"/>
                    <a:pt x="84" y="21"/>
                  </a:cubicBezTo>
                  <a:cubicBezTo>
                    <a:pt x="83" y="23"/>
                    <a:pt x="82" y="25"/>
                    <a:pt x="80" y="26"/>
                  </a:cubicBezTo>
                  <a:cubicBezTo>
                    <a:pt x="78" y="28"/>
                    <a:pt x="77" y="29"/>
                    <a:pt x="75" y="30"/>
                  </a:cubicBezTo>
                  <a:cubicBezTo>
                    <a:pt x="73" y="32"/>
                    <a:pt x="71" y="32"/>
                    <a:pt x="69" y="33"/>
                  </a:cubicBezTo>
                  <a:cubicBezTo>
                    <a:pt x="67" y="33"/>
                    <a:pt x="66" y="34"/>
                    <a:pt x="65" y="34"/>
                  </a:cubicBezTo>
                  <a:cubicBezTo>
                    <a:pt x="63" y="34"/>
                    <a:pt x="61" y="33"/>
                    <a:pt x="60" y="32"/>
                  </a:cubicBezTo>
                  <a:cubicBezTo>
                    <a:pt x="59" y="31"/>
                    <a:pt x="58" y="29"/>
                    <a:pt x="58" y="27"/>
                  </a:cubicBezTo>
                  <a:cubicBezTo>
                    <a:pt x="58" y="25"/>
                    <a:pt x="58" y="23"/>
                    <a:pt x="58" y="22"/>
                  </a:cubicBezTo>
                  <a:cubicBezTo>
                    <a:pt x="59" y="20"/>
                    <a:pt x="59" y="18"/>
                    <a:pt x="60" y="16"/>
                  </a:cubicBezTo>
                  <a:cubicBezTo>
                    <a:pt x="61" y="14"/>
                    <a:pt x="62" y="13"/>
                    <a:pt x="64" y="11"/>
                  </a:cubicBezTo>
                  <a:cubicBezTo>
                    <a:pt x="65" y="10"/>
                    <a:pt x="67" y="9"/>
                    <a:pt x="68" y="8"/>
                  </a:cubicBezTo>
                  <a:cubicBezTo>
                    <a:pt x="70" y="7"/>
                    <a:pt x="72" y="6"/>
                    <a:pt x="73" y="6"/>
                  </a:cubicBezTo>
                  <a:cubicBezTo>
                    <a:pt x="74" y="6"/>
                    <a:pt x="76" y="6"/>
                    <a:pt x="77" y="6"/>
                  </a:cubicBezTo>
                  <a:cubicBezTo>
                    <a:pt x="79" y="7"/>
                    <a:pt x="80" y="8"/>
                    <a:pt x="81" y="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5" y="13"/>
                    <a:pt x="85" y="16"/>
                  </a:cubicBezTo>
                  <a:close/>
                  <a:moveTo>
                    <a:pt x="82" y="17"/>
                  </a:moveTo>
                  <a:cubicBezTo>
                    <a:pt x="82" y="16"/>
                    <a:pt x="81" y="15"/>
                    <a:pt x="81" y="14"/>
                  </a:cubicBezTo>
                  <a:cubicBezTo>
                    <a:pt x="81" y="13"/>
                    <a:pt x="80" y="13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7" y="10"/>
                    <a:pt x="77" y="10"/>
                    <a:pt x="76" y="9"/>
                  </a:cubicBezTo>
                  <a:cubicBezTo>
                    <a:pt x="76" y="10"/>
                    <a:pt x="76" y="10"/>
                    <a:pt x="75" y="10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4" y="10"/>
                    <a:pt x="73" y="9"/>
                    <a:pt x="73" y="9"/>
                  </a:cubicBezTo>
                  <a:cubicBezTo>
                    <a:pt x="72" y="10"/>
                    <a:pt x="72" y="10"/>
                    <a:pt x="71" y="10"/>
                  </a:cubicBezTo>
                  <a:cubicBezTo>
                    <a:pt x="70" y="10"/>
                    <a:pt x="69" y="10"/>
                    <a:pt x="69" y="11"/>
                  </a:cubicBezTo>
                  <a:cubicBezTo>
                    <a:pt x="68" y="11"/>
                    <a:pt x="68" y="12"/>
                    <a:pt x="67" y="13"/>
                  </a:cubicBezTo>
                  <a:cubicBezTo>
                    <a:pt x="65" y="15"/>
                    <a:pt x="64" y="17"/>
                    <a:pt x="63" y="19"/>
                  </a:cubicBezTo>
                  <a:cubicBezTo>
                    <a:pt x="62" y="21"/>
                    <a:pt x="61" y="23"/>
                    <a:pt x="61" y="26"/>
                  </a:cubicBezTo>
                  <a:cubicBezTo>
                    <a:pt x="62" y="26"/>
                    <a:pt x="62" y="27"/>
                    <a:pt x="62" y="28"/>
                  </a:cubicBezTo>
                  <a:cubicBezTo>
                    <a:pt x="62" y="29"/>
                    <a:pt x="63" y="29"/>
                    <a:pt x="63" y="30"/>
                  </a:cubicBezTo>
                  <a:cubicBezTo>
                    <a:pt x="64" y="30"/>
                    <a:pt x="66" y="30"/>
                    <a:pt x="67" y="30"/>
                  </a:cubicBezTo>
                  <a:cubicBezTo>
                    <a:pt x="69" y="30"/>
                    <a:pt x="70" y="29"/>
                    <a:pt x="72" y="28"/>
                  </a:cubicBezTo>
                  <a:cubicBezTo>
                    <a:pt x="73" y="27"/>
                    <a:pt x="75" y="26"/>
                    <a:pt x="76" y="25"/>
                  </a:cubicBezTo>
                  <a:cubicBezTo>
                    <a:pt x="76" y="25"/>
                    <a:pt x="77" y="25"/>
                    <a:pt x="77" y="24"/>
                  </a:cubicBezTo>
                  <a:cubicBezTo>
                    <a:pt x="78" y="24"/>
                    <a:pt x="78" y="23"/>
                    <a:pt x="78" y="23"/>
                  </a:cubicBezTo>
                  <a:cubicBezTo>
                    <a:pt x="79" y="22"/>
                    <a:pt x="80" y="21"/>
                    <a:pt x="81" y="20"/>
                  </a:cubicBezTo>
                  <a:cubicBezTo>
                    <a:pt x="81" y="18"/>
                    <a:pt x="82" y="18"/>
                    <a:pt x="82" y="17"/>
                  </a:cubicBezTo>
                  <a:close/>
                  <a:moveTo>
                    <a:pt x="114" y="13"/>
                  </a:moveTo>
                  <a:cubicBezTo>
                    <a:pt x="114" y="14"/>
                    <a:pt x="114" y="16"/>
                    <a:pt x="113" y="18"/>
                  </a:cubicBezTo>
                  <a:cubicBezTo>
                    <a:pt x="112" y="20"/>
                    <a:pt x="111" y="22"/>
                    <a:pt x="109" y="23"/>
                  </a:cubicBezTo>
                  <a:cubicBezTo>
                    <a:pt x="107" y="25"/>
                    <a:pt x="106" y="26"/>
                    <a:pt x="104" y="27"/>
                  </a:cubicBezTo>
                  <a:cubicBezTo>
                    <a:pt x="102" y="29"/>
                    <a:pt x="100" y="29"/>
                    <a:pt x="99" y="30"/>
                  </a:cubicBezTo>
                  <a:cubicBezTo>
                    <a:pt x="97" y="30"/>
                    <a:pt x="95" y="31"/>
                    <a:pt x="94" y="31"/>
                  </a:cubicBezTo>
                  <a:cubicBezTo>
                    <a:pt x="92" y="31"/>
                    <a:pt x="90" y="30"/>
                    <a:pt x="89" y="29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7" y="22"/>
                    <a:pt x="87" y="20"/>
                    <a:pt x="87" y="18"/>
                  </a:cubicBezTo>
                  <a:cubicBezTo>
                    <a:pt x="88" y="17"/>
                    <a:pt x="88" y="15"/>
                    <a:pt x="89" y="13"/>
                  </a:cubicBezTo>
                  <a:cubicBezTo>
                    <a:pt x="90" y="11"/>
                    <a:pt x="91" y="10"/>
                    <a:pt x="93" y="8"/>
                  </a:cubicBezTo>
                  <a:cubicBezTo>
                    <a:pt x="94" y="7"/>
                    <a:pt x="96" y="6"/>
                    <a:pt x="97" y="5"/>
                  </a:cubicBezTo>
                  <a:cubicBezTo>
                    <a:pt x="99" y="4"/>
                    <a:pt x="101" y="3"/>
                    <a:pt x="102" y="3"/>
                  </a:cubicBezTo>
                  <a:cubicBezTo>
                    <a:pt x="103" y="3"/>
                    <a:pt x="105" y="3"/>
                    <a:pt x="106" y="3"/>
                  </a:cubicBezTo>
                  <a:cubicBezTo>
                    <a:pt x="108" y="4"/>
                    <a:pt x="109" y="5"/>
                    <a:pt x="110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3" y="8"/>
                    <a:pt x="114" y="10"/>
                    <a:pt x="114" y="13"/>
                  </a:cubicBezTo>
                  <a:close/>
                  <a:moveTo>
                    <a:pt x="111" y="14"/>
                  </a:moveTo>
                  <a:cubicBezTo>
                    <a:pt x="111" y="13"/>
                    <a:pt x="110" y="12"/>
                    <a:pt x="110" y="11"/>
                  </a:cubicBezTo>
                  <a:cubicBezTo>
                    <a:pt x="110" y="10"/>
                    <a:pt x="109" y="10"/>
                    <a:pt x="109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6" y="7"/>
                    <a:pt x="106" y="7"/>
                    <a:pt x="105" y="6"/>
                  </a:cubicBezTo>
                  <a:cubicBezTo>
                    <a:pt x="105" y="7"/>
                    <a:pt x="105" y="7"/>
                    <a:pt x="104" y="7"/>
                  </a:cubicBezTo>
                  <a:cubicBezTo>
                    <a:pt x="104" y="7"/>
                    <a:pt x="104" y="7"/>
                    <a:pt x="103" y="7"/>
                  </a:cubicBezTo>
                  <a:cubicBezTo>
                    <a:pt x="103" y="7"/>
                    <a:pt x="102" y="6"/>
                    <a:pt x="102" y="6"/>
                  </a:cubicBezTo>
                  <a:cubicBezTo>
                    <a:pt x="101" y="7"/>
                    <a:pt x="101" y="7"/>
                    <a:pt x="100" y="7"/>
                  </a:cubicBezTo>
                  <a:cubicBezTo>
                    <a:pt x="99" y="7"/>
                    <a:pt x="98" y="7"/>
                    <a:pt x="98" y="8"/>
                  </a:cubicBezTo>
                  <a:cubicBezTo>
                    <a:pt x="97" y="8"/>
                    <a:pt x="97" y="9"/>
                    <a:pt x="96" y="10"/>
                  </a:cubicBezTo>
                  <a:cubicBezTo>
                    <a:pt x="94" y="12"/>
                    <a:pt x="93" y="14"/>
                    <a:pt x="92" y="16"/>
                  </a:cubicBezTo>
                  <a:cubicBezTo>
                    <a:pt x="91" y="18"/>
                    <a:pt x="90" y="20"/>
                    <a:pt x="91" y="22"/>
                  </a:cubicBezTo>
                  <a:cubicBezTo>
                    <a:pt x="91" y="23"/>
                    <a:pt x="91" y="24"/>
                    <a:pt x="91" y="25"/>
                  </a:cubicBezTo>
                  <a:cubicBezTo>
                    <a:pt x="91" y="26"/>
                    <a:pt x="92" y="26"/>
                    <a:pt x="92" y="27"/>
                  </a:cubicBezTo>
                  <a:cubicBezTo>
                    <a:pt x="94" y="27"/>
                    <a:pt x="95" y="27"/>
                    <a:pt x="96" y="27"/>
                  </a:cubicBezTo>
                  <a:cubicBezTo>
                    <a:pt x="98" y="27"/>
                    <a:pt x="99" y="26"/>
                    <a:pt x="101" y="25"/>
                  </a:cubicBezTo>
                  <a:cubicBezTo>
                    <a:pt x="102" y="24"/>
                    <a:pt x="104" y="23"/>
                    <a:pt x="105" y="22"/>
                  </a:cubicBezTo>
                  <a:cubicBezTo>
                    <a:pt x="105" y="22"/>
                    <a:pt x="106" y="22"/>
                    <a:pt x="106" y="21"/>
                  </a:cubicBezTo>
                  <a:cubicBezTo>
                    <a:pt x="107" y="21"/>
                    <a:pt x="107" y="20"/>
                    <a:pt x="108" y="20"/>
                  </a:cubicBezTo>
                  <a:cubicBezTo>
                    <a:pt x="108" y="19"/>
                    <a:pt x="109" y="18"/>
                    <a:pt x="110" y="17"/>
                  </a:cubicBezTo>
                  <a:cubicBezTo>
                    <a:pt x="111" y="15"/>
                    <a:pt x="111" y="15"/>
                    <a:pt x="111" y="14"/>
                  </a:cubicBezTo>
                  <a:close/>
                  <a:moveTo>
                    <a:pt x="143" y="10"/>
                  </a:moveTo>
                  <a:cubicBezTo>
                    <a:pt x="143" y="11"/>
                    <a:pt x="143" y="13"/>
                    <a:pt x="142" y="15"/>
                  </a:cubicBezTo>
                  <a:cubicBezTo>
                    <a:pt x="141" y="17"/>
                    <a:pt x="140" y="19"/>
                    <a:pt x="138" y="20"/>
                  </a:cubicBezTo>
                  <a:cubicBezTo>
                    <a:pt x="136" y="22"/>
                    <a:pt x="135" y="23"/>
                    <a:pt x="133" y="24"/>
                  </a:cubicBezTo>
                  <a:cubicBezTo>
                    <a:pt x="131" y="26"/>
                    <a:pt x="129" y="26"/>
                    <a:pt x="128" y="27"/>
                  </a:cubicBezTo>
                  <a:cubicBezTo>
                    <a:pt x="126" y="27"/>
                    <a:pt x="124" y="27"/>
                    <a:pt x="123" y="28"/>
                  </a:cubicBezTo>
                  <a:cubicBezTo>
                    <a:pt x="121" y="28"/>
                    <a:pt x="119" y="27"/>
                    <a:pt x="118" y="26"/>
                  </a:cubicBezTo>
                  <a:cubicBezTo>
                    <a:pt x="117" y="25"/>
                    <a:pt x="116" y="23"/>
                    <a:pt x="116" y="21"/>
                  </a:cubicBezTo>
                  <a:cubicBezTo>
                    <a:pt x="116" y="19"/>
                    <a:pt x="116" y="17"/>
                    <a:pt x="116" y="15"/>
                  </a:cubicBezTo>
                  <a:cubicBezTo>
                    <a:pt x="117" y="14"/>
                    <a:pt x="117" y="12"/>
                    <a:pt x="118" y="10"/>
                  </a:cubicBezTo>
                  <a:cubicBezTo>
                    <a:pt x="119" y="8"/>
                    <a:pt x="121" y="7"/>
                    <a:pt x="122" y="5"/>
                  </a:cubicBezTo>
                  <a:cubicBezTo>
                    <a:pt x="123" y="4"/>
                    <a:pt x="125" y="3"/>
                    <a:pt x="126" y="2"/>
                  </a:cubicBezTo>
                  <a:cubicBezTo>
                    <a:pt x="128" y="1"/>
                    <a:pt x="130" y="0"/>
                    <a:pt x="131" y="0"/>
                  </a:cubicBezTo>
                  <a:cubicBezTo>
                    <a:pt x="132" y="0"/>
                    <a:pt x="134" y="0"/>
                    <a:pt x="135" y="0"/>
                  </a:cubicBezTo>
                  <a:cubicBezTo>
                    <a:pt x="137" y="1"/>
                    <a:pt x="138" y="2"/>
                    <a:pt x="139" y="2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2" y="5"/>
                    <a:pt x="143" y="7"/>
                    <a:pt x="143" y="10"/>
                  </a:cubicBezTo>
                  <a:close/>
                  <a:moveTo>
                    <a:pt x="140" y="11"/>
                  </a:moveTo>
                  <a:cubicBezTo>
                    <a:pt x="140" y="10"/>
                    <a:pt x="139" y="9"/>
                    <a:pt x="139" y="8"/>
                  </a:cubicBezTo>
                  <a:cubicBezTo>
                    <a:pt x="139" y="7"/>
                    <a:pt x="138" y="7"/>
                    <a:pt x="138" y="6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5" y="4"/>
                    <a:pt x="135" y="4"/>
                    <a:pt x="134" y="3"/>
                  </a:cubicBezTo>
                  <a:cubicBezTo>
                    <a:pt x="134" y="4"/>
                    <a:pt x="134" y="4"/>
                    <a:pt x="133" y="4"/>
                  </a:cubicBezTo>
                  <a:cubicBezTo>
                    <a:pt x="133" y="4"/>
                    <a:pt x="133" y="4"/>
                    <a:pt x="132" y="4"/>
                  </a:cubicBezTo>
                  <a:cubicBezTo>
                    <a:pt x="132" y="4"/>
                    <a:pt x="131" y="3"/>
                    <a:pt x="131" y="3"/>
                  </a:cubicBezTo>
                  <a:cubicBezTo>
                    <a:pt x="130" y="4"/>
                    <a:pt x="130" y="4"/>
                    <a:pt x="129" y="4"/>
                  </a:cubicBezTo>
                  <a:cubicBezTo>
                    <a:pt x="128" y="4"/>
                    <a:pt x="128" y="4"/>
                    <a:pt x="127" y="5"/>
                  </a:cubicBezTo>
                  <a:cubicBezTo>
                    <a:pt x="126" y="5"/>
                    <a:pt x="126" y="6"/>
                    <a:pt x="125" y="7"/>
                  </a:cubicBezTo>
                  <a:cubicBezTo>
                    <a:pt x="123" y="9"/>
                    <a:pt x="122" y="11"/>
                    <a:pt x="121" y="13"/>
                  </a:cubicBezTo>
                  <a:cubicBezTo>
                    <a:pt x="120" y="15"/>
                    <a:pt x="119" y="17"/>
                    <a:pt x="120" y="19"/>
                  </a:cubicBezTo>
                  <a:cubicBezTo>
                    <a:pt x="120" y="20"/>
                    <a:pt x="120" y="21"/>
                    <a:pt x="120" y="22"/>
                  </a:cubicBezTo>
                  <a:cubicBezTo>
                    <a:pt x="120" y="23"/>
                    <a:pt x="121" y="23"/>
                    <a:pt x="121" y="24"/>
                  </a:cubicBezTo>
                  <a:cubicBezTo>
                    <a:pt x="123" y="24"/>
                    <a:pt x="124" y="24"/>
                    <a:pt x="125" y="24"/>
                  </a:cubicBezTo>
                  <a:cubicBezTo>
                    <a:pt x="127" y="24"/>
                    <a:pt x="128" y="23"/>
                    <a:pt x="130" y="22"/>
                  </a:cubicBezTo>
                  <a:cubicBezTo>
                    <a:pt x="131" y="21"/>
                    <a:pt x="133" y="20"/>
                    <a:pt x="134" y="19"/>
                  </a:cubicBezTo>
                  <a:cubicBezTo>
                    <a:pt x="134" y="19"/>
                    <a:pt x="135" y="19"/>
                    <a:pt x="135" y="18"/>
                  </a:cubicBezTo>
                  <a:cubicBezTo>
                    <a:pt x="136" y="18"/>
                    <a:pt x="136" y="17"/>
                    <a:pt x="137" y="17"/>
                  </a:cubicBezTo>
                  <a:cubicBezTo>
                    <a:pt x="137" y="16"/>
                    <a:pt x="138" y="15"/>
                    <a:pt x="139" y="14"/>
                  </a:cubicBezTo>
                  <a:cubicBezTo>
                    <a:pt x="140" y="12"/>
                    <a:pt x="140" y="12"/>
                    <a:pt x="140" y="11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9"/>
            <p:cNvSpPr>
              <a:spLocks noEditPoints="1"/>
            </p:cNvSpPr>
            <p:nvPr/>
          </p:nvSpPr>
          <p:spPr bwMode="auto">
            <a:xfrm>
              <a:off x="4898" y="1656"/>
              <a:ext cx="128" cy="35"/>
            </a:xfrm>
            <a:custGeom>
              <a:avLst/>
              <a:gdLst>
                <a:gd name="T0" fmla="*/ 20 w 141"/>
                <a:gd name="T1" fmla="*/ 16 h 39"/>
                <a:gd name="T2" fmla="*/ 9 w 141"/>
                <a:gd name="T3" fmla="*/ 18 h 39"/>
                <a:gd name="T4" fmla="*/ 6 w 141"/>
                <a:gd name="T5" fmla="*/ 22 h 39"/>
                <a:gd name="T6" fmla="*/ 13 w 141"/>
                <a:gd name="T7" fmla="*/ 23 h 39"/>
                <a:gd name="T8" fmla="*/ 20 w 141"/>
                <a:gd name="T9" fmla="*/ 32 h 39"/>
                <a:gd name="T10" fmla="*/ 5 w 141"/>
                <a:gd name="T11" fmla="*/ 39 h 39"/>
                <a:gd name="T12" fmla="*/ 1 w 141"/>
                <a:gd name="T13" fmla="*/ 37 h 39"/>
                <a:gd name="T14" fmla="*/ 9 w 141"/>
                <a:gd name="T15" fmla="*/ 36 h 39"/>
                <a:gd name="T16" fmla="*/ 17 w 141"/>
                <a:gd name="T17" fmla="*/ 27 h 39"/>
                <a:gd name="T18" fmla="*/ 8 w 141"/>
                <a:gd name="T19" fmla="*/ 26 h 39"/>
                <a:gd name="T20" fmla="*/ 3 w 141"/>
                <a:gd name="T21" fmla="*/ 22 h 39"/>
                <a:gd name="T22" fmla="*/ 11 w 141"/>
                <a:gd name="T23" fmla="*/ 14 h 39"/>
                <a:gd name="T24" fmla="*/ 21 w 141"/>
                <a:gd name="T25" fmla="*/ 12 h 39"/>
                <a:gd name="T26" fmla="*/ 26 w 141"/>
                <a:gd name="T27" fmla="*/ 12 h 39"/>
                <a:gd name="T28" fmla="*/ 50 w 141"/>
                <a:gd name="T29" fmla="*/ 30 h 39"/>
                <a:gd name="T30" fmla="*/ 36 w 141"/>
                <a:gd name="T31" fmla="*/ 35 h 39"/>
                <a:gd name="T32" fmla="*/ 30 w 141"/>
                <a:gd name="T33" fmla="*/ 24 h 39"/>
                <a:gd name="T34" fmla="*/ 36 w 141"/>
                <a:gd name="T35" fmla="*/ 13 h 39"/>
                <a:gd name="T36" fmla="*/ 42 w 141"/>
                <a:gd name="T37" fmla="*/ 9 h 39"/>
                <a:gd name="T38" fmla="*/ 43 w 141"/>
                <a:gd name="T39" fmla="*/ 12 h 39"/>
                <a:gd name="T40" fmla="*/ 37 w 141"/>
                <a:gd name="T41" fmla="*/ 18 h 39"/>
                <a:gd name="T42" fmla="*/ 34 w 141"/>
                <a:gd name="T43" fmla="*/ 31 h 39"/>
                <a:gd name="T44" fmla="*/ 36 w 141"/>
                <a:gd name="T45" fmla="*/ 27 h 39"/>
                <a:gd name="T46" fmla="*/ 43 w 141"/>
                <a:gd name="T47" fmla="*/ 21 h 39"/>
                <a:gd name="T48" fmla="*/ 50 w 141"/>
                <a:gd name="T49" fmla="*/ 21 h 39"/>
                <a:gd name="T50" fmla="*/ 48 w 141"/>
                <a:gd name="T51" fmla="*/ 24 h 39"/>
                <a:gd name="T52" fmla="*/ 39 w 141"/>
                <a:gd name="T53" fmla="*/ 29 h 39"/>
                <a:gd name="T54" fmla="*/ 41 w 141"/>
                <a:gd name="T55" fmla="*/ 32 h 39"/>
                <a:gd name="T56" fmla="*/ 50 w 141"/>
                <a:gd name="T57" fmla="*/ 26 h 39"/>
                <a:gd name="T58" fmla="*/ 73 w 141"/>
                <a:gd name="T59" fmla="*/ 30 h 39"/>
                <a:gd name="T60" fmla="*/ 56 w 141"/>
                <a:gd name="T61" fmla="*/ 21 h 39"/>
                <a:gd name="T62" fmla="*/ 75 w 141"/>
                <a:gd name="T63" fmla="*/ 6 h 39"/>
                <a:gd name="T64" fmla="*/ 79 w 141"/>
                <a:gd name="T65" fmla="*/ 14 h 39"/>
                <a:gd name="T66" fmla="*/ 73 w 141"/>
                <a:gd name="T67" fmla="*/ 10 h 39"/>
                <a:gd name="T68" fmla="*/ 65 w 141"/>
                <a:gd name="T69" fmla="*/ 13 h 39"/>
                <a:gd name="T70" fmla="*/ 65 w 141"/>
                <a:gd name="T71" fmla="*/ 30 h 39"/>
                <a:gd name="T72" fmla="*/ 79 w 141"/>
                <a:gd name="T73" fmla="*/ 20 h 39"/>
                <a:gd name="T74" fmla="*/ 102 w 141"/>
                <a:gd name="T75" fmla="*/ 27 h 39"/>
                <a:gd name="T76" fmla="*/ 85 w 141"/>
                <a:gd name="T77" fmla="*/ 18 h 39"/>
                <a:gd name="T78" fmla="*/ 104 w 141"/>
                <a:gd name="T79" fmla="*/ 3 h 39"/>
                <a:gd name="T80" fmla="*/ 108 w 141"/>
                <a:gd name="T81" fmla="*/ 11 h 39"/>
                <a:gd name="T82" fmla="*/ 102 w 141"/>
                <a:gd name="T83" fmla="*/ 7 h 39"/>
                <a:gd name="T84" fmla="*/ 94 w 141"/>
                <a:gd name="T85" fmla="*/ 10 h 39"/>
                <a:gd name="T86" fmla="*/ 94 w 141"/>
                <a:gd name="T87" fmla="*/ 27 h 39"/>
                <a:gd name="T88" fmla="*/ 108 w 141"/>
                <a:gd name="T89" fmla="*/ 17 h 39"/>
                <a:gd name="T90" fmla="*/ 131 w 141"/>
                <a:gd name="T91" fmla="*/ 24 h 39"/>
                <a:gd name="T92" fmla="*/ 114 w 141"/>
                <a:gd name="T93" fmla="*/ 15 h 39"/>
                <a:gd name="T94" fmla="*/ 133 w 141"/>
                <a:gd name="T95" fmla="*/ 0 h 39"/>
                <a:gd name="T96" fmla="*/ 137 w 141"/>
                <a:gd name="T97" fmla="*/ 8 h 39"/>
                <a:gd name="T98" fmla="*/ 131 w 141"/>
                <a:gd name="T99" fmla="*/ 4 h 39"/>
                <a:gd name="T100" fmla="*/ 123 w 141"/>
                <a:gd name="T101" fmla="*/ 7 h 39"/>
                <a:gd name="T102" fmla="*/ 123 w 141"/>
                <a:gd name="T103" fmla="*/ 24 h 39"/>
                <a:gd name="T104" fmla="*/ 137 w 141"/>
                <a:gd name="T10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39">
                  <a:moveTo>
                    <a:pt x="26" y="12"/>
                  </a:moveTo>
                  <a:cubicBezTo>
                    <a:pt x="26" y="13"/>
                    <a:pt x="26" y="13"/>
                    <a:pt x="26" y="14"/>
                  </a:cubicBezTo>
                  <a:cubicBezTo>
                    <a:pt x="25" y="14"/>
                    <a:pt x="25" y="15"/>
                    <a:pt x="24" y="15"/>
                  </a:cubicBezTo>
                  <a:cubicBezTo>
                    <a:pt x="24" y="15"/>
                    <a:pt x="22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8" y="16"/>
                    <a:pt x="18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cubicBezTo>
                    <a:pt x="12" y="16"/>
                    <a:pt x="11" y="17"/>
                    <a:pt x="10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7" y="21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3"/>
                    <a:pt x="8" y="23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4"/>
                    <a:pt x="19" y="25"/>
                  </a:cubicBezTo>
                  <a:cubicBezTo>
                    <a:pt x="20" y="25"/>
                    <a:pt x="21" y="27"/>
                    <a:pt x="21" y="29"/>
                  </a:cubicBezTo>
                  <a:cubicBezTo>
                    <a:pt x="21" y="30"/>
                    <a:pt x="21" y="30"/>
                    <a:pt x="21" y="31"/>
                  </a:cubicBezTo>
                  <a:cubicBezTo>
                    <a:pt x="21" y="31"/>
                    <a:pt x="21" y="32"/>
                    <a:pt x="20" y="32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5"/>
                    <a:pt x="18" y="35"/>
                    <a:pt x="18" y="35"/>
                  </a:cubicBezTo>
                  <a:cubicBezTo>
                    <a:pt x="16" y="37"/>
                    <a:pt x="15" y="37"/>
                    <a:pt x="13" y="38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7" y="39"/>
                    <a:pt x="6" y="39"/>
                    <a:pt x="5" y="39"/>
                  </a:cubicBezTo>
                  <a:cubicBezTo>
                    <a:pt x="4" y="39"/>
                    <a:pt x="3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1" y="35"/>
                    <a:pt x="3" y="35"/>
                  </a:cubicBezTo>
                  <a:cubicBezTo>
                    <a:pt x="3" y="34"/>
                    <a:pt x="3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8" y="36"/>
                    <a:pt x="9" y="36"/>
                  </a:cubicBezTo>
                  <a:cubicBezTo>
                    <a:pt x="10" y="36"/>
                    <a:pt x="12" y="35"/>
                    <a:pt x="13" y="35"/>
                  </a:cubicBezTo>
                  <a:cubicBezTo>
                    <a:pt x="15" y="34"/>
                    <a:pt x="16" y="33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29"/>
                    <a:pt x="17" y="28"/>
                    <a:pt x="17" y="27"/>
                  </a:cubicBezTo>
                  <a:cubicBezTo>
                    <a:pt x="16" y="27"/>
                    <a:pt x="15" y="27"/>
                    <a:pt x="15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1" y="26"/>
                    <a:pt x="10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4" y="26"/>
                    <a:pt x="4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3" y="23"/>
                    <a:pt x="3" y="22"/>
                  </a:cubicBezTo>
                  <a:cubicBezTo>
                    <a:pt x="3" y="22"/>
                    <a:pt x="3" y="21"/>
                    <a:pt x="4" y="20"/>
                  </a:cubicBezTo>
                  <a:cubicBezTo>
                    <a:pt x="5" y="18"/>
                    <a:pt x="6" y="17"/>
                    <a:pt x="7" y="16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3"/>
                    <a:pt x="15" y="13"/>
                    <a:pt x="16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19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lose/>
                  <a:moveTo>
                    <a:pt x="53" y="25"/>
                  </a:moveTo>
                  <a:cubicBezTo>
                    <a:pt x="53" y="26"/>
                    <a:pt x="53" y="26"/>
                    <a:pt x="53" y="27"/>
                  </a:cubicBezTo>
                  <a:cubicBezTo>
                    <a:pt x="52" y="27"/>
                    <a:pt x="52" y="28"/>
                    <a:pt x="52" y="29"/>
                  </a:cubicBezTo>
                  <a:cubicBezTo>
                    <a:pt x="51" y="29"/>
                    <a:pt x="51" y="30"/>
                    <a:pt x="50" y="30"/>
                  </a:cubicBezTo>
                  <a:cubicBezTo>
                    <a:pt x="50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3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44" y="35"/>
                    <a:pt x="42" y="35"/>
                    <a:pt x="39" y="36"/>
                  </a:cubicBezTo>
                  <a:cubicBezTo>
                    <a:pt x="38" y="36"/>
                    <a:pt x="37" y="36"/>
                    <a:pt x="36" y="35"/>
                  </a:cubicBezTo>
                  <a:cubicBezTo>
                    <a:pt x="35" y="35"/>
                    <a:pt x="34" y="35"/>
                    <a:pt x="33" y="34"/>
                  </a:cubicBezTo>
                  <a:cubicBezTo>
                    <a:pt x="32" y="34"/>
                    <a:pt x="31" y="33"/>
                    <a:pt x="31" y="32"/>
                  </a:cubicBezTo>
                  <a:cubicBezTo>
                    <a:pt x="30" y="32"/>
                    <a:pt x="30" y="31"/>
                    <a:pt x="30" y="30"/>
                  </a:cubicBezTo>
                  <a:cubicBezTo>
                    <a:pt x="29" y="29"/>
                    <a:pt x="29" y="28"/>
                    <a:pt x="30" y="27"/>
                  </a:cubicBezTo>
                  <a:cubicBezTo>
                    <a:pt x="30" y="26"/>
                    <a:pt x="30" y="25"/>
                    <a:pt x="30" y="24"/>
                  </a:cubicBezTo>
                  <a:cubicBezTo>
                    <a:pt x="30" y="24"/>
                    <a:pt x="30" y="23"/>
                    <a:pt x="31" y="22"/>
                  </a:cubicBezTo>
                  <a:cubicBezTo>
                    <a:pt x="31" y="21"/>
                    <a:pt x="32" y="20"/>
                    <a:pt x="32" y="19"/>
                  </a:cubicBezTo>
                  <a:cubicBezTo>
                    <a:pt x="32" y="19"/>
                    <a:pt x="33" y="18"/>
                    <a:pt x="33" y="17"/>
                  </a:cubicBezTo>
                  <a:cubicBezTo>
                    <a:pt x="34" y="16"/>
                    <a:pt x="34" y="16"/>
                    <a:pt x="35" y="15"/>
                  </a:cubicBezTo>
                  <a:cubicBezTo>
                    <a:pt x="35" y="15"/>
                    <a:pt x="36" y="14"/>
                    <a:pt x="36" y="13"/>
                  </a:cubicBezTo>
                  <a:cubicBezTo>
                    <a:pt x="37" y="13"/>
                    <a:pt x="37" y="12"/>
                    <a:pt x="38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1" y="10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1"/>
                    <a:pt x="44" y="12"/>
                    <a:pt x="43" y="12"/>
                  </a:cubicBezTo>
                  <a:cubicBezTo>
                    <a:pt x="43" y="12"/>
                    <a:pt x="43" y="12"/>
                    <a:pt x="42" y="12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9" y="15"/>
                    <a:pt x="38" y="16"/>
                    <a:pt x="37" y="18"/>
                  </a:cubicBezTo>
                  <a:cubicBezTo>
                    <a:pt x="36" y="19"/>
                    <a:pt x="35" y="20"/>
                    <a:pt x="35" y="21"/>
                  </a:cubicBezTo>
                  <a:cubicBezTo>
                    <a:pt x="34" y="22"/>
                    <a:pt x="33" y="24"/>
                    <a:pt x="33" y="25"/>
                  </a:cubicBezTo>
                  <a:cubicBezTo>
                    <a:pt x="33" y="26"/>
                    <a:pt x="33" y="27"/>
                    <a:pt x="33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3" y="30"/>
                    <a:pt x="33" y="31"/>
                    <a:pt x="34" y="31"/>
                  </a:cubicBezTo>
                  <a:cubicBezTo>
                    <a:pt x="34" y="31"/>
                    <a:pt x="34" y="31"/>
                    <a:pt x="35" y="32"/>
                  </a:cubicBezTo>
                  <a:cubicBezTo>
                    <a:pt x="35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0"/>
                    <a:pt x="36" y="28"/>
                    <a:pt x="36" y="27"/>
                  </a:cubicBezTo>
                  <a:cubicBezTo>
                    <a:pt x="36" y="26"/>
                    <a:pt x="37" y="26"/>
                    <a:pt x="37" y="25"/>
                  </a:cubicBezTo>
                  <a:cubicBezTo>
                    <a:pt x="37" y="24"/>
                    <a:pt x="38" y="24"/>
                    <a:pt x="38" y="23"/>
                  </a:cubicBezTo>
                  <a:cubicBezTo>
                    <a:pt x="39" y="23"/>
                    <a:pt x="39" y="23"/>
                    <a:pt x="40" y="22"/>
                  </a:cubicBezTo>
                  <a:cubicBezTo>
                    <a:pt x="40" y="22"/>
                    <a:pt x="41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5" y="20"/>
                  </a:cubicBezTo>
                  <a:cubicBezTo>
                    <a:pt x="45" y="20"/>
                    <a:pt x="45" y="20"/>
                    <a:pt x="46" y="20"/>
                  </a:cubicBezTo>
                  <a:cubicBezTo>
                    <a:pt x="47" y="20"/>
                    <a:pt x="47" y="20"/>
                    <a:pt x="48" y="20"/>
                  </a:cubicBezTo>
                  <a:cubicBezTo>
                    <a:pt x="49" y="21"/>
                    <a:pt x="50" y="21"/>
                    <a:pt x="50" y="21"/>
                  </a:cubicBezTo>
                  <a:cubicBezTo>
                    <a:pt x="51" y="22"/>
                    <a:pt x="52" y="22"/>
                    <a:pt x="52" y="23"/>
                  </a:cubicBezTo>
                  <a:cubicBezTo>
                    <a:pt x="52" y="24"/>
                    <a:pt x="53" y="24"/>
                    <a:pt x="53" y="25"/>
                  </a:cubicBezTo>
                  <a:close/>
                  <a:moveTo>
                    <a:pt x="50" y="25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8" y="24"/>
                  </a:cubicBezTo>
                  <a:cubicBezTo>
                    <a:pt x="48" y="24"/>
                    <a:pt x="47" y="23"/>
                    <a:pt x="47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41" y="25"/>
                    <a:pt x="40" y="25"/>
                    <a:pt x="40" y="26"/>
                  </a:cubicBezTo>
                  <a:cubicBezTo>
                    <a:pt x="39" y="27"/>
                    <a:pt x="39" y="28"/>
                    <a:pt x="39" y="29"/>
                  </a:cubicBezTo>
                  <a:cubicBezTo>
                    <a:pt x="38" y="30"/>
                    <a:pt x="38" y="31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3" y="32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0"/>
                    <a:pt x="46" y="30"/>
                    <a:pt x="47" y="29"/>
                  </a:cubicBezTo>
                  <a:cubicBezTo>
                    <a:pt x="48" y="29"/>
                    <a:pt x="48" y="28"/>
                    <a:pt x="48" y="28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0" y="26"/>
                    <a:pt x="50" y="26"/>
                    <a:pt x="50" y="25"/>
                  </a:cubicBezTo>
                  <a:close/>
                  <a:moveTo>
                    <a:pt x="83" y="16"/>
                  </a:moveTo>
                  <a:cubicBezTo>
                    <a:pt x="83" y="17"/>
                    <a:pt x="83" y="19"/>
                    <a:pt x="82" y="21"/>
                  </a:cubicBezTo>
                  <a:cubicBezTo>
                    <a:pt x="81" y="23"/>
                    <a:pt x="80" y="25"/>
                    <a:pt x="78" y="26"/>
                  </a:cubicBezTo>
                  <a:cubicBezTo>
                    <a:pt x="76" y="28"/>
                    <a:pt x="75" y="29"/>
                    <a:pt x="73" y="30"/>
                  </a:cubicBezTo>
                  <a:cubicBezTo>
                    <a:pt x="71" y="32"/>
                    <a:pt x="69" y="32"/>
                    <a:pt x="68" y="33"/>
                  </a:cubicBezTo>
                  <a:cubicBezTo>
                    <a:pt x="66" y="33"/>
                    <a:pt x="64" y="34"/>
                    <a:pt x="63" y="34"/>
                  </a:cubicBezTo>
                  <a:cubicBezTo>
                    <a:pt x="61" y="34"/>
                    <a:pt x="59" y="33"/>
                    <a:pt x="58" y="32"/>
                  </a:cubicBezTo>
                  <a:cubicBezTo>
                    <a:pt x="57" y="31"/>
                    <a:pt x="56" y="29"/>
                    <a:pt x="56" y="27"/>
                  </a:cubicBezTo>
                  <a:cubicBezTo>
                    <a:pt x="56" y="25"/>
                    <a:pt x="56" y="23"/>
                    <a:pt x="56" y="21"/>
                  </a:cubicBezTo>
                  <a:cubicBezTo>
                    <a:pt x="57" y="20"/>
                    <a:pt x="57" y="18"/>
                    <a:pt x="58" y="16"/>
                  </a:cubicBezTo>
                  <a:cubicBezTo>
                    <a:pt x="59" y="14"/>
                    <a:pt x="61" y="13"/>
                    <a:pt x="62" y="11"/>
                  </a:cubicBezTo>
                  <a:cubicBezTo>
                    <a:pt x="63" y="10"/>
                    <a:pt x="65" y="9"/>
                    <a:pt x="66" y="8"/>
                  </a:cubicBezTo>
                  <a:cubicBezTo>
                    <a:pt x="68" y="7"/>
                    <a:pt x="70" y="6"/>
                    <a:pt x="71" y="6"/>
                  </a:cubicBezTo>
                  <a:cubicBezTo>
                    <a:pt x="72" y="6"/>
                    <a:pt x="74" y="6"/>
                    <a:pt x="75" y="6"/>
                  </a:cubicBezTo>
                  <a:cubicBezTo>
                    <a:pt x="77" y="7"/>
                    <a:pt x="78" y="8"/>
                    <a:pt x="79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11"/>
                    <a:pt x="83" y="13"/>
                    <a:pt x="83" y="16"/>
                  </a:cubicBezTo>
                  <a:close/>
                  <a:moveTo>
                    <a:pt x="80" y="17"/>
                  </a:moveTo>
                  <a:cubicBezTo>
                    <a:pt x="80" y="16"/>
                    <a:pt x="79" y="15"/>
                    <a:pt x="79" y="14"/>
                  </a:cubicBezTo>
                  <a:cubicBezTo>
                    <a:pt x="79" y="13"/>
                    <a:pt x="78" y="13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4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3" y="10"/>
                    <a:pt x="73" y="10"/>
                    <a:pt x="72" y="10"/>
                  </a:cubicBezTo>
                  <a:cubicBezTo>
                    <a:pt x="72" y="10"/>
                    <a:pt x="72" y="9"/>
                    <a:pt x="71" y="9"/>
                  </a:cubicBezTo>
                  <a:cubicBezTo>
                    <a:pt x="70" y="10"/>
                    <a:pt x="70" y="10"/>
                    <a:pt x="69" y="10"/>
                  </a:cubicBezTo>
                  <a:cubicBezTo>
                    <a:pt x="68" y="10"/>
                    <a:pt x="68" y="10"/>
                    <a:pt x="67" y="11"/>
                  </a:cubicBezTo>
                  <a:cubicBezTo>
                    <a:pt x="66" y="11"/>
                    <a:pt x="66" y="12"/>
                    <a:pt x="65" y="13"/>
                  </a:cubicBezTo>
                  <a:cubicBezTo>
                    <a:pt x="63" y="15"/>
                    <a:pt x="62" y="17"/>
                    <a:pt x="61" y="19"/>
                  </a:cubicBezTo>
                  <a:cubicBezTo>
                    <a:pt x="60" y="21"/>
                    <a:pt x="59" y="23"/>
                    <a:pt x="60" y="25"/>
                  </a:cubicBezTo>
                  <a:cubicBezTo>
                    <a:pt x="60" y="26"/>
                    <a:pt x="60" y="27"/>
                    <a:pt x="60" y="28"/>
                  </a:cubicBezTo>
                  <a:cubicBezTo>
                    <a:pt x="60" y="29"/>
                    <a:pt x="61" y="29"/>
                    <a:pt x="61" y="30"/>
                  </a:cubicBezTo>
                  <a:cubicBezTo>
                    <a:pt x="63" y="30"/>
                    <a:pt x="64" y="30"/>
                    <a:pt x="65" y="30"/>
                  </a:cubicBezTo>
                  <a:cubicBezTo>
                    <a:pt x="67" y="30"/>
                    <a:pt x="68" y="29"/>
                    <a:pt x="70" y="28"/>
                  </a:cubicBezTo>
                  <a:cubicBezTo>
                    <a:pt x="72" y="27"/>
                    <a:pt x="73" y="26"/>
                    <a:pt x="74" y="25"/>
                  </a:cubicBezTo>
                  <a:cubicBezTo>
                    <a:pt x="74" y="25"/>
                    <a:pt x="75" y="25"/>
                    <a:pt x="75" y="24"/>
                  </a:cubicBezTo>
                  <a:cubicBezTo>
                    <a:pt x="76" y="24"/>
                    <a:pt x="76" y="23"/>
                    <a:pt x="77" y="23"/>
                  </a:cubicBezTo>
                  <a:cubicBezTo>
                    <a:pt x="77" y="22"/>
                    <a:pt x="78" y="21"/>
                    <a:pt x="79" y="20"/>
                  </a:cubicBezTo>
                  <a:cubicBezTo>
                    <a:pt x="80" y="18"/>
                    <a:pt x="80" y="18"/>
                    <a:pt x="80" y="17"/>
                  </a:cubicBezTo>
                  <a:close/>
                  <a:moveTo>
                    <a:pt x="112" y="13"/>
                  </a:moveTo>
                  <a:cubicBezTo>
                    <a:pt x="112" y="14"/>
                    <a:pt x="112" y="16"/>
                    <a:pt x="111" y="18"/>
                  </a:cubicBezTo>
                  <a:cubicBezTo>
                    <a:pt x="110" y="20"/>
                    <a:pt x="109" y="22"/>
                    <a:pt x="107" y="23"/>
                  </a:cubicBezTo>
                  <a:cubicBezTo>
                    <a:pt x="105" y="25"/>
                    <a:pt x="104" y="26"/>
                    <a:pt x="102" y="27"/>
                  </a:cubicBezTo>
                  <a:cubicBezTo>
                    <a:pt x="100" y="29"/>
                    <a:pt x="98" y="29"/>
                    <a:pt x="97" y="30"/>
                  </a:cubicBezTo>
                  <a:cubicBezTo>
                    <a:pt x="95" y="30"/>
                    <a:pt x="93" y="31"/>
                    <a:pt x="92" y="31"/>
                  </a:cubicBezTo>
                  <a:cubicBezTo>
                    <a:pt x="90" y="31"/>
                    <a:pt x="88" y="30"/>
                    <a:pt x="87" y="29"/>
                  </a:cubicBezTo>
                  <a:cubicBezTo>
                    <a:pt x="86" y="28"/>
                    <a:pt x="85" y="26"/>
                    <a:pt x="85" y="24"/>
                  </a:cubicBezTo>
                  <a:cubicBezTo>
                    <a:pt x="85" y="22"/>
                    <a:pt x="85" y="20"/>
                    <a:pt x="85" y="18"/>
                  </a:cubicBezTo>
                  <a:cubicBezTo>
                    <a:pt x="86" y="17"/>
                    <a:pt x="87" y="15"/>
                    <a:pt x="87" y="13"/>
                  </a:cubicBezTo>
                  <a:cubicBezTo>
                    <a:pt x="88" y="11"/>
                    <a:pt x="90" y="10"/>
                    <a:pt x="91" y="8"/>
                  </a:cubicBezTo>
                  <a:cubicBezTo>
                    <a:pt x="92" y="7"/>
                    <a:pt x="94" y="6"/>
                    <a:pt x="95" y="5"/>
                  </a:cubicBezTo>
                  <a:cubicBezTo>
                    <a:pt x="97" y="4"/>
                    <a:pt x="99" y="3"/>
                    <a:pt x="100" y="3"/>
                  </a:cubicBezTo>
                  <a:cubicBezTo>
                    <a:pt x="101" y="3"/>
                    <a:pt x="103" y="3"/>
                    <a:pt x="104" y="3"/>
                  </a:cubicBezTo>
                  <a:cubicBezTo>
                    <a:pt x="106" y="4"/>
                    <a:pt x="107" y="5"/>
                    <a:pt x="108" y="5"/>
                  </a:cubicBezTo>
                  <a:cubicBezTo>
                    <a:pt x="109" y="6"/>
                    <a:pt x="109" y="6"/>
                    <a:pt x="110" y="6"/>
                  </a:cubicBezTo>
                  <a:cubicBezTo>
                    <a:pt x="111" y="8"/>
                    <a:pt x="112" y="10"/>
                    <a:pt x="112" y="13"/>
                  </a:cubicBezTo>
                  <a:close/>
                  <a:moveTo>
                    <a:pt x="109" y="14"/>
                  </a:moveTo>
                  <a:cubicBezTo>
                    <a:pt x="109" y="13"/>
                    <a:pt x="108" y="12"/>
                    <a:pt x="108" y="11"/>
                  </a:cubicBezTo>
                  <a:cubicBezTo>
                    <a:pt x="108" y="10"/>
                    <a:pt x="107" y="10"/>
                    <a:pt x="107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7"/>
                    <a:pt x="104" y="7"/>
                    <a:pt x="103" y="6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1" y="7"/>
                    <a:pt x="101" y="6"/>
                    <a:pt x="100" y="6"/>
                  </a:cubicBezTo>
                  <a:cubicBezTo>
                    <a:pt x="99" y="7"/>
                    <a:pt x="99" y="7"/>
                    <a:pt x="98" y="7"/>
                  </a:cubicBezTo>
                  <a:cubicBezTo>
                    <a:pt x="97" y="7"/>
                    <a:pt x="97" y="7"/>
                    <a:pt x="96" y="8"/>
                  </a:cubicBezTo>
                  <a:cubicBezTo>
                    <a:pt x="95" y="8"/>
                    <a:pt x="95" y="9"/>
                    <a:pt x="94" y="10"/>
                  </a:cubicBezTo>
                  <a:cubicBezTo>
                    <a:pt x="92" y="12"/>
                    <a:pt x="91" y="14"/>
                    <a:pt x="90" y="16"/>
                  </a:cubicBezTo>
                  <a:cubicBezTo>
                    <a:pt x="89" y="18"/>
                    <a:pt x="88" y="20"/>
                    <a:pt x="89" y="22"/>
                  </a:cubicBezTo>
                  <a:cubicBezTo>
                    <a:pt x="89" y="23"/>
                    <a:pt x="89" y="24"/>
                    <a:pt x="89" y="25"/>
                  </a:cubicBezTo>
                  <a:cubicBezTo>
                    <a:pt x="89" y="26"/>
                    <a:pt x="90" y="26"/>
                    <a:pt x="90" y="27"/>
                  </a:cubicBezTo>
                  <a:cubicBezTo>
                    <a:pt x="92" y="27"/>
                    <a:pt x="93" y="27"/>
                    <a:pt x="94" y="27"/>
                  </a:cubicBezTo>
                  <a:cubicBezTo>
                    <a:pt x="96" y="27"/>
                    <a:pt x="97" y="26"/>
                    <a:pt x="99" y="25"/>
                  </a:cubicBezTo>
                  <a:cubicBezTo>
                    <a:pt x="101" y="24"/>
                    <a:pt x="102" y="23"/>
                    <a:pt x="103" y="22"/>
                  </a:cubicBezTo>
                  <a:cubicBezTo>
                    <a:pt x="103" y="22"/>
                    <a:pt x="104" y="22"/>
                    <a:pt x="104" y="21"/>
                  </a:cubicBezTo>
                  <a:cubicBezTo>
                    <a:pt x="105" y="21"/>
                    <a:pt x="105" y="20"/>
                    <a:pt x="106" y="20"/>
                  </a:cubicBezTo>
                  <a:cubicBezTo>
                    <a:pt x="107" y="19"/>
                    <a:pt x="107" y="18"/>
                    <a:pt x="108" y="17"/>
                  </a:cubicBezTo>
                  <a:cubicBezTo>
                    <a:pt x="109" y="15"/>
                    <a:pt x="109" y="15"/>
                    <a:pt x="109" y="14"/>
                  </a:cubicBezTo>
                  <a:close/>
                  <a:moveTo>
                    <a:pt x="141" y="10"/>
                  </a:moveTo>
                  <a:cubicBezTo>
                    <a:pt x="141" y="11"/>
                    <a:pt x="141" y="13"/>
                    <a:pt x="140" y="15"/>
                  </a:cubicBezTo>
                  <a:cubicBezTo>
                    <a:pt x="139" y="17"/>
                    <a:pt x="138" y="19"/>
                    <a:pt x="136" y="20"/>
                  </a:cubicBezTo>
                  <a:cubicBezTo>
                    <a:pt x="134" y="22"/>
                    <a:pt x="133" y="23"/>
                    <a:pt x="131" y="24"/>
                  </a:cubicBezTo>
                  <a:cubicBezTo>
                    <a:pt x="129" y="26"/>
                    <a:pt x="127" y="26"/>
                    <a:pt x="126" y="27"/>
                  </a:cubicBezTo>
                  <a:cubicBezTo>
                    <a:pt x="124" y="27"/>
                    <a:pt x="122" y="27"/>
                    <a:pt x="121" y="28"/>
                  </a:cubicBezTo>
                  <a:cubicBezTo>
                    <a:pt x="119" y="28"/>
                    <a:pt x="117" y="27"/>
                    <a:pt x="116" y="26"/>
                  </a:cubicBezTo>
                  <a:cubicBezTo>
                    <a:pt x="115" y="25"/>
                    <a:pt x="114" y="23"/>
                    <a:pt x="114" y="21"/>
                  </a:cubicBezTo>
                  <a:cubicBezTo>
                    <a:pt x="114" y="19"/>
                    <a:pt x="114" y="17"/>
                    <a:pt x="114" y="15"/>
                  </a:cubicBezTo>
                  <a:cubicBezTo>
                    <a:pt x="115" y="14"/>
                    <a:pt x="116" y="12"/>
                    <a:pt x="117" y="10"/>
                  </a:cubicBezTo>
                  <a:cubicBezTo>
                    <a:pt x="117" y="8"/>
                    <a:pt x="119" y="7"/>
                    <a:pt x="120" y="5"/>
                  </a:cubicBezTo>
                  <a:cubicBezTo>
                    <a:pt x="121" y="4"/>
                    <a:pt x="123" y="3"/>
                    <a:pt x="124" y="2"/>
                  </a:cubicBezTo>
                  <a:cubicBezTo>
                    <a:pt x="126" y="1"/>
                    <a:pt x="128" y="0"/>
                    <a:pt x="129" y="0"/>
                  </a:cubicBezTo>
                  <a:cubicBezTo>
                    <a:pt x="131" y="0"/>
                    <a:pt x="132" y="0"/>
                    <a:pt x="133" y="0"/>
                  </a:cubicBezTo>
                  <a:cubicBezTo>
                    <a:pt x="135" y="1"/>
                    <a:pt x="136" y="2"/>
                    <a:pt x="137" y="2"/>
                  </a:cubicBezTo>
                  <a:cubicBezTo>
                    <a:pt x="138" y="3"/>
                    <a:pt x="138" y="3"/>
                    <a:pt x="139" y="3"/>
                  </a:cubicBezTo>
                  <a:cubicBezTo>
                    <a:pt x="140" y="5"/>
                    <a:pt x="141" y="7"/>
                    <a:pt x="141" y="10"/>
                  </a:cubicBezTo>
                  <a:close/>
                  <a:moveTo>
                    <a:pt x="138" y="11"/>
                  </a:moveTo>
                  <a:cubicBezTo>
                    <a:pt x="138" y="10"/>
                    <a:pt x="138" y="9"/>
                    <a:pt x="137" y="8"/>
                  </a:cubicBezTo>
                  <a:cubicBezTo>
                    <a:pt x="137" y="7"/>
                    <a:pt x="136" y="7"/>
                    <a:pt x="136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4"/>
                    <a:pt x="133" y="4"/>
                    <a:pt x="133" y="3"/>
                  </a:cubicBezTo>
                  <a:cubicBezTo>
                    <a:pt x="132" y="4"/>
                    <a:pt x="132" y="4"/>
                    <a:pt x="131" y="4"/>
                  </a:cubicBezTo>
                  <a:cubicBezTo>
                    <a:pt x="131" y="4"/>
                    <a:pt x="131" y="4"/>
                    <a:pt x="130" y="4"/>
                  </a:cubicBezTo>
                  <a:cubicBezTo>
                    <a:pt x="130" y="3"/>
                    <a:pt x="130" y="3"/>
                    <a:pt x="129" y="3"/>
                  </a:cubicBezTo>
                  <a:cubicBezTo>
                    <a:pt x="128" y="4"/>
                    <a:pt x="128" y="4"/>
                    <a:pt x="127" y="4"/>
                  </a:cubicBezTo>
                  <a:cubicBezTo>
                    <a:pt x="126" y="4"/>
                    <a:pt x="126" y="4"/>
                    <a:pt x="125" y="5"/>
                  </a:cubicBezTo>
                  <a:cubicBezTo>
                    <a:pt x="125" y="5"/>
                    <a:pt x="124" y="6"/>
                    <a:pt x="123" y="7"/>
                  </a:cubicBezTo>
                  <a:cubicBezTo>
                    <a:pt x="121" y="9"/>
                    <a:pt x="120" y="11"/>
                    <a:pt x="119" y="13"/>
                  </a:cubicBezTo>
                  <a:cubicBezTo>
                    <a:pt x="118" y="15"/>
                    <a:pt x="117" y="17"/>
                    <a:pt x="118" y="19"/>
                  </a:cubicBezTo>
                  <a:cubicBezTo>
                    <a:pt x="118" y="20"/>
                    <a:pt x="118" y="21"/>
                    <a:pt x="118" y="22"/>
                  </a:cubicBezTo>
                  <a:cubicBezTo>
                    <a:pt x="118" y="23"/>
                    <a:pt x="119" y="23"/>
                    <a:pt x="119" y="24"/>
                  </a:cubicBezTo>
                  <a:cubicBezTo>
                    <a:pt x="121" y="24"/>
                    <a:pt x="122" y="24"/>
                    <a:pt x="123" y="24"/>
                  </a:cubicBezTo>
                  <a:cubicBezTo>
                    <a:pt x="125" y="24"/>
                    <a:pt x="126" y="23"/>
                    <a:pt x="128" y="22"/>
                  </a:cubicBezTo>
                  <a:cubicBezTo>
                    <a:pt x="130" y="21"/>
                    <a:pt x="131" y="20"/>
                    <a:pt x="132" y="19"/>
                  </a:cubicBezTo>
                  <a:cubicBezTo>
                    <a:pt x="132" y="19"/>
                    <a:pt x="133" y="19"/>
                    <a:pt x="133" y="18"/>
                  </a:cubicBezTo>
                  <a:cubicBezTo>
                    <a:pt x="134" y="18"/>
                    <a:pt x="134" y="17"/>
                    <a:pt x="135" y="17"/>
                  </a:cubicBezTo>
                  <a:cubicBezTo>
                    <a:pt x="136" y="16"/>
                    <a:pt x="136" y="15"/>
                    <a:pt x="137" y="14"/>
                  </a:cubicBezTo>
                  <a:cubicBezTo>
                    <a:pt x="138" y="12"/>
                    <a:pt x="138" y="12"/>
                    <a:pt x="138" y="11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0"/>
            <p:cNvSpPr>
              <a:spLocks noEditPoints="1"/>
            </p:cNvSpPr>
            <p:nvPr/>
          </p:nvSpPr>
          <p:spPr bwMode="auto">
            <a:xfrm>
              <a:off x="5201" y="1763"/>
              <a:ext cx="128" cy="35"/>
            </a:xfrm>
            <a:custGeom>
              <a:avLst/>
              <a:gdLst>
                <a:gd name="T0" fmla="*/ 20 w 141"/>
                <a:gd name="T1" fmla="*/ 16 h 39"/>
                <a:gd name="T2" fmla="*/ 9 w 141"/>
                <a:gd name="T3" fmla="*/ 18 h 39"/>
                <a:gd name="T4" fmla="*/ 6 w 141"/>
                <a:gd name="T5" fmla="*/ 22 h 39"/>
                <a:gd name="T6" fmla="*/ 13 w 141"/>
                <a:gd name="T7" fmla="*/ 23 h 39"/>
                <a:gd name="T8" fmla="*/ 20 w 141"/>
                <a:gd name="T9" fmla="*/ 33 h 39"/>
                <a:gd name="T10" fmla="*/ 5 w 141"/>
                <a:gd name="T11" fmla="*/ 39 h 39"/>
                <a:gd name="T12" fmla="*/ 1 w 141"/>
                <a:gd name="T13" fmla="*/ 37 h 39"/>
                <a:gd name="T14" fmla="*/ 9 w 141"/>
                <a:gd name="T15" fmla="*/ 36 h 39"/>
                <a:gd name="T16" fmla="*/ 17 w 141"/>
                <a:gd name="T17" fmla="*/ 28 h 39"/>
                <a:gd name="T18" fmla="*/ 8 w 141"/>
                <a:gd name="T19" fmla="*/ 26 h 39"/>
                <a:gd name="T20" fmla="*/ 3 w 141"/>
                <a:gd name="T21" fmla="*/ 22 h 39"/>
                <a:gd name="T22" fmla="*/ 11 w 141"/>
                <a:gd name="T23" fmla="*/ 14 h 39"/>
                <a:gd name="T24" fmla="*/ 21 w 141"/>
                <a:gd name="T25" fmla="*/ 12 h 39"/>
                <a:gd name="T26" fmla="*/ 26 w 141"/>
                <a:gd name="T27" fmla="*/ 12 h 39"/>
                <a:gd name="T28" fmla="*/ 50 w 141"/>
                <a:gd name="T29" fmla="*/ 30 h 39"/>
                <a:gd name="T30" fmla="*/ 36 w 141"/>
                <a:gd name="T31" fmla="*/ 35 h 39"/>
                <a:gd name="T32" fmla="*/ 30 w 141"/>
                <a:gd name="T33" fmla="*/ 24 h 39"/>
                <a:gd name="T34" fmla="*/ 36 w 141"/>
                <a:gd name="T35" fmla="*/ 14 h 39"/>
                <a:gd name="T36" fmla="*/ 42 w 141"/>
                <a:gd name="T37" fmla="*/ 9 h 39"/>
                <a:gd name="T38" fmla="*/ 43 w 141"/>
                <a:gd name="T39" fmla="*/ 12 h 39"/>
                <a:gd name="T40" fmla="*/ 37 w 141"/>
                <a:gd name="T41" fmla="*/ 18 h 39"/>
                <a:gd name="T42" fmla="*/ 34 w 141"/>
                <a:gd name="T43" fmla="*/ 31 h 39"/>
                <a:gd name="T44" fmla="*/ 36 w 141"/>
                <a:gd name="T45" fmla="*/ 27 h 39"/>
                <a:gd name="T46" fmla="*/ 43 w 141"/>
                <a:gd name="T47" fmla="*/ 21 h 39"/>
                <a:gd name="T48" fmla="*/ 50 w 141"/>
                <a:gd name="T49" fmla="*/ 21 h 39"/>
                <a:gd name="T50" fmla="*/ 48 w 141"/>
                <a:gd name="T51" fmla="*/ 24 h 39"/>
                <a:gd name="T52" fmla="*/ 39 w 141"/>
                <a:gd name="T53" fmla="*/ 29 h 39"/>
                <a:gd name="T54" fmla="*/ 41 w 141"/>
                <a:gd name="T55" fmla="*/ 32 h 39"/>
                <a:gd name="T56" fmla="*/ 50 w 141"/>
                <a:gd name="T57" fmla="*/ 27 h 39"/>
                <a:gd name="T58" fmla="*/ 73 w 141"/>
                <a:gd name="T59" fmla="*/ 30 h 39"/>
                <a:gd name="T60" fmla="*/ 56 w 141"/>
                <a:gd name="T61" fmla="*/ 22 h 39"/>
                <a:gd name="T62" fmla="*/ 75 w 141"/>
                <a:gd name="T63" fmla="*/ 7 h 39"/>
                <a:gd name="T64" fmla="*/ 79 w 141"/>
                <a:gd name="T65" fmla="*/ 14 h 39"/>
                <a:gd name="T66" fmla="*/ 73 w 141"/>
                <a:gd name="T67" fmla="*/ 10 h 39"/>
                <a:gd name="T68" fmla="*/ 65 w 141"/>
                <a:gd name="T69" fmla="*/ 13 h 39"/>
                <a:gd name="T70" fmla="*/ 65 w 141"/>
                <a:gd name="T71" fmla="*/ 30 h 39"/>
                <a:gd name="T72" fmla="*/ 79 w 141"/>
                <a:gd name="T73" fmla="*/ 20 h 39"/>
                <a:gd name="T74" fmla="*/ 102 w 141"/>
                <a:gd name="T75" fmla="*/ 27 h 39"/>
                <a:gd name="T76" fmla="*/ 85 w 141"/>
                <a:gd name="T77" fmla="*/ 19 h 39"/>
                <a:gd name="T78" fmla="*/ 104 w 141"/>
                <a:gd name="T79" fmla="*/ 4 h 39"/>
                <a:gd name="T80" fmla="*/ 108 w 141"/>
                <a:gd name="T81" fmla="*/ 11 h 39"/>
                <a:gd name="T82" fmla="*/ 102 w 141"/>
                <a:gd name="T83" fmla="*/ 7 h 39"/>
                <a:gd name="T84" fmla="*/ 94 w 141"/>
                <a:gd name="T85" fmla="*/ 10 h 39"/>
                <a:gd name="T86" fmla="*/ 94 w 141"/>
                <a:gd name="T87" fmla="*/ 27 h 39"/>
                <a:gd name="T88" fmla="*/ 108 w 141"/>
                <a:gd name="T89" fmla="*/ 17 h 39"/>
                <a:gd name="T90" fmla="*/ 131 w 141"/>
                <a:gd name="T91" fmla="*/ 24 h 39"/>
                <a:gd name="T92" fmla="*/ 114 w 141"/>
                <a:gd name="T93" fmla="*/ 16 h 39"/>
                <a:gd name="T94" fmla="*/ 133 w 141"/>
                <a:gd name="T95" fmla="*/ 1 h 39"/>
                <a:gd name="T96" fmla="*/ 137 w 141"/>
                <a:gd name="T97" fmla="*/ 8 h 39"/>
                <a:gd name="T98" fmla="*/ 131 w 141"/>
                <a:gd name="T99" fmla="*/ 4 h 39"/>
                <a:gd name="T100" fmla="*/ 123 w 141"/>
                <a:gd name="T101" fmla="*/ 7 h 39"/>
                <a:gd name="T102" fmla="*/ 123 w 141"/>
                <a:gd name="T103" fmla="*/ 24 h 39"/>
                <a:gd name="T104" fmla="*/ 137 w 141"/>
                <a:gd name="T10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39">
                  <a:moveTo>
                    <a:pt x="26" y="12"/>
                  </a:moveTo>
                  <a:cubicBezTo>
                    <a:pt x="26" y="13"/>
                    <a:pt x="26" y="13"/>
                    <a:pt x="26" y="14"/>
                  </a:cubicBezTo>
                  <a:cubicBezTo>
                    <a:pt x="25" y="14"/>
                    <a:pt x="25" y="15"/>
                    <a:pt x="25" y="15"/>
                  </a:cubicBezTo>
                  <a:cubicBezTo>
                    <a:pt x="24" y="15"/>
                    <a:pt x="22" y="15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8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5" y="16"/>
                    <a:pt x="15" y="16"/>
                    <a:pt x="14" y="16"/>
                  </a:cubicBezTo>
                  <a:cubicBezTo>
                    <a:pt x="12" y="16"/>
                    <a:pt x="11" y="17"/>
                    <a:pt x="10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7" y="21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3"/>
                    <a:pt x="8" y="23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4"/>
                    <a:pt x="19" y="25"/>
                  </a:cubicBezTo>
                  <a:cubicBezTo>
                    <a:pt x="20" y="25"/>
                    <a:pt x="21" y="27"/>
                    <a:pt x="21" y="29"/>
                  </a:cubicBezTo>
                  <a:cubicBezTo>
                    <a:pt x="21" y="30"/>
                    <a:pt x="21" y="30"/>
                    <a:pt x="21" y="31"/>
                  </a:cubicBezTo>
                  <a:cubicBezTo>
                    <a:pt x="21" y="31"/>
                    <a:pt x="21" y="32"/>
                    <a:pt x="20" y="33"/>
                  </a:cubicBezTo>
                  <a:cubicBezTo>
                    <a:pt x="20" y="33"/>
                    <a:pt x="20" y="34"/>
                    <a:pt x="19" y="34"/>
                  </a:cubicBezTo>
                  <a:cubicBezTo>
                    <a:pt x="19" y="35"/>
                    <a:pt x="18" y="35"/>
                    <a:pt x="18" y="35"/>
                  </a:cubicBezTo>
                  <a:cubicBezTo>
                    <a:pt x="16" y="37"/>
                    <a:pt x="15" y="38"/>
                    <a:pt x="14" y="38"/>
                  </a:cubicBezTo>
                  <a:cubicBezTo>
                    <a:pt x="12" y="39"/>
                    <a:pt x="11" y="39"/>
                    <a:pt x="9" y="39"/>
                  </a:cubicBezTo>
                  <a:cubicBezTo>
                    <a:pt x="7" y="39"/>
                    <a:pt x="6" y="39"/>
                    <a:pt x="5" y="39"/>
                  </a:cubicBezTo>
                  <a:cubicBezTo>
                    <a:pt x="4" y="39"/>
                    <a:pt x="3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1" y="35"/>
                    <a:pt x="3" y="35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8" y="36"/>
                    <a:pt x="9" y="36"/>
                  </a:cubicBezTo>
                  <a:cubicBezTo>
                    <a:pt x="10" y="36"/>
                    <a:pt x="12" y="35"/>
                    <a:pt x="13" y="35"/>
                  </a:cubicBezTo>
                  <a:cubicBezTo>
                    <a:pt x="15" y="34"/>
                    <a:pt x="16" y="33"/>
                    <a:pt x="17" y="32"/>
                  </a:cubicBezTo>
                  <a:cubicBezTo>
                    <a:pt x="17" y="32"/>
                    <a:pt x="17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29"/>
                    <a:pt x="17" y="28"/>
                    <a:pt x="17" y="28"/>
                  </a:cubicBezTo>
                  <a:cubicBezTo>
                    <a:pt x="16" y="27"/>
                    <a:pt x="16" y="27"/>
                    <a:pt x="15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1" y="26"/>
                    <a:pt x="10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4" y="26"/>
                    <a:pt x="4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4"/>
                    <a:pt x="3" y="23"/>
                    <a:pt x="3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5" y="18"/>
                    <a:pt x="6" y="17"/>
                    <a:pt x="7" y="16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3"/>
                    <a:pt x="15" y="13"/>
                    <a:pt x="16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19" y="13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2" y="12"/>
                  </a:cubicBezTo>
                  <a:cubicBezTo>
                    <a:pt x="23" y="11"/>
                    <a:pt x="23" y="11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lose/>
                  <a:moveTo>
                    <a:pt x="53" y="25"/>
                  </a:moveTo>
                  <a:cubicBezTo>
                    <a:pt x="53" y="26"/>
                    <a:pt x="53" y="26"/>
                    <a:pt x="53" y="27"/>
                  </a:cubicBezTo>
                  <a:cubicBezTo>
                    <a:pt x="53" y="28"/>
                    <a:pt x="52" y="28"/>
                    <a:pt x="52" y="29"/>
                  </a:cubicBezTo>
                  <a:cubicBezTo>
                    <a:pt x="51" y="29"/>
                    <a:pt x="51" y="30"/>
                    <a:pt x="50" y="30"/>
                  </a:cubicBezTo>
                  <a:cubicBezTo>
                    <a:pt x="50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3"/>
                  </a:cubicBezTo>
                  <a:cubicBezTo>
                    <a:pt x="47" y="33"/>
                    <a:pt x="46" y="34"/>
                    <a:pt x="46" y="34"/>
                  </a:cubicBezTo>
                  <a:cubicBezTo>
                    <a:pt x="44" y="35"/>
                    <a:pt x="42" y="35"/>
                    <a:pt x="39" y="36"/>
                  </a:cubicBezTo>
                  <a:cubicBezTo>
                    <a:pt x="38" y="36"/>
                    <a:pt x="37" y="36"/>
                    <a:pt x="36" y="35"/>
                  </a:cubicBezTo>
                  <a:cubicBezTo>
                    <a:pt x="35" y="35"/>
                    <a:pt x="34" y="35"/>
                    <a:pt x="33" y="34"/>
                  </a:cubicBezTo>
                  <a:cubicBezTo>
                    <a:pt x="32" y="34"/>
                    <a:pt x="32" y="33"/>
                    <a:pt x="31" y="32"/>
                  </a:cubicBezTo>
                  <a:cubicBezTo>
                    <a:pt x="30" y="32"/>
                    <a:pt x="30" y="31"/>
                    <a:pt x="30" y="30"/>
                  </a:cubicBezTo>
                  <a:cubicBezTo>
                    <a:pt x="30" y="29"/>
                    <a:pt x="30" y="28"/>
                    <a:pt x="30" y="27"/>
                  </a:cubicBezTo>
                  <a:cubicBezTo>
                    <a:pt x="30" y="26"/>
                    <a:pt x="30" y="25"/>
                    <a:pt x="30" y="24"/>
                  </a:cubicBezTo>
                  <a:cubicBezTo>
                    <a:pt x="30" y="24"/>
                    <a:pt x="30" y="23"/>
                    <a:pt x="31" y="22"/>
                  </a:cubicBezTo>
                  <a:cubicBezTo>
                    <a:pt x="31" y="21"/>
                    <a:pt x="32" y="20"/>
                    <a:pt x="32" y="19"/>
                  </a:cubicBezTo>
                  <a:cubicBezTo>
                    <a:pt x="33" y="19"/>
                    <a:pt x="33" y="18"/>
                    <a:pt x="33" y="17"/>
                  </a:cubicBezTo>
                  <a:cubicBezTo>
                    <a:pt x="34" y="17"/>
                    <a:pt x="34" y="16"/>
                    <a:pt x="35" y="15"/>
                  </a:cubicBezTo>
                  <a:cubicBezTo>
                    <a:pt x="35" y="15"/>
                    <a:pt x="36" y="14"/>
                    <a:pt x="36" y="14"/>
                  </a:cubicBezTo>
                  <a:cubicBezTo>
                    <a:pt x="37" y="13"/>
                    <a:pt x="37" y="12"/>
                    <a:pt x="38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40" y="10"/>
                    <a:pt x="40" y="10"/>
                  </a:cubicBezTo>
                  <a:cubicBezTo>
                    <a:pt x="40" y="10"/>
                    <a:pt x="41" y="10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9" y="15"/>
                    <a:pt x="38" y="16"/>
                    <a:pt x="37" y="18"/>
                  </a:cubicBezTo>
                  <a:cubicBezTo>
                    <a:pt x="36" y="19"/>
                    <a:pt x="35" y="20"/>
                    <a:pt x="35" y="21"/>
                  </a:cubicBezTo>
                  <a:cubicBezTo>
                    <a:pt x="34" y="22"/>
                    <a:pt x="33" y="24"/>
                    <a:pt x="33" y="25"/>
                  </a:cubicBezTo>
                  <a:cubicBezTo>
                    <a:pt x="33" y="26"/>
                    <a:pt x="33" y="28"/>
                    <a:pt x="33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4" y="31"/>
                    <a:pt x="34" y="31"/>
                    <a:pt x="35" y="32"/>
                  </a:cubicBezTo>
                  <a:cubicBezTo>
                    <a:pt x="35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0"/>
                    <a:pt x="36" y="28"/>
                    <a:pt x="36" y="27"/>
                  </a:cubicBezTo>
                  <a:cubicBezTo>
                    <a:pt x="37" y="26"/>
                    <a:pt x="37" y="26"/>
                    <a:pt x="37" y="25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9" y="23"/>
                    <a:pt x="39" y="23"/>
                    <a:pt x="40" y="22"/>
                  </a:cubicBezTo>
                  <a:cubicBezTo>
                    <a:pt x="40" y="22"/>
                    <a:pt x="41" y="22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5" y="21"/>
                  </a:cubicBezTo>
                  <a:cubicBezTo>
                    <a:pt x="45" y="21"/>
                    <a:pt x="45" y="20"/>
                    <a:pt x="46" y="20"/>
                  </a:cubicBezTo>
                  <a:cubicBezTo>
                    <a:pt x="47" y="20"/>
                    <a:pt x="47" y="20"/>
                    <a:pt x="48" y="21"/>
                  </a:cubicBezTo>
                  <a:cubicBezTo>
                    <a:pt x="49" y="21"/>
                    <a:pt x="50" y="21"/>
                    <a:pt x="50" y="21"/>
                  </a:cubicBezTo>
                  <a:cubicBezTo>
                    <a:pt x="51" y="22"/>
                    <a:pt x="52" y="22"/>
                    <a:pt x="52" y="23"/>
                  </a:cubicBezTo>
                  <a:cubicBezTo>
                    <a:pt x="53" y="24"/>
                    <a:pt x="53" y="24"/>
                    <a:pt x="53" y="25"/>
                  </a:cubicBezTo>
                  <a:close/>
                  <a:moveTo>
                    <a:pt x="50" y="25"/>
                  </a:move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8" y="24"/>
                  </a:cubicBezTo>
                  <a:cubicBezTo>
                    <a:pt x="48" y="24"/>
                    <a:pt x="47" y="24"/>
                    <a:pt x="47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41" y="25"/>
                    <a:pt x="40" y="25"/>
                    <a:pt x="40" y="26"/>
                  </a:cubicBezTo>
                  <a:cubicBezTo>
                    <a:pt x="39" y="27"/>
                    <a:pt x="39" y="28"/>
                    <a:pt x="39" y="29"/>
                  </a:cubicBezTo>
                  <a:cubicBezTo>
                    <a:pt x="38" y="30"/>
                    <a:pt x="38" y="31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3" y="32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0"/>
                    <a:pt x="47" y="30"/>
                    <a:pt x="47" y="29"/>
                  </a:cubicBezTo>
                  <a:cubicBezTo>
                    <a:pt x="48" y="29"/>
                    <a:pt x="48" y="28"/>
                    <a:pt x="49" y="28"/>
                  </a:cubicBezTo>
                  <a:cubicBezTo>
                    <a:pt x="49" y="27"/>
                    <a:pt x="49" y="27"/>
                    <a:pt x="50" y="27"/>
                  </a:cubicBezTo>
                  <a:cubicBezTo>
                    <a:pt x="50" y="26"/>
                    <a:pt x="50" y="26"/>
                    <a:pt x="50" y="25"/>
                  </a:cubicBezTo>
                  <a:close/>
                  <a:moveTo>
                    <a:pt x="83" y="16"/>
                  </a:moveTo>
                  <a:cubicBezTo>
                    <a:pt x="83" y="18"/>
                    <a:pt x="83" y="19"/>
                    <a:pt x="82" y="21"/>
                  </a:cubicBezTo>
                  <a:cubicBezTo>
                    <a:pt x="81" y="23"/>
                    <a:pt x="80" y="25"/>
                    <a:pt x="78" y="26"/>
                  </a:cubicBezTo>
                  <a:cubicBezTo>
                    <a:pt x="76" y="28"/>
                    <a:pt x="75" y="29"/>
                    <a:pt x="73" y="30"/>
                  </a:cubicBezTo>
                  <a:cubicBezTo>
                    <a:pt x="71" y="32"/>
                    <a:pt x="69" y="32"/>
                    <a:pt x="68" y="33"/>
                  </a:cubicBezTo>
                  <a:cubicBezTo>
                    <a:pt x="66" y="33"/>
                    <a:pt x="64" y="34"/>
                    <a:pt x="63" y="34"/>
                  </a:cubicBezTo>
                  <a:cubicBezTo>
                    <a:pt x="61" y="34"/>
                    <a:pt x="59" y="33"/>
                    <a:pt x="58" y="32"/>
                  </a:cubicBezTo>
                  <a:cubicBezTo>
                    <a:pt x="57" y="31"/>
                    <a:pt x="56" y="29"/>
                    <a:pt x="56" y="27"/>
                  </a:cubicBezTo>
                  <a:cubicBezTo>
                    <a:pt x="56" y="25"/>
                    <a:pt x="56" y="24"/>
                    <a:pt x="56" y="22"/>
                  </a:cubicBezTo>
                  <a:cubicBezTo>
                    <a:pt x="57" y="20"/>
                    <a:pt x="58" y="18"/>
                    <a:pt x="59" y="16"/>
                  </a:cubicBezTo>
                  <a:cubicBezTo>
                    <a:pt x="59" y="14"/>
                    <a:pt x="61" y="13"/>
                    <a:pt x="62" y="11"/>
                  </a:cubicBezTo>
                  <a:cubicBezTo>
                    <a:pt x="63" y="10"/>
                    <a:pt x="65" y="9"/>
                    <a:pt x="66" y="8"/>
                  </a:cubicBezTo>
                  <a:cubicBezTo>
                    <a:pt x="68" y="7"/>
                    <a:pt x="70" y="6"/>
                    <a:pt x="71" y="6"/>
                  </a:cubicBezTo>
                  <a:cubicBezTo>
                    <a:pt x="73" y="6"/>
                    <a:pt x="74" y="6"/>
                    <a:pt x="75" y="7"/>
                  </a:cubicBezTo>
                  <a:cubicBezTo>
                    <a:pt x="77" y="7"/>
                    <a:pt x="78" y="8"/>
                    <a:pt x="79" y="8"/>
                  </a:cubicBezTo>
                  <a:cubicBezTo>
                    <a:pt x="80" y="9"/>
                    <a:pt x="80" y="9"/>
                    <a:pt x="81" y="10"/>
                  </a:cubicBezTo>
                  <a:cubicBezTo>
                    <a:pt x="82" y="11"/>
                    <a:pt x="83" y="13"/>
                    <a:pt x="83" y="16"/>
                  </a:cubicBezTo>
                  <a:close/>
                  <a:moveTo>
                    <a:pt x="80" y="17"/>
                  </a:moveTo>
                  <a:cubicBezTo>
                    <a:pt x="80" y="16"/>
                    <a:pt x="80" y="15"/>
                    <a:pt x="79" y="14"/>
                  </a:cubicBezTo>
                  <a:cubicBezTo>
                    <a:pt x="79" y="13"/>
                    <a:pt x="78" y="13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5" y="10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3" y="10"/>
                    <a:pt x="73" y="10"/>
                    <a:pt x="72" y="10"/>
                  </a:cubicBezTo>
                  <a:cubicBezTo>
                    <a:pt x="72" y="10"/>
                    <a:pt x="72" y="9"/>
                    <a:pt x="71" y="10"/>
                  </a:cubicBezTo>
                  <a:cubicBezTo>
                    <a:pt x="70" y="10"/>
                    <a:pt x="70" y="10"/>
                    <a:pt x="69" y="10"/>
                  </a:cubicBezTo>
                  <a:cubicBezTo>
                    <a:pt x="68" y="10"/>
                    <a:pt x="68" y="11"/>
                    <a:pt x="67" y="11"/>
                  </a:cubicBezTo>
                  <a:cubicBezTo>
                    <a:pt x="67" y="11"/>
                    <a:pt x="66" y="12"/>
                    <a:pt x="65" y="13"/>
                  </a:cubicBezTo>
                  <a:cubicBezTo>
                    <a:pt x="63" y="15"/>
                    <a:pt x="62" y="17"/>
                    <a:pt x="61" y="19"/>
                  </a:cubicBezTo>
                  <a:cubicBezTo>
                    <a:pt x="60" y="21"/>
                    <a:pt x="59" y="23"/>
                    <a:pt x="60" y="26"/>
                  </a:cubicBezTo>
                  <a:cubicBezTo>
                    <a:pt x="60" y="26"/>
                    <a:pt x="60" y="27"/>
                    <a:pt x="60" y="28"/>
                  </a:cubicBezTo>
                  <a:cubicBezTo>
                    <a:pt x="60" y="29"/>
                    <a:pt x="61" y="29"/>
                    <a:pt x="61" y="30"/>
                  </a:cubicBezTo>
                  <a:cubicBezTo>
                    <a:pt x="63" y="30"/>
                    <a:pt x="64" y="30"/>
                    <a:pt x="65" y="30"/>
                  </a:cubicBezTo>
                  <a:cubicBezTo>
                    <a:pt x="67" y="30"/>
                    <a:pt x="68" y="29"/>
                    <a:pt x="70" y="28"/>
                  </a:cubicBezTo>
                  <a:cubicBezTo>
                    <a:pt x="72" y="27"/>
                    <a:pt x="73" y="26"/>
                    <a:pt x="74" y="25"/>
                  </a:cubicBezTo>
                  <a:cubicBezTo>
                    <a:pt x="74" y="25"/>
                    <a:pt x="75" y="25"/>
                    <a:pt x="75" y="24"/>
                  </a:cubicBezTo>
                  <a:cubicBezTo>
                    <a:pt x="76" y="24"/>
                    <a:pt x="76" y="23"/>
                    <a:pt x="77" y="23"/>
                  </a:cubicBezTo>
                  <a:cubicBezTo>
                    <a:pt x="78" y="22"/>
                    <a:pt x="78" y="21"/>
                    <a:pt x="79" y="20"/>
                  </a:cubicBezTo>
                  <a:cubicBezTo>
                    <a:pt x="80" y="19"/>
                    <a:pt x="80" y="18"/>
                    <a:pt x="80" y="17"/>
                  </a:cubicBezTo>
                  <a:close/>
                  <a:moveTo>
                    <a:pt x="112" y="13"/>
                  </a:moveTo>
                  <a:cubicBezTo>
                    <a:pt x="112" y="15"/>
                    <a:pt x="112" y="16"/>
                    <a:pt x="111" y="18"/>
                  </a:cubicBezTo>
                  <a:cubicBezTo>
                    <a:pt x="110" y="20"/>
                    <a:pt x="109" y="22"/>
                    <a:pt x="107" y="23"/>
                  </a:cubicBezTo>
                  <a:cubicBezTo>
                    <a:pt x="105" y="25"/>
                    <a:pt x="104" y="26"/>
                    <a:pt x="102" y="27"/>
                  </a:cubicBezTo>
                  <a:cubicBezTo>
                    <a:pt x="100" y="29"/>
                    <a:pt x="98" y="29"/>
                    <a:pt x="97" y="30"/>
                  </a:cubicBezTo>
                  <a:cubicBezTo>
                    <a:pt x="95" y="30"/>
                    <a:pt x="93" y="31"/>
                    <a:pt x="92" y="31"/>
                  </a:cubicBezTo>
                  <a:cubicBezTo>
                    <a:pt x="90" y="31"/>
                    <a:pt x="89" y="30"/>
                    <a:pt x="87" y="29"/>
                  </a:cubicBezTo>
                  <a:cubicBezTo>
                    <a:pt x="86" y="28"/>
                    <a:pt x="85" y="26"/>
                    <a:pt x="85" y="24"/>
                  </a:cubicBezTo>
                  <a:cubicBezTo>
                    <a:pt x="85" y="22"/>
                    <a:pt x="85" y="21"/>
                    <a:pt x="85" y="19"/>
                  </a:cubicBezTo>
                  <a:cubicBezTo>
                    <a:pt x="86" y="17"/>
                    <a:pt x="87" y="15"/>
                    <a:pt x="88" y="13"/>
                  </a:cubicBezTo>
                  <a:cubicBezTo>
                    <a:pt x="89" y="11"/>
                    <a:pt x="90" y="10"/>
                    <a:pt x="91" y="8"/>
                  </a:cubicBezTo>
                  <a:cubicBezTo>
                    <a:pt x="92" y="7"/>
                    <a:pt x="94" y="6"/>
                    <a:pt x="95" y="5"/>
                  </a:cubicBezTo>
                  <a:cubicBezTo>
                    <a:pt x="97" y="4"/>
                    <a:pt x="99" y="3"/>
                    <a:pt x="100" y="3"/>
                  </a:cubicBezTo>
                  <a:cubicBezTo>
                    <a:pt x="102" y="3"/>
                    <a:pt x="103" y="3"/>
                    <a:pt x="104" y="4"/>
                  </a:cubicBezTo>
                  <a:cubicBezTo>
                    <a:pt x="106" y="4"/>
                    <a:pt x="107" y="5"/>
                    <a:pt x="108" y="5"/>
                  </a:cubicBezTo>
                  <a:cubicBezTo>
                    <a:pt x="109" y="6"/>
                    <a:pt x="109" y="6"/>
                    <a:pt x="110" y="7"/>
                  </a:cubicBezTo>
                  <a:cubicBezTo>
                    <a:pt x="111" y="8"/>
                    <a:pt x="112" y="10"/>
                    <a:pt x="112" y="13"/>
                  </a:cubicBezTo>
                  <a:close/>
                  <a:moveTo>
                    <a:pt x="109" y="14"/>
                  </a:moveTo>
                  <a:cubicBezTo>
                    <a:pt x="109" y="13"/>
                    <a:pt x="109" y="12"/>
                    <a:pt x="108" y="11"/>
                  </a:cubicBezTo>
                  <a:cubicBezTo>
                    <a:pt x="108" y="10"/>
                    <a:pt x="108" y="10"/>
                    <a:pt x="107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7"/>
                    <a:pt x="104" y="7"/>
                    <a:pt x="104" y="6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1" y="7"/>
                    <a:pt x="101" y="6"/>
                    <a:pt x="100" y="7"/>
                  </a:cubicBezTo>
                  <a:cubicBezTo>
                    <a:pt x="99" y="7"/>
                    <a:pt x="99" y="7"/>
                    <a:pt x="98" y="7"/>
                  </a:cubicBezTo>
                  <a:cubicBezTo>
                    <a:pt x="97" y="7"/>
                    <a:pt x="97" y="8"/>
                    <a:pt x="96" y="8"/>
                  </a:cubicBezTo>
                  <a:cubicBezTo>
                    <a:pt x="96" y="8"/>
                    <a:pt x="95" y="9"/>
                    <a:pt x="94" y="10"/>
                  </a:cubicBezTo>
                  <a:cubicBezTo>
                    <a:pt x="92" y="12"/>
                    <a:pt x="91" y="14"/>
                    <a:pt x="90" y="16"/>
                  </a:cubicBezTo>
                  <a:cubicBezTo>
                    <a:pt x="89" y="18"/>
                    <a:pt x="88" y="20"/>
                    <a:pt x="89" y="23"/>
                  </a:cubicBezTo>
                  <a:cubicBezTo>
                    <a:pt x="89" y="23"/>
                    <a:pt x="89" y="24"/>
                    <a:pt x="89" y="25"/>
                  </a:cubicBezTo>
                  <a:cubicBezTo>
                    <a:pt x="90" y="26"/>
                    <a:pt x="90" y="26"/>
                    <a:pt x="90" y="27"/>
                  </a:cubicBezTo>
                  <a:cubicBezTo>
                    <a:pt x="92" y="27"/>
                    <a:pt x="93" y="27"/>
                    <a:pt x="94" y="27"/>
                  </a:cubicBezTo>
                  <a:cubicBezTo>
                    <a:pt x="96" y="27"/>
                    <a:pt x="97" y="26"/>
                    <a:pt x="99" y="25"/>
                  </a:cubicBezTo>
                  <a:cubicBezTo>
                    <a:pt x="101" y="24"/>
                    <a:pt x="102" y="23"/>
                    <a:pt x="103" y="22"/>
                  </a:cubicBezTo>
                  <a:cubicBezTo>
                    <a:pt x="103" y="22"/>
                    <a:pt x="104" y="22"/>
                    <a:pt x="104" y="21"/>
                  </a:cubicBezTo>
                  <a:cubicBezTo>
                    <a:pt x="105" y="21"/>
                    <a:pt x="105" y="20"/>
                    <a:pt x="106" y="20"/>
                  </a:cubicBezTo>
                  <a:cubicBezTo>
                    <a:pt x="107" y="19"/>
                    <a:pt x="107" y="18"/>
                    <a:pt x="108" y="17"/>
                  </a:cubicBezTo>
                  <a:cubicBezTo>
                    <a:pt x="109" y="16"/>
                    <a:pt x="109" y="15"/>
                    <a:pt x="109" y="14"/>
                  </a:cubicBezTo>
                  <a:close/>
                  <a:moveTo>
                    <a:pt x="141" y="10"/>
                  </a:moveTo>
                  <a:cubicBezTo>
                    <a:pt x="141" y="12"/>
                    <a:pt x="141" y="13"/>
                    <a:pt x="140" y="15"/>
                  </a:cubicBezTo>
                  <a:cubicBezTo>
                    <a:pt x="139" y="17"/>
                    <a:pt x="138" y="19"/>
                    <a:pt x="136" y="20"/>
                  </a:cubicBezTo>
                  <a:cubicBezTo>
                    <a:pt x="134" y="22"/>
                    <a:pt x="133" y="23"/>
                    <a:pt x="131" y="24"/>
                  </a:cubicBezTo>
                  <a:cubicBezTo>
                    <a:pt x="129" y="26"/>
                    <a:pt x="127" y="26"/>
                    <a:pt x="126" y="27"/>
                  </a:cubicBezTo>
                  <a:cubicBezTo>
                    <a:pt x="124" y="27"/>
                    <a:pt x="122" y="28"/>
                    <a:pt x="121" y="28"/>
                  </a:cubicBezTo>
                  <a:cubicBezTo>
                    <a:pt x="119" y="28"/>
                    <a:pt x="118" y="27"/>
                    <a:pt x="116" y="26"/>
                  </a:cubicBezTo>
                  <a:cubicBezTo>
                    <a:pt x="115" y="25"/>
                    <a:pt x="114" y="23"/>
                    <a:pt x="114" y="21"/>
                  </a:cubicBezTo>
                  <a:cubicBezTo>
                    <a:pt x="114" y="19"/>
                    <a:pt x="114" y="18"/>
                    <a:pt x="114" y="16"/>
                  </a:cubicBezTo>
                  <a:cubicBezTo>
                    <a:pt x="115" y="14"/>
                    <a:pt x="116" y="12"/>
                    <a:pt x="117" y="10"/>
                  </a:cubicBezTo>
                  <a:cubicBezTo>
                    <a:pt x="118" y="8"/>
                    <a:pt x="119" y="7"/>
                    <a:pt x="120" y="5"/>
                  </a:cubicBezTo>
                  <a:cubicBezTo>
                    <a:pt x="121" y="4"/>
                    <a:pt x="123" y="3"/>
                    <a:pt x="124" y="2"/>
                  </a:cubicBezTo>
                  <a:cubicBezTo>
                    <a:pt x="126" y="1"/>
                    <a:pt x="128" y="0"/>
                    <a:pt x="129" y="0"/>
                  </a:cubicBezTo>
                  <a:cubicBezTo>
                    <a:pt x="131" y="0"/>
                    <a:pt x="132" y="0"/>
                    <a:pt x="133" y="1"/>
                  </a:cubicBezTo>
                  <a:cubicBezTo>
                    <a:pt x="135" y="1"/>
                    <a:pt x="136" y="2"/>
                    <a:pt x="137" y="2"/>
                  </a:cubicBezTo>
                  <a:cubicBezTo>
                    <a:pt x="138" y="3"/>
                    <a:pt x="138" y="3"/>
                    <a:pt x="139" y="3"/>
                  </a:cubicBezTo>
                  <a:cubicBezTo>
                    <a:pt x="140" y="5"/>
                    <a:pt x="141" y="7"/>
                    <a:pt x="141" y="10"/>
                  </a:cubicBezTo>
                  <a:close/>
                  <a:moveTo>
                    <a:pt x="138" y="11"/>
                  </a:moveTo>
                  <a:cubicBezTo>
                    <a:pt x="138" y="10"/>
                    <a:pt x="138" y="9"/>
                    <a:pt x="137" y="8"/>
                  </a:cubicBezTo>
                  <a:cubicBezTo>
                    <a:pt x="137" y="7"/>
                    <a:pt x="137" y="7"/>
                    <a:pt x="136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3" y="4"/>
                    <a:pt x="133" y="3"/>
                  </a:cubicBezTo>
                  <a:cubicBezTo>
                    <a:pt x="132" y="4"/>
                    <a:pt x="132" y="4"/>
                    <a:pt x="131" y="4"/>
                  </a:cubicBezTo>
                  <a:cubicBezTo>
                    <a:pt x="131" y="4"/>
                    <a:pt x="131" y="4"/>
                    <a:pt x="130" y="4"/>
                  </a:cubicBezTo>
                  <a:cubicBezTo>
                    <a:pt x="130" y="4"/>
                    <a:pt x="130" y="3"/>
                    <a:pt x="129" y="4"/>
                  </a:cubicBezTo>
                  <a:cubicBezTo>
                    <a:pt x="129" y="4"/>
                    <a:pt x="128" y="4"/>
                    <a:pt x="127" y="4"/>
                  </a:cubicBezTo>
                  <a:cubicBezTo>
                    <a:pt x="126" y="4"/>
                    <a:pt x="126" y="5"/>
                    <a:pt x="125" y="5"/>
                  </a:cubicBezTo>
                  <a:cubicBezTo>
                    <a:pt x="125" y="5"/>
                    <a:pt x="124" y="6"/>
                    <a:pt x="123" y="7"/>
                  </a:cubicBezTo>
                  <a:cubicBezTo>
                    <a:pt x="121" y="9"/>
                    <a:pt x="120" y="11"/>
                    <a:pt x="119" y="13"/>
                  </a:cubicBezTo>
                  <a:cubicBezTo>
                    <a:pt x="118" y="15"/>
                    <a:pt x="117" y="17"/>
                    <a:pt x="118" y="20"/>
                  </a:cubicBezTo>
                  <a:cubicBezTo>
                    <a:pt x="118" y="20"/>
                    <a:pt x="118" y="21"/>
                    <a:pt x="118" y="22"/>
                  </a:cubicBezTo>
                  <a:cubicBezTo>
                    <a:pt x="119" y="23"/>
                    <a:pt x="119" y="23"/>
                    <a:pt x="120" y="24"/>
                  </a:cubicBezTo>
                  <a:cubicBezTo>
                    <a:pt x="121" y="24"/>
                    <a:pt x="122" y="24"/>
                    <a:pt x="123" y="24"/>
                  </a:cubicBezTo>
                  <a:cubicBezTo>
                    <a:pt x="125" y="24"/>
                    <a:pt x="126" y="23"/>
                    <a:pt x="128" y="22"/>
                  </a:cubicBezTo>
                  <a:cubicBezTo>
                    <a:pt x="130" y="21"/>
                    <a:pt x="131" y="20"/>
                    <a:pt x="132" y="19"/>
                  </a:cubicBezTo>
                  <a:cubicBezTo>
                    <a:pt x="133" y="19"/>
                    <a:pt x="133" y="19"/>
                    <a:pt x="133" y="18"/>
                  </a:cubicBezTo>
                  <a:cubicBezTo>
                    <a:pt x="134" y="18"/>
                    <a:pt x="134" y="17"/>
                    <a:pt x="135" y="17"/>
                  </a:cubicBezTo>
                  <a:cubicBezTo>
                    <a:pt x="136" y="16"/>
                    <a:pt x="136" y="15"/>
                    <a:pt x="137" y="14"/>
                  </a:cubicBezTo>
                  <a:cubicBezTo>
                    <a:pt x="138" y="13"/>
                    <a:pt x="138" y="12"/>
                    <a:pt x="138" y="11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1"/>
            <p:cNvSpPr>
              <a:spLocks noEditPoints="1"/>
            </p:cNvSpPr>
            <p:nvPr/>
          </p:nvSpPr>
          <p:spPr bwMode="auto">
            <a:xfrm>
              <a:off x="5157" y="1558"/>
              <a:ext cx="122" cy="34"/>
            </a:xfrm>
            <a:custGeom>
              <a:avLst/>
              <a:gdLst>
                <a:gd name="T0" fmla="*/ 16 w 135"/>
                <a:gd name="T1" fmla="*/ 21 h 38"/>
                <a:gd name="T2" fmla="*/ 13 w 135"/>
                <a:gd name="T3" fmla="*/ 25 h 38"/>
                <a:gd name="T4" fmla="*/ 16 w 135"/>
                <a:gd name="T5" fmla="*/ 28 h 38"/>
                <a:gd name="T6" fmla="*/ 18 w 135"/>
                <a:gd name="T7" fmla="*/ 33 h 38"/>
                <a:gd name="T8" fmla="*/ 11 w 135"/>
                <a:gd name="T9" fmla="*/ 38 h 38"/>
                <a:gd name="T10" fmla="*/ 2 w 135"/>
                <a:gd name="T11" fmla="*/ 35 h 38"/>
                <a:gd name="T12" fmla="*/ 4 w 135"/>
                <a:gd name="T13" fmla="*/ 30 h 38"/>
                <a:gd name="T14" fmla="*/ 6 w 135"/>
                <a:gd name="T15" fmla="*/ 26 h 38"/>
                <a:gd name="T16" fmla="*/ 1 w 135"/>
                <a:gd name="T17" fmla="*/ 23 h 38"/>
                <a:gd name="T18" fmla="*/ 4 w 135"/>
                <a:gd name="T19" fmla="*/ 16 h 38"/>
                <a:gd name="T20" fmla="*/ 13 w 135"/>
                <a:gd name="T21" fmla="*/ 13 h 38"/>
                <a:gd name="T22" fmla="*/ 16 w 135"/>
                <a:gd name="T23" fmla="*/ 17 h 38"/>
                <a:gd name="T24" fmla="*/ 17 w 135"/>
                <a:gd name="T25" fmla="*/ 16 h 38"/>
                <a:gd name="T26" fmla="*/ 13 w 135"/>
                <a:gd name="T27" fmla="*/ 17 h 38"/>
                <a:gd name="T28" fmla="*/ 8 w 135"/>
                <a:gd name="T29" fmla="*/ 17 h 38"/>
                <a:gd name="T30" fmla="*/ 5 w 135"/>
                <a:gd name="T31" fmla="*/ 22 h 38"/>
                <a:gd name="T32" fmla="*/ 9 w 135"/>
                <a:gd name="T33" fmla="*/ 24 h 38"/>
                <a:gd name="T34" fmla="*/ 12 w 135"/>
                <a:gd name="T35" fmla="*/ 22 h 38"/>
                <a:gd name="T36" fmla="*/ 15 w 135"/>
                <a:gd name="T37" fmla="*/ 32 h 38"/>
                <a:gd name="T38" fmla="*/ 6 w 135"/>
                <a:gd name="T39" fmla="*/ 31 h 38"/>
                <a:gd name="T40" fmla="*/ 9 w 135"/>
                <a:gd name="T41" fmla="*/ 36 h 38"/>
                <a:gd name="T42" fmla="*/ 14 w 135"/>
                <a:gd name="T43" fmla="*/ 34 h 38"/>
                <a:gd name="T44" fmla="*/ 51 w 135"/>
                <a:gd name="T45" fmla="*/ 19 h 38"/>
                <a:gd name="T46" fmla="*/ 36 w 135"/>
                <a:gd name="T47" fmla="*/ 35 h 38"/>
                <a:gd name="T48" fmla="*/ 25 w 135"/>
                <a:gd name="T49" fmla="*/ 24 h 38"/>
                <a:gd name="T50" fmla="*/ 39 w 135"/>
                <a:gd name="T51" fmla="*/ 9 h 38"/>
                <a:gd name="T52" fmla="*/ 51 w 135"/>
                <a:gd name="T53" fmla="*/ 19 h 38"/>
                <a:gd name="T54" fmla="*/ 45 w 135"/>
                <a:gd name="T55" fmla="*/ 15 h 38"/>
                <a:gd name="T56" fmla="*/ 40 w 135"/>
                <a:gd name="T57" fmla="*/ 13 h 38"/>
                <a:gd name="T58" fmla="*/ 33 w 135"/>
                <a:gd name="T59" fmla="*/ 16 h 38"/>
                <a:gd name="T60" fmla="*/ 30 w 135"/>
                <a:gd name="T61" fmla="*/ 32 h 38"/>
                <a:gd name="T62" fmla="*/ 43 w 135"/>
                <a:gd name="T63" fmla="*/ 27 h 38"/>
                <a:gd name="T64" fmla="*/ 79 w 135"/>
                <a:gd name="T65" fmla="*/ 16 h 38"/>
                <a:gd name="T66" fmla="*/ 64 w 135"/>
                <a:gd name="T67" fmla="*/ 32 h 38"/>
                <a:gd name="T68" fmla="*/ 53 w 135"/>
                <a:gd name="T69" fmla="*/ 21 h 38"/>
                <a:gd name="T70" fmla="*/ 67 w 135"/>
                <a:gd name="T71" fmla="*/ 6 h 38"/>
                <a:gd name="T72" fmla="*/ 79 w 135"/>
                <a:gd name="T73" fmla="*/ 16 h 38"/>
                <a:gd name="T74" fmla="*/ 73 w 135"/>
                <a:gd name="T75" fmla="*/ 12 h 38"/>
                <a:gd name="T76" fmla="*/ 68 w 135"/>
                <a:gd name="T77" fmla="*/ 10 h 38"/>
                <a:gd name="T78" fmla="*/ 61 w 135"/>
                <a:gd name="T79" fmla="*/ 13 h 38"/>
                <a:gd name="T80" fmla="*/ 58 w 135"/>
                <a:gd name="T81" fmla="*/ 29 h 38"/>
                <a:gd name="T82" fmla="*/ 71 w 135"/>
                <a:gd name="T83" fmla="*/ 24 h 38"/>
                <a:gd name="T84" fmla="*/ 107 w 135"/>
                <a:gd name="T85" fmla="*/ 13 h 38"/>
                <a:gd name="T86" fmla="*/ 92 w 135"/>
                <a:gd name="T87" fmla="*/ 29 h 38"/>
                <a:gd name="T88" fmla="*/ 81 w 135"/>
                <a:gd name="T89" fmla="*/ 19 h 38"/>
                <a:gd name="T90" fmla="*/ 95 w 135"/>
                <a:gd name="T91" fmla="*/ 4 h 38"/>
                <a:gd name="T92" fmla="*/ 107 w 135"/>
                <a:gd name="T93" fmla="*/ 13 h 38"/>
                <a:gd name="T94" fmla="*/ 101 w 135"/>
                <a:gd name="T95" fmla="*/ 9 h 38"/>
                <a:gd name="T96" fmla="*/ 97 w 135"/>
                <a:gd name="T97" fmla="*/ 7 h 38"/>
                <a:gd name="T98" fmla="*/ 89 w 135"/>
                <a:gd name="T99" fmla="*/ 10 h 38"/>
                <a:gd name="T100" fmla="*/ 86 w 135"/>
                <a:gd name="T101" fmla="*/ 26 h 38"/>
                <a:gd name="T102" fmla="*/ 99 w 135"/>
                <a:gd name="T103" fmla="*/ 21 h 38"/>
                <a:gd name="T104" fmla="*/ 135 w 135"/>
                <a:gd name="T105" fmla="*/ 10 h 38"/>
                <a:gd name="T106" fmla="*/ 120 w 135"/>
                <a:gd name="T107" fmla="*/ 27 h 38"/>
                <a:gd name="T108" fmla="*/ 109 w 135"/>
                <a:gd name="T109" fmla="*/ 16 h 38"/>
                <a:gd name="T110" fmla="*/ 124 w 135"/>
                <a:gd name="T111" fmla="*/ 1 h 38"/>
                <a:gd name="T112" fmla="*/ 135 w 135"/>
                <a:gd name="T113" fmla="*/ 10 h 38"/>
                <a:gd name="T114" fmla="*/ 129 w 135"/>
                <a:gd name="T115" fmla="*/ 6 h 38"/>
                <a:gd name="T116" fmla="*/ 125 w 135"/>
                <a:gd name="T117" fmla="*/ 4 h 38"/>
                <a:gd name="T118" fmla="*/ 117 w 135"/>
                <a:gd name="T119" fmla="*/ 7 h 38"/>
                <a:gd name="T120" fmla="*/ 114 w 135"/>
                <a:gd name="T121" fmla="*/ 23 h 38"/>
                <a:gd name="T122" fmla="*/ 128 w 135"/>
                <a:gd name="T12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5" h="38">
                  <a:moveTo>
                    <a:pt x="18" y="18"/>
                  </a:moveTo>
                  <a:cubicBezTo>
                    <a:pt x="18" y="18"/>
                    <a:pt x="18" y="19"/>
                    <a:pt x="18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4"/>
                    <a:pt x="14" y="24"/>
                  </a:cubicBezTo>
                  <a:cubicBezTo>
                    <a:pt x="13" y="24"/>
                    <a:pt x="13" y="25"/>
                    <a:pt x="13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4" y="26"/>
                    <a:pt x="14" y="27"/>
                    <a:pt x="14" y="27"/>
                  </a:cubicBezTo>
                  <a:cubicBezTo>
                    <a:pt x="15" y="27"/>
                    <a:pt x="15" y="28"/>
                    <a:pt x="16" y="28"/>
                  </a:cubicBezTo>
                  <a:cubicBezTo>
                    <a:pt x="16" y="28"/>
                    <a:pt x="17" y="29"/>
                    <a:pt x="17" y="29"/>
                  </a:cubicBezTo>
                  <a:cubicBezTo>
                    <a:pt x="18" y="30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4"/>
                    <a:pt x="18" y="34"/>
                    <a:pt x="18" y="35"/>
                  </a:cubicBezTo>
                  <a:cubicBezTo>
                    <a:pt x="17" y="35"/>
                    <a:pt x="17" y="36"/>
                    <a:pt x="16" y="36"/>
                  </a:cubicBezTo>
                  <a:cubicBezTo>
                    <a:pt x="15" y="37"/>
                    <a:pt x="13" y="37"/>
                    <a:pt x="12" y="38"/>
                  </a:cubicBezTo>
                  <a:cubicBezTo>
                    <a:pt x="12" y="38"/>
                    <a:pt x="11" y="38"/>
                    <a:pt x="11" y="38"/>
                  </a:cubicBezTo>
                  <a:cubicBezTo>
                    <a:pt x="10" y="38"/>
                    <a:pt x="10" y="38"/>
                    <a:pt x="9" y="38"/>
                  </a:cubicBezTo>
                  <a:cubicBezTo>
                    <a:pt x="8" y="38"/>
                    <a:pt x="7" y="38"/>
                    <a:pt x="6" y="38"/>
                  </a:cubicBezTo>
                  <a:cubicBezTo>
                    <a:pt x="4" y="38"/>
                    <a:pt x="3" y="38"/>
                    <a:pt x="3" y="37"/>
                  </a:cubicBezTo>
                  <a:cubicBezTo>
                    <a:pt x="2" y="37"/>
                    <a:pt x="2" y="36"/>
                    <a:pt x="2" y="35"/>
                  </a:cubicBezTo>
                  <a:cubicBezTo>
                    <a:pt x="1" y="34"/>
                    <a:pt x="2" y="34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3" y="31"/>
                  </a:cubicBezTo>
                  <a:cubicBezTo>
                    <a:pt x="3" y="31"/>
                    <a:pt x="3" y="30"/>
                    <a:pt x="4" y="30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1" y="23"/>
                  </a:cubicBezTo>
                  <a:cubicBezTo>
                    <a:pt x="1" y="22"/>
                    <a:pt x="1" y="22"/>
                    <a:pt x="1" y="21"/>
                  </a:cubicBezTo>
                  <a:cubicBezTo>
                    <a:pt x="0" y="20"/>
                    <a:pt x="1" y="20"/>
                    <a:pt x="1" y="19"/>
                  </a:cubicBezTo>
                  <a:cubicBezTo>
                    <a:pt x="1" y="18"/>
                    <a:pt x="2" y="18"/>
                    <a:pt x="2" y="17"/>
                  </a:cubicBezTo>
                  <a:cubicBezTo>
                    <a:pt x="3" y="17"/>
                    <a:pt x="3" y="16"/>
                    <a:pt x="4" y="16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4"/>
                    <a:pt x="9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3"/>
                    <a:pt x="12" y="13"/>
                    <a:pt x="13" y="13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5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18"/>
                  </a:lnTo>
                  <a:close/>
                  <a:moveTo>
                    <a:pt x="14" y="19"/>
                  </a:moveTo>
                  <a:cubicBezTo>
                    <a:pt x="14" y="18"/>
                    <a:pt x="14" y="18"/>
                    <a:pt x="13" y="17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9" y="16"/>
                    <a:pt x="9" y="16"/>
                    <a:pt x="8" y="17"/>
                  </a:cubicBezTo>
                  <a:cubicBezTo>
                    <a:pt x="7" y="17"/>
                    <a:pt x="6" y="18"/>
                    <a:pt x="6" y="18"/>
                  </a:cubicBezTo>
                  <a:cubicBezTo>
                    <a:pt x="5" y="19"/>
                    <a:pt x="4" y="19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5" y="22"/>
                  </a:cubicBezTo>
                  <a:cubicBezTo>
                    <a:pt x="5" y="22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lnTo>
                    <a:pt x="14" y="19"/>
                  </a:lnTo>
                  <a:close/>
                  <a:moveTo>
                    <a:pt x="15" y="32"/>
                  </a:moveTo>
                  <a:cubicBezTo>
                    <a:pt x="15" y="31"/>
                    <a:pt x="15" y="31"/>
                    <a:pt x="14" y="30"/>
                  </a:cubicBezTo>
                  <a:cubicBezTo>
                    <a:pt x="14" y="29"/>
                    <a:pt x="13" y="29"/>
                    <a:pt x="12" y="28"/>
                  </a:cubicBezTo>
                  <a:cubicBezTo>
                    <a:pt x="11" y="28"/>
                    <a:pt x="10" y="28"/>
                    <a:pt x="10" y="27"/>
                  </a:cubicBezTo>
                  <a:cubicBezTo>
                    <a:pt x="9" y="28"/>
                    <a:pt x="7" y="30"/>
                    <a:pt x="6" y="31"/>
                  </a:cubicBezTo>
                  <a:cubicBezTo>
                    <a:pt x="5" y="32"/>
                    <a:pt x="5" y="33"/>
                    <a:pt x="5" y="34"/>
                  </a:cubicBezTo>
                  <a:cubicBezTo>
                    <a:pt x="5" y="35"/>
                    <a:pt x="5" y="35"/>
                    <a:pt x="6" y="36"/>
                  </a:cubicBezTo>
                  <a:cubicBezTo>
                    <a:pt x="7" y="36"/>
                    <a:pt x="7" y="36"/>
                    <a:pt x="8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5" y="33"/>
                    <a:pt x="15" y="33"/>
                    <a:pt x="15" y="32"/>
                  </a:cubicBezTo>
                  <a:close/>
                  <a:moveTo>
                    <a:pt x="51" y="19"/>
                  </a:moveTo>
                  <a:cubicBezTo>
                    <a:pt x="51" y="20"/>
                    <a:pt x="50" y="22"/>
                    <a:pt x="50" y="24"/>
                  </a:cubicBezTo>
                  <a:cubicBezTo>
                    <a:pt x="49" y="26"/>
                    <a:pt x="47" y="27"/>
                    <a:pt x="46" y="29"/>
                  </a:cubicBezTo>
                  <a:cubicBezTo>
                    <a:pt x="44" y="31"/>
                    <a:pt x="43" y="32"/>
                    <a:pt x="41" y="33"/>
                  </a:cubicBezTo>
                  <a:cubicBezTo>
                    <a:pt x="39" y="34"/>
                    <a:pt x="37" y="35"/>
                    <a:pt x="36" y="35"/>
                  </a:cubicBezTo>
                  <a:cubicBezTo>
                    <a:pt x="34" y="36"/>
                    <a:pt x="32" y="36"/>
                    <a:pt x="31" y="36"/>
                  </a:cubicBezTo>
                  <a:cubicBezTo>
                    <a:pt x="29" y="36"/>
                    <a:pt x="28" y="36"/>
                    <a:pt x="27" y="35"/>
                  </a:cubicBezTo>
                  <a:cubicBezTo>
                    <a:pt x="25" y="33"/>
                    <a:pt x="25" y="32"/>
                    <a:pt x="24" y="30"/>
                  </a:cubicBezTo>
                  <a:cubicBezTo>
                    <a:pt x="24" y="28"/>
                    <a:pt x="24" y="26"/>
                    <a:pt x="25" y="24"/>
                  </a:cubicBezTo>
                  <a:cubicBezTo>
                    <a:pt x="25" y="22"/>
                    <a:pt x="26" y="21"/>
                    <a:pt x="27" y="19"/>
                  </a:cubicBezTo>
                  <a:cubicBezTo>
                    <a:pt x="28" y="17"/>
                    <a:pt x="29" y="16"/>
                    <a:pt x="30" y="15"/>
                  </a:cubicBezTo>
                  <a:cubicBezTo>
                    <a:pt x="31" y="13"/>
                    <a:pt x="33" y="12"/>
                    <a:pt x="35" y="11"/>
                  </a:cubicBezTo>
                  <a:cubicBezTo>
                    <a:pt x="36" y="10"/>
                    <a:pt x="38" y="10"/>
                    <a:pt x="39" y="9"/>
                  </a:cubicBezTo>
                  <a:cubicBezTo>
                    <a:pt x="40" y="9"/>
                    <a:pt x="42" y="9"/>
                    <a:pt x="43" y="10"/>
                  </a:cubicBezTo>
                  <a:cubicBezTo>
                    <a:pt x="45" y="10"/>
                    <a:pt x="46" y="11"/>
                    <a:pt x="47" y="12"/>
                  </a:cubicBezTo>
                  <a:cubicBezTo>
                    <a:pt x="48" y="12"/>
                    <a:pt x="48" y="13"/>
                    <a:pt x="48" y="13"/>
                  </a:cubicBezTo>
                  <a:cubicBezTo>
                    <a:pt x="50" y="14"/>
                    <a:pt x="50" y="16"/>
                    <a:pt x="51" y="19"/>
                  </a:cubicBezTo>
                  <a:close/>
                  <a:moveTo>
                    <a:pt x="48" y="20"/>
                  </a:moveTo>
                  <a:cubicBezTo>
                    <a:pt x="47" y="19"/>
                    <a:pt x="47" y="18"/>
                    <a:pt x="47" y="17"/>
                  </a:cubicBezTo>
                  <a:cubicBezTo>
                    <a:pt x="47" y="16"/>
                    <a:pt x="46" y="16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3"/>
                    <a:pt x="43" y="13"/>
                    <a:pt x="42" y="13"/>
                  </a:cubicBezTo>
                  <a:cubicBezTo>
                    <a:pt x="42" y="13"/>
                    <a:pt x="42" y="13"/>
                    <a:pt x="41" y="13"/>
                  </a:cubicBezTo>
                  <a:cubicBezTo>
                    <a:pt x="41" y="13"/>
                    <a:pt x="41" y="13"/>
                    <a:pt x="40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8" y="13"/>
                    <a:pt x="37" y="13"/>
                  </a:cubicBezTo>
                  <a:cubicBezTo>
                    <a:pt x="36" y="13"/>
                    <a:pt x="36" y="14"/>
                    <a:pt x="35" y="14"/>
                  </a:cubicBezTo>
                  <a:cubicBezTo>
                    <a:pt x="35" y="15"/>
                    <a:pt x="34" y="15"/>
                    <a:pt x="33" y="16"/>
                  </a:cubicBezTo>
                  <a:cubicBezTo>
                    <a:pt x="32" y="18"/>
                    <a:pt x="30" y="20"/>
                    <a:pt x="29" y="22"/>
                  </a:cubicBezTo>
                  <a:cubicBezTo>
                    <a:pt x="28" y="24"/>
                    <a:pt x="28" y="26"/>
                    <a:pt x="28" y="28"/>
                  </a:cubicBezTo>
                  <a:cubicBezTo>
                    <a:pt x="28" y="29"/>
                    <a:pt x="28" y="30"/>
                    <a:pt x="29" y="31"/>
                  </a:cubicBezTo>
                  <a:cubicBezTo>
                    <a:pt x="29" y="31"/>
                    <a:pt x="29" y="32"/>
                    <a:pt x="30" y="32"/>
                  </a:cubicBezTo>
                  <a:cubicBezTo>
                    <a:pt x="31" y="33"/>
                    <a:pt x="32" y="33"/>
                    <a:pt x="33" y="33"/>
                  </a:cubicBezTo>
                  <a:cubicBezTo>
                    <a:pt x="35" y="33"/>
                    <a:pt x="36" y="32"/>
                    <a:pt x="38" y="31"/>
                  </a:cubicBezTo>
                  <a:cubicBezTo>
                    <a:pt x="40" y="30"/>
                    <a:pt x="41" y="29"/>
                    <a:pt x="42" y="28"/>
                  </a:cubicBezTo>
                  <a:cubicBezTo>
                    <a:pt x="42" y="28"/>
                    <a:pt x="43" y="27"/>
                    <a:pt x="43" y="27"/>
                  </a:cubicBezTo>
                  <a:cubicBezTo>
                    <a:pt x="44" y="27"/>
                    <a:pt x="44" y="26"/>
                    <a:pt x="44" y="26"/>
                  </a:cubicBezTo>
                  <a:cubicBezTo>
                    <a:pt x="45" y="25"/>
                    <a:pt x="46" y="24"/>
                    <a:pt x="47" y="23"/>
                  </a:cubicBezTo>
                  <a:cubicBezTo>
                    <a:pt x="47" y="21"/>
                    <a:pt x="48" y="21"/>
                    <a:pt x="48" y="20"/>
                  </a:cubicBezTo>
                  <a:close/>
                  <a:moveTo>
                    <a:pt x="79" y="16"/>
                  </a:moveTo>
                  <a:cubicBezTo>
                    <a:pt x="79" y="18"/>
                    <a:pt x="79" y="19"/>
                    <a:pt x="78" y="21"/>
                  </a:cubicBezTo>
                  <a:cubicBezTo>
                    <a:pt x="77" y="23"/>
                    <a:pt x="76" y="25"/>
                    <a:pt x="74" y="26"/>
                  </a:cubicBezTo>
                  <a:cubicBezTo>
                    <a:pt x="72" y="28"/>
                    <a:pt x="71" y="29"/>
                    <a:pt x="69" y="30"/>
                  </a:cubicBezTo>
                  <a:cubicBezTo>
                    <a:pt x="67" y="31"/>
                    <a:pt x="65" y="32"/>
                    <a:pt x="64" y="32"/>
                  </a:cubicBezTo>
                  <a:cubicBezTo>
                    <a:pt x="62" y="33"/>
                    <a:pt x="61" y="33"/>
                    <a:pt x="60" y="33"/>
                  </a:cubicBezTo>
                  <a:cubicBezTo>
                    <a:pt x="58" y="33"/>
                    <a:pt x="56" y="33"/>
                    <a:pt x="55" y="32"/>
                  </a:cubicBezTo>
                  <a:cubicBezTo>
                    <a:pt x="54" y="30"/>
                    <a:pt x="53" y="29"/>
                    <a:pt x="53" y="27"/>
                  </a:cubicBezTo>
                  <a:cubicBezTo>
                    <a:pt x="52" y="25"/>
                    <a:pt x="53" y="23"/>
                    <a:pt x="53" y="21"/>
                  </a:cubicBezTo>
                  <a:cubicBezTo>
                    <a:pt x="53" y="20"/>
                    <a:pt x="54" y="18"/>
                    <a:pt x="55" y="16"/>
                  </a:cubicBezTo>
                  <a:cubicBezTo>
                    <a:pt x="56" y="14"/>
                    <a:pt x="57" y="13"/>
                    <a:pt x="58" y="12"/>
                  </a:cubicBezTo>
                  <a:cubicBezTo>
                    <a:pt x="60" y="10"/>
                    <a:pt x="61" y="9"/>
                    <a:pt x="63" y="8"/>
                  </a:cubicBezTo>
                  <a:cubicBezTo>
                    <a:pt x="64" y="7"/>
                    <a:pt x="66" y="7"/>
                    <a:pt x="67" y="6"/>
                  </a:cubicBezTo>
                  <a:cubicBezTo>
                    <a:pt x="69" y="6"/>
                    <a:pt x="70" y="6"/>
                    <a:pt x="71" y="7"/>
                  </a:cubicBezTo>
                  <a:cubicBezTo>
                    <a:pt x="73" y="7"/>
                    <a:pt x="74" y="8"/>
                    <a:pt x="75" y="9"/>
                  </a:cubicBezTo>
                  <a:cubicBezTo>
                    <a:pt x="76" y="9"/>
                    <a:pt x="76" y="10"/>
                    <a:pt x="76" y="10"/>
                  </a:cubicBezTo>
                  <a:cubicBezTo>
                    <a:pt x="78" y="11"/>
                    <a:pt x="78" y="13"/>
                    <a:pt x="79" y="16"/>
                  </a:cubicBezTo>
                  <a:close/>
                  <a:moveTo>
                    <a:pt x="76" y="17"/>
                  </a:moveTo>
                  <a:cubicBezTo>
                    <a:pt x="76" y="16"/>
                    <a:pt x="75" y="15"/>
                    <a:pt x="75" y="14"/>
                  </a:cubicBezTo>
                  <a:cubicBezTo>
                    <a:pt x="75" y="13"/>
                    <a:pt x="74" y="13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0" y="10"/>
                    <a:pt x="70" y="10"/>
                    <a:pt x="69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4" y="11"/>
                    <a:pt x="64" y="11"/>
                    <a:pt x="63" y="11"/>
                  </a:cubicBezTo>
                  <a:cubicBezTo>
                    <a:pt x="63" y="12"/>
                    <a:pt x="62" y="12"/>
                    <a:pt x="61" y="13"/>
                  </a:cubicBezTo>
                  <a:cubicBezTo>
                    <a:pt x="60" y="15"/>
                    <a:pt x="58" y="17"/>
                    <a:pt x="57" y="19"/>
                  </a:cubicBezTo>
                  <a:cubicBezTo>
                    <a:pt x="56" y="21"/>
                    <a:pt x="56" y="23"/>
                    <a:pt x="56" y="25"/>
                  </a:cubicBezTo>
                  <a:cubicBezTo>
                    <a:pt x="56" y="26"/>
                    <a:pt x="56" y="27"/>
                    <a:pt x="57" y="28"/>
                  </a:cubicBezTo>
                  <a:cubicBezTo>
                    <a:pt x="57" y="28"/>
                    <a:pt x="57" y="29"/>
                    <a:pt x="58" y="29"/>
                  </a:cubicBezTo>
                  <a:cubicBezTo>
                    <a:pt x="59" y="30"/>
                    <a:pt x="60" y="30"/>
                    <a:pt x="62" y="30"/>
                  </a:cubicBezTo>
                  <a:cubicBezTo>
                    <a:pt x="63" y="30"/>
                    <a:pt x="65" y="29"/>
                    <a:pt x="66" y="28"/>
                  </a:cubicBezTo>
                  <a:cubicBezTo>
                    <a:pt x="68" y="27"/>
                    <a:pt x="69" y="26"/>
                    <a:pt x="70" y="25"/>
                  </a:cubicBezTo>
                  <a:cubicBezTo>
                    <a:pt x="70" y="25"/>
                    <a:pt x="71" y="24"/>
                    <a:pt x="71" y="24"/>
                  </a:cubicBezTo>
                  <a:cubicBezTo>
                    <a:pt x="72" y="24"/>
                    <a:pt x="72" y="23"/>
                    <a:pt x="73" y="23"/>
                  </a:cubicBezTo>
                  <a:cubicBezTo>
                    <a:pt x="73" y="22"/>
                    <a:pt x="74" y="21"/>
                    <a:pt x="75" y="20"/>
                  </a:cubicBezTo>
                  <a:cubicBezTo>
                    <a:pt x="75" y="19"/>
                    <a:pt x="76" y="18"/>
                    <a:pt x="76" y="17"/>
                  </a:cubicBezTo>
                  <a:close/>
                  <a:moveTo>
                    <a:pt x="107" y="13"/>
                  </a:moveTo>
                  <a:cubicBezTo>
                    <a:pt x="107" y="15"/>
                    <a:pt x="107" y="16"/>
                    <a:pt x="106" y="18"/>
                  </a:cubicBezTo>
                  <a:cubicBezTo>
                    <a:pt x="105" y="20"/>
                    <a:pt x="104" y="22"/>
                    <a:pt x="102" y="23"/>
                  </a:cubicBezTo>
                  <a:cubicBezTo>
                    <a:pt x="100" y="25"/>
                    <a:pt x="99" y="26"/>
                    <a:pt x="97" y="27"/>
                  </a:cubicBezTo>
                  <a:cubicBezTo>
                    <a:pt x="95" y="28"/>
                    <a:pt x="93" y="29"/>
                    <a:pt x="92" y="29"/>
                  </a:cubicBezTo>
                  <a:cubicBezTo>
                    <a:pt x="90" y="30"/>
                    <a:pt x="89" y="30"/>
                    <a:pt x="88" y="30"/>
                  </a:cubicBezTo>
                  <a:cubicBezTo>
                    <a:pt x="86" y="31"/>
                    <a:pt x="84" y="30"/>
                    <a:pt x="83" y="29"/>
                  </a:cubicBezTo>
                  <a:cubicBezTo>
                    <a:pt x="82" y="27"/>
                    <a:pt x="81" y="26"/>
                    <a:pt x="81" y="24"/>
                  </a:cubicBezTo>
                  <a:cubicBezTo>
                    <a:pt x="81" y="22"/>
                    <a:pt x="81" y="20"/>
                    <a:pt x="81" y="19"/>
                  </a:cubicBezTo>
                  <a:cubicBezTo>
                    <a:pt x="82" y="17"/>
                    <a:pt x="82" y="15"/>
                    <a:pt x="83" y="13"/>
                  </a:cubicBezTo>
                  <a:cubicBezTo>
                    <a:pt x="84" y="11"/>
                    <a:pt x="85" y="10"/>
                    <a:pt x="86" y="9"/>
                  </a:cubicBezTo>
                  <a:cubicBezTo>
                    <a:pt x="88" y="7"/>
                    <a:pt x="89" y="6"/>
                    <a:pt x="91" y="5"/>
                  </a:cubicBezTo>
                  <a:cubicBezTo>
                    <a:pt x="92" y="4"/>
                    <a:pt x="94" y="4"/>
                    <a:pt x="95" y="4"/>
                  </a:cubicBezTo>
                  <a:cubicBezTo>
                    <a:pt x="97" y="3"/>
                    <a:pt x="98" y="4"/>
                    <a:pt x="99" y="4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04" y="6"/>
                    <a:pt x="104" y="7"/>
                    <a:pt x="104" y="7"/>
                  </a:cubicBezTo>
                  <a:cubicBezTo>
                    <a:pt x="106" y="8"/>
                    <a:pt x="107" y="10"/>
                    <a:pt x="107" y="13"/>
                  </a:cubicBezTo>
                  <a:close/>
                  <a:moveTo>
                    <a:pt x="104" y="14"/>
                  </a:moveTo>
                  <a:cubicBezTo>
                    <a:pt x="104" y="13"/>
                    <a:pt x="103" y="12"/>
                    <a:pt x="103" y="11"/>
                  </a:cubicBezTo>
                  <a:cubicBezTo>
                    <a:pt x="103" y="11"/>
                    <a:pt x="102" y="10"/>
                    <a:pt x="102" y="10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7"/>
                    <a:pt x="99" y="7"/>
                    <a:pt x="99" y="7"/>
                  </a:cubicBezTo>
                  <a:cubicBezTo>
                    <a:pt x="98" y="7"/>
                    <a:pt x="98" y="8"/>
                    <a:pt x="97" y="8"/>
                  </a:cubicBezTo>
                  <a:cubicBezTo>
                    <a:pt x="97" y="8"/>
                    <a:pt x="97" y="7"/>
                    <a:pt x="97" y="7"/>
                  </a:cubicBezTo>
                  <a:cubicBezTo>
                    <a:pt x="96" y="7"/>
                    <a:pt x="96" y="7"/>
                    <a:pt x="95" y="7"/>
                  </a:cubicBezTo>
                  <a:cubicBezTo>
                    <a:pt x="95" y="7"/>
                    <a:pt x="94" y="7"/>
                    <a:pt x="93" y="7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1" y="9"/>
                    <a:pt x="90" y="9"/>
                    <a:pt x="89" y="10"/>
                  </a:cubicBezTo>
                  <a:cubicBezTo>
                    <a:pt x="88" y="12"/>
                    <a:pt x="86" y="14"/>
                    <a:pt x="85" y="16"/>
                  </a:cubicBezTo>
                  <a:cubicBezTo>
                    <a:pt x="84" y="18"/>
                    <a:pt x="84" y="20"/>
                    <a:pt x="84" y="22"/>
                  </a:cubicBezTo>
                  <a:cubicBezTo>
                    <a:pt x="84" y="23"/>
                    <a:pt x="84" y="24"/>
                    <a:pt x="85" y="25"/>
                  </a:cubicBezTo>
                  <a:cubicBezTo>
                    <a:pt x="85" y="26"/>
                    <a:pt x="85" y="26"/>
                    <a:pt x="86" y="26"/>
                  </a:cubicBezTo>
                  <a:cubicBezTo>
                    <a:pt x="87" y="27"/>
                    <a:pt x="88" y="27"/>
                    <a:pt x="90" y="27"/>
                  </a:cubicBezTo>
                  <a:cubicBezTo>
                    <a:pt x="91" y="27"/>
                    <a:pt x="93" y="26"/>
                    <a:pt x="95" y="25"/>
                  </a:cubicBezTo>
                  <a:cubicBezTo>
                    <a:pt x="96" y="24"/>
                    <a:pt x="97" y="23"/>
                    <a:pt x="98" y="22"/>
                  </a:cubicBezTo>
                  <a:cubicBezTo>
                    <a:pt x="99" y="22"/>
                    <a:pt x="99" y="22"/>
                    <a:pt x="99" y="21"/>
                  </a:cubicBezTo>
                  <a:cubicBezTo>
                    <a:pt x="100" y="21"/>
                    <a:pt x="100" y="20"/>
                    <a:pt x="101" y="20"/>
                  </a:cubicBezTo>
                  <a:cubicBezTo>
                    <a:pt x="102" y="19"/>
                    <a:pt x="102" y="18"/>
                    <a:pt x="103" y="17"/>
                  </a:cubicBezTo>
                  <a:cubicBezTo>
                    <a:pt x="104" y="16"/>
                    <a:pt x="104" y="15"/>
                    <a:pt x="104" y="14"/>
                  </a:cubicBezTo>
                  <a:close/>
                  <a:moveTo>
                    <a:pt x="135" y="10"/>
                  </a:moveTo>
                  <a:cubicBezTo>
                    <a:pt x="135" y="12"/>
                    <a:pt x="135" y="13"/>
                    <a:pt x="134" y="15"/>
                  </a:cubicBezTo>
                  <a:cubicBezTo>
                    <a:pt x="133" y="17"/>
                    <a:pt x="132" y="19"/>
                    <a:pt x="130" y="20"/>
                  </a:cubicBezTo>
                  <a:cubicBezTo>
                    <a:pt x="129" y="22"/>
                    <a:pt x="127" y="23"/>
                    <a:pt x="125" y="24"/>
                  </a:cubicBezTo>
                  <a:cubicBezTo>
                    <a:pt x="123" y="25"/>
                    <a:pt x="122" y="26"/>
                    <a:pt x="120" y="27"/>
                  </a:cubicBezTo>
                  <a:cubicBezTo>
                    <a:pt x="118" y="27"/>
                    <a:pt x="117" y="27"/>
                    <a:pt x="116" y="27"/>
                  </a:cubicBezTo>
                  <a:cubicBezTo>
                    <a:pt x="114" y="28"/>
                    <a:pt x="112" y="27"/>
                    <a:pt x="111" y="26"/>
                  </a:cubicBezTo>
                  <a:cubicBezTo>
                    <a:pt x="110" y="25"/>
                    <a:pt x="109" y="23"/>
                    <a:pt x="109" y="21"/>
                  </a:cubicBezTo>
                  <a:cubicBezTo>
                    <a:pt x="109" y="19"/>
                    <a:pt x="109" y="18"/>
                    <a:pt x="109" y="16"/>
                  </a:cubicBezTo>
                  <a:cubicBezTo>
                    <a:pt x="110" y="14"/>
                    <a:pt x="110" y="12"/>
                    <a:pt x="111" y="10"/>
                  </a:cubicBezTo>
                  <a:cubicBezTo>
                    <a:pt x="112" y="8"/>
                    <a:pt x="113" y="7"/>
                    <a:pt x="114" y="6"/>
                  </a:cubicBezTo>
                  <a:cubicBezTo>
                    <a:pt x="116" y="5"/>
                    <a:pt x="117" y="3"/>
                    <a:pt x="119" y="2"/>
                  </a:cubicBezTo>
                  <a:cubicBezTo>
                    <a:pt x="120" y="1"/>
                    <a:pt x="122" y="1"/>
                    <a:pt x="124" y="1"/>
                  </a:cubicBezTo>
                  <a:cubicBezTo>
                    <a:pt x="125" y="0"/>
                    <a:pt x="126" y="1"/>
                    <a:pt x="127" y="1"/>
                  </a:cubicBezTo>
                  <a:cubicBezTo>
                    <a:pt x="129" y="2"/>
                    <a:pt x="130" y="2"/>
                    <a:pt x="131" y="3"/>
                  </a:cubicBezTo>
                  <a:cubicBezTo>
                    <a:pt x="132" y="3"/>
                    <a:pt x="132" y="4"/>
                    <a:pt x="133" y="4"/>
                  </a:cubicBezTo>
                  <a:cubicBezTo>
                    <a:pt x="134" y="5"/>
                    <a:pt x="135" y="7"/>
                    <a:pt x="135" y="10"/>
                  </a:cubicBezTo>
                  <a:close/>
                  <a:moveTo>
                    <a:pt x="132" y="11"/>
                  </a:moveTo>
                  <a:cubicBezTo>
                    <a:pt x="132" y="10"/>
                    <a:pt x="132" y="10"/>
                    <a:pt x="131" y="9"/>
                  </a:cubicBezTo>
                  <a:cubicBezTo>
                    <a:pt x="131" y="8"/>
                    <a:pt x="131" y="7"/>
                    <a:pt x="130" y="7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4"/>
                    <a:pt x="127" y="4"/>
                    <a:pt x="127" y="4"/>
                  </a:cubicBezTo>
                  <a:cubicBezTo>
                    <a:pt x="126" y="4"/>
                    <a:pt x="126" y="5"/>
                    <a:pt x="125" y="5"/>
                  </a:cubicBezTo>
                  <a:cubicBezTo>
                    <a:pt x="125" y="5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3" y="4"/>
                    <a:pt x="122" y="4"/>
                    <a:pt x="121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8" y="7"/>
                    <a:pt x="117" y="7"/>
                  </a:cubicBezTo>
                  <a:cubicBezTo>
                    <a:pt x="116" y="9"/>
                    <a:pt x="115" y="11"/>
                    <a:pt x="114" y="13"/>
                  </a:cubicBezTo>
                  <a:cubicBezTo>
                    <a:pt x="113" y="15"/>
                    <a:pt x="112" y="17"/>
                    <a:pt x="112" y="20"/>
                  </a:cubicBezTo>
                  <a:cubicBezTo>
                    <a:pt x="112" y="20"/>
                    <a:pt x="113" y="21"/>
                    <a:pt x="113" y="22"/>
                  </a:cubicBezTo>
                  <a:cubicBezTo>
                    <a:pt x="113" y="23"/>
                    <a:pt x="114" y="23"/>
                    <a:pt x="114" y="23"/>
                  </a:cubicBezTo>
                  <a:cubicBezTo>
                    <a:pt x="115" y="24"/>
                    <a:pt x="116" y="24"/>
                    <a:pt x="118" y="24"/>
                  </a:cubicBezTo>
                  <a:cubicBezTo>
                    <a:pt x="119" y="24"/>
                    <a:pt x="121" y="23"/>
                    <a:pt x="123" y="22"/>
                  </a:cubicBezTo>
                  <a:cubicBezTo>
                    <a:pt x="124" y="21"/>
                    <a:pt x="125" y="20"/>
                    <a:pt x="126" y="19"/>
                  </a:cubicBezTo>
                  <a:cubicBezTo>
                    <a:pt x="127" y="19"/>
                    <a:pt x="127" y="19"/>
                    <a:pt x="128" y="18"/>
                  </a:cubicBezTo>
                  <a:cubicBezTo>
                    <a:pt x="128" y="18"/>
                    <a:pt x="128" y="17"/>
                    <a:pt x="129" y="17"/>
                  </a:cubicBezTo>
                  <a:cubicBezTo>
                    <a:pt x="130" y="16"/>
                    <a:pt x="130" y="15"/>
                    <a:pt x="131" y="14"/>
                  </a:cubicBezTo>
                  <a:cubicBezTo>
                    <a:pt x="132" y="13"/>
                    <a:pt x="132" y="12"/>
                    <a:pt x="132" y="11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62"/>
            <p:cNvSpPr>
              <a:spLocks noEditPoints="1"/>
            </p:cNvSpPr>
            <p:nvPr/>
          </p:nvSpPr>
          <p:spPr bwMode="auto">
            <a:xfrm>
              <a:off x="5159" y="1590"/>
              <a:ext cx="124" cy="36"/>
            </a:xfrm>
            <a:custGeom>
              <a:avLst/>
              <a:gdLst>
                <a:gd name="T0" fmla="*/ 20 w 137"/>
                <a:gd name="T1" fmla="*/ 35 h 40"/>
                <a:gd name="T2" fmla="*/ 3 w 137"/>
                <a:gd name="T3" fmla="*/ 39 h 40"/>
                <a:gd name="T4" fmla="*/ 7 w 137"/>
                <a:gd name="T5" fmla="*/ 31 h 40"/>
                <a:gd name="T6" fmla="*/ 16 w 137"/>
                <a:gd name="T7" fmla="*/ 20 h 40"/>
                <a:gd name="T8" fmla="*/ 7 w 137"/>
                <a:gd name="T9" fmla="*/ 17 h 40"/>
                <a:gd name="T10" fmla="*/ 4 w 137"/>
                <a:gd name="T11" fmla="*/ 20 h 40"/>
                <a:gd name="T12" fmla="*/ 4 w 137"/>
                <a:gd name="T13" fmla="*/ 16 h 40"/>
                <a:gd name="T14" fmla="*/ 16 w 137"/>
                <a:gd name="T15" fmla="*/ 12 h 40"/>
                <a:gd name="T16" fmla="*/ 14 w 137"/>
                <a:gd name="T17" fmla="*/ 28 h 40"/>
                <a:gd name="T18" fmla="*/ 21 w 137"/>
                <a:gd name="T19" fmla="*/ 31 h 40"/>
                <a:gd name="T20" fmla="*/ 52 w 137"/>
                <a:gd name="T21" fmla="*/ 23 h 40"/>
                <a:gd name="T22" fmla="*/ 45 w 137"/>
                <a:gd name="T23" fmla="*/ 32 h 40"/>
                <a:gd name="T24" fmla="*/ 31 w 137"/>
                <a:gd name="T25" fmla="*/ 34 h 40"/>
                <a:gd name="T26" fmla="*/ 32 w 137"/>
                <a:gd name="T27" fmla="*/ 30 h 40"/>
                <a:gd name="T28" fmla="*/ 47 w 137"/>
                <a:gd name="T29" fmla="*/ 28 h 40"/>
                <a:gd name="T30" fmla="*/ 34 w 137"/>
                <a:gd name="T31" fmla="*/ 21 h 40"/>
                <a:gd name="T32" fmla="*/ 43 w 137"/>
                <a:gd name="T33" fmla="*/ 12 h 40"/>
                <a:gd name="T34" fmla="*/ 30 w 137"/>
                <a:gd name="T35" fmla="*/ 14 h 40"/>
                <a:gd name="T36" fmla="*/ 33 w 137"/>
                <a:gd name="T37" fmla="*/ 11 h 40"/>
                <a:gd name="T38" fmla="*/ 46 w 137"/>
                <a:gd name="T39" fmla="*/ 9 h 40"/>
                <a:gd name="T40" fmla="*/ 42 w 137"/>
                <a:gd name="T41" fmla="*/ 16 h 40"/>
                <a:gd name="T42" fmla="*/ 50 w 137"/>
                <a:gd name="T43" fmla="*/ 19 h 40"/>
                <a:gd name="T44" fmla="*/ 80 w 137"/>
                <a:gd name="T45" fmla="*/ 21 h 40"/>
                <a:gd name="T46" fmla="*/ 73 w 137"/>
                <a:gd name="T47" fmla="*/ 26 h 40"/>
                <a:gd name="T48" fmla="*/ 75 w 137"/>
                <a:gd name="T49" fmla="*/ 30 h 40"/>
                <a:gd name="T50" fmla="*/ 71 w 137"/>
                <a:gd name="T51" fmla="*/ 29 h 40"/>
                <a:gd name="T52" fmla="*/ 69 w 137"/>
                <a:gd name="T53" fmla="*/ 21 h 40"/>
                <a:gd name="T54" fmla="*/ 58 w 137"/>
                <a:gd name="T55" fmla="*/ 19 h 40"/>
                <a:gd name="T56" fmla="*/ 67 w 137"/>
                <a:gd name="T57" fmla="*/ 10 h 40"/>
                <a:gd name="T58" fmla="*/ 70 w 137"/>
                <a:gd name="T59" fmla="*/ 7 h 40"/>
                <a:gd name="T60" fmla="*/ 75 w 137"/>
                <a:gd name="T61" fmla="*/ 5 h 40"/>
                <a:gd name="T62" fmla="*/ 74 w 137"/>
                <a:gd name="T63" fmla="*/ 16 h 40"/>
                <a:gd name="T64" fmla="*/ 82 w 137"/>
                <a:gd name="T65" fmla="*/ 20 h 40"/>
                <a:gd name="T66" fmla="*/ 64 w 137"/>
                <a:gd name="T67" fmla="*/ 17 h 40"/>
                <a:gd name="T68" fmla="*/ 71 w 137"/>
                <a:gd name="T69" fmla="*/ 18 h 40"/>
                <a:gd name="T70" fmla="*/ 72 w 137"/>
                <a:gd name="T71" fmla="*/ 9 h 40"/>
                <a:gd name="T72" fmla="*/ 103 w 137"/>
                <a:gd name="T73" fmla="*/ 6 h 40"/>
                <a:gd name="T74" fmla="*/ 94 w 137"/>
                <a:gd name="T75" fmla="*/ 10 h 40"/>
                <a:gd name="T76" fmla="*/ 96 w 137"/>
                <a:gd name="T77" fmla="*/ 13 h 40"/>
                <a:gd name="T78" fmla="*/ 106 w 137"/>
                <a:gd name="T79" fmla="*/ 21 h 40"/>
                <a:gd name="T80" fmla="*/ 91 w 137"/>
                <a:gd name="T81" fmla="*/ 29 h 40"/>
                <a:gd name="T82" fmla="*/ 89 w 137"/>
                <a:gd name="T83" fmla="*/ 24 h 40"/>
                <a:gd name="T84" fmla="*/ 102 w 137"/>
                <a:gd name="T85" fmla="*/ 22 h 40"/>
                <a:gd name="T86" fmla="*/ 95 w 137"/>
                <a:gd name="T87" fmla="*/ 16 h 40"/>
                <a:gd name="T88" fmla="*/ 88 w 137"/>
                <a:gd name="T89" fmla="*/ 14 h 40"/>
                <a:gd name="T90" fmla="*/ 96 w 137"/>
                <a:gd name="T91" fmla="*/ 4 h 40"/>
                <a:gd name="T92" fmla="*/ 107 w 137"/>
                <a:gd name="T93" fmla="*/ 2 h 40"/>
                <a:gd name="T94" fmla="*/ 137 w 137"/>
                <a:gd name="T95" fmla="*/ 15 h 40"/>
                <a:gd name="T96" fmla="*/ 130 w 137"/>
                <a:gd name="T97" fmla="*/ 24 h 40"/>
                <a:gd name="T98" fmla="*/ 115 w 137"/>
                <a:gd name="T99" fmla="*/ 17 h 40"/>
                <a:gd name="T100" fmla="*/ 121 w 137"/>
                <a:gd name="T101" fmla="*/ 4 h 40"/>
                <a:gd name="T102" fmla="*/ 127 w 137"/>
                <a:gd name="T103" fmla="*/ 0 h 40"/>
                <a:gd name="T104" fmla="*/ 126 w 137"/>
                <a:gd name="T105" fmla="*/ 3 h 40"/>
                <a:gd name="T106" fmla="*/ 118 w 137"/>
                <a:gd name="T107" fmla="*/ 19 h 40"/>
                <a:gd name="T108" fmla="*/ 121 w 137"/>
                <a:gd name="T109" fmla="*/ 21 h 40"/>
                <a:gd name="T110" fmla="*/ 127 w 137"/>
                <a:gd name="T111" fmla="*/ 11 h 40"/>
                <a:gd name="T112" fmla="*/ 136 w 137"/>
                <a:gd name="T113" fmla="*/ 13 h 40"/>
                <a:gd name="T114" fmla="*/ 129 w 137"/>
                <a:gd name="T115" fmla="*/ 13 h 40"/>
                <a:gd name="T116" fmla="*/ 124 w 137"/>
                <a:gd name="T117" fmla="*/ 22 h 40"/>
                <a:gd name="T118" fmla="*/ 133 w 137"/>
                <a:gd name="T119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40">
                  <a:moveTo>
                    <a:pt x="26" y="32"/>
                  </a:moveTo>
                  <a:cubicBezTo>
                    <a:pt x="26" y="32"/>
                    <a:pt x="26" y="32"/>
                    <a:pt x="26" y="33"/>
                  </a:cubicBezTo>
                  <a:cubicBezTo>
                    <a:pt x="26" y="33"/>
                    <a:pt x="26" y="33"/>
                    <a:pt x="25" y="34"/>
                  </a:cubicBezTo>
                  <a:cubicBezTo>
                    <a:pt x="24" y="34"/>
                    <a:pt x="24" y="35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8" y="34"/>
                    <a:pt x="16" y="34"/>
                    <a:pt x="13" y="35"/>
                  </a:cubicBezTo>
                  <a:cubicBezTo>
                    <a:pt x="13" y="35"/>
                    <a:pt x="12" y="35"/>
                    <a:pt x="12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9" y="36"/>
                    <a:pt x="8" y="36"/>
                    <a:pt x="7" y="36"/>
                  </a:cubicBezTo>
                  <a:cubicBezTo>
                    <a:pt x="6" y="37"/>
                    <a:pt x="5" y="38"/>
                    <a:pt x="4" y="38"/>
                  </a:cubicBezTo>
                  <a:cubicBezTo>
                    <a:pt x="4" y="39"/>
                    <a:pt x="4" y="39"/>
                    <a:pt x="3" y="39"/>
                  </a:cubicBezTo>
                  <a:cubicBezTo>
                    <a:pt x="3" y="40"/>
                    <a:pt x="3" y="40"/>
                    <a:pt x="2" y="40"/>
                  </a:cubicBezTo>
                  <a:cubicBezTo>
                    <a:pt x="1" y="40"/>
                    <a:pt x="1" y="40"/>
                    <a:pt x="0" y="39"/>
                  </a:cubicBezTo>
                  <a:cubicBezTo>
                    <a:pt x="0" y="38"/>
                    <a:pt x="1" y="37"/>
                    <a:pt x="1" y="36"/>
                  </a:cubicBezTo>
                  <a:cubicBezTo>
                    <a:pt x="1" y="35"/>
                    <a:pt x="2" y="35"/>
                    <a:pt x="3" y="34"/>
                  </a:cubicBezTo>
                  <a:cubicBezTo>
                    <a:pt x="4" y="33"/>
                    <a:pt x="4" y="33"/>
                    <a:pt x="5" y="33"/>
                  </a:cubicBezTo>
                  <a:cubicBezTo>
                    <a:pt x="5" y="32"/>
                    <a:pt x="6" y="32"/>
                    <a:pt x="7" y="31"/>
                  </a:cubicBezTo>
                  <a:cubicBezTo>
                    <a:pt x="7" y="31"/>
                    <a:pt x="8" y="30"/>
                    <a:pt x="9" y="30"/>
                  </a:cubicBezTo>
                  <a:cubicBezTo>
                    <a:pt x="9" y="30"/>
                    <a:pt x="10" y="29"/>
                    <a:pt x="10" y="29"/>
                  </a:cubicBezTo>
                  <a:cubicBezTo>
                    <a:pt x="10" y="28"/>
                    <a:pt x="11" y="28"/>
                    <a:pt x="11" y="27"/>
                  </a:cubicBezTo>
                  <a:cubicBezTo>
                    <a:pt x="12" y="27"/>
                    <a:pt x="12" y="26"/>
                    <a:pt x="13" y="26"/>
                  </a:cubicBezTo>
                  <a:cubicBezTo>
                    <a:pt x="14" y="25"/>
                    <a:pt x="14" y="24"/>
                    <a:pt x="15" y="23"/>
                  </a:cubicBezTo>
                  <a:cubicBezTo>
                    <a:pt x="15" y="22"/>
                    <a:pt x="16" y="21"/>
                    <a:pt x="16" y="20"/>
                  </a:cubicBezTo>
                  <a:cubicBezTo>
                    <a:pt x="16" y="20"/>
                    <a:pt x="17" y="19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5" y="16"/>
                    <a:pt x="14" y="15"/>
                    <a:pt x="14" y="15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1" y="14"/>
                    <a:pt x="10" y="15"/>
                    <a:pt x="9" y="16"/>
                  </a:cubicBezTo>
                  <a:cubicBezTo>
                    <a:pt x="8" y="16"/>
                    <a:pt x="8" y="17"/>
                    <a:pt x="7" y="17"/>
                  </a:cubicBezTo>
                  <a:cubicBezTo>
                    <a:pt x="7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6"/>
                    <a:pt x="4" y="16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6" y="14"/>
                    <a:pt x="6" y="14"/>
                    <a:pt x="7" y="14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0" y="12"/>
                    <a:pt x="11" y="11"/>
                    <a:pt x="13" y="11"/>
                  </a:cubicBezTo>
                  <a:cubicBezTo>
                    <a:pt x="14" y="11"/>
                    <a:pt x="15" y="11"/>
                    <a:pt x="16" y="12"/>
                  </a:cubicBezTo>
                  <a:cubicBezTo>
                    <a:pt x="18" y="13"/>
                    <a:pt x="19" y="14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8"/>
                    <a:pt x="20" y="19"/>
                    <a:pt x="20" y="21"/>
                  </a:cubicBezTo>
                  <a:cubicBezTo>
                    <a:pt x="19" y="21"/>
                    <a:pt x="19" y="22"/>
                    <a:pt x="18" y="23"/>
                  </a:cubicBezTo>
                  <a:cubicBezTo>
                    <a:pt x="18" y="24"/>
                    <a:pt x="18" y="24"/>
                    <a:pt x="17" y="25"/>
                  </a:cubicBezTo>
                  <a:cubicBezTo>
                    <a:pt x="16" y="26"/>
                    <a:pt x="15" y="27"/>
                    <a:pt x="14" y="28"/>
                  </a:cubicBezTo>
                  <a:cubicBezTo>
                    <a:pt x="13" y="30"/>
                    <a:pt x="11" y="31"/>
                    <a:pt x="10" y="32"/>
                  </a:cubicBezTo>
                  <a:cubicBezTo>
                    <a:pt x="10" y="32"/>
                    <a:pt x="10" y="32"/>
                    <a:pt x="11" y="32"/>
                  </a:cubicBezTo>
                  <a:cubicBezTo>
                    <a:pt x="11" y="32"/>
                    <a:pt x="12" y="32"/>
                    <a:pt x="13" y="32"/>
                  </a:cubicBezTo>
                  <a:cubicBezTo>
                    <a:pt x="14" y="32"/>
                    <a:pt x="16" y="32"/>
                    <a:pt x="19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1" y="31"/>
                  </a:cubicBezTo>
                  <a:cubicBezTo>
                    <a:pt x="22" y="31"/>
                    <a:pt x="22" y="31"/>
                    <a:pt x="23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6" y="31"/>
                    <a:pt x="26" y="31"/>
                    <a:pt x="26" y="31"/>
                  </a:cubicBezTo>
                  <a:lnTo>
                    <a:pt x="26" y="32"/>
                  </a:lnTo>
                  <a:close/>
                  <a:moveTo>
                    <a:pt x="52" y="23"/>
                  </a:moveTo>
                  <a:cubicBezTo>
                    <a:pt x="52" y="23"/>
                    <a:pt x="52" y="24"/>
                    <a:pt x="52" y="25"/>
                  </a:cubicBezTo>
                  <a:cubicBezTo>
                    <a:pt x="52" y="25"/>
                    <a:pt x="51" y="26"/>
                    <a:pt x="51" y="26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8"/>
                    <a:pt x="50" y="28"/>
                    <a:pt x="49" y="29"/>
                  </a:cubicBezTo>
                  <a:cubicBezTo>
                    <a:pt x="49" y="30"/>
                    <a:pt x="48" y="30"/>
                    <a:pt x="48" y="31"/>
                  </a:cubicBezTo>
                  <a:cubicBezTo>
                    <a:pt x="47" y="31"/>
                    <a:pt x="46" y="32"/>
                    <a:pt x="45" y="32"/>
                  </a:cubicBezTo>
                  <a:cubicBezTo>
                    <a:pt x="45" y="32"/>
                    <a:pt x="44" y="33"/>
                    <a:pt x="43" y="33"/>
                  </a:cubicBezTo>
                  <a:cubicBezTo>
                    <a:pt x="41" y="34"/>
                    <a:pt x="39" y="34"/>
                    <a:pt x="37" y="35"/>
                  </a:cubicBezTo>
                  <a:cubicBezTo>
                    <a:pt x="37" y="35"/>
                    <a:pt x="36" y="35"/>
                    <a:pt x="36" y="35"/>
                  </a:cubicBezTo>
                  <a:cubicBezTo>
                    <a:pt x="36" y="35"/>
                    <a:pt x="35" y="35"/>
                    <a:pt x="35" y="35"/>
                  </a:cubicBezTo>
                  <a:cubicBezTo>
                    <a:pt x="34" y="35"/>
                    <a:pt x="33" y="35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1"/>
                    <a:pt x="31" y="31"/>
                  </a:cubicBezTo>
                  <a:cubicBezTo>
                    <a:pt x="31" y="30"/>
                    <a:pt x="31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7" y="31"/>
                    <a:pt x="38" y="31"/>
                  </a:cubicBezTo>
                  <a:cubicBezTo>
                    <a:pt x="39" y="31"/>
                    <a:pt x="41" y="31"/>
                    <a:pt x="43" y="30"/>
                  </a:cubicBezTo>
                  <a:cubicBezTo>
                    <a:pt x="44" y="29"/>
                    <a:pt x="46" y="29"/>
                    <a:pt x="47" y="28"/>
                  </a:cubicBezTo>
                  <a:cubicBezTo>
                    <a:pt x="48" y="26"/>
                    <a:pt x="49" y="24"/>
                    <a:pt x="49" y="24"/>
                  </a:cubicBezTo>
                  <a:cubicBezTo>
                    <a:pt x="49" y="22"/>
                    <a:pt x="48" y="21"/>
                    <a:pt x="47" y="21"/>
                  </a:cubicBezTo>
                  <a:cubicBezTo>
                    <a:pt x="45" y="21"/>
                    <a:pt x="44" y="21"/>
                    <a:pt x="42" y="21"/>
                  </a:cubicBezTo>
                  <a:cubicBezTo>
                    <a:pt x="39" y="21"/>
                    <a:pt x="37" y="22"/>
                    <a:pt x="36" y="23"/>
                  </a:cubicBezTo>
                  <a:cubicBezTo>
                    <a:pt x="35" y="23"/>
                    <a:pt x="34" y="23"/>
                    <a:pt x="34" y="22"/>
                  </a:cubicBezTo>
                  <a:cubicBezTo>
                    <a:pt x="34" y="22"/>
                    <a:pt x="34" y="22"/>
                    <a:pt x="34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6"/>
                    <a:pt x="40" y="15"/>
                  </a:cubicBezTo>
                  <a:cubicBezTo>
                    <a:pt x="41" y="14"/>
                    <a:pt x="42" y="13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1" y="12"/>
                    <a:pt x="40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7" y="13"/>
                    <a:pt x="36" y="14"/>
                    <a:pt x="35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4"/>
                    <a:pt x="31" y="14"/>
                    <a:pt x="30" y="14"/>
                  </a:cubicBezTo>
                  <a:cubicBezTo>
                    <a:pt x="30" y="13"/>
                    <a:pt x="29" y="12"/>
                    <a:pt x="29" y="11"/>
                  </a:cubicBezTo>
                  <a:cubicBezTo>
                    <a:pt x="29" y="11"/>
                    <a:pt x="29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4" y="11"/>
                  </a:cubicBezTo>
                  <a:cubicBezTo>
                    <a:pt x="35" y="11"/>
                    <a:pt x="36" y="10"/>
                    <a:pt x="39" y="10"/>
                  </a:cubicBezTo>
                  <a:cubicBezTo>
                    <a:pt x="39" y="10"/>
                    <a:pt x="40" y="10"/>
                    <a:pt x="41" y="10"/>
                  </a:cubicBezTo>
                  <a:cubicBezTo>
                    <a:pt x="41" y="9"/>
                    <a:pt x="42" y="9"/>
                    <a:pt x="43" y="9"/>
                  </a:cubicBezTo>
                  <a:cubicBezTo>
                    <a:pt x="44" y="9"/>
                    <a:pt x="44" y="9"/>
                    <a:pt x="45" y="9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8" y="8"/>
                    <a:pt x="49" y="9"/>
                    <a:pt x="49" y="10"/>
                  </a:cubicBezTo>
                  <a:cubicBezTo>
                    <a:pt x="49" y="11"/>
                    <a:pt x="49" y="11"/>
                    <a:pt x="48" y="12"/>
                  </a:cubicBezTo>
                  <a:cubicBezTo>
                    <a:pt x="48" y="12"/>
                    <a:pt x="47" y="12"/>
                    <a:pt x="47" y="13"/>
                  </a:cubicBezTo>
                  <a:cubicBezTo>
                    <a:pt x="47" y="13"/>
                    <a:pt x="46" y="13"/>
                    <a:pt x="45" y="14"/>
                  </a:cubicBezTo>
                  <a:cubicBezTo>
                    <a:pt x="45" y="14"/>
                    <a:pt x="44" y="15"/>
                    <a:pt x="44" y="15"/>
                  </a:cubicBezTo>
                  <a:cubicBezTo>
                    <a:pt x="43" y="15"/>
                    <a:pt x="43" y="16"/>
                    <a:pt x="42" y="16"/>
                  </a:cubicBezTo>
                  <a:cubicBezTo>
                    <a:pt x="42" y="16"/>
                    <a:pt x="42" y="17"/>
                    <a:pt x="41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2" y="18"/>
                    <a:pt x="42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5" y="18"/>
                    <a:pt x="46" y="18"/>
                    <a:pt x="47" y="18"/>
                  </a:cubicBezTo>
                  <a:cubicBezTo>
                    <a:pt x="48" y="18"/>
                    <a:pt x="49" y="18"/>
                    <a:pt x="50" y="19"/>
                  </a:cubicBezTo>
                  <a:cubicBezTo>
                    <a:pt x="50" y="19"/>
                    <a:pt x="51" y="20"/>
                    <a:pt x="52" y="21"/>
                  </a:cubicBezTo>
                  <a:cubicBezTo>
                    <a:pt x="52" y="21"/>
                    <a:pt x="52" y="22"/>
                    <a:pt x="52" y="23"/>
                  </a:cubicBezTo>
                  <a:close/>
                  <a:moveTo>
                    <a:pt x="82" y="20"/>
                  </a:moveTo>
                  <a:cubicBezTo>
                    <a:pt x="82" y="20"/>
                    <a:pt x="82" y="20"/>
                    <a:pt x="82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79" y="21"/>
                    <a:pt x="78" y="21"/>
                    <a:pt x="78" y="20"/>
                  </a:cubicBezTo>
                  <a:cubicBezTo>
                    <a:pt x="77" y="20"/>
                    <a:pt x="76" y="20"/>
                    <a:pt x="75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3" y="22"/>
                    <a:pt x="73" y="24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9"/>
                    <a:pt x="74" y="29"/>
                  </a:cubicBezTo>
                  <a:cubicBezTo>
                    <a:pt x="75" y="29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32"/>
                    <a:pt x="73" y="32"/>
                    <a:pt x="72" y="32"/>
                  </a:cubicBezTo>
                  <a:cubicBezTo>
                    <a:pt x="72" y="32"/>
                    <a:pt x="71" y="32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1" y="29"/>
                    <a:pt x="71" y="29"/>
                    <a:pt x="71" y="28"/>
                  </a:cubicBezTo>
                  <a:cubicBezTo>
                    <a:pt x="71" y="28"/>
                    <a:pt x="71" y="28"/>
                    <a:pt x="71" y="27"/>
                  </a:cubicBezTo>
                  <a:cubicBezTo>
                    <a:pt x="71" y="26"/>
                    <a:pt x="70" y="25"/>
                    <a:pt x="70" y="25"/>
                  </a:cubicBezTo>
                  <a:cubicBezTo>
                    <a:pt x="70" y="24"/>
                    <a:pt x="70" y="22"/>
                    <a:pt x="71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7" y="22"/>
                    <a:pt x="64" y="22"/>
                    <a:pt x="63" y="23"/>
                  </a:cubicBezTo>
                  <a:cubicBezTo>
                    <a:pt x="61" y="23"/>
                    <a:pt x="59" y="24"/>
                    <a:pt x="58" y="24"/>
                  </a:cubicBezTo>
                  <a:cubicBezTo>
                    <a:pt x="58" y="24"/>
                    <a:pt x="57" y="24"/>
                    <a:pt x="57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6" y="22"/>
                    <a:pt x="57" y="21"/>
                  </a:cubicBezTo>
                  <a:cubicBezTo>
                    <a:pt x="57" y="20"/>
                    <a:pt x="58" y="20"/>
                    <a:pt x="58" y="19"/>
                  </a:cubicBezTo>
                  <a:cubicBezTo>
                    <a:pt x="58" y="19"/>
                    <a:pt x="59" y="18"/>
                    <a:pt x="59" y="18"/>
                  </a:cubicBezTo>
                  <a:cubicBezTo>
                    <a:pt x="60" y="17"/>
                    <a:pt x="60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2" y="15"/>
                    <a:pt x="63" y="14"/>
                    <a:pt x="64" y="13"/>
                  </a:cubicBezTo>
                  <a:cubicBezTo>
                    <a:pt x="65" y="12"/>
                    <a:pt x="65" y="12"/>
                    <a:pt x="66" y="11"/>
                  </a:cubicBezTo>
                  <a:cubicBezTo>
                    <a:pt x="66" y="11"/>
                    <a:pt x="67" y="11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5"/>
                    <a:pt x="72" y="5"/>
                    <a:pt x="72" y="5"/>
                  </a:cubicBezTo>
                  <a:cubicBezTo>
                    <a:pt x="73" y="4"/>
                    <a:pt x="74" y="4"/>
                    <a:pt x="74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6"/>
                  </a:cubicBezTo>
                  <a:cubicBezTo>
                    <a:pt x="75" y="6"/>
                    <a:pt x="75" y="7"/>
                    <a:pt x="75" y="7"/>
                  </a:cubicBezTo>
                  <a:cubicBezTo>
                    <a:pt x="75" y="7"/>
                    <a:pt x="75" y="8"/>
                    <a:pt x="75" y="8"/>
                  </a:cubicBezTo>
                  <a:cubicBezTo>
                    <a:pt x="75" y="9"/>
                    <a:pt x="75" y="10"/>
                    <a:pt x="74" y="11"/>
                  </a:cubicBezTo>
                  <a:cubicBezTo>
                    <a:pt x="74" y="12"/>
                    <a:pt x="74" y="13"/>
                    <a:pt x="74" y="13"/>
                  </a:cubicBezTo>
                  <a:cubicBezTo>
                    <a:pt x="74" y="14"/>
                    <a:pt x="74" y="15"/>
                    <a:pt x="74" y="16"/>
                  </a:cubicBezTo>
                  <a:cubicBezTo>
                    <a:pt x="74" y="16"/>
                    <a:pt x="74" y="17"/>
                    <a:pt x="74" y="18"/>
                  </a:cubicBezTo>
                  <a:cubicBezTo>
                    <a:pt x="75" y="18"/>
                    <a:pt x="76" y="18"/>
                    <a:pt x="78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1" y="18"/>
                    <a:pt x="81" y="18"/>
                  </a:cubicBezTo>
                  <a:cubicBezTo>
                    <a:pt x="82" y="18"/>
                    <a:pt x="82" y="19"/>
                    <a:pt x="82" y="20"/>
                  </a:cubicBezTo>
                  <a:close/>
                  <a:moveTo>
                    <a:pt x="72" y="9"/>
                  </a:moveTo>
                  <a:cubicBezTo>
                    <a:pt x="71" y="9"/>
                    <a:pt x="71" y="10"/>
                    <a:pt x="70" y="10"/>
                  </a:cubicBezTo>
                  <a:cubicBezTo>
                    <a:pt x="70" y="11"/>
                    <a:pt x="69" y="11"/>
                    <a:pt x="69" y="12"/>
                  </a:cubicBezTo>
                  <a:cubicBezTo>
                    <a:pt x="68" y="12"/>
                    <a:pt x="68" y="13"/>
                    <a:pt x="67" y="13"/>
                  </a:cubicBezTo>
                  <a:cubicBezTo>
                    <a:pt x="67" y="14"/>
                    <a:pt x="67" y="14"/>
                    <a:pt x="66" y="15"/>
                  </a:cubicBezTo>
                  <a:cubicBezTo>
                    <a:pt x="66" y="16"/>
                    <a:pt x="65" y="16"/>
                    <a:pt x="64" y="17"/>
                  </a:cubicBezTo>
                  <a:cubicBezTo>
                    <a:pt x="63" y="18"/>
                    <a:pt x="62" y="19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3" y="20"/>
                    <a:pt x="64" y="20"/>
                  </a:cubicBezTo>
                  <a:cubicBezTo>
                    <a:pt x="64" y="20"/>
                    <a:pt x="65" y="19"/>
                    <a:pt x="67" y="19"/>
                  </a:cubicBezTo>
                  <a:cubicBezTo>
                    <a:pt x="68" y="19"/>
                    <a:pt x="69" y="19"/>
                    <a:pt x="69" y="19"/>
                  </a:cubicBezTo>
                  <a:cubicBezTo>
                    <a:pt x="70" y="18"/>
                    <a:pt x="70" y="18"/>
                    <a:pt x="71" y="18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1" y="15"/>
                    <a:pt x="71" y="15"/>
                    <a:pt x="71" y="14"/>
                  </a:cubicBezTo>
                  <a:cubicBezTo>
                    <a:pt x="71" y="13"/>
                    <a:pt x="72" y="12"/>
                    <a:pt x="72" y="12"/>
                  </a:cubicBezTo>
                  <a:cubicBezTo>
                    <a:pt x="72" y="10"/>
                    <a:pt x="72" y="9"/>
                    <a:pt x="72" y="9"/>
                  </a:cubicBezTo>
                  <a:close/>
                  <a:moveTo>
                    <a:pt x="112" y="3"/>
                  </a:moveTo>
                  <a:cubicBezTo>
                    <a:pt x="112" y="3"/>
                    <a:pt x="111" y="4"/>
                    <a:pt x="111" y="4"/>
                  </a:cubicBezTo>
                  <a:cubicBezTo>
                    <a:pt x="111" y="5"/>
                    <a:pt x="110" y="5"/>
                    <a:pt x="110" y="5"/>
                  </a:cubicBezTo>
                  <a:cubicBezTo>
                    <a:pt x="109" y="6"/>
                    <a:pt x="108" y="6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2" y="6"/>
                    <a:pt x="102" y="6"/>
                    <a:pt x="101" y="6"/>
                  </a:cubicBezTo>
                  <a:cubicBezTo>
                    <a:pt x="101" y="6"/>
                    <a:pt x="100" y="6"/>
                    <a:pt x="100" y="6"/>
                  </a:cubicBezTo>
                  <a:cubicBezTo>
                    <a:pt x="98" y="7"/>
                    <a:pt x="96" y="7"/>
                    <a:pt x="95" y="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3" y="10"/>
                    <a:pt x="93" y="11"/>
                  </a:cubicBezTo>
                  <a:cubicBezTo>
                    <a:pt x="93" y="11"/>
                    <a:pt x="93" y="12"/>
                    <a:pt x="93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3" y="13"/>
                    <a:pt x="93" y="13"/>
                    <a:pt x="94" y="13"/>
                  </a:cubicBezTo>
                  <a:cubicBezTo>
                    <a:pt x="94" y="13"/>
                    <a:pt x="95" y="13"/>
                    <a:pt x="95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1" y="13"/>
                    <a:pt x="103" y="14"/>
                    <a:pt x="104" y="15"/>
                  </a:cubicBezTo>
                  <a:cubicBezTo>
                    <a:pt x="106" y="15"/>
                    <a:pt x="106" y="17"/>
                    <a:pt x="107" y="19"/>
                  </a:cubicBezTo>
                  <a:cubicBezTo>
                    <a:pt x="107" y="19"/>
                    <a:pt x="107" y="20"/>
                    <a:pt x="106" y="21"/>
                  </a:cubicBezTo>
                  <a:cubicBezTo>
                    <a:pt x="106" y="21"/>
                    <a:pt x="106" y="22"/>
                    <a:pt x="106" y="22"/>
                  </a:cubicBezTo>
                  <a:cubicBezTo>
                    <a:pt x="105" y="23"/>
                    <a:pt x="105" y="23"/>
                    <a:pt x="105" y="24"/>
                  </a:cubicBezTo>
                  <a:cubicBezTo>
                    <a:pt x="104" y="24"/>
                    <a:pt x="104" y="25"/>
                    <a:pt x="103" y="25"/>
                  </a:cubicBezTo>
                  <a:cubicBezTo>
                    <a:pt x="102" y="26"/>
                    <a:pt x="100" y="27"/>
                    <a:pt x="99" y="28"/>
                  </a:cubicBezTo>
                  <a:cubicBezTo>
                    <a:pt x="98" y="28"/>
                    <a:pt x="96" y="29"/>
                    <a:pt x="95" y="29"/>
                  </a:cubicBezTo>
                  <a:cubicBezTo>
                    <a:pt x="93" y="29"/>
                    <a:pt x="92" y="29"/>
                    <a:pt x="91" y="29"/>
                  </a:cubicBezTo>
                  <a:cubicBezTo>
                    <a:pt x="90" y="29"/>
                    <a:pt x="89" y="28"/>
                    <a:pt x="88" y="28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6" y="25"/>
                    <a:pt x="87" y="24"/>
                    <a:pt x="89" y="24"/>
                  </a:cubicBezTo>
                  <a:cubicBezTo>
                    <a:pt x="89" y="24"/>
                    <a:pt x="89" y="24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2" y="26"/>
                    <a:pt x="93" y="26"/>
                    <a:pt x="95" y="26"/>
                  </a:cubicBezTo>
                  <a:cubicBezTo>
                    <a:pt x="96" y="25"/>
                    <a:pt x="97" y="25"/>
                    <a:pt x="99" y="24"/>
                  </a:cubicBezTo>
                  <a:cubicBezTo>
                    <a:pt x="100" y="24"/>
                    <a:pt x="101" y="23"/>
                    <a:pt x="102" y="22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3" y="18"/>
                    <a:pt x="102" y="17"/>
                  </a:cubicBezTo>
                  <a:cubicBezTo>
                    <a:pt x="102" y="17"/>
                    <a:pt x="101" y="17"/>
                    <a:pt x="100" y="16"/>
                  </a:cubicBezTo>
                  <a:cubicBezTo>
                    <a:pt x="99" y="16"/>
                    <a:pt x="99" y="16"/>
                    <a:pt x="98" y="16"/>
                  </a:cubicBezTo>
                  <a:cubicBezTo>
                    <a:pt x="97" y="16"/>
                    <a:pt x="96" y="16"/>
                    <a:pt x="95" y="1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4" y="16"/>
                    <a:pt x="94" y="16"/>
                    <a:pt x="93" y="16"/>
                  </a:cubicBezTo>
                  <a:cubicBezTo>
                    <a:pt x="93" y="16"/>
                    <a:pt x="93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0" y="16"/>
                    <a:pt x="90" y="15"/>
                  </a:cubicBezTo>
                  <a:cubicBezTo>
                    <a:pt x="89" y="15"/>
                    <a:pt x="88" y="14"/>
                    <a:pt x="88" y="14"/>
                  </a:cubicBezTo>
                  <a:cubicBezTo>
                    <a:pt x="88" y="14"/>
                    <a:pt x="89" y="13"/>
                    <a:pt x="89" y="12"/>
                  </a:cubicBezTo>
                  <a:cubicBezTo>
                    <a:pt x="89" y="12"/>
                    <a:pt x="89" y="11"/>
                    <a:pt x="90" y="10"/>
                  </a:cubicBezTo>
                  <a:cubicBezTo>
                    <a:pt x="91" y="8"/>
                    <a:pt x="92" y="7"/>
                    <a:pt x="92" y="6"/>
                  </a:cubicBezTo>
                  <a:cubicBezTo>
                    <a:pt x="93" y="5"/>
                    <a:pt x="93" y="5"/>
                    <a:pt x="94" y="5"/>
                  </a:cubicBezTo>
                  <a:cubicBezTo>
                    <a:pt x="94" y="5"/>
                    <a:pt x="94" y="4"/>
                    <a:pt x="95" y="4"/>
                  </a:cubicBezTo>
                  <a:cubicBezTo>
                    <a:pt x="95" y="4"/>
                    <a:pt x="96" y="4"/>
                    <a:pt x="96" y="4"/>
                  </a:cubicBezTo>
                  <a:cubicBezTo>
                    <a:pt x="97" y="4"/>
                    <a:pt x="98" y="4"/>
                    <a:pt x="99" y="4"/>
                  </a:cubicBezTo>
                  <a:cubicBezTo>
                    <a:pt x="100" y="4"/>
                    <a:pt x="101" y="3"/>
                    <a:pt x="102" y="3"/>
                  </a:cubicBezTo>
                  <a:cubicBezTo>
                    <a:pt x="103" y="3"/>
                    <a:pt x="103" y="3"/>
                    <a:pt x="104" y="3"/>
                  </a:cubicBezTo>
                  <a:cubicBezTo>
                    <a:pt x="104" y="3"/>
                    <a:pt x="105" y="3"/>
                    <a:pt x="105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7" y="2"/>
                    <a:pt x="107" y="2"/>
                  </a:cubicBezTo>
                  <a:cubicBezTo>
                    <a:pt x="108" y="2"/>
                    <a:pt x="109" y="2"/>
                    <a:pt x="109" y="2"/>
                  </a:cubicBezTo>
                  <a:cubicBezTo>
                    <a:pt x="110" y="2"/>
                    <a:pt x="110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3"/>
                    <a:pt x="112" y="3"/>
                    <a:pt x="112" y="3"/>
                  </a:cubicBezTo>
                  <a:close/>
                  <a:moveTo>
                    <a:pt x="137" y="15"/>
                  </a:moveTo>
                  <a:cubicBezTo>
                    <a:pt x="137" y="16"/>
                    <a:pt x="137" y="16"/>
                    <a:pt x="137" y="17"/>
                  </a:cubicBezTo>
                  <a:cubicBezTo>
                    <a:pt x="137" y="17"/>
                    <a:pt x="137" y="18"/>
                    <a:pt x="136" y="18"/>
                  </a:cubicBezTo>
                  <a:cubicBezTo>
                    <a:pt x="136" y="19"/>
                    <a:pt x="135" y="20"/>
                    <a:pt x="135" y="20"/>
                  </a:cubicBezTo>
                  <a:cubicBezTo>
                    <a:pt x="134" y="20"/>
                    <a:pt x="134" y="21"/>
                    <a:pt x="133" y="21"/>
                  </a:cubicBezTo>
                  <a:cubicBezTo>
                    <a:pt x="133" y="22"/>
                    <a:pt x="132" y="22"/>
                    <a:pt x="132" y="23"/>
                  </a:cubicBezTo>
                  <a:cubicBezTo>
                    <a:pt x="131" y="23"/>
                    <a:pt x="131" y="23"/>
                    <a:pt x="130" y="24"/>
                  </a:cubicBezTo>
                  <a:cubicBezTo>
                    <a:pt x="129" y="24"/>
                    <a:pt x="127" y="25"/>
                    <a:pt x="124" y="25"/>
                  </a:cubicBezTo>
                  <a:cubicBezTo>
                    <a:pt x="123" y="25"/>
                    <a:pt x="122" y="25"/>
                    <a:pt x="121" y="25"/>
                  </a:cubicBezTo>
                  <a:cubicBezTo>
                    <a:pt x="120" y="25"/>
                    <a:pt x="119" y="25"/>
                    <a:pt x="118" y="24"/>
                  </a:cubicBezTo>
                  <a:cubicBezTo>
                    <a:pt x="117" y="24"/>
                    <a:pt x="117" y="23"/>
                    <a:pt x="116" y="22"/>
                  </a:cubicBezTo>
                  <a:cubicBezTo>
                    <a:pt x="115" y="21"/>
                    <a:pt x="115" y="21"/>
                    <a:pt x="115" y="20"/>
                  </a:cubicBezTo>
                  <a:cubicBezTo>
                    <a:pt x="115" y="19"/>
                    <a:pt x="115" y="18"/>
                    <a:pt x="115" y="17"/>
                  </a:cubicBezTo>
                  <a:cubicBezTo>
                    <a:pt x="115" y="16"/>
                    <a:pt x="115" y="15"/>
                    <a:pt x="115" y="14"/>
                  </a:cubicBezTo>
                  <a:cubicBezTo>
                    <a:pt x="115" y="14"/>
                    <a:pt x="115" y="13"/>
                    <a:pt x="116" y="12"/>
                  </a:cubicBezTo>
                  <a:cubicBezTo>
                    <a:pt x="116" y="11"/>
                    <a:pt x="117" y="10"/>
                    <a:pt x="117" y="10"/>
                  </a:cubicBezTo>
                  <a:cubicBezTo>
                    <a:pt x="117" y="9"/>
                    <a:pt x="118" y="8"/>
                    <a:pt x="118" y="7"/>
                  </a:cubicBezTo>
                  <a:cubicBezTo>
                    <a:pt x="119" y="7"/>
                    <a:pt x="119" y="6"/>
                    <a:pt x="120" y="6"/>
                  </a:cubicBezTo>
                  <a:cubicBezTo>
                    <a:pt x="120" y="5"/>
                    <a:pt x="121" y="4"/>
                    <a:pt x="121" y="4"/>
                  </a:cubicBezTo>
                  <a:cubicBezTo>
                    <a:pt x="122" y="3"/>
                    <a:pt x="122" y="3"/>
                    <a:pt x="123" y="2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2"/>
                    <a:pt x="129" y="2"/>
                    <a:pt x="128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4" y="6"/>
                    <a:pt x="123" y="7"/>
                    <a:pt x="122" y="8"/>
                  </a:cubicBezTo>
                  <a:cubicBezTo>
                    <a:pt x="121" y="9"/>
                    <a:pt x="120" y="10"/>
                    <a:pt x="120" y="11"/>
                  </a:cubicBezTo>
                  <a:cubicBezTo>
                    <a:pt x="119" y="13"/>
                    <a:pt x="118" y="14"/>
                    <a:pt x="118" y="15"/>
                  </a:cubicBezTo>
                  <a:cubicBezTo>
                    <a:pt x="118" y="16"/>
                    <a:pt x="118" y="17"/>
                    <a:pt x="118" y="19"/>
                  </a:cubicBezTo>
                  <a:cubicBezTo>
                    <a:pt x="118" y="19"/>
                    <a:pt x="118" y="19"/>
                    <a:pt x="118" y="20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2"/>
                    <a:pt x="120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19"/>
                    <a:pt x="121" y="18"/>
                    <a:pt x="121" y="17"/>
                  </a:cubicBezTo>
                  <a:cubicBezTo>
                    <a:pt x="121" y="16"/>
                    <a:pt x="122" y="16"/>
                    <a:pt x="122" y="15"/>
                  </a:cubicBezTo>
                  <a:cubicBezTo>
                    <a:pt x="122" y="15"/>
                    <a:pt x="123" y="14"/>
                    <a:pt x="123" y="14"/>
                  </a:cubicBezTo>
                  <a:cubicBezTo>
                    <a:pt x="124" y="13"/>
                    <a:pt x="124" y="13"/>
                    <a:pt x="125" y="12"/>
                  </a:cubicBezTo>
                  <a:cubicBezTo>
                    <a:pt x="125" y="12"/>
                    <a:pt x="126" y="12"/>
                    <a:pt x="126" y="11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1" y="10"/>
                    <a:pt x="132" y="11"/>
                    <a:pt x="133" y="11"/>
                  </a:cubicBezTo>
                  <a:cubicBezTo>
                    <a:pt x="133" y="11"/>
                    <a:pt x="134" y="11"/>
                    <a:pt x="135" y="12"/>
                  </a:cubicBezTo>
                  <a:cubicBezTo>
                    <a:pt x="135" y="12"/>
                    <a:pt x="136" y="12"/>
                    <a:pt x="136" y="13"/>
                  </a:cubicBezTo>
                  <a:cubicBezTo>
                    <a:pt x="137" y="14"/>
                    <a:pt x="137" y="14"/>
                    <a:pt x="137" y="15"/>
                  </a:cubicBezTo>
                  <a:close/>
                  <a:moveTo>
                    <a:pt x="134" y="15"/>
                  </a:moveTo>
                  <a:cubicBezTo>
                    <a:pt x="134" y="15"/>
                    <a:pt x="134" y="15"/>
                    <a:pt x="134" y="15"/>
                  </a:cubicBezTo>
                  <a:cubicBezTo>
                    <a:pt x="134" y="14"/>
                    <a:pt x="133" y="14"/>
                    <a:pt x="133" y="14"/>
                  </a:cubicBezTo>
                  <a:cubicBezTo>
                    <a:pt x="132" y="14"/>
                    <a:pt x="132" y="14"/>
                    <a:pt x="131" y="14"/>
                  </a:cubicBezTo>
                  <a:cubicBezTo>
                    <a:pt x="131" y="13"/>
                    <a:pt x="130" y="13"/>
                    <a:pt x="129" y="13"/>
                  </a:cubicBezTo>
                  <a:cubicBezTo>
                    <a:pt x="128" y="14"/>
                    <a:pt x="127" y="14"/>
                    <a:pt x="126" y="14"/>
                  </a:cubicBezTo>
                  <a:cubicBezTo>
                    <a:pt x="126" y="15"/>
                    <a:pt x="125" y="15"/>
                    <a:pt x="124" y="16"/>
                  </a:cubicBezTo>
                  <a:cubicBezTo>
                    <a:pt x="124" y="17"/>
                    <a:pt x="124" y="18"/>
                    <a:pt x="123" y="19"/>
                  </a:cubicBezTo>
                  <a:cubicBezTo>
                    <a:pt x="123" y="20"/>
                    <a:pt x="123" y="21"/>
                    <a:pt x="123" y="22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6" y="22"/>
                    <a:pt x="127" y="22"/>
                    <a:pt x="128" y="22"/>
                  </a:cubicBezTo>
                  <a:cubicBezTo>
                    <a:pt x="129" y="21"/>
                    <a:pt x="129" y="21"/>
                    <a:pt x="130" y="21"/>
                  </a:cubicBezTo>
                  <a:cubicBezTo>
                    <a:pt x="130" y="20"/>
                    <a:pt x="131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3" y="17"/>
                    <a:pt x="134" y="17"/>
                    <a:pt x="134" y="16"/>
                  </a:cubicBezTo>
                  <a:cubicBezTo>
                    <a:pt x="134" y="16"/>
                    <a:pt x="134" y="16"/>
                    <a:pt x="134" y="15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3"/>
            <p:cNvSpPr>
              <a:spLocks noEditPoints="1"/>
            </p:cNvSpPr>
            <p:nvPr/>
          </p:nvSpPr>
          <p:spPr bwMode="auto">
            <a:xfrm>
              <a:off x="5160" y="1633"/>
              <a:ext cx="153" cy="39"/>
            </a:xfrm>
            <a:custGeom>
              <a:avLst/>
              <a:gdLst>
                <a:gd name="T0" fmla="*/ 14 w 170"/>
                <a:gd name="T1" fmla="*/ 40 h 43"/>
                <a:gd name="T2" fmla="*/ 8 w 170"/>
                <a:gd name="T3" fmla="*/ 41 h 43"/>
                <a:gd name="T4" fmla="*/ 5 w 170"/>
                <a:gd name="T5" fmla="*/ 39 h 43"/>
                <a:gd name="T6" fmla="*/ 10 w 170"/>
                <a:gd name="T7" fmla="*/ 24 h 43"/>
                <a:gd name="T8" fmla="*/ 1 w 170"/>
                <a:gd name="T9" fmla="*/ 25 h 43"/>
                <a:gd name="T10" fmla="*/ 6 w 170"/>
                <a:gd name="T11" fmla="*/ 20 h 43"/>
                <a:gd name="T12" fmla="*/ 14 w 170"/>
                <a:gd name="T13" fmla="*/ 18 h 43"/>
                <a:gd name="T14" fmla="*/ 13 w 170"/>
                <a:gd name="T15" fmla="*/ 35 h 43"/>
                <a:gd name="T16" fmla="*/ 24 w 170"/>
                <a:gd name="T17" fmla="*/ 33 h 43"/>
                <a:gd name="T18" fmla="*/ 34 w 170"/>
                <a:gd name="T19" fmla="*/ 40 h 43"/>
                <a:gd name="T20" fmla="*/ 42 w 170"/>
                <a:gd name="T21" fmla="*/ 12 h 43"/>
                <a:gd name="T22" fmla="*/ 49 w 170"/>
                <a:gd name="T23" fmla="*/ 19 h 43"/>
                <a:gd name="T24" fmla="*/ 40 w 170"/>
                <a:gd name="T25" fmla="*/ 16 h 43"/>
                <a:gd name="T26" fmla="*/ 36 w 170"/>
                <a:gd name="T27" fmla="*/ 37 h 43"/>
                <a:gd name="T28" fmla="*/ 81 w 170"/>
                <a:gd name="T29" fmla="*/ 24 h 43"/>
                <a:gd name="T30" fmla="*/ 71 w 170"/>
                <a:gd name="T31" fmla="*/ 35 h 43"/>
                <a:gd name="T32" fmla="*/ 59 w 170"/>
                <a:gd name="T33" fmla="*/ 35 h 43"/>
                <a:gd name="T34" fmla="*/ 62 w 170"/>
                <a:gd name="T35" fmla="*/ 33 h 43"/>
                <a:gd name="T36" fmla="*/ 64 w 170"/>
                <a:gd name="T37" fmla="*/ 24 h 43"/>
                <a:gd name="T38" fmla="*/ 72 w 170"/>
                <a:gd name="T39" fmla="*/ 13 h 43"/>
                <a:gd name="T40" fmla="*/ 59 w 170"/>
                <a:gd name="T41" fmla="*/ 15 h 43"/>
                <a:gd name="T42" fmla="*/ 62 w 170"/>
                <a:gd name="T43" fmla="*/ 12 h 43"/>
                <a:gd name="T44" fmla="*/ 77 w 170"/>
                <a:gd name="T45" fmla="*/ 13 h 43"/>
                <a:gd name="T46" fmla="*/ 71 w 170"/>
                <a:gd name="T47" fmla="*/ 19 h 43"/>
                <a:gd name="T48" fmla="*/ 112 w 170"/>
                <a:gd name="T49" fmla="*/ 22 h 43"/>
                <a:gd name="T50" fmla="*/ 103 w 170"/>
                <a:gd name="T51" fmla="*/ 26 h 43"/>
                <a:gd name="T52" fmla="*/ 105 w 170"/>
                <a:gd name="T53" fmla="*/ 32 h 43"/>
                <a:gd name="T54" fmla="*/ 100 w 170"/>
                <a:gd name="T55" fmla="*/ 30 h 43"/>
                <a:gd name="T56" fmla="*/ 87 w 170"/>
                <a:gd name="T57" fmla="*/ 25 h 43"/>
                <a:gd name="T58" fmla="*/ 91 w 170"/>
                <a:gd name="T59" fmla="*/ 17 h 43"/>
                <a:gd name="T60" fmla="*/ 99 w 170"/>
                <a:gd name="T61" fmla="*/ 9 h 43"/>
                <a:gd name="T62" fmla="*/ 106 w 170"/>
                <a:gd name="T63" fmla="*/ 5 h 43"/>
                <a:gd name="T64" fmla="*/ 104 w 170"/>
                <a:gd name="T65" fmla="*/ 17 h 43"/>
                <a:gd name="T66" fmla="*/ 102 w 170"/>
                <a:gd name="T67" fmla="*/ 10 h 43"/>
                <a:gd name="T68" fmla="*/ 91 w 170"/>
                <a:gd name="T69" fmla="*/ 22 h 43"/>
                <a:gd name="T70" fmla="*/ 101 w 170"/>
                <a:gd name="T71" fmla="*/ 17 h 43"/>
                <a:gd name="T72" fmla="*/ 137 w 170"/>
                <a:gd name="T73" fmla="*/ 7 h 43"/>
                <a:gd name="T74" fmla="*/ 125 w 170"/>
                <a:gd name="T75" fmla="*/ 10 h 43"/>
                <a:gd name="T76" fmla="*/ 127 w 170"/>
                <a:gd name="T77" fmla="*/ 14 h 43"/>
                <a:gd name="T78" fmla="*/ 137 w 170"/>
                <a:gd name="T79" fmla="*/ 24 h 43"/>
                <a:gd name="T80" fmla="*/ 118 w 170"/>
                <a:gd name="T81" fmla="*/ 29 h 43"/>
                <a:gd name="T82" fmla="*/ 121 w 170"/>
                <a:gd name="T83" fmla="*/ 27 h 43"/>
                <a:gd name="T84" fmla="*/ 131 w 170"/>
                <a:gd name="T85" fmla="*/ 18 h 43"/>
                <a:gd name="T86" fmla="*/ 120 w 170"/>
                <a:gd name="T87" fmla="*/ 16 h 43"/>
                <a:gd name="T88" fmla="*/ 127 w 170"/>
                <a:gd name="T89" fmla="*/ 5 h 43"/>
                <a:gd name="T90" fmla="*/ 140 w 170"/>
                <a:gd name="T91" fmla="*/ 2 h 43"/>
                <a:gd name="T92" fmla="*/ 170 w 170"/>
                <a:gd name="T93" fmla="*/ 18 h 43"/>
                <a:gd name="T94" fmla="*/ 153 w 170"/>
                <a:gd name="T95" fmla="*/ 27 h 43"/>
                <a:gd name="T96" fmla="*/ 149 w 170"/>
                <a:gd name="T97" fmla="*/ 11 h 43"/>
                <a:gd name="T98" fmla="*/ 158 w 170"/>
                <a:gd name="T99" fmla="*/ 1 h 43"/>
                <a:gd name="T100" fmla="*/ 159 w 170"/>
                <a:gd name="T101" fmla="*/ 4 h 43"/>
                <a:gd name="T102" fmla="*/ 150 w 170"/>
                <a:gd name="T103" fmla="*/ 20 h 43"/>
                <a:gd name="T104" fmla="*/ 153 w 170"/>
                <a:gd name="T105" fmla="*/ 18 h 43"/>
                <a:gd name="T106" fmla="*/ 162 w 170"/>
                <a:gd name="T107" fmla="*/ 12 h 43"/>
                <a:gd name="T108" fmla="*/ 166 w 170"/>
                <a:gd name="T109" fmla="*/ 16 h 43"/>
                <a:gd name="T110" fmla="*/ 155 w 170"/>
                <a:gd name="T111" fmla="*/ 24 h 43"/>
                <a:gd name="T112" fmla="*/ 164 w 170"/>
                <a:gd name="T11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3">
                  <a:moveTo>
                    <a:pt x="24" y="35"/>
                  </a:moveTo>
                  <a:cubicBezTo>
                    <a:pt x="24" y="35"/>
                    <a:pt x="24" y="36"/>
                    <a:pt x="24" y="36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0" y="37"/>
                    <a:pt x="19" y="37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6" y="38"/>
                    <a:pt x="15" y="39"/>
                    <a:pt x="14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1"/>
                    <a:pt x="14" y="41"/>
                    <a:pt x="12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3"/>
                    <a:pt x="3" y="43"/>
                    <a:pt x="3" y="43"/>
                  </a:cubicBezTo>
                  <a:cubicBezTo>
                    <a:pt x="2" y="43"/>
                    <a:pt x="2" y="43"/>
                    <a:pt x="1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0" y="41"/>
                    <a:pt x="1" y="41"/>
                    <a:pt x="2" y="40"/>
                  </a:cubicBezTo>
                  <a:cubicBezTo>
                    <a:pt x="3" y="40"/>
                    <a:pt x="4" y="39"/>
                    <a:pt x="5" y="39"/>
                  </a:cubicBezTo>
                  <a:cubicBezTo>
                    <a:pt x="6" y="39"/>
                    <a:pt x="7" y="39"/>
                    <a:pt x="8" y="38"/>
                  </a:cubicBezTo>
                  <a:cubicBezTo>
                    <a:pt x="8" y="38"/>
                    <a:pt x="9" y="38"/>
                    <a:pt x="10" y="37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10" y="33"/>
                    <a:pt x="10" y="32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7"/>
                    <a:pt x="10" y="25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0" y="21"/>
                    <a:pt x="10" y="21"/>
                    <a:pt x="10" y="20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2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2" y="25"/>
                    <a:pt x="2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1" y="22"/>
                  </a:cubicBezTo>
                  <a:cubicBezTo>
                    <a:pt x="1" y="22"/>
                    <a:pt x="2" y="22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6" y="20"/>
                  </a:cubicBezTo>
                  <a:cubicBezTo>
                    <a:pt x="6" y="19"/>
                    <a:pt x="6" y="19"/>
                    <a:pt x="7" y="19"/>
                  </a:cubicBezTo>
                  <a:cubicBezTo>
                    <a:pt x="7" y="18"/>
                    <a:pt x="8" y="18"/>
                    <a:pt x="9" y="17"/>
                  </a:cubicBezTo>
                  <a:cubicBezTo>
                    <a:pt x="9" y="17"/>
                    <a:pt x="10" y="16"/>
                    <a:pt x="11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8"/>
                    <a:pt x="14" y="18"/>
                  </a:cubicBezTo>
                  <a:cubicBezTo>
                    <a:pt x="14" y="19"/>
                    <a:pt x="13" y="21"/>
                    <a:pt x="13" y="22"/>
                  </a:cubicBezTo>
                  <a:cubicBezTo>
                    <a:pt x="13" y="24"/>
                    <a:pt x="13" y="25"/>
                    <a:pt x="13" y="27"/>
                  </a:cubicBezTo>
                  <a:cubicBezTo>
                    <a:pt x="13" y="29"/>
                    <a:pt x="13" y="32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6" y="36"/>
                    <a:pt x="17" y="35"/>
                  </a:cubicBezTo>
                  <a:cubicBezTo>
                    <a:pt x="18" y="35"/>
                    <a:pt x="19" y="34"/>
                    <a:pt x="20" y="34"/>
                  </a:cubicBezTo>
                  <a:cubicBezTo>
                    <a:pt x="20" y="34"/>
                    <a:pt x="21" y="34"/>
                    <a:pt x="21" y="34"/>
                  </a:cubicBezTo>
                  <a:cubicBezTo>
                    <a:pt x="21" y="34"/>
                    <a:pt x="22" y="34"/>
                    <a:pt x="22" y="33"/>
                  </a:cubicBezTo>
                  <a:cubicBezTo>
                    <a:pt x="23" y="33"/>
                    <a:pt x="23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lose/>
                  <a:moveTo>
                    <a:pt x="54" y="22"/>
                  </a:moveTo>
                  <a:cubicBezTo>
                    <a:pt x="54" y="24"/>
                    <a:pt x="54" y="26"/>
                    <a:pt x="53" y="27"/>
                  </a:cubicBezTo>
                  <a:cubicBezTo>
                    <a:pt x="52" y="29"/>
                    <a:pt x="51" y="31"/>
                    <a:pt x="49" y="33"/>
                  </a:cubicBezTo>
                  <a:cubicBezTo>
                    <a:pt x="47" y="34"/>
                    <a:pt x="46" y="36"/>
                    <a:pt x="44" y="37"/>
                  </a:cubicBezTo>
                  <a:cubicBezTo>
                    <a:pt x="42" y="38"/>
                    <a:pt x="40" y="39"/>
                    <a:pt x="39" y="39"/>
                  </a:cubicBezTo>
                  <a:cubicBezTo>
                    <a:pt x="37" y="40"/>
                    <a:pt x="35" y="40"/>
                    <a:pt x="34" y="40"/>
                  </a:cubicBezTo>
                  <a:cubicBezTo>
                    <a:pt x="32" y="40"/>
                    <a:pt x="30" y="40"/>
                    <a:pt x="29" y="38"/>
                  </a:cubicBezTo>
                  <a:cubicBezTo>
                    <a:pt x="28" y="37"/>
                    <a:pt x="27" y="35"/>
                    <a:pt x="27" y="33"/>
                  </a:cubicBezTo>
                  <a:cubicBezTo>
                    <a:pt x="27" y="32"/>
                    <a:pt x="27" y="30"/>
                    <a:pt x="27" y="28"/>
                  </a:cubicBezTo>
                  <a:cubicBezTo>
                    <a:pt x="28" y="26"/>
                    <a:pt x="28" y="24"/>
                    <a:pt x="29" y="22"/>
                  </a:cubicBezTo>
                  <a:cubicBezTo>
                    <a:pt x="30" y="20"/>
                    <a:pt x="31" y="19"/>
                    <a:pt x="33" y="18"/>
                  </a:cubicBezTo>
                  <a:cubicBezTo>
                    <a:pt x="34" y="16"/>
                    <a:pt x="36" y="15"/>
                    <a:pt x="37" y="14"/>
                  </a:cubicBezTo>
                  <a:cubicBezTo>
                    <a:pt x="39" y="13"/>
                    <a:pt x="41" y="12"/>
                    <a:pt x="42" y="12"/>
                  </a:cubicBezTo>
                  <a:cubicBezTo>
                    <a:pt x="43" y="12"/>
                    <a:pt x="45" y="12"/>
                    <a:pt x="46" y="13"/>
                  </a:cubicBezTo>
                  <a:cubicBezTo>
                    <a:pt x="48" y="13"/>
                    <a:pt x="49" y="14"/>
                    <a:pt x="50" y="15"/>
                  </a:cubicBezTo>
                  <a:cubicBezTo>
                    <a:pt x="51" y="15"/>
                    <a:pt x="51" y="16"/>
                    <a:pt x="52" y="16"/>
                  </a:cubicBezTo>
                  <a:cubicBezTo>
                    <a:pt x="53" y="17"/>
                    <a:pt x="54" y="19"/>
                    <a:pt x="54" y="22"/>
                  </a:cubicBezTo>
                  <a:close/>
                  <a:moveTo>
                    <a:pt x="51" y="23"/>
                  </a:moveTo>
                  <a:cubicBezTo>
                    <a:pt x="51" y="22"/>
                    <a:pt x="51" y="22"/>
                    <a:pt x="50" y="21"/>
                  </a:cubicBezTo>
                  <a:cubicBezTo>
                    <a:pt x="50" y="20"/>
                    <a:pt x="49" y="19"/>
                    <a:pt x="49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5" y="16"/>
                    <a:pt x="45" y="16"/>
                    <a:pt x="44" y="16"/>
                  </a:cubicBezTo>
                  <a:cubicBezTo>
                    <a:pt x="44" y="16"/>
                    <a:pt x="44" y="16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7" y="18"/>
                    <a:pt x="37" y="18"/>
                    <a:pt x="36" y="19"/>
                  </a:cubicBezTo>
                  <a:cubicBezTo>
                    <a:pt x="34" y="21"/>
                    <a:pt x="33" y="23"/>
                    <a:pt x="32" y="25"/>
                  </a:cubicBezTo>
                  <a:cubicBezTo>
                    <a:pt x="31" y="28"/>
                    <a:pt x="30" y="30"/>
                    <a:pt x="30" y="32"/>
                  </a:cubicBezTo>
                  <a:cubicBezTo>
                    <a:pt x="31" y="33"/>
                    <a:pt x="31" y="34"/>
                    <a:pt x="31" y="34"/>
                  </a:cubicBezTo>
                  <a:cubicBezTo>
                    <a:pt x="31" y="35"/>
                    <a:pt x="32" y="36"/>
                    <a:pt x="32" y="36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8" y="36"/>
                    <a:pt x="39" y="36"/>
                    <a:pt x="41" y="35"/>
                  </a:cubicBezTo>
                  <a:cubicBezTo>
                    <a:pt x="43" y="34"/>
                    <a:pt x="44" y="33"/>
                    <a:pt x="45" y="32"/>
                  </a:cubicBezTo>
                  <a:cubicBezTo>
                    <a:pt x="45" y="31"/>
                    <a:pt x="46" y="31"/>
                    <a:pt x="46" y="31"/>
                  </a:cubicBezTo>
                  <a:cubicBezTo>
                    <a:pt x="47" y="30"/>
                    <a:pt x="47" y="30"/>
                    <a:pt x="48" y="29"/>
                  </a:cubicBezTo>
                  <a:cubicBezTo>
                    <a:pt x="49" y="28"/>
                    <a:pt x="49" y="27"/>
                    <a:pt x="50" y="26"/>
                  </a:cubicBezTo>
                  <a:cubicBezTo>
                    <a:pt x="51" y="25"/>
                    <a:pt x="51" y="24"/>
                    <a:pt x="51" y="23"/>
                  </a:cubicBezTo>
                  <a:close/>
                  <a:moveTo>
                    <a:pt x="81" y="24"/>
                  </a:moveTo>
                  <a:cubicBezTo>
                    <a:pt x="82" y="25"/>
                    <a:pt x="81" y="25"/>
                    <a:pt x="81" y="27"/>
                  </a:cubicBezTo>
                  <a:cubicBezTo>
                    <a:pt x="81" y="27"/>
                    <a:pt x="81" y="27"/>
                    <a:pt x="80" y="28"/>
                  </a:cubicBezTo>
                  <a:cubicBezTo>
                    <a:pt x="80" y="28"/>
                    <a:pt x="80" y="29"/>
                    <a:pt x="80" y="29"/>
                  </a:cubicBezTo>
                  <a:cubicBezTo>
                    <a:pt x="80" y="29"/>
                    <a:pt x="79" y="30"/>
                    <a:pt x="78" y="31"/>
                  </a:cubicBezTo>
                  <a:cubicBezTo>
                    <a:pt x="78" y="32"/>
                    <a:pt x="77" y="32"/>
                    <a:pt x="77" y="32"/>
                  </a:cubicBezTo>
                  <a:cubicBezTo>
                    <a:pt x="76" y="33"/>
                    <a:pt x="75" y="33"/>
                    <a:pt x="74" y="34"/>
                  </a:cubicBezTo>
                  <a:cubicBezTo>
                    <a:pt x="73" y="34"/>
                    <a:pt x="73" y="35"/>
                    <a:pt x="71" y="35"/>
                  </a:cubicBezTo>
                  <a:cubicBezTo>
                    <a:pt x="69" y="36"/>
                    <a:pt x="67" y="36"/>
                    <a:pt x="66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37"/>
                    <a:pt x="64" y="37"/>
                    <a:pt x="63" y="37"/>
                  </a:cubicBezTo>
                  <a:cubicBezTo>
                    <a:pt x="62" y="37"/>
                    <a:pt x="61" y="37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3"/>
                    <a:pt x="59" y="33"/>
                  </a:cubicBezTo>
                  <a:cubicBezTo>
                    <a:pt x="59" y="32"/>
                    <a:pt x="60" y="32"/>
                    <a:pt x="60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4" y="33"/>
                    <a:pt x="65" y="33"/>
                    <a:pt x="66" y="33"/>
                  </a:cubicBezTo>
                  <a:cubicBezTo>
                    <a:pt x="68" y="33"/>
                    <a:pt x="69" y="32"/>
                    <a:pt x="72" y="32"/>
                  </a:cubicBezTo>
                  <a:cubicBezTo>
                    <a:pt x="73" y="31"/>
                    <a:pt x="75" y="30"/>
                    <a:pt x="76" y="29"/>
                  </a:cubicBezTo>
                  <a:cubicBezTo>
                    <a:pt x="77" y="27"/>
                    <a:pt x="78" y="26"/>
                    <a:pt x="78" y="25"/>
                  </a:cubicBezTo>
                  <a:cubicBezTo>
                    <a:pt x="78" y="24"/>
                    <a:pt x="77" y="23"/>
                    <a:pt x="76" y="22"/>
                  </a:cubicBezTo>
                  <a:cubicBezTo>
                    <a:pt x="74" y="22"/>
                    <a:pt x="72" y="22"/>
                    <a:pt x="71" y="22"/>
                  </a:cubicBezTo>
                  <a:cubicBezTo>
                    <a:pt x="68" y="23"/>
                    <a:pt x="66" y="23"/>
                    <a:pt x="64" y="24"/>
                  </a:cubicBezTo>
                  <a:cubicBezTo>
                    <a:pt x="63" y="25"/>
                    <a:pt x="63" y="24"/>
                    <a:pt x="63" y="24"/>
                  </a:cubicBezTo>
                  <a:cubicBezTo>
                    <a:pt x="63" y="24"/>
                    <a:pt x="63" y="23"/>
                    <a:pt x="63" y="2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5" y="21"/>
                    <a:pt x="65" y="20"/>
                  </a:cubicBezTo>
                  <a:cubicBezTo>
                    <a:pt x="66" y="19"/>
                    <a:pt x="67" y="18"/>
                    <a:pt x="68" y="17"/>
                  </a:cubicBezTo>
                  <a:cubicBezTo>
                    <a:pt x="69" y="16"/>
                    <a:pt x="71" y="14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0" y="14"/>
                    <a:pt x="69" y="14"/>
                  </a:cubicBezTo>
                  <a:cubicBezTo>
                    <a:pt x="68" y="14"/>
                    <a:pt x="67" y="14"/>
                    <a:pt x="66" y="14"/>
                  </a:cubicBezTo>
                  <a:cubicBezTo>
                    <a:pt x="65" y="15"/>
                    <a:pt x="64" y="15"/>
                    <a:pt x="64" y="15"/>
                  </a:cubicBezTo>
                  <a:cubicBezTo>
                    <a:pt x="63" y="15"/>
                    <a:pt x="62" y="15"/>
                    <a:pt x="61" y="15"/>
                  </a:cubicBezTo>
                  <a:cubicBezTo>
                    <a:pt x="60" y="15"/>
                    <a:pt x="59" y="15"/>
                    <a:pt x="59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7" y="12"/>
                    <a:pt x="58" y="12"/>
                    <a:pt x="58" y="11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2" y="12"/>
                    <a:pt x="62" y="12"/>
                  </a:cubicBezTo>
                  <a:cubicBezTo>
                    <a:pt x="63" y="12"/>
                    <a:pt x="65" y="11"/>
                    <a:pt x="68" y="11"/>
                  </a:cubicBezTo>
                  <a:cubicBezTo>
                    <a:pt x="68" y="11"/>
                    <a:pt x="69" y="11"/>
                    <a:pt x="69" y="11"/>
                  </a:cubicBezTo>
                  <a:cubicBezTo>
                    <a:pt x="70" y="10"/>
                    <a:pt x="71" y="10"/>
                    <a:pt x="72" y="10"/>
                  </a:cubicBezTo>
                  <a:cubicBezTo>
                    <a:pt x="72" y="10"/>
                    <a:pt x="73" y="10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7" y="9"/>
                    <a:pt x="78" y="10"/>
                    <a:pt x="78" y="11"/>
                  </a:cubicBezTo>
                  <a:cubicBezTo>
                    <a:pt x="78" y="12"/>
                    <a:pt x="78" y="12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5" y="14"/>
                    <a:pt x="75" y="15"/>
                    <a:pt x="74" y="15"/>
                  </a:cubicBezTo>
                  <a:cubicBezTo>
                    <a:pt x="74" y="16"/>
                    <a:pt x="73" y="16"/>
                    <a:pt x="73" y="16"/>
                  </a:cubicBezTo>
                  <a:cubicBezTo>
                    <a:pt x="72" y="17"/>
                    <a:pt x="72" y="17"/>
                    <a:pt x="71" y="17"/>
                  </a:cubicBezTo>
                  <a:cubicBezTo>
                    <a:pt x="71" y="18"/>
                    <a:pt x="71" y="18"/>
                    <a:pt x="70" y="19"/>
                  </a:cubicBezTo>
                  <a:cubicBezTo>
                    <a:pt x="70" y="19"/>
                    <a:pt x="70" y="19"/>
                    <a:pt x="69" y="20"/>
                  </a:cubicBezTo>
                  <a:cubicBezTo>
                    <a:pt x="70" y="20"/>
                    <a:pt x="71" y="20"/>
                    <a:pt x="71" y="19"/>
                  </a:cubicBezTo>
                  <a:cubicBezTo>
                    <a:pt x="72" y="19"/>
                    <a:pt x="72" y="19"/>
                    <a:pt x="73" y="19"/>
                  </a:cubicBezTo>
                  <a:cubicBezTo>
                    <a:pt x="74" y="19"/>
                    <a:pt x="75" y="19"/>
                    <a:pt x="76" y="19"/>
                  </a:cubicBezTo>
                  <a:cubicBezTo>
                    <a:pt x="77" y="20"/>
                    <a:pt x="78" y="20"/>
                    <a:pt x="79" y="20"/>
                  </a:cubicBezTo>
                  <a:cubicBezTo>
                    <a:pt x="79" y="21"/>
                    <a:pt x="80" y="21"/>
                    <a:pt x="81" y="22"/>
                  </a:cubicBezTo>
                  <a:cubicBezTo>
                    <a:pt x="81" y="23"/>
                    <a:pt x="81" y="23"/>
                    <a:pt x="81" y="24"/>
                  </a:cubicBezTo>
                  <a:close/>
                  <a:moveTo>
                    <a:pt x="112" y="21"/>
                  </a:moveTo>
                  <a:cubicBezTo>
                    <a:pt x="112" y="22"/>
                    <a:pt x="112" y="22"/>
                    <a:pt x="112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0" y="22"/>
                    <a:pt x="109" y="22"/>
                    <a:pt x="108" y="22"/>
                  </a:cubicBezTo>
                  <a:cubicBezTo>
                    <a:pt x="107" y="22"/>
                    <a:pt x="106" y="22"/>
                    <a:pt x="105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3" y="24"/>
                    <a:pt x="103" y="25"/>
                    <a:pt x="103" y="26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5" y="31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4"/>
                    <a:pt x="102" y="34"/>
                  </a:cubicBezTo>
                  <a:cubicBezTo>
                    <a:pt x="102" y="34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1"/>
                  </a:cubicBezTo>
                  <a:cubicBezTo>
                    <a:pt x="101" y="31"/>
                    <a:pt x="100" y="31"/>
                    <a:pt x="100" y="30"/>
                  </a:cubicBezTo>
                  <a:cubicBezTo>
                    <a:pt x="100" y="30"/>
                    <a:pt x="100" y="29"/>
                    <a:pt x="100" y="29"/>
                  </a:cubicBezTo>
                  <a:cubicBezTo>
                    <a:pt x="100" y="28"/>
                    <a:pt x="100" y="27"/>
                    <a:pt x="100" y="26"/>
                  </a:cubicBezTo>
                  <a:cubicBezTo>
                    <a:pt x="100" y="25"/>
                    <a:pt x="100" y="24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6" y="23"/>
                    <a:pt x="94" y="24"/>
                    <a:pt x="92" y="24"/>
                  </a:cubicBezTo>
                  <a:cubicBezTo>
                    <a:pt x="91" y="25"/>
                    <a:pt x="89" y="25"/>
                    <a:pt x="87" y="25"/>
                  </a:cubicBezTo>
                  <a:cubicBezTo>
                    <a:pt x="87" y="26"/>
                    <a:pt x="87" y="25"/>
                    <a:pt x="86" y="25"/>
                  </a:cubicBezTo>
                  <a:cubicBezTo>
                    <a:pt x="86" y="25"/>
                    <a:pt x="85" y="25"/>
                    <a:pt x="85" y="24"/>
                  </a:cubicBezTo>
                  <a:cubicBezTo>
                    <a:pt x="85" y="24"/>
                    <a:pt x="86" y="23"/>
                    <a:pt x="86" y="22"/>
                  </a:cubicBezTo>
                  <a:cubicBezTo>
                    <a:pt x="87" y="22"/>
                    <a:pt x="87" y="21"/>
                    <a:pt x="87" y="21"/>
                  </a:cubicBezTo>
                  <a:cubicBezTo>
                    <a:pt x="88" y="20"/>
                    <a:pt x="88" y="20"/>
                    <a:pt x="89" y="19"/>
                  </a:cubicBezTo>
                  <a:cubicBezTo>
                    <a:pt x="89" y="19"/>
                    <a:pt x="90" y="18"/>
                    <a:pt x="90" y="18"/>
                  </a:cubicBezTo>
                  <a:cubicBezTo>
                    <a:pt x="90" y="17"/>
                    <a:pt x="91" y="17"/>
                    <a:pt x="91" y="17"/>
                  </a:cubicBezTo>
                  <a:cubicBezTo>
                    <a:pt x="92" y="16"/>
                    <a:pt x="93" y="15"/>
                    <a:pt x="94" y="14"/>
                  </a:cubicBezTo>
                  <a:cubicBezTo>
                    <a:pt x="94" y="14"/>
                    <a:pt x="95" y="13"/>
                    <a:pt x="95" y="13"/>
                  </a:cubicBezTo>
                  <a:cubicBezTo>
                    <a:pt x="96" y="12"/>
                    <a:pt x="96" y="12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6"/>
                    <a:pt x="102" y="6"/>
                    <a:pt x="102" y="6"/>
                  </a:cubicBezTo>
                  <a:cubicBezTo>
                    <a:pt x="103" y="5"/>
                    <a:pt x="104" y="4"/>
                    <a:pt x="104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6" y="5"/>
                    <a:pt x="106" y="5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6"/>
                    <a:pt x="105" y="6"/>
                    <a:pt x="105" y="7"/>
                  </a:cubicBezTo>
                  <a:cubicBezTo>
                    <a:pt x="105" y="7"/>
                    <a:pt x="105" y="8"/>
                    <a:pt x="105" y="8"/>
                  </a:cubicBezTo>
                  <a:cubicBezTo>
                    <a:pt x="105" y="8"/>
                    <a:pt x="105" y="9"/>
                    <a:pt x="105" y="9"/>
                  </a:cubicBezTo>
                  <a:cubicBezTo>
                    <a:pt x="105" y="10"/>
                    <a:pt x="105" y="11"/>
                    <a:pt x="104" y="12"/>
                  </a:cubicBezTo>
                  <a:cubicBezTo>
                    <a:pt x="104" y="13"/>
                    <a:pt x="104" y="14"/>
                    <a:pt x="104" y="15"/>
                  </a:cubicBezTo>
                  <a:cubicBezTo>
                    <a:pt x="104" y="15"/>
                    <a:pt x="104" y="16"/>
                    <a:pt x="104" y="17"/>
                  </a:cubicBezTo>
                  <a:cubicBezTo>
                    <a:pt x="104" y="18"/>
                    <a:pt x="104" y="18"/>
                    <a:pt x="104" y="19"/>
                  </a:cubicBezTo>
                  <a:cubicBezTo>
                    <a:pt x="105" y="19"/>
                    <a:pt x="106" y="19"/>
                    <a:pt x="108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1" y="19"/>
                    <a:pt x="111" y="19"/>
                    <a:pt x="112" y="19"/>
                  </a:cubicBezTo>
                  <a:cubicBezTo>
                    <a:pt x="112" y="20"/>
                    <a:pt x="112" y="20"/>
                    <a:pt x="112" y="21"/>
                  </a:cubicBezTo>
                  <a:close/>
                  <a:moveTo>
                    <a:pt x="102" y="10"/>
                  </a:moveTo>
                  <a:cubicBezTo>
                    <a:pt x="101" y="10"/>
                    <a:pt x="101" y="11"/>
                    <a:pt x="100" y="12"/>
                  </a:cubicBezTo>
                  <a:cubicBezTo>
                    <a:pt x="100" y="12"/>
                    <a:pt x="99" y="13"/>
                    <a:pt x="99" y="13"/>
                  </a:cubicBezTo>
                  <a:cubicBezTo>
                    <a:pt x="98" y="14"/>
                    <a:pt x="98" y="14"/>
                    <a:pt x="97" y="15"/>
                  </a:cubicBezTo>
                  <a:cubicBezTo>
                    <a:pt x="97" y="15"/>
                    <a:pt x="96" y="16"/>
                    <a:pt x="96" y="16"/>
                  </a:cubicBezTo>
                  <a:cubicBezTo>
                    <a:pt x="95" y="17"/>
                    <a:pt x="95" y="18"/>
                    <a:pt x="94" y="19"/>
                  </a:cubicBezTo>
                  <a:cubicBezTo>
                    <a:pt x="93" y="20"/>
                    <a:pt x="92" y="21"/>
                    <a:pt x="91" y="21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4" y="21"/>
                  </a:cubicBezTo>
                  <a:cubicBezTo>
                    <a:pt x="94" y="21"/>
                    <a:pt x="95" y="21"/>
                    <a:pt x="97" y="20"/>
                  </a:cubicBezTo>
                  <a:cubicBezTo>
                    <a:pt x="98" y="20"/>
                    <a:pt x="98" y="20"/>
                    <a:pt x="99" y="20"/>
                  </a:cubicBezTo>
                  <a:cubicBezTo>
                    <a:pt x="100" y="20"/>
                    <a:pt x="100" y="20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6"/>
                    <a:pt x="101" y="16"/>
                    <a:pt x="101" y="15"/>
                  </a:cubicBezTo>
                  <a:cubicBezTo>
                    <a:pt x="101" y="14"/>
                    <a:pt x="102" y="13"/>
                    <a:pt x="102" y="13"/>
                  </a:cubicBezTo>
                  <a:cubicBezTo>
                    <a:pt x="102" y="11"/>
                    <a:pt x="102" y="10"/>
                    <a:pt x="102" y="10"/>
                  </a:cubicBezTo>
                  <a:close/>
                  <a:moveTo>
                    <a:pt x="143" y="4"/>
                  </a:moveTo>
                  <a:cubicBezTo>
                    <a:pt x="143" y="4"/>
                    <a:pt x="143" y="4"/>
                    <a:pt x="143" y="5"/>
                  </a:cubicBezTo>
                  <a:cubicBezTo>
                    <a:pt x="142" y="6"/>
                    <a:pt x="142" y="6"/>
                    <a:pt x="141" y="6"/>
                  </a:cubicBezTo>
                  <a:cubicBezTo>
                    <a:pt x="140" y="6"/>
                    <a:pt x="139" y="7"/>
                    <a:pt x="137" y="7"/>
                  </a:cubicBezTo>
                  <a:cubicBezTo>
                    <a:pt x="137" y="7"/>
                    <a:pt x="137" y="7"/>
                    <a:pt x="136" y="7"/>
                  </a:cubicBezTo>
                  <a:cubicBezTo>
                    <a:pt x="136" y="7"/>
                    <a:pt x="135" y="7"/>
                    <a:pt x="134" y="7"/>
                  </a:cubicBezTo>
                  <a:cubicBezTo>
                    <a:pt x="134" y="7"/>
                    <a:pt x="133" y="7"/>
                    <a:pt x="132" y="7"/>
                  </a:cubicBezTo>
                  <a:cubicBezTo>
                    <a:pt x="132" y="7"/>
                    <a:pt x="131" y="7"/>
                    <a:pt x="131" y="7"/>
                  </a:cubicBezTo>
                  <a:cubicBezTo>
                    <a:pt x="129" y="7"/>
                    <a:pt x="127" y="8"/>
                    <a:pt x="126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11"/>
                    <a:pt x="124" y="11"/>
                    <a:pt x="124" y="12"/>
                  </a:cubicBezTo>
                  <a:cubicBezTo>
                    <a:pt x="124" y="12"/>
                    <a:pt x="124" y="13"/>
                    <a:pt x="123" y="13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4" y="14"/>
                    <a:pt x="124" y="14"/>
                  </a:cubicBezTo>
                  <a:cubicBezTo>
                    <a:pt x="125" y="14"/>
                    <a:pt x="126" y="14"/>
                    <a:pt x="126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4"/>
                    <a:pt x="134" y="15"/>
                    <a:pt x="136" y="16"/>
                  </a:cubicBezTo>
                  <a:cubicBezTo>
                    <a:pt x="137" y="17"/>
                    <a:pt x="138" y="18"/>
                    <a:pt x="138" y="20"/>
                  </a:cubicBezTo>
                  <a:cubicBezTo>
                    <a:pt x="138" y="21"/>
                    <a:pt x="138" y="21"/>
                    <a:pt x="138" y="22"/>
                  </a:cubicBezTo>
                  <a:cubicBezTo>
                    <a:pt x="138" y="23"/>
                    <a:pt x="137" y="23"/>
                    <a:pt x="137" y="24"/>
                  </a:cubicBezTo>
                  <a:cubicBezTo>
                    <a:pt x="137" y="24"/>
                    <a:pt x="136" y="25"/>
                    <a:pt x="136" y="25"/>
                  </a:cubicBezTo>
                  <a:cubicBezTo>
                    <a:pt x="135" y="26"/>
                    <a:pt x="135" y="26"/>
                    <a:pt x="134" y="27"/>
                  </a:cubicBezTo>
                  <a:cubicBezTo>
                    <a:pt x="133" y="28"/>
                    <a:pt x="132" y="29"/>
                    <a:pt x="130" y="29"/>
                  </a:cubicBezTo>
                  <a:cubicBezTo>
                    <a:pt x="129" y="30"/>
                    <a:pt x="127" y="30"/>
                    <a:pt x="125" y="31"/>
                  </a:cubicBezTo>
                  <a:cubicBezTo>
                    <a:pt x="124" y="31"/>
                    <a:pt x="123" y="31"/>
                    <a:pt x="122" y="31"/>
                  </a:cubicBezTo>
                  <a:cubicBezTo>
                    <a:pt x="121" y="30"/>
                    <a:pt x="120" y="30"/>
                    <a:pt x="119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7"/>
                    <a:pt x="118" y="26"/>
                    <a:pt x="119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3" y="27"/>
                    <a:pt x="124" y="27"/>
                    <a:pt x="126" y="27"/>
                  </a:cubicBezTo>
                  <a:cubicBezTo>
                    <a:pt x="127" y="27"/>
                    <a:pt x="128" y="27"/>
                    <a:pt x="130" y="26"/>
                  </a:cubicBezTo>
                  <a:cubicBezTo>
                    <a:pt x="131" y="25"/>
                    <a:pt x="132" y="24"/>
                    <a:pt x="133" y="23"/>
                  </a:cubicBezTo>
                  <a:cubicBezTo>
                    <a:pt x="134" y="23"/>
                    <a:pt x="134" y="22"/>
                    <a:pt x="134" y="22"/>
                  </a:cubicBezTo>
                  <a:cubicBezTo>
                    <a:pt x="134" y="22"/>
                    <a:pt x="134" y="22"/>
                    <a:pt x="134" y="21"/>
                  </a:cubicBezTo>
                  <a:cubicBezTo>
                    <a:pt x="134" y="20"/>
                    <a:pt x="134" y="19"/>
                    <a:pt x="133" y="19"/>
                  </a:cubicBezTo>
                  <a:cubicBezTo>
                    <a:pt x="133" y="18"/>
                    <a:pt x="132" y="18"/>
                    <a:pt x="131" y="18"/>
                  </a:cubicBezTo>
                  <a:cubicBezTo>
                    <a:pt x="131" y="17"/>
                    <a:pt x="130" y="17"/>
                    <a:pt x="129" y="17"/>
                  </a:cubicBezTo>
                  <a:cubicBezTo>
                    <a:pt x="128" y="17"/>
                    <a:pt x="127" y="17"/>
                    <a:pt x="126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4" y="17"/>
                  </a:cubicBezTo>
                  <a:cubicBezTo>
                    <a:pt x="124" y="17"/>
                    <a:pt x="123" y="17"/>
                    <a:pt x="123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7"/>
                    <a:pt x="121" y="17"/>
                    <a:pt x="120" y="16"/>
                  </a:cubicBezTo>
                  <a:cubicBezTo>
                    <a:pt x="119" y="16"/>
                    <a:pt x="119" y="16"/>
                    <a:pt x="119" y="15"/>
                  </a:cubicBezTo>
                  <a:cubicBezTo>
                    <a:pt x="119" y="15"/>
                    <a:pt x="119" y="14"/>
                    <a:pt x="120" y="14"/>
                  </a:cubicBezTo>
                  <a:cubicBezTo>
                    <a:pt x="120" y="13"/>
                    <a:pt x="120" y="13"/>
                    <a:pt x="121" y="11"/>
                  </a:cubicBezTo>
                  <a:cubicBezTo>
                    <a:pt x="122" y="9"/>
                    <a:pt x="123" y="8"/>
                    <a:pt x="123" y="7"/>
                  </a:cubicBezTo>
                  <a:cubicBezTo>
                    <a:pt x="124" y="6"/>
                    <a:pt x="124" y="6"/>
                    <a:pt x="125" y="6"/>
                  </a:cubicBezTo>
                  <a:cubicBezTo>
                    <a:pt x="125" y="5"/>
                    <a:pt x="125" y="5"/>
                    <a:pt x="126" y="5"/>
                  </a:cubicBezTo>
                  <a:cubicBezTo>
                    <a:pt x="126" y="5"/>
                    <a:pt x="127" y="5"/>
                    <a:pt x="127" y="5"/>
                  </a:cubicBezTo>
                  <a:cubicBezTo>
                    <a:pt x="128" y="5"/>
                    <a:pt x="129" y="5"/>
                    <a:pt x="130" y="5"/>
                  </a:cubicBezTo>
                  <a:cubicBezTo>
                    <a:pt x="131" y="4"/>
                    <a:pt x="132" y="4"/>
                    <a:pt x="133" y="4"/>
                  </a:cubicBezTo>
                  <a:cubicBezTo>
                    <a:pt x="134" y="4"/>
                    <a:pt x="134" y="4"/>
                    <a:pt x="135" y="4"/>
                  </a:cubicBezTo>
                  <a:cubicBezTo>
                    <a:pt x="136" y="4"/>
                    <a:pt x="136" y="4"/>
                    <a:pt x="137" y="4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9" y="3"/>
                    <a:pt x="140" y="2"/>
                    <a:pt x="140" y="2"/>
                  </a:cubicBezTo>
                  <a:cubicBezTo>
                    <a:pt x="141" y="2"/>
                    <a:pt x="142" y="2"/>
                    <a:pt x="142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lnTo>
                    <a:pt x="143" y="4"/>
                  </a:lnTo>
                  <a:close/>
                  <a:moveTo>
                    <a:pt x="170" y="16"/>
                  </a:moveTo>
                  <a:cubicBezTo>
                    <a:pt x="170" y="17"/>
                    <a:pt x="170" y="18"/>
                    <a:pt x="170" y="18"/>
                  </a:cubicBezTo>
                  <a:cubicBezTo>
                    <a:pt x="169" y="19"/>
                    <a:pt x="169" y="19"/>
                    <a:pt x="169" y="20"/>
                  </a:cubicBezTo>
                  <a:cubicBezTo>
                    <a:pt x="168" y="20"/>
                    <a:pt x="168" y="21"/>
                    <a:pt x="167" y="21"/>
                  </a:cubicBezTo>
                  <a:cubicBezTo>
                    <a:pt x="167" y="22"/>
                    <a:pt x="166" y="22"/>
                    <a:pt x="166" y="23"/>
                  </a:cubicBezTo>
                  <a:cubicBezTo>
                    <a:pt x="165" y="23"/>
                    <a:pt x="165" y="24"/>
                    <a:pt x="164" y="24"/>
                  </a:cubicBezTo>
                  <a:cubicBezTo>
                    <a:pt x="164" y="24"/>
                    <a:pt x="163" y="25"/>
                    <a:pt x="163" y="25"/>
                  </a:cubicBezTo>
                  <a:cubicBezTo>
                    <a:pt x="161" y="26"/>
                    <a:pt x="159" y="27"/>
                    <a:pt x="156" y="27"/>
                  </a:cubicBezTo>
                  <a:cubicBezTo>
                    <a:pt x="155" y="27"/>
                    <a:pt x="154" y="27"/>
                    <a:pt x="153" y="27"/>
                  </a:cubicBezTo>
                  <a:cubicBezTo>
                    <a:pt x="152" y="27"/>
                    <a:pt x="151" y="26"/>
                    <a:pt x="150" y="26"/>
                  </a:cubicBezTo>
                  <a:cubicBezTo>
                    <a:pt x="149" y="25"/>
                    <a:pt x="148" y="24"/>
                    <a:pt x="148" y="24"/>
                  </a:cubicBezTo>
                  <a:cubicBezTo>
                    <a:pt x="147" y="23"/>
                    <a:pt x="147" y="22"/>
                    <a:pt x="146" y="21"/>
                  </a:cubicBezTo>
                  <a:cubicBezTo>
                    <a:pt x="146" y="20"/>
                    <a:pt x="146" y="19"/>
                    <a:pt x="146" y="18"/>
                  </a:cubicBezTo>
                  <a:cubicBezTo>
                    <a:pt x="146" y="17"/>
                    <a:pt x="146" y="16"/>
                    <a:pt x="147" y="16"/>
                  </a:cubicBezTo>
                  <a:cubicBezTo>
                    <a:pt x="147" y="15"/>
                    <a:pt x="147" y="14"/>
                    <a:pt x="148" y="13"/>
                  </a:cubicBezTo>
                  <a:cubicBezTo>
                    <a:pt x="148" y="12"/>
                    <a:pt x="148" y="12"/>
                    <a:pt x="149" y="11"/>
                  </a:cubicBezTo>
                  <a:cubicBezTo>
                    <a:pt x="149" y="10"/>
                    <a:pt x="150" y="9"/>
                    <a:pt x="150" y="8"/>
                  </a:cubicBezTo>
                  <a:cubicBezTo>
                    <a:pt x="151" y="8"/>
                    <a:pt x="151" y="7"/>
                    <a:pt x="152" y="6"/>
                  </a:cubicBezTo>
                  <a:cubicBezTo>
                    <a:pt x="152" y="6"/>
                    <a:pt x="152" y="5"/>
                    <a:pt x="153" y="5"/>
                  </a:cubicBezTo>
                  <a:cubicBezTo>
                    <a:pt x="154" y="4"/>
                    <a:pt x="154" y="4"/>
                    <a:pt x="155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7" y="1"/>
                    <a:pt x="157" y="1"/>
                    <a:pt x="158" y="1"/>
                  </a:cubicBezTo>
                  <a:cubicBezTo>
                    <a:pt x="158" y="0"/>
                    <a:pt x="159" y="0"/>
                    <a:pt x="159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3"/>
                    <a:pt x="161" y="3"/>
                    <a:pt x="160" y="3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6" y="7"/>
                    <a:pt x="155" y="8"/>
                    <a:pt x="154" y="9"/>
                  </a:cubicBezTo>
                  <a:cubicBezTo>
                    <a:pt x="153" y="10"/>
                    <a:pt x="152" y="11"/>
                    <a:pt x="152" y="12"/>
                  </a:cubicBezTo>
                  <a:cubicBezTo>
                    <a:pt x="151" y="14"/>
                    <a:pt x="150" y="15"/>
                    <a:pt x="150" y="16"/>
                  </a:cubicBezTo>
                  <a:cubicBezTo>
                    <a:pt x="149" y="18"/>
                    <a:pt x="149" y="19"/>
                    <a:pt x="150" y="20"/>
                  </a:cubicBezTo>
                  <a:cubicBezTo>
                    <a:pt x="150" y="20"/>
                    <a:pt x="150" y="21"/>
                    <a:pt x="150" y="21"/>
                  </a:cubicBezTo>
                  <a:cubicBezTo>
                    <a:pt x="150" y="22"/>
                    <a:pt x="150" y="22"/>
                    <a:pt x="151" y="22"/>
                  </a:cubicBezTo>
                  <a:cubicBezTo>
                    <a:pt x="151" y="22"/>
                    <a:pt x="151" y="23"/>
                    <a:pt x="152" y="23"/>
                  </a:cubicBezTo>
                  <a:cubicBezTo>
                    <a:pt x="152" y="23"/>
                    <a:pt x="152" y="23"/>
                    <a:pt x="153" y="24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3" y="21"/>
                    <a:pt x="153" y="19"/>
                    <a:pt x="153" y="18"/>
                  </a:cubicBezTo>
                  <a:cubicBezTo>
                    <a:pt x="153" y="18"/>
                    <a:pt x="154" y="17"/>
                    <a:pt x="154" y="16"/>
                  </a:cubicBezTo>
                  <a:cubicBezTo>
                    <a:pt x="154" y="16"/>
                    <a:pt x="155" y="15"/>
                    <a:pt x="155" y="15"/>
                  </a:cubicBezTo>
                  <a:cubicBezTo>
                    <a:pt x="156" y="14"/>
                    <a:pt x="156" y="14"/>
                    <a:pt x="157" y="13"/>
                  </a:cubicBezTo>
                  <a:cubicBezTo>
                    <a:pt x="157" y="13"/>
                    <a:pt x="158" y="13"/>
                    <a:pt x="159" y="13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1" y="12"/>
                    <a:pt x="161" y="12"/>
                    <a:pt x="162" y="12"/>
                  </a:cubicBezTo>
                  <a:cubicBezTo>
                    <a:pt x="162" y="12"/>
                    <a:pt x="162" y="12"/>
                    <a:pt x="163" y="12"/>
                  </a:cubicBezTo>
                  <a:cubicBezTo>
                    <a:pt x="163" y="12"/>
                    <a:pt x="164" y="12"/>
                    <a:pt x="165" y="12"/>
                  </a:cubicBezTo>
                  <a:cubicBezTo>
                    <a:pt x="166" y="12"/>
                    <a:pt x="167" y="12"/>
                    <a:pt x="167" y="13"/>
                  </a:cubicBezTo>
                  <a:cubicBezTo>
                    <a:pt x="168" y="13"/>
                    <a:pt x="168" y="14"/>
                    <a:pt x="169" y="14"/>
                  </a:cubicBezTo>
                  <a:cubicBezTo>
                    <a:pt x="169" y="15"/>
                    <a:pt x="170" y="16"/>
                    <a:pt x="170" y="16"/>
                  </a:cubicBezTo>
                  <a:close/>
                  <a:moveTo>
                    <a:pt x="167" y="17"/>
                  </a:moveTo>
                  <a:cubicBezTo>
                    <a:pt x="166" y="16"/>
                    <a:pt x="166" y="16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5" y="15"/>
                    <a:pt x="164" y="15"/>
                    <a:pt x="164" y="15"/>
                  </a:cubicBezTo>
                  <a:cubicBezTo>
                    <a:pt x="163" y="15"/>
                    <a:pt x="162" y="15"/>
                    <a:pt x="162" y="15"/>
                  </a:cubicBezTo>
                  <a:cubicBezTo>
                    <a:pt x="160" y="15"/>
                    <a:pt x="159" y="15"/>
                    <a:pt x="159" y="16"/>
                  </a:cubicBezTo>
                  <a:cubicBezTo>
                    <a:pt x="158" y="16"/>
                    <a:pt x="157" y="17"/>
                    <a:pt x="156" y="17"/>
                  </a:cubicBezTo>
                  <a:cubicBezTo>
                    <a:pt x="156" y="18"/>
                    <a:pt x="156" y="19"/>
                    <a:pt x="155" y="20"/>
                  </a:cubicBezTo>
                  <a:cubicBezTo>
                    <a:pt x="155" y="21"/>
                    <a:pt x="155" y="22"/>
                    <a:pt x="155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3"/>
                    <a:pt x="160" y="23"/>
                  </a:cubicBezTo>
                  <a:cubicBezTo>
                    <a:pt x="161" y="23"/>
                    <a:pt x="161" y="22"/>
                    <a:pt x="162" y="22"/>
                  </a:cubicBezTo>
                  <a:cubicBezTo>
                    <a:pt x="163" y="22"/>
                    <a:pt x="163" y="21"/>
                    <a:pt x="164" y="21"/>
                  </a:cubicBezTo>
                  <a:cubicBezTo>
                    <a:pt x="165" y="20"/>
                    <a:pt x="165" y="20"/>
                    <a:pt x="165" y="19"/>
                  </a:cubicBezTo>
                  <a:cubicBezTo>
                    <a:pt x="166" y="19"/>
                    <a:pt x="166" y="18"/>
                    <a:pt x="166" y="18"/>
                  </a:cubicBezTo>
                  <a:cubicBezTo>
                    <a:pt x="167" y="17"/>
                    <a:pt x="167" y="17"/>
                    <a:pt x="167" y="17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64"/>
            <p:cNvSpPr>
              <a:spLocks noEditPoints="1"/>
            </p:cNvSpPr>
            <p:nvPr/>
          </p:nvSpPr>
          <p:spPr bwMode="auto">
            <a:xfrm>
              <a:off x="4924" y="1915"/>
              <a:ext cx="129" cy="36"/>
            </a:xfrm>
            <a:custGeom>
              <a:avLst/>
              <a:gdLst>
                <a:gd name="T0" fmla="*/ 22 w 143"/>
                <a:gd name="T1" fmla="*/ 28 h 40"/>
                <a:gd name="T2" fmla="*/ 18 w 143"/>
                <a:gd name="T3" fmla="*/ 33 h 40"/>
                <a:gd name="T4" fmla="*/ 19 w 143"/>
                <a:gd name="T5" fmla="*/ 38 h 40"/>
                <a:gd name="T6" fmla="*/ 16 w 143"/>
                <a:gd name="T7" fmla="*/ 40 h 40"/>
                <a:gd name="T8" fmla="*/ 15 w 143"/>
                <a:gd name="T9" fmla="*/ 32 h 40"/>
                <a:gd name="T10" fmla="*/ 2 w 143"/>
                <a:gd name="T11" fmla="*/ 31 h 40"/>
                <a:gd name="T12" fmla="*/ 3 w 143"/>
                <a:gd name="T13" fmla="*/ 25 h 40"/>
                <a:gd name="T14" fmla="*/ 11 w 143"/>
                <a:gd name="T15" fmla="*/ 17 h 40"/>
                <a:gd name="T16" fmla="*/ 14 w 143"/>
                <a:gd name="T17" fmla="*/ 14 h 40"/>
                <a:gd name="T18" fmla="*/ 19 w 143"/>
                <a:gd name="T19" fmla="*/ 11 h 40"/>
                <a:gd name="T20" fmla="*/ 19 w 143"/>
                <a:gd name="T21" fmla="*/ 15 h 40"/>
                <a:gd name="T22" fmla="*/ 23 w 143"/>
                <a:gd name="T23" fmla="*/ 25 h 40"/>
                <a:gd name="T24" fmla="*/ 16 w 143"/>
                <a:gd name="T25" fmla="*/ 16 h 40"/>
                <a:gd name="T26" fmla="*/ 8 w 143"/>
                <a:gd name="T27" fmla="*/ 25 h 40"/>
                <a:gd name="T28" fmla="*/ 13 w 143"/>
                <a:gd name="T29" fmla="*/ 26 h 40"/>
                <a:gd name="T30" fmla="*/ 16 w 143"/>
                <a:gd name="T31" fmla="*/ 21 h 40"/>
                <a:gd name="T32" fmla="*/ 55 w 143"/>
                <a:gd name="T33" fmla="*/ 12 h 40"/>
                <a:gd name="T34" fmla="*/ 45 w 143"/>
                <a:gd name="T35" fmla="*/ 13 h 40"/>
                <a:gd name="T36" fmla="*/ 38 w 143"/>
                <a:gd name="T37" fmla="*/ 18 h 40"/>
                <a:gd name="T38" fmla="*/ 42 w 143"/>
                <a:gd name="T39" fmla="*/ 20 h 40"/>
                <a:gd name="T40" fmla="*/ 52 w 143"/>
                <a:gd name="T41" fmla="*/ 26 h 40"/>
                <a:gd name="T42" fmla="*/ 44 w 143"/>
                <a:gd name="T43" fmla="*/ 35 h 40"/>
                <a:gd name="T44" fmla="*/ 32 w 143"/>
                <a:gd name="T45" fmla="*/ 35 h 40"/>
                <a:gd name="T46" fmla="*/ 35 w 143"/>
                <a:gd name="T47" fmla="*/ 33 h 40"/>
                <a:gd name="T48" fmla="*/ 48 w 143"/>
                <a:gd name="T49" fmla="*/ 28 h 40"/>
                <a:gd name="T50" fmla="*/ 40 w 143"/>
                <a:gd name="T51" fmla="*/ 23 h 40"/>
                <a:gd name="T52" fmla="*/ 34 w 143"/>
                <a:gd name="T53" fmla="*/ 22 h 40"/>
                <a:gd name="T54" fmla="*/ 39 w 143"/>
                <a:gd name="T55" fmla="*/ 12 h 40"/>
                <a:gd name="T56" fmla="*/ 49 w 143"/>
                <a:gd name="T57" fmla="*/ 10 h 40"/>
                <a:gd name="T58" fmla="*/ 56 w 143"/>
                <a:gd name="T59" fmla="*/ 9 h 40"/>
                <a:gd name="T60" fmla="*/ 85 w 143"/>
                <a:gd name="T61" fmla="*/ 16 h 40"/>
                <a:gd name="T62" fmla="*/ 65 w 143"/>
                <a:gd name="T63" fmla="*/ 34 h 40"/>
                <a:gd name="T64" fmla="*/ 64 w 143"/>
                <a:gd name="T65" fmla="*/ 12 h 40"/>
                <a:gd name="T66" fmla="*/ 82 w 143"/>
                <a:gd name="T67" fmla="*/ 10 h 40"/>
                <a:gd name="T68" fmla="*/ 79 w 143"/>
                <a:gd name="T69" fmla="*/ 12 h 40"/>
                <a:gd name="T70" fmla="*/ 73 w 143"/>
                <a:gd name="T71" fmla="*/ 10 h 40"/>
                <a:gd name="T72" fmla="*/ 61 w 143"/>
                <a:gd name="T73" fmla="*/ 26 h 40"/>
                <a:gd name="T74" fmla="*/ 76 w 143"/>
                <a:gd name="T75" fmla="*/ 26 h 40"/>
                <a:gd name="T76" fmla="*/ 114 w 143"/>
                <a:gd name="T77" fmla="*/ 13 h 40"/>
                <a:gd name="T78" fmla="*/ 94 w 143"/>
                <a:gd name="T79" fmla="*/ 31 h 40"/>
                <a:gd name="T80" fmla="*/ 93 w 143"/>
                <a:gd name="T81" fmla="*/ 9 h 40"/>
                <a:gd name="T82" fmla="*/ 111 w 143"/>
                <a:gd name="T83" fmla="*/ 7 h 40"/>
                <a:gd name="T84" fmla="*/ 108 w 143"/>
                <a:gd name="T85" fmla="*/ 9 h 40"/>
                <a:gd name="T86" fmla="*/ 102 w 143"/>
                <a:gd name="T87" fmla="*/ 7 h 40"/>
                <a:gd name="T88" fmla="*/ 90 w 143"/>
                <a:gd name="T89" fmla="*/ 23 h 40"/>
                <a:gd name="T90" fmla="*/ 105 w 143"/>
                <a:gd name="T91" fmla="*/ 23 h 40"/>
                <a:gd name="T92" fmla="*/ 143 w 143"/>
                <a:gd name="T93" fmla="*/ 10 h 40"/>
                <a:gd name="T94" fmla="*/ 123 w 143"/>
                <a:gd name="T95" fmla="*/ 28 h 40"/>
                <a:gd name="T96" fmla="*/ 122 w 143"/>
                <a:gd name="T97" fmla="*/ 6 h 40"/>
                <a:gd name="T98" fmla="*/ 140 w 143"/>
                <a:gd name="T99" fmla="*/ 4 h 40"/>
                <a:gd name="T100" fmla="*/ 137 w 143"/>
                <a:gd name="T101" fmla="*/ 6 h 40"/>
                <a:gd name="T102" fmla="*/ 131 w 143"/>
                <a:gd name="T103" fmla="*/ 4 h 40"/>
                <a:gd name="T104" fmla="*/ 119 w 143"/>
                <a:gd name="T105" fmla="*/ 20 h 40"/>
                <a:gd name="T106" fmla="*/ 134 w 143"/>
                <a:gd name="T10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40">
                  <a:moveTo>
                    <a:pt x="26" y="27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3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6"/>
                    <a:pt x="18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19" y="37"/>
                    <a:pt x="19" y="37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6" y="40"/>
                  </a:cubicBezTo>
                  <a:cubicBezTo>
                    <a:pt x="16" y="40"/>
                    <a:pt x="16" y="39"/>
                    <a:pt x="15" y="39"/>
                  </a:cubicBezTo>
                  <a:cubicBezTo>
                    <a:pt x="15" y="38"/>
                    <a:pt x="15" y="38"/>
                    <a:pt x="15" y="37"/>
                  </a:cubicBezTo>
                  <a:cubicBezTo>
                    <a:pt x="15" y="37"/>
                    <a:pt x="15" y="37"/>
                    <a:pt x="15" y="36"/>
                  </a:cubicBezTo>
                  <a:cubicBezTo>
                    <a:pt x="15" y="36"/>
                    <a:pt x="15" y="35"/>
                    <a:pt x="15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1"/>
                    <a:pt x="15" y="30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1" y="29"/>
                    <a:pt x="8" y="30"/>
                    <a:pt x="7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1" y="32"/>
                    <a:pt x="1" y="31"/>
                    <a:pt x="1" y="31"/>
                  </a:cubicBezTo>
                  <a:cubicBezTo>
                    <a:pt x="0" y="31"/>
                    <a:pt x="0" y="31"/>
                    <a:pt x="0" y="30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1" y="28"/>
                    <a:pt x="1" y="27"/>
                    <a:pt x="2" y="27"/>
                  </a:cubicBezTo>
                  <a:cubicBezTo>
                    <a:pt x="2" y="26"/>
                    <a:pt x="3" y="26"/>
                    <a:pt x="3" y="25"/>
                  </a:cubicBezTo>
                  <a:cubicBezTo>
                    <a:pt x="4" y="25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7" y="21"/>
                    <a:pt x="8" y="20"/>
                  </a:cubicBezTo>
                  <a:cubicBezTo>
                    <a:pt x="9" y="20"/>
                    <a:pt x="9" y="19"/>
                    <a:pt x="10" y="19"/>
                  </a:cubicBezTo>
                  <a:cubicBezTo>
                    <a:pt x="10" y="18"/>
                    <a:pt x="11" y="18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7" y="12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3"/>
                  </a:cubicBezTo>
                  <a:cubicBezTo>
                    <a:pt x="20" y="13"/>
                    <a:pt x="19" y="14"/>
                    <a:pt x="19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7"/>
                    <a:pt x="19" y="18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1"/>
                    <a:pt x="18" y="22"/>
                    <a:pt x="18" y="23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19" y="25"/>
                    <a:pt x="20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26" y="26"/>
                    <a:pt x="26" y="26"/>
                    <a:pt x="26" y="27"/>
                  </a:cubicBezTo>
                  <a:close/>
                  <a:moveTo>
                    <a:pt x="16" y="16"/>
                  </a:move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4" y="19"/>
                    <a:pt x="13" y="19"/>
                  </a:cubicBezTo>
                  <a:cubicBezTo>
                    <a:pt x="13" y="20"/>
                    <a:pt x="12" y="20"/>
                    <a:pt x="12" y="21"/>
                  </a:cubicBezTo>
                  <a:cubicBezTo>
                    <a:pt x="11" y="21"/>
                    <a:pt x="11" y="22"/>
                    <a:pt x="10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7" y="26"/>
                    <a:pt x="6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7"/>
                    <a:pt x="11" y="27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2"/>
                    <a:pt x="15" y="22"/>
                    <a:pt x="16" y="21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6" y="18"/>
                    <a:pt x="16" y="17"/>
                    <a:pt x="16" y="16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1"/>
                    <a:pt x="57" y="11"/>
                  </a:cubicBezTo>
                  <a:cubicBezTo>
                    <a:pt x="56" y="12"/>
                    <a:pt x="56" y="12"/>
                    <a:pt x="55" y="12"/>
                  </a:cubicBezTo>
                  <a:cubicBezTo>
                    <a:pt x="54" y="13"/>
                    <a:pt x="53" y="13"/>
                    <a:pt x="51" y="13"/>
                  </a:cubicBezTo>
                  <a:cubicBezTo>
                    <a:pt x="51" y="13"/>
                    <a:pt x="51" y="13"/>
                    <a:pt x="50" y="13"/>
                  </a:cubicBezTo>
                  <a:cubicBezTo>
                    <a:pt x="50" y="13"/>
                    <a:pt x="49" y="13"/>
                    <a:pt x="49" y="13"/>
                  </a:cubicBezTo>
                  <a:cubicBezTo>
                    <a:pt x="48" y="13"/>
                    <a:pt x="47" y="13"/>
                    <a:pt x="46" y="13"/>
                  </a:cubicBezTo>
                  <a:cubicBezTo>
                    <a:pt x="46" y="13"/>
                    <a:pt x="45" y="13"/>
                    <a:pt x="45" y="13"/>
                  </a:cubicBezTo>
                  <a:cubicBezTo>
                    <a:pt x="43" y="14"/>
                    <a:pt x="41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1" y="20"/>
                    <a:pt x="41" y="20"/>
                    <a:pt x="42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7" y="21"/>
                    <a:pt x="48" y="21"/>
                    <a:pt x="50" y="22"/>
                  </a:cubicBezTo>
                  <a:cubicBezTo>
                    <a:pt x="51" y="23"/>
                    <a:pt x="52" y="24"/>
                    <a:pt x="52" y="26"/>
                  </a:cubicBezTo>
                  <a:cubicBezTo>
                    <a:pt x="52" y="27"/>
                    <a:pt x="52" y="28"/>
                    <a:pt x="52" y="28"/>
                  </a:cubicBezTo>
                  <a:cubicBezTo>
                    <a:pt x="52" y="29"/>
                    <a:pt x="51" y="29"/>
                    <a:pt x="51" y="30"/>
                  </a:cubicBezTo>
                  <a:cubicBezTo>
                    <a:pt x="51" y="30"/>
                    <a:pt x="50" y="31"/>
                    <a:pt x="50" y="31"/>
                  </a:cubicBezTo>
                  <a:cubicBezTo>
                    <a:pt x="49" y="32"/>
                    <a:pt x="49" y="32"/>
                    <a:pt x="49" y="33"/>
                  </a:cubicBezTo>
                  <a:cubicBezTo>
                    <a:pt x="47" y="34"/>
                    <a:pt x="46" y="35"/>
                    <a:pt x="44" y="35"/>
                  </a:cubicBezTo>
                  <a:cubicBezTo>
                    <a:pt x="43" y="36"/>
                    <a:pt x="41" y="36"/>
                    <a:pt x="40" y="37"/>
                  </a:cubicBezTo>
                  <a:cubicBezTo>
                    <a:pt x="38" y="37"/>
                    <a:pt x="37" y="37"/>
                    <a:pt x="36" y="36"/>
                  </a:cubicBezTo>
                  <a:cubicBezTo>
                    <a:pt x="35" y="36"/>
                    <a:pt x="34" y="36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2" y="32"/>
                    <a:pt x="34" y="32"/>
                  </a:cubicBezTo>
                  <a:cubicBezTo>
                    <a:pt x="34" y="32"/>
                    <a:pt x="34" y="32"/>
                    <a:pt x="35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1" y="33"/>
                    <a:pt x="43" y="33"/>
                    <a:pt x="44" y="32"/>
                  </a:cubicBezTo>
                  <a:cubicBezTo>
                    <a:pt x="45" y="31"/>
                    <a:pt x="47" y="30"/>
                    <a:pt x="47" y="29"/>
                  </a:cubicBezTo>
                  <a:cubicBezTo>
                    <a:pt x="48" y="29"/>
                    <a:pt x="48" y="28"/>
                    <a:pt x="48" y="28"/>
                  </a:cubicBezTo>
                  <a:cubicBezTo>
                    <a:pt x="48" y="28"/>
                    <a:pt x="49" y="28"/>
                    <a:pt x="48" y="27"/>
                  </a:cubicBezTo>
                  <a:cubicBezTo>
                    <a:pt x="48" y="26"/>
                    <a:pt x="48" y="25"/>
                    <a:pt x="48" y="25"/>
                  </a:cubicBezTo>
                  <a:cubicBezTo>
                    <a:pt x="47" y="24"/>
                    <a:pt x="46" y="24"/>
                    <a:pt x="45" y="24"/>
                  </a:cubicBezTo>
                  <a:cubicBezTo>
                    <a:pt x="45" y="23"/>
                    <a:pt x="44" y="23"/>
                    <a:pt x="43" y="23"/>
                  </a:cubicBezTo>
                  <a:cubicBezTo>
                    <a:pt x="42" y="23"/>
                    <a:pt x="41" y="23"/>
                    <a:pt x="4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8" y="23"/>
                  </a:cubicBezTo>
                  <a:cubicBezTo>
                    <a:pt x="38" y="23"/>
                    <a:pt x="38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5" y="23"/>
                    <a:pt x="34" y="22"/>
                  </a:cubicBezTo>
                  <a:cubicBezTo>
                    <a:pt x="34" y="22"/>
                    <a:pt x="33" y="22"/>
                    <a:pt x="33" y="21"/>
                  </a:cubicBezTo>
                  <a:cubicBezTo>
                    <a:pt x="33" y="21"/>
                    <a:pt x="33" y="20"/>
                    <a:pt x="34" y="20"/>
                  </a:cubicBezTo>
                  <a:cubicBezTo>
                    <a:pt x="34" y="20"/>
                    <a:pt x="34" y="19"/>
                    <a:pt x="35" y="17"/>
                  </a:cubicBezTo>
                  <a:cubicBezTo>
                    <a:pt x="36" y="15"/>
                    <a:pt x="37" y="14"/>
                    <a:pt x="37" y="13"/>
                  </a:cubicBezTo>
                  <a:cubicBezTo>
                    <a:pt x="38" y="12"/>
                    <a:pt x="38" y="12"/>
                    <a:pt x="39" y="12"/>
                  </a:cubicBezTo>
                  <a:cubicBezTo>
                    <a:pt x="39" y="12"/>
                    <a:pt x="39" y="11"/>
                    <a:pt x="40" y="11"/>
                  </a:cubicBezTo>
                  <a:cubicBezTo>
                    <a:pt x="40" y="11"/>
                    <a:pt x="41" y="11"/>
                    <a:pt x="41" y="11"/>
                  </a:cubicBezTo>
                  <a:cubicBezTo>
                    <a:pt x="42" y="11"/>
                    <a:pt x="43" y="11"/>
                    <a:pt x="44" y="11"/>
                  </a:cubicBezTo>
                  <a:cubicBezTo>
                    <a:pt x="45" y="11"/>
                    <a:pt x="46" y="10"/>
                    <a:pt x="47" y="10"/>
                  </a:cubicBezTo>
                  <a:cubicBezTo>
                    <a:pt x="48" y="10"/>
                    <a:pt x="48" y="10"/>
                    <a:pt x="49" y="10"/>
                  </a:cubicBezTo>
                  <a:cubicBezTo>
                    <a:pt x="50" y="10"/>
                    <a:pt x="50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3" y="9"/>
                  </a:cubicBezTo>
                  <a:cubicBezTo>
                    <a:pt x="53" y="9"/>
                    <a:pt x="54" y="9"/>
                    <a:pt x="54" y="8"/>
                  </a:cubicBezTo>
                  <a:cubicBezTo>
                    <a:pt x="55" y="8"/>
                    <a:pt x="56" y="9"/>
                    <a:pt x="56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lnTo>
                    <a:pt x="57" y="10"/>
                  </a:lnTo>
                  <a:close/>
                  <a:moveTo>
                    <a:pt x="85" y="16"/>
                  </a:moveTo>
                  <a:cubicBezTo>
                    <a:pt x="85" y="18"/>
                    <a:pt x="85" y="20"/>
                    <a:pt x="84" y="21"/>
                  </a:cubicBezTo>
                  <a:cubicBezTo>
                    <a:pt x="83" y="23"/>
                    <a:pt x="81" y="25"/>
                    <a:pt x="80" y="27"/>
                  </a:cubicBezTo>
                  <a:cubicBezTo>
                    <a:pt x="78" y="28"/>
                    <a:pt x="76" y="30"/>
                    <a:pt x="75" y="31"/>
                  </a:cubicBezTo>
                  <a:cubicBezTo>
                    <a:pt x="73" y="32"/>
                    <a:pt x="71" y="33"/>
                    <a:pt x="69" y="33"/>
                  </a:cubicBezTo>
                  <a:cubicBezTo>
                    <a:pt x="67" y="34"/>
                    <a:pt x="66" y="34"/>
                    <a:pt x="65" y="34"/>
                  </a:cubicBezTo>
                  <a:cubicBezTo>
                    <a:pt x="63" y="34"/>
                    <a:pt x="61" y="34"/>
                    <a:pt x="60" y="32"/>
                  </a:cubicBezTo>
                  <a:cubicBezTo>
                    <a:pt x="59" y="31"/>
                    <a:pt x="58" y="29"/>
                    <a:pt x="58" y="27"/>
                  </a:cubicBezTo>
                  <a:cubicBezTo>
                    <a:pt x="58" y="26"/>
                    <a:pt x="58" y="24"/>
                    <a:pt x="58" y="22"/>
                  </a:cubicBezTo>
                  <a:cubicBezTo>
                    <a:pt x="59" y="20"/>
                    <a:pt x="59" y="18"/>
                    <a:pt x="60" y="16"/>
                  </a:cubicBezTo>
                  <a:cubicBezTo>
                    <a:pt x="61" y="14"/>
                    <a:pt x="62" y="13"/>
                    <a:pt x="64" y="12"/>
                  </a:cubicBezTo>
                  <a:cubicBezTo>
                    <a:pt x="65" y="10"/>
                    <a:pt x="66" y="9"/>
                    <a:pt x="68" y="8"/>
                  </a:cubicBezTo>
                  <a:cubicBezTo>
                    <a:pt x="70" y="7"/>
                    <a:pt x="71" y="6"/>
                    <a:pt x="73" y="6"/>
                  </a:cubicBezTo>
                  <a:cubicBezTo>
                    <a:pt x="74" y="6"/>
                    <a:pt x="76" y="6"/>
                    <a:pt x="77" y="7"/>
                  </a:cubicBezTo>
                  <a:cubicBezTo>
                    <a:pt x="78" y="7"/>
                    <a:pt x="80" y="8"/>
                    <a:pt x="81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4" y="11"/>
                    <a:pt x="84" y="13"/>
                    <a:pt x="85" y="16"/>
                  </a:cubicBezTo>
                  <a:close/>
                  <a:moveTo>
                    <a:pt x="82" y="17"/>
                  </a:moveTo>
                  <a:cubicBezTo>
                    <a:pt x="81" y="16"/>
                    <a:pt x="81" y="16"/>
                    <a:pt x="81" y="15"/>
                  </a:cubicBezTo>
                  <a:cubicBezTo>
                    <a:pt x="81" y="14"/>
                    <a:pt x="80" y="13"/>
                    <a:pt x="80" y="13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0"/>
                    <a:pt x="77" y="10"/>
                    <a:pt x="76" y="10"/>
                  </a:cubicBezTo>
                  <a:cubicBezTo>
                    <a:pt x="76" y="10"/>
                    <a:pt x="76" y="10"/>
                    <a:pt x="75" y="10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4" y="10"/>
                    <a:pt x="73" y="10"/>
                    <a:pt x="73" y="10"/>
                  </a:cubicBezTo>
                  <a:cubicBezTo>
                    <a:pt x="72" y="10"/>
                    <a:pt x="71" y="10"/>
                    <a:pt x="71" y="10"/>
                  </a:cubicBezTo>
                  <a:cubicBezTo>
                    <a:pt x="70" y="11"/>
                    <a:pt x="69" y="11"/>
                    <a:pt x="69" y="11"/>
                  </a:cubicBezTo>
                  <a:cubicBezTo>
                    <a:pt x="68" y="12"/>
                    <a:pt x="68" y="12"/>
                    <a:pt x="67" y="13"/>
                  </a:cubicBezTo>
                  <a:cubicBezTo>
                    <a:pt x="65" y="15"/>
                    <a:pt x="64" y="17"/>
                    <a:pt x="63" y="19"/>
                  </a:cubicBezTo>
                  <a:cubicBezTo>
                    <a:pt x="62" y="22"/>
                    <a:pt x="61" y="24"/>
                    <a:pt x="61" y="26"/>
                  </a:cubicBezTo>
                  <a:cubicBezTo>
                    <a:pt x="61" y="27"/>
                    <a:pt x="62" y="28"/>
                    <a:pt x="62" y="28"/>
                  </a:cubicBezTo>
                  <a:cubicBezTo>
                    <a:pt x="62" y="29"/>
                    <a:pt x="63" y="30"/>
                    <a:pt x="63" y="30"/>
                  </a:cubicBezTo>
                  <a:cubicBezTo>
                    <a:pt x="64" y="30"/>
                    <a:pt x="66" y="31"/>
                    <a:pt x="67" y="31"/>
                  </a:cubicBezTo>
                  <a:cubicBezTo>
                    <a:pt x="68" y="30"/>
                    <a:pt x="70" y="30"/>
                    <a:pt x="72" y="28"/>
                  </a:cubicBezTo>
                  <a:cubicBezTo>
                    <a:pt x="73" y="28"/>
                    <a:pt x="75" y="27"/>
                    <a:pt x="76" y="26"/>
                  </a:cubicBezTo>
                  <a:cubicBezTo>
                    <a:pt x="76" y="25"/>
                    <a:pt x="77" y="25"/>
                    <a:pt x="77" y="24"/>
                  </a:cubicBezTo>
                  <a:cubicBezTo>
                    <a:pt x="77" y="24"/>
                    <a:pt x="78" y="24"/>
                    <a:pt x="78" y="23"/>
                  </a:cubicBezTo>
                  <a:cubicBezTo>
                    <a:pt x="79" y="22"/>
                    <a:pt x="80" y="21"/>
                    <a:pt x="81" y="20"/>
                  </a:cubicBezTo>
                  <a:cubicBezTo>
                    <a:pt x="81" y="19"/>
                    <a:pt x="82" y="18"/>
                    <a:pt x="82" y="17"/>
                  </a:cubicBezTo>
                  <a:close/>
                  <a:moveTo>
                    <a:pt x="114" y="13"/>
                  </a:moveTo>
                  <a:cubicBezTo>
                    <a:pt x="114" y="15"/>
                    <a:pt x="114" y="17"/>
                    <a:pt x="113" y="18"/>
                  </a:cubicBezTo>
                  <a:cubicBezTo>
                    <a:pt x="112" y="20"/>
                    <a:pt x="110" y="22"/>
                    <a:pt x="109" y="24"/>
                  </a:cubicBezTo>
                  <a:cubicBezTo>
                    <a:pt x="107" y="25"/>
                    <a:pt x="105" y="27"/>
                    <a:pt x="104" y="28"/>
                  </a:cubicBezTo>
                  <a:cubicBezTo>
                    <a:pt x="102" y="29"/>
                    <a:pt x="100" y="30"/>
                    <a:pt x="98" y="30"/>
                  </a:cubicBezTo>
                  <a:cubicBezTo>
                    <a:pt x="96" y="31"/>
                    <a:pt x="95" y="31"/>
                    <a:pt x="94" y="31"/>
                  </a:cubicBezTo>
                  <a:cubicBezTo>
                    <a:pt x="92" y="31"/>
                    <a:pt x="90" y="31"/>
                    <a:pt x="89" y="29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7" y="23"/>
                    <a:pt x="87" y="21"/>
                    <a:pt x="87" y="19"/>
                  </a:cubicBezTo>
                  <a:cubicBezTo>
                    <a:pt x="88" y="17"/>
                    <a:pt x="88" y="15"/>
                    <a:pt x="89" y="13"/>
                  </a:cubicBezTo>
                  <a:cubicBezTo>
                    <a:pt x="90" y="11"/>
                    <a:pt x="91" y="10"/>
                    <a:pt x="93" y="9"/>
                  </a:cubicBezTo>
                  <a:cubicBezTo>
                    <a:pt x="94" y="7"/>
                    <a:pt x="95" y="6"/>
                    <a:pt x="97" y="5"/>
                  </a:cubicBezTo>
                  <a:cubicBezTo>
                    <a:pt x="99" y="4"/>
                    <a:pt x="100" y="3"/>
                    <a:pt x="102" y="3"/>
                  </a:cubicBezTo>
                  <a:cubicBezTo>
                    <a:pt x="103" y="3"/>
                    <a:pt x="105" y="3"/>
                    <a:pt x="106" y="4"/>
                  </a:cubicBezTo>
                  <a:cubicBezTo>
                    <a:pt x="107" y="4"/>
                    <a:pt x="109" y="5"/>
                    <a:pt x="110" y="6"/>
                  </a:cubicBezTo>
                  <a:cubicBezTo>
                    <a:pt x="111" y="6"/>
                    <a:pt x="111" y="7"/>
                    <a:pt x="111" y="7"/>
                  </a:cubicBezTo>
                  <a:cubicBezTo>
                    <a:pt x="113" y="8"/>
                    <a:pt x="114" y="10"/>
                    <a:pt x="114" y="13"/>
                  </a:cubicBezTo>
                  <a:close/>
                  <a:moveTo>
                    <a:pt x="111" y="14"/>
                  </a:moveTo>
                  <a:cubicBezTo>
                    <a:pt x="111" y="13"/>
                    <a:pt x="110" y="12"/>
                    <a:pt x="110" y="12"/>
                  </a:cubicBezTo>
                  <a:cubicBezTo>
                    <a:pt x="110" y="11"/>
                    <a:pt x="109" y="10"/>
                    <a:pt x="109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7"/>
                    <a:pt x="106" y="7"/>
                    <a:pt x="105" y="7"/>
                  </a:cubicBezTo>
                  <a:cubicBezTo>
                    <a:pt x="105" y="7"/>
                    <a:pt x="105" y="7"/>
                    <a:pt x="104" y="7"/>
                  </a:cubicBezTo>
                  <a:cubicBezTo>
                    <a:pt x="104" y="7"/>
                    <a:pt x="104" y="7"/>
                    <a:pt x="103" y="7"/>
                  </a:cubicBezTo>
                  <a:cubicBezTo>
                    <a:pt x="103" y="7"/>
                    <a:pt x="102" y="7"/>
                    <a:pt x="102" y="7"/>
                  </a:cubicBezTo>
                  <a:cubicBezTo>
                    <a:pt x="101" y="7"/>
                    <a:pt x="100" y="7"/>
                    <a:pt x="100" y="7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7" y="9"/>
                    <a:pt x="97" y="9"/>
                    <a:pt x="96" y="10"/>
                  </a:cubicBezTo>
                  <a:cubicBezTo>
                    <a:pt x="94" y="12"/>
                    <a:pt x="93" y="14"/>
                    <a:pt x="92" y="16"/>
                  </a:cubicBezTo>
                  <a:cubicBezTo>
                    <a:pt x="91" y="19"/>
                    <a:pt x="90" y="21"/>
                    <a:pt x="90" y="23"/>
                  </a:cubicBezTo>
                  <a:cubicBezTo>
                    <a:pt x="90" y="24"/>
                    <a:pt x="91" y="25"/>
                    <a:pt x="91" y="25"/>
                  </a:cubicBezTo>
                  <a:cubicBezTo>
                    <a:pt x="91" y="26"/>
                    <a:pt x="92" y="27"/>
                    <a:pt x="92" y="27"/>
                  </a:cubicBezTo>
                  <a:cubicBezTo>
                    <a:pt x="93" y="27"/>
                    <a:pt x="95" y="28"/>
                    <a:pt x="96" y="28"/>
                  </a:cubicBezTo>
                  <a:cubicBezTo>
                    <a:pt x="97" y="27"/>
                    <a:pt x="99" y="27"/>
                    <a:pt x="101" y="25"/>
                  </a:cubicBezTo>
                  <a:cubicBezTo>
                    <a:pt x="102" y="25"/>
                    <a:pt x="104" y="24"/>
                    <a:pt x="105" y="23"/>
                  </a:cubicBezTo>
                  <a:cubicBezTo>
                    <a:pt x="105" y="22"/>
                    <a:pt x="106" y="22"/>
                    <a:pt x="106" y="21"/>
                  </a:cubicBezTo>
                  <a:cubicBezTo>
                    <a:pt x="107" y="21"/>
                    <a:pt x="107" y="21"/>
                    <a:pt x="107" y="20"/>
                  </a:cubicBezTo>
                  <a:cubicBezTo>
                    <a:pt x="108" y="19"/>
                    <a:pt x="109" y="18"/>
                    <a:pt x="110" y="17"/>
                  </a:cubicBezTo>
                  <a:cubicBezTo>
                    <a:pt x="110" y="16"/>
                    <a:pt x="111" y="15"/>
                    <a:pt x="111" y="14"/>
                  </a:cubicBezTo>
                  <a:close/>
                  <a:moveTo>
                    <a:pt x="143" y="10"/>
                  </a:moveTo>
                  <a:cubicBezTo>
                    <a:pt x="143" y="12"/>
                    <a:pt x="143" y="14"/>
                    <a:pt x="142" y="15"/>
                  </a:cubicBezTo>
                  <a:cubicBezTo>
                    <a:pt x="141" y="17"/>
                    <a:pt x="139" y="19"/>
                    <a:pt x="138" y="21"/>
                  </a:cubicBezTo>
                  <a:cubicBezTo>
                    <a:pt x="136" y="22"/>
                    <a:pt x="134" y="24"/>
                    <a:pt x="133" y="25"/>
                  </a:cubicBezTo>
                  <a:cubicBezTo>
                    <a:pt x="131" y="26"/>
                    <a:pt x="129" y="27"/>
                    <a:pt x="127" y="27"/>
                  </a:cubicBezTo>
                  <a:cubicBezTo>
                    <a:pt x="125" y="28"/>
                    <a:pt x="124" y="28"/>
                    <a:pt x="123" y="28"/>
                  </a:cubicBezTo>
                  <a:cubicBezTo>
                    <a:pt x="121" y="28"/>
                    <a:pt x="119" y="28"/>
                    <a:pt x="118" y="26"/>
                  </a:cubicBezTo>
                  <a:cubicBezTo>
                    <a:pt x="117" y="25"/>
                    <a:pt x="116" y="23"/>
                    <a:pt x="116" y="21"/>
                  </a:cubicBezTo>
                  <a:cubicBezTo>
                    <a:pt x="116" y="20"/>
                    <a:pt x="116" y="18"/>
                    <a:pt x="116" y="16"/>
                  </a:cubicBezTo>
                  <a:cubicBezTo>
                    <a:pt x="117" y="14"/>
                    <a:pt x="117" y="12"/>
                    <a:pt x="118" y="10"/>
                  </a:cubicBezTo>
                  <a:cubicBezTo>
                    <a:pt x="119" y="8"/>
                    <a:pt x="120" y="7"/>
                    <a:pt x="122" y="6"/>
                  </a:cubicBezTo>
                  <a:cubicBezTo>
                    <a:pt x="123" y="4"/>
                    <a:pt x="125" y="3"/>
                    <a:pt x="126" y="2"/>
                  </a:cubicBezTo>
                  <a:cubicBezTo>
                    <a:pt x="128" y="1"/>
                    <a:pt x="129" y="0"/>
                    <a:pt x="131" y="0"/>
                  </a:cubicBezTo>
                  <a:cubicBezTo>
                    <a:pt x="132" y="0"/>
                    <a:pt x="134" y="0"/>
                    <a:pt x="135" y="1"/>
                  </a:cubicBezTo>
                  <a:cubicBezTo>
                    <a:pt x="137" y="1"/>
                    <a:pt x="138" y="2"/>
                    <a:pt x="139" y="3"/>
                  </a:cubicBezTo>
                  <a:cubicBezTo>
                    <a:pt x="140" y="3"/>
                    <a:pt x="140" y="4"/>
                    <a:pt x="140" y="4"/>
                  </a:cubicBezTo>
                  <a:cubicBezTo>
                    <a:pt x="142" y="5"/>
                    <a:pt x="143" y="7"/>
                    <a:pt x="143" y="10"/>
                  </a:cubicBezTo>
                  <a:close/>
                  <a:moveTo>
                    <a:pt x="140" y="11"/>
                  </a:moveTo>
                  <a:cubicBezTo>
                    <a:pt x="140" y="10"/>
                    <a:pt x="139" y="9"/>
                    <a:pt x="139" y="9"/>
                  </a:cubicBezTo>
                  <a:cubicBezTo>
                    <a:pt x="139" y="8"/>
                    <a:pt x="138" y="7"/>
                    <a:pt x="138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5" y="4"/>
                    <a:pt x="135" y="4"/>
                    <a:pt x="134" y="4"/>
                  </a:cubicBezTo>
                  <a:cubicBezTo>
                    <a:pt x="134" y="4"/>
                    <a:pt x="134" y="4"/>
                    <a:pt x="133" y="4"/>
                  </a:cubicBezTo>
                  <a:cubicBezTo>
                    <a:pt x="133" y="4"/>
                    <a:pt x="133" y="4"/>
                    <a:pt x="132" y="4"/>
                  </a:cubicBezTo>
                  <a:cubicBezTo>
                    <a:pt x="132" y="4"/>
                    <a:pt x="131" y="4"/>
                    <a:pt x="131" y="4"/>
                  </a:cubicBezTo>
                  <a:cubicBezTo>
                    <a:pt x="130" y="4"/>
                    <a:pt x="130" y="4"/>
                    <a:pt x="129" y="4"/>
                  </a:cubicBezTo>
                  <a:cubicBezTo>
                    <a:pt x="128" y="5"/>
                    <a:pt x="127" y="5"/>
                    <a:pt x="127" y="5"/>
                  </a:cubicBezTo>
                  <a:cubicBezTo>
                    <a:pt x="126" y="6"/>
                    <a:pt x="126" y="6"/>
                    <a:pt x="125" y="7"/>
                  </a:cubicBezTo>
                  <a:cubicBezTo>
                    <a:pt x="123" y="9"/>
                    <a:pt x="122" y="11"/>
                    <a:pt x="121" y="13"/>
                  </a:cubicBezTo>
                  <a:cubicBezTo>
                    <a:pt x="120" y="16"/>
                    <a:pt x="119" y="18"/>
                    <a:pt x="119" y="20"/>
                  </a:cubicBezTo>
                  <a:cubicBezTo>
                    <a:pt x="120" y="21"/>
                    <a:pt x="120" y="22"/>
                    <a:pt x="120" y="22"/>
                  </a:cubicBezTo>
                  <a:cubicBezTo>
                    <a:pt x="120" y="23"/>
                    <a:pt x="121" y="24"/>
                    <a:pt x="121" y="24"/>
                  </a:cubicBezTo>
                  <a:cubicBezTo>
                    <a:pt x="122" y="24"/>
                    <a:pt x="124" y="25"/>
                    <a:pt x="125" y="24"/>
                  </a:cubicBezTo>
                  <a:cubicBezTo>
                    <a:pt x="126" y="24"/>
                    <a:pt x="128" y="24"/>
                    <a:pt x="130" y="22"/>
                  </a:cubicBezTo>
                  <a:cubicBezTo>
                    <a:pt x="131" y="22"/>
                    <a:pt x="133" y="21"/>
                    <a:pt x="134" y="20"/>
                  </a:cubicBezTo>
                  <a:cubicBezTo>
                    <a:pt x="134" y="19"/>
                    <a:pt x="135" y="19"/>
                    <a:pt x="135" y="18"/>
                  </a:cubicBezTo>
                  <a:cubicBezTo>
                    <a:pt x="136" y="18"/>
                    <a:pt x="136" y="18"/>
                    <a:pt x="136" y="17"/>
                  </a:cubicBezTo>
                  <a:cubicBezTo>
                    <a:pt x="137" y="16"/>
                    <a:pt x="138" y="15"/>
                    <a:pt x="139" y="14"/>
                  </a:cubicBezTo>
                  <a:cubicBezTo>
                    <a:pt x="139" y="13"/>
                    <a:pt x="140" y="12"/>
                    <a:pt x="140" y="11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65"/>
            <p:cNvSpPr>
              <a:spLocks noEditPoints="1"/>
            </p:cNvSpPr>
            <p:nvPr/>
          </p:nvSpPr>
          <p:spPr bwMode="auto">
            <a:xfrm>
              <a:off x="4930" y="1857"/>
              <a:ext cx="126" cy="36"/>
            </a:xfrm>
            <a:custGeom>
              <a:avLst/>
              <a:gdLst>
                <a:gd name="T0" fmla="*/ 19 w 140"/>
                <a:gd name="T1" fmla="*/ 16 h 39"/>
                <a:gd name="T2" fmla="*/ 8 w 140"/>
                <a:gd name="T3" fmla="*/ 18 h 39"/>
                <a:gd name="T4" fmla="*/ 6 w 140"/>
                <a:gd name="T5" fmla="*/ 22 h 39"/>
                <a:gd name="T6" fmla="*/ 12 w 140"/>
                <a:gd name="T7" fmla="*/ 23 h 39"/>
                <a:gd name="T8" fmla="*/ 19 w 140"/>
                <a:gd name="T9" fmla="*/ 33 h 39"/>
                <a:gd name="T10" fmla="*/ 4 w 140"/>
                <a:gd name="T11" fmla="*/ 39 h 39"/>
                <a:gd name="T12" fmla="*/ 0 w 140"/>
                <a:gd name="T13" fmla="*/ 37 h 39"/>
                <a:gd name="T14" fmla="*/ 8 w 140"/>
                <a:gd name="T15" fmla="*/ 36 h 39"/>
                <a:gd name="T16" fmla="*/ 16 w 140"/>
                <a:gd name="T17" fmla="*/ 28 h 39"/>
                <a:gd name="T18" fmla="*/ 7 w 140"/>
                <a:gd name="T19" fmla="*/ 26 h 39"/>
                <a:gd name="T20" fmla="*/ 2 w 140"/>
                <a:gd name="T21" fmla="*/ 22 h 39"/>
                <a:gd name="T22" fmla="*/ 10 w 140"/>
                <a:gd name="T23" fmla="*/ 14 h 39"/>
                <a:gd name="T24" fmla="*/ 20 w 140"/>
                <a:gd name="T25" fmla="*/ 12 h 39"/>
                <a:gd name="T26" fmla="*/ 25 w 140"/>
                <a:gd name="T27" fmla="*/ 12 h 39"/>
                <a:gd name="T28" fmla="*/ 50 w 140"/>
                <a:gd name="T29" fmla="*/ 30 h 39"/>
                <a:gd name="T30" fmla="*/ 35 w 140"/>
                <a:gd name="T31" fmla="*/ 36 h 39"/>
                <a:gd name="T32" fmla="*/ 29 w 140"/>
                <a:gd name="T33" fmla="*/ 24 h 39"/>
                <a:gd name="T34" fmla="*/ 35 w 140"/>
                <a:gd name="T35" fmla="*/ 14 h 39"/>
                <a:gd name="T36" fmla="*/ 41 w 140"/>
                <a:gd name="T37" fmla="*/ 9 h 39"/>
                <a:gd name="T38" fmla="*/ 43 w 140"/>
                <a:gd name="T39" fmla="*/ 12 h 39"/>
                <a:gd name="T40" fmla="*/ 36 w 140"/>
                <a:gd name="T41" fmla="*/ 18 h 39"/>
                <a:gd name="T42" fmla="*/ 33 w 140"/>
                <a:gd name="T43" fmla="*/ 31 h 39"/>
                <a:gd name="T44" fmla="*/ 35 w 140"/>
                <a:gd name="T45" fmla="*/ 27 h 39"/>
                <a:gd name="T46" fmla="*/ 42 w 140"/>
                <a:gd name="T47" fmla="*/ 21 h 39"/>
                <a:gd name="T48" fmla="*/ 50 w 140"/>
                <a:gd name="T49" fmla="*/ 22 h 39"/>
                <a:gd name="T50" fmla="*/ 48 w 140"/>
                <a:gd name="T51" fmla="*/ 24 h 39"/>
                <a:gd name="T52" fmla="*/ 38 w 140"/>
                <a:gd name="T53" fmla="*/ 29 h 39"/>
                <a:gd name="T54" fmla="*/ 40 w 140"/>
                <a:gd name="T55" fmla="*/ 32 h 39"/>
                <a:gd name="T56" fmla="*/ 49 w 140"/>
                <a:gd name="T57" fmla="*/ 27 h 39"/>
                <a:gd name="T58" fmla="*/ 72 w 140"/>
                <a:gd name="T59" fmla="*/ 31 h 39"/>
                <a:gd name="T60" fmla="*/ 56 w 140"/>
                <a:gd name="T61" fmla="*/ 22 h 39"/>
                <a:gd name="T62" fmla="*/ 74 w 140"/>
                <a:gd name="T63" fmla="*/ 7 h 39"/>
                <a:gd name="T64" fmla="*/ 78 w 140"/>
                <a:gd name="T65" fmla="*/ 14 h 39"/>
                <a:gd name="T66" fmla="*/ 72 w 140"/>
                <a:gd name="T67" fmla="*/ 10 h 39"/>
                <a:gd name="T68" fmla="*/ 64 w 140"/>
                <a:gd name="T69" fmla="*/ 13 h 39"/>
                <a:gd name="T70" fmla="*/ 64 w 140"/>
                <a:gd name="T71" fmla="*/ 30 h 39"/>
                <a:gd name="T72" fmla="*/ 78 w 140"/>
                <a:gd name="T73" fmla="*/ 20 h 39"/>
                <a:gd name="T74" fmla="*/ 101 w 140"/>
                <a:gd name="T75" fmla="*/ 28 h 39"/>
                <a:gd name="T76" fmla="*/ 85 w 140"/>
                <a:gd name="T77" fmla="*/ 19 h 39"/>
                <a:gd name="T78" fmla="*/ 103 w 140"/>
                <a:gd name="T79" fmla="*/ 4 h 39"/>
                <a:gd name="T80" fmla="*/ 107 w 140"/>
                <a:gd name="T81" fmla="*/ 11 h 39"/>
                <a:gd name="T82" fmla="*/ 101 w 140"/>
                <a:gd name="T83" fmla="*/ 7 h 39"/>
                <a:gd name="T84" fmla="*/ 93 w 140"/>
                <a:gd name="T85" fmla="*/ 10 h 39"/>
                <a:gd name="T86" fmla="*/ 93 w 140"/>
                <a:gd name="T87" fmla="*/ 27 h 39"/>
                <a:gd name="T88" fmla="*/ 107 w 140"/>
                <a:gd name="T89" fmla="*/ 17 h 39"/>
                <a:gd name="T90" fmla="*/ 130 w 140"/>
                <a:gd name="T91" fmla="*/ 25 h 39"/>
                <a:gd name="T92" fmla="*/ 114 w 140"/>
                <a:gd name="T93" fmla="*/ 16 h 39"/>
                <a:gd name="T94" fmla="*/ 133 w 140"/>
                <a:gd name="T95" fmla="*/ 1 h 39"/>
                <a:gd name="T96" fmla="*/ 136 w 140"/>
                <a:gd name="T97" fmla="*/ 8 h 39"/>
                <a:gd name="T98" fmla="*/ 130 w 140"/>
                <a:gd name="T99" fmla="*/ 4 h 39"/>
                <a:gd name="T100" fmla="*/ 122 w 140"/>
                <a:gd name="T101" fmla="*/ 7 h 39"/>
                <a:gd name="T102" fmla="*/ 123 w 140"/>
                <a:gd name="T103" fmla="*/ 24 h 39"/>
                <a:gd name="T104" fmla="*/ 136 w 140"/>
                <a:gd name="T10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0" h="39">
                  <a:moveTo>
                    <a:pt x="26" y="12"/>
                  </a:moveTo>
                  <a:cubicBezTo>
                    <a:pt x="26" y="13"/>
                    <a:pt x="25" y="13"/>
                    <a:pt x="25" y="14"/>
                  </a:cubicBezTo>
                  <a:cubicBezTo>
                    <a:pt x="25" y="14"/>
                    <a:pt x="24" y="15"/>
                    <a:pt x="24" y="15"/>
                  </a:cubicBezTo>
                  <a:cubicBezTo>
                    <a:pt x="23" y="15"/>
                    <a:pt x="21" y="16"/>
                    <a:pt x="20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1" y="16"/>
                    <a:pt x="10" y="17"/>
                    <a:pt x="9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7" y="23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9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3"/>
                    <a:pt x="17" y="24"/>
                    <a:pt x="18" y="25"/>
                  </a:cubicBezTo>
                  <a:cubicBezTo>
                    <a:pt x="19" y="25"/>
                    <a:pt x="20" y="27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2"/>
                    <a:pt x="19" y="33"/>
                  </a:cubicBezTo>
                  <a:cubicBezTo>
                    <a:pt x="19" y="33"/>
                    <a:pt x="19" y="34"/>
                    <a:pt x="18" y="34"/>
                  </a:cubicBezTo>
                  <a:cubicBezTo>
                    <a:pt x="18" y="35"/>
                    <a:pt x="17" y="35"/>
                    <a:pt x="17" y="36"/>
                  </a:cubicBezTo>
                  <a:cubicBezTo>
                    <a:pt x="16" y="37"/>
                    <a:pt x="14" y="38"/>
                    <a:pt x="13" y="38"/>
                  </a:cubicBezTo>
                  <a:cubicBezTo>
                    <a:pt x="11" y="39"/>
                    <a:pt x="10" y="39"/>
                    <a:pt x="8" y="39"/>
                  </a:cubicBezTo>
                  <a:cubicBezTo>
                    <a:pt x="7" y="39"/>
                    <a:pt x="5" y="39"/>
                    <a:pt x="4" y="39"/>
                  </a:cubicBezTo>
                  <a:cubicBezTo>
                    <a:pt x="3" y="39"/>
                    <a:pt x="2" y="3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6"/>
                    <a:pt x="7" y="36"/>
                    <a:pt x="8" y="36"/>
                  </a:cubicBezTo>
                  <a:cubicBezTo>
                    <a:pt x="10" y="36"/>
                    <a:pt x="11" y="35"/>
                    <a:pt x="12" y="35"/>
                  </a:cubicBezTo>
                  <a:cubicBezTo>
                    <a:pt x="14" y="34"/>
                    <a:pt x="15" y="33"/>
                    <a:pt x="16" y="32"/>
                  </a:cubicBezTo>
                  <a:cubicBezTo>
                    <a:pt x="16" y="32"/>
                    <a:pt x="17" y="31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29"/>
                    <a:pt x="16" y="28"/>
                    <a:pt x="16" y="28"/>
                  </a:cubicBezTo>
                  <a:cubicBezTo>
                    <a:pt x="15" y="27"/>
                    <a:pt x="15" y="27"/>
                    <a:pt x="14" y="26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11" y="26"/>
                    <a:pt x="10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2" y="22"/>
                    <a:pt x="3" y="21"/>
                    <a:pt x="4" y="20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6" y="15"/>
                    <a:pt x="7" y="15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9" y="13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2" y="12"/>
                    <a:pt x="22" y="11"/>
                    <a:pt x="23" y="11"/>
                  </a:cubicBezTo>
                  <a:cubicBezTo>
                    <a:pt x="24" y="11"/>
                    <a:pt x="24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lose/>
                  <a:moveTo>
                    <a:pt x="52" y="25"/>
                  </a:moveTo>
                  <a:cubicBezTo>
                    <a:pt x="52" y="26"/>
                    <a:pt x="52" y="26"/>
                    <a:pt x="52" y="27"/>
                  </a:cubicBezTo>
                  <a:cubicBezTo>
                    <a:pt x="52" y="28"/>
                    <a:pt x="51" y="28"/>
                    <a:pt x="51" y="29"/>
                  </a:cubicBezTo>
                  <a:cubicBezTo>
                    <a:pt x="51" y="29"/>
                    <a:pt x="50" y="30"/>
                    <a:pt x="50" y="30"/>
                  </a:cubicBezTo>
                  <a:cubicBezTo>
                    <a:pt x="49" y="31"/>
                    <a:pt x="49" y="31"/>
                    <a:pt x="48" y="32"/>
                  </a:cubicBezTo>
                  <a:cubicBezTo>
                    <a:pt x="47" y="32"/>
                    <a:pt x="47" y="33"/>
                    <a:pt x="46" y="33"/>
                  </a:cubicBezTo>
                  <a:cubicBezTo>
                    <a:pt x="46" y="33"/>
                    <a:pt x="45" y="34"/>
                    <a:pt x="45" y="34"/>
                  </a:cubicBezTo>
                  <a:cubicBezTo>
                    <a:pt x="44" y="35"/>
                    <a:pt x="41" y="35"/>
                    <a:pt x="38" y="36"/>
                  </a:cubicBezTo>
                  <a:cubicBezTo>
                    <a:pt x="37" y="36"/>
                    <a:pt x="36" y="36"/>
                    <a:pt x="35" y="36"/>
                  </a:cubicBezTo>
                  <a:cubicBezTo>
                    <a:pt x="34" y="35"/>
                    <a:pt x="33" y="35"/>
                    <a:pt x="32" y="34"/>
                  </a:cubicBezTo>
                  <a:cubicBezTo>
                    <a:pt x="31" y="34"/>
                    <a:pt x="31" y="33"/>
                    <a:pt x="30" y="33"/>
                  </a:cubicBezTo>
                  <a:cubicBezTo>
                    <a:pt x="29" y="32"/>
                    <a:pt x="29" y="31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9" y="26"/>
                    <a:pt x="29" y="25"/>
                    <a:pt x="29" y="24"/>
                  </a:cubicBezTo>
                  <a:cubicBezTo>
                    <a:pt x="29" y="24"/>
                    <a:pt x="30" y="23"/>
                    <a:pt x="30" y="22"/>
                  </a:cubicBezTo>
                  <a:cubicBezTo>
                    <a:pt x="30" y="21"/>
                    <a:pt x="31" y="20"/>
                    <a:pt x="31" y="20"/>
                  </a:cubicBezTo>
                  <a:cubicBezTo>
                    <a:pt x="32" y="19"/>
                    <a:pt x="32" y="18"/>
                    <a:pt x="33" y="17"/>
                  </a:cubicBezTo>
                  <a:cubicBezTo>
                    <a:pt x="33" y="17"/>
                    <a:pt x="33" y="16"/>
                    <a:pt x="34" y="15"/>
                  </a:cubicBezTo>
                  <a:cubicBezTo>
                    <a:pt x="34" y="15"/>
                    <a:pt x="35" y="14"/>
                    <a:pt x="35" y="14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15"/>
                    <a:pt x="37" y="17"/>
                    <a:pt x="36" y="18"/>
                  </a:cubicBezTo>
                  <a:cubicBezTo>
                    <a:pt x="35" y="19"/>
                    <a:pt x="35" y="20"/>
                    <a:pt x="34" y="21"/>
                  </a:cubicBezTo>
                  <a:cubicBezTo>
                    <a:pt x="33" y="23"/>
                    <a:pt x="33" y="24"/>
                    <a:pt x="32" y="25"/>
                  </a:cubicBezTo>
                  <a:cubicBezTo>
                    <a:pt x="32" y="26"/>
                    <a:pt x="32" y="28"/>
                    <a:pt x="32" y="29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32" y="30"/>
                    <a:pt x="33" y="31"/>
                    <a:pt x="33" y="31"/>
                  </a:cubicBezTo>
                  <a:cubicBezTo>
                    <a:pt x="33" y="31"/>
                    <a:pt x="34" y="32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28"/>
                    <a:pt x="35" y="27"/>
                  </a:cubicBezTo>
                  <a:cubicBezTo>
                    <a:pt x="36" y="27"/>
                    <a:pt x="36" y="26"/>
                    <a:pt x="36" y="25"/>
                  </a:cubicBezTo>
                  <a:cubicBezTo>
                    <a:pt x="37" y="25"/>
                    <a:pt x="37" y="24"/>
                    <a:pt x="38" y="24"/>
                  </a:cubicBezTo>
                  <a:cubicBezTo>
                    <a:pt x="38" y="23"/>
                    <a:pt x="39" y="23"/>
                    <a:pt x="39" y="22"/>
                  </a:cubicBezTo>
                  <a:cubicBezTo>
                    <a:pt x="40" y="22"/>
                    <a:pt x="40" y="22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5" y="21"/>
                    <a:pt x="45" y="20"/>
                  </a:cubicBezTo>
                  <a:cubicBezTo>
                    <a:pt x="46" y="20"/>
                    <a:pt x="47" y="20"/>
                    <a:pt x="47" y="21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1" y="22"/>
                    <a:pt x="51" y="23"/>
                  </a:cubicBezTo>
                  <a:cubicBezTo>
                    <a:pt x="52" y="24"/>
                    <a:pt x="52" y="24"/>
                    <a:pt x="52" y="25"/>
                  </a:cubicBezTo>
                  <a:close/>
                  <a:moveTo>
                    <a:pt x="49" y="25"/>
                  </a:moveTo>
                  <a:cubicBezTo>
                    <a:pt x="49" y="25"/>
                    <a:pt x="49" y="25"/>
                    <a:pt x="49" y="2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4"/>
                    <a:pt x="47" y="24"/>
                    <a:pt x="46" y="24"/>
                  </a:cubicBezTo>
                  <a:cubicBezTo>
                    <a:pt x="45" y="23"/>
                    <a:pt x="45" y="23"/>
                    <a:pt x="44" y="24"/>
                  </a:cubicBezTo>
                  <a:cubicBezTo>
                    <a:pt x="43" y="24"/>
                    <a:pt x="42" y="24"/>
                    <a:pt x="41" y="24"/>
                  </a:cubicBezTo>
                  <a:cubicBezTo>
                    <a:pt x="40" y="25"/>
                    <a:pt x="39" y="26"/>
                    <a:pt x="39" y="26"/>
                  </a:cubicBezTo>
                  <a:cubicBezTo>
                    <a:pt x="38" y="27"/>
                    <a:pt x="38" y="28"/>
                    <a:pt x="38" y="29"/>
                  </a:cubicBezTo>
                  <a:cubicBezTo>
                    <a:pt x="38" y="30"/>
                    <a:pt x="37" y="31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2" y="32"/>
                    <a:pt x="42" y="32"/>
                  </a:cubicBezTo>
                  <a:cubicBezTo>
                    <a:pt x="43" y="32"/>
                    <a:pt x="44" y="31"/>
                    <a:pt x="44" y="31"/>
                  </a:cubicBezTo>
                  <a:cubicBezTo>
                    <a:pt x="45" y="30"/>
                    <a:pt x="46" y="30"/>
                    <a:pt x="46" y="29"/>
                  </a:cubicBezTo>
                  <a:cubicBezTo>
                    <a:pt x="47" y="29"/>
                    <a:pt x="47" y="29"/>
                    <a:pt x="48" y="28"/>
                  </a:cubicBezTo>
                  <a:cubicBezTo>
                    <a:pt x="48" y="28"/>
                    <a:pt x="49" y="27"/>
                    <a:pt x="49" y="27"/>
                  </a:cubicBezTo>
                  <a:cubicBezTo>
                    <a:pt x="49" y="26"/>
                    <a:pt x="49" y="26"/>
                    <a:pt x="49" y="25"/>
                  </a:cubicBezTo>
                  <a:close/>
                  <a:moveTo>
                    <a:pt x="82" y="16"/>
                  </a:moveTo>
                  <a:cubicBezTo>
                    <a:pt x="82" y="18"/>
                    <a:pt x="82" y="19"/>
                    <a:pt x="81" y="21"/>
                  </a:cubicBezTo>
                  <a:cubicBezTo>
                    <a:pt x="80" y="23"/>
                    <a:pt x="79" y="25"/>
                    <a:pt x="77" y="26"/>
                  </a:cubicBezTo>
                  <a:cubicBezTo>
                    <a:pt x="76" y="28"/>
                    <a:pt x="74" y="29"/>
                    <a:pt x="72" y="31"/>
                  </a:cubicBezTo>
                  <a:cubicBezTo>
                    <a:pt x="70" y="32"/>
                    <a:pt x="68" y="32"/>
                    <a:pt x="67" y="33"/>
                  </a:cubicBezTo>
                  <a:cubicBezTo>
                    <a:pt x="65" y="33"/>
                    <a:pt x="63" y="34"/>
                    <a:pt x="62" y="34"/>
                  </a:cubicBezTo>
                  <a:cubicBezTo>
                    <a:pt x="60" y="34"/>
                    <a:pt x="59" y="33"/>
                    <a:pt x="57" y="32"/>
                  </a:cubicBezTo>
                  <a:cubicBezTo>
                    <a:pt x="56" y="31"/>
                    <a:pt x="55" y="29"/>
                    <a:pt x="55" y="27"/>
                  </a:cubicBezTo>
                  <a:cubicBezTo>
                    <a:pt x="55" y="25"/>
                    <a:pt x="55" y="24"/>
                    <a:pt x="56" y="22"/>
                  </a:cubicBezTo>
                  <a:cubicBezTo>
                    <a:pt x="56" y="20"/>
                    <a:pt x="57" y="18"/>
                    <a:pt x="58" y="16"/>
                  </a:cubicBezTo>
                  <a:cubicBezTo>
                    <a:pt x="59" y="14"/>
                    <a:pt x="60" y="13"/>
                    <a:pt x="61" y="12"/>
                  </a:cubicBezTo>
                  <a:cubicBezTo>
                    <a:pt x="62" y="10"/>
                    <a:pt x="64" y="9"/>
                    <a:pt x="66" y="8"/>
                  </a:cubicBezTo>
                  <a:cubicBezTo>
                    <a:pt x="67" y="7"/>
                    <a:pt x="69" y="6"/>
                    <a:pt x="70" y="6"/>
                  </a:cubicBezTo>
                  <a:cubicBezTo>
                    <a:pt x="72" y="6"/>
                    <a:pt x="73" y="6"/>
                    <a:pt x="74" y="7"/>
                  </a:cubicBezTo>
                  <a:cubicBezTo>
                    <a:pt x="76" y="7"/>
                    <a:pt x="77" y="8"/>
                    <a:pt x="78" y="9"/>
                  </a:cubicBezTo>
                  <a:cubicBezTo>
                    <a:pt x="79" y="9"/>
                    <a:pt x="80" y="9"/>
                    <a:pt x="80" y="10"/>
                  </a:cubicBezTo>
                  <a:cubicBezTo>
                    <a:pt x="81" y="11"/>
                    <a:pt x="82" y="13"/>
                    <a:pt x="82" y="16"/>
                  </a:cubicBezTo>
                  <a:close/>
                  <a:moveTo>
                    <a:pt x="79" y="17"/>
                  </a:moveTo>
                  <a:cubicBezTo>
                    <a:pt x="79" y="16"/>
                    <a:pt x="79" y="15"/>
                    <a:pt x="78" y="14"/>
                  </a:cubicBezTo>
                  <a:cubicBezTo>
                    <a:pt x="78" y="13"/>
                    <a:pt x="78" y="13"/>
                    <a:pt x="77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0"/>
                    <a:pt x="74" y="10"/>
                    <a:pt x="74" y="10"/>
                  </a:cubicBezTo>
                  <a:cubicBezTo>
                    <a:pt x="73" y="10"/>
                    <a:pt x="73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71" y="10"/>
                    <a:pt x="70" y="10"/>
                  </a:cubicBezTo>
                  <a:cubicBezTo>
                    <a:pt x="70" y="10"/>
                    <a:pt x="69" y="10"/>
                    <a:pt x="68" y="10"/>
                  </a:cubicBezTo>
                  <a:cubicBezTo>
                    <a:pt x="67" y="10"/>
                    <a:pt x="67" y="11"/>
                    <a:pt x="66" y="11"/>
                  </a:cubicBezTo>
                  <a:cubicBezTo>
                    <a:pt x="66" y="12"/>
                    <a:pt x="65" y="12"/>
                    <a:pt x="64" y="13"/>
                  </a:cubicBezTo>
                  <a:cubicBezTo>
                    <a:pt x="62" y="15"/>
                    <a:pt x="61" y="17"/>
                    <a:pt x="60" y="19"/>
                  </a:cubicBezTo>
                  <a:cubicBezTo>
                    <a:pt x="59" y="21"/>
                    <a:pt x="59" y="23"/>
                    <a:pt x="59" y="26"/>
                  </a:cubicBezTo>
                  <a:cubicBezTo>
                    <a:pt x="59" y="27"/>
                    <a:pt x="59" y="27"/>
                    <a:pt x="59" y="28"/>
                  </a:cubicBezTo>
                  <a:cubicBezTo>
                    <a:pt x="60" y="29"/>
                    <a:pt x="60" y="29"/>
                    <a:pt x="61" y="30"/>
                  </a:cubicBezTo>
                  <a:cubicBezTo>
                    <a:pt x="62" y="30"/>
                    <a:pt x="63" y="30"/>
                    <a:pt x="64" y="30"/>
                  </a:cubicBezTo>
                  <a:cubicBezTo>
                    <a:pt x="66" y="30"/>
                    <a:pt x="67" y="29"/>
                    <a:pt x="69" y="28"/>
                  </a:cubicBezTo>
                  <a:cubicBezTo>
                    <a:pt x="71" y="27"/>
                    <a:pt x="72" y="27"/>
                    <a:pt x="73" y="25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5" y="24"/>
                    <a:pt x="75" y="23"/>
                    <a:pt x="76" y="23"/>
                  </a:cubicBezTo>
                  <a:cubicBezTo>
                    <a:pt x="77" y="22"/>
                    <a:pt x="77" y="21"/>
                    <a:pt x="78" y="20"/>
                  </a:cubicBezTo>
                  <a:cubicBezTo>
                    <a:pt x="79" y="19"/>
                    <a:pt x="79" y="18"/>
                    <a:pt x="79" y="17"/>
                  </a:cubicBezTo>
                  <a:close/>
                  <a:moveTo>
                    <a:pt x="111" y="13"/>
                  </a:moveTo>
                  <a:cubicBezTo>
                    <a:pt x="111" y="15"/>
                    <a:pt x="111" y="16"/>
                    <a:pt x="110" y="18"/>
                  </a:cubicBezTo>
                  <a:cubicBezTo>
                    <a:pt x="109" y="20"/>
                    <a:pt x="108" y="22"/>
                    <a:pt x="106" y="23"/>
                  </a:cubicBezTo>
                  <a:cubicBezTo>
                    <a:pt x="105" y="25"/>
                    <a:pt x="103" y="26"/>
                    <a:pt x="101" y="28"/>
                  </a:cubicBezTo>
                  <a:cubicBezTo>
                    <a:pt x="99" y="29"/>
                    <a:pt x="97" y="29"/>
                    <a:pt x="96" y="30"/>
                  </a:cubicBezTo>
                  <a:cubicBezTo>
                    <a:pt x="94" y="30"/>
                    <a:pt x="92" y="31"/>
                    <a:pt x="91" y="31"/>
                  </a:cubicBezTo>
                  <a:cubicBezTo>
                    <a:pt x="89" y="31"/>
                    <a:pt x="88" y="30"/>
                    <a:pt x="86" y="29"/>
                  </a:cubicBezTo>
                  <a:cubicBezTo>
                    <a:pt x="85" y="28"/>
                    <a:pt x="84" y="26"/>
                    <a:pt x="84" y="24"/>
                  </a:cubicBezTo>
                  <a:cubicBezTo>
                    <a:pt x="84" y="22"/>
                    <a:pt x="84" y="21"/>
                    <a:pt x="85" y="19"/>
                  </a:cubicBezTo>
                  <a:cubicBezTo>
                    <a:pt x="85" y="17"/>
                    <a:pt x="86" y="15"/>
                    <a:pt x="87" y="13"/>
                  </a:cubicBezTo>
                  <a:cubicBezTo>
                    <a:pt x="88" y="11"/>
                    <a:pt x="89" y="10"/>
                    <a:pt x="90" y="9"/>
                  </a:cubicBezTo>
                  <a:cubicBezTo>
                    <a:pt x="91" y="7"/>
                    <a:pt x="93" y="6"/>
                    <a:pt x="95" y="5"/>
                  </a:cubicBezTo>
                  <a:cubicBezTo>
                    <a:pt x="96" y="4"/>
                    <a:pt x="98" y="3"/>
                    <a:pt x="99" y="3"/>
                  </a:cubicBezTo>
                  <a:cubicBezTo>
                    <a:pt x="101" y="3"/>
                    <a:pt x="102" y="3"/>
                    <a:pt x="103" y="4"/>
                  </a:cubicBezTo>
                  <a:cubicBezTo>
                    <a:pt x="105" y="4"/>
                    <a:pt x="106" y="5"/>
                    <a:pt x="107" y="6"/>
                  </a:cubicBezTo>
                  <a:cubicBezTo>
                    <a:pt x="108" y="6"/>
                    <a:pt x="109" y="6"/>
                    <a:pt x="109" y="7"/>
                  </a:cubicBezTo>
                  <a:cubicBezTo>
                    <a:pt x="110" y="8"/>
                    <a:pt x="111" y="10"/>
                    <a:pt x="111" y="13"/>
                  </a:cubicBezTo>
                  <a:close/>
                  <a:moveTo>
                    <a:pt x="108" y="14"/>
                  </a:moveTo>
                  <a:cubicBezTo>
                    <a:pt x="108" y="13"/>
                    <a:pt x="108" y="12"/>
                    <a:pt x="107" y="11"/>
                  </a:cubicBezTo>
                  <a:cubicBezTo>
                    <a:pt x="107" y="10"/>
                    <a:pt x="107" y="10"/>
                    <a:pt x="106" y="9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7"/>
                    <a:pt x="96" y="8"/>
                    <a:pt x="95" y="8"/>
                  </a:cubicBezTo>
                  <a:cubicBezTo>
                    <a:pt x="95" y="9"/>
                    <a:pt x="94" y="9"/>
                    <a:pt x="93" y="10"/>
                  </a:cubicBezTo>
                  <a:cubicBezTo>
                    <a:pt x="91" y="12"/>
                    <a:pt x="90" y="14"/>
                    <a:pt x="89" y="16"/>
                  </a:cubicBezTo>
                  <a:cubicBezTo>
                    <a:pt x="88" y="18"/>
                    <a:pt x="88" y="20"/>
                    <a:pt x="88" y="23"/>
                  </a:cubicBezTo>
                  <a:cubicBezTo>
                    <a:pt x="88" y="24"/>
                    <a:pt x="88" y="24"/>
                    <a:pt x="88" y="25"/>
                  </a:cubicBezTo>
                  <a:cubicBezTo>
                    <a:pt x="89" y="26"/>
                    <a:pt x="89" y="26"/>
                    <a:pt x="90" y="27"/>
                  </a:cubicBezTo>
                  <a:cubicBezTo>
                    <a:pt x="91" y="27"/>
                    <a:pt x="92" y="27"/>
                    <a:pt x="93" y="27"/>
                  </a:cubicBezTo>
                  <a:cubicBezTo>
                    <a:pt x="95" y="27"/>
                    <a:pt x="97" y="26"/>
                    <a:pt x="99" y="25"/>
                  </a:cubicBezTo>
                  <a:cubicBezTo>
                    <a:pt x="100" y="24"/>
                    <a:pt x="101" y="24"/>
                    <a:pt x="102" y="22"/>
                  </a:cubicBezTo>
                  <a:cubicBezTo>
                    <a:pt x="103" y="22"/>
                    <a:pt x="103" y="22"/>
                    <a:pt x="104" y="21"/>
                  </a:cubicBezTo>
                  <a:cubicBezTo>
                    <a:pt x="104" y="21"/>
                    <a:pt x="104" y="20"/>
                    <a:pt x="105" y="20"/>
                  </a:cubicBezTo>
                  <a:cubicBezTo>
                    <a:pt x="106" y="19"/>
                    <a:pt x="107" y="18"/>
                    <a:pt x="107" y="17"/>
                  </a:cubicBezTo>
                  <a:cubicBezTo>
                    <a:pt x="108" y="16"/>
                    <a:pt x="108" y="15"/>
                    <a:pt x="108" y="14"/>
                  </a:cubicBezTo>
                  <a:close/>
                  <a:moveTo>
                    <a:pt x="140" y="10"/>
                  </a:moveTo>
                  <a:cubicBezTo>
                    <a:pt x="140" y="12"/>
                    <a:pt x="140" y="13"/>
                    <a:pt x="139" y="15"/>
                  </a:cubicBezTo>
                  <a:cubicBezTo>
                    <a:pt x="138" y="17"/>
                    <a:pt x="137" y="19"/>
                    <a:pt x="135" y="20"/>
                  </a:cubicBezTo>
                  <a:cubicBezTo>
                    <a:pt x="134" y="22"/>
                    <a:pt x="132" y="23"/>
                    <a:pt x="130" y="25"/>
                  </a:cubicBezTo>
                  <a:cubicBezTo>
                    <a:pt x="128" y="26"/>
                    <a:pt x="126" y="26"/>
                    <a:pt x="125" y="27"/>
                  </a:cubicBezTo>
                  <a:cubicBezTo>
                    <a:pt x="123" y="27"/>
                    <a:pt x="121" y="28"/>
                    <a:pt x="120" y="28"/>
                  </a:cubicBezTo>
                  <a:cubicBezTo>
                    <a:pt x="118" y="28"/>
                    <a:pt x="117" y="27"/>
                    <a:pt x="115" y="26"/>
                  </a:cubicBezTo>
                  <a:cubicBezTo>
                    <a:pt x="114" y="25"/>
                    <a:pt x="113" y="23"/>
                    <a:pt x="113" y="21"/>
                  </a:cubicBezTo>
                  <a:cubicBezTo>
                    <a:pt x="113" y="19"/>
                    <a:pt x="113" y="18"/>
                    <a:pt x="114" y="16"/>
                  </a:cubicBezTo>
                  <a:cubicBezTo>
                    <a:pt x="114" y="14"/>
                    <a:pt x="115" y="12"/>
                    <a:pt x="116" y="10"/>
                  </a:cubicBezTo>
                  <a:cubicBezTo>
                    <a:pt x="117" y="8"/>
                    <a:pt x="118" y="7"/>
                    <a:pt x="119" y="6"/>
                  </a:cubicBezTo>
                  <a:cubicBezTo>
                    <a:pt x="120" y="4"/>
                    <a:pt x="122" y="3"/>
                    <a:pt x="124" y="2"/>
                  </a:cubicBezTo>
                  <a:cubicBezTo>
                    <a:pt x="125" y="1"/>
                    <a:pt x="127" y="0"/>
                    <a:pt x="128" y="0"/>
                  </a:cubicBezTo>
                  <a:cubicBezTo>
                    <a:pt x="130" y="0"/>
                    <a:pt x="131" y="0"/>
                    <a:pt x="133" y="1"/>
                  </a:cubicBezTo>
                  <a:cubicBezTo>
                    <a:pt x="134" y="1"/>
                    <a:pt x="135" y="2"/>
                    <a:pt x="136" y="3"/>
                  </a:cubicBezTo>
                  <a:cubicBezTo>
                    <a:pt x="137" y="3"/>
                    <a:pt x="138" y="3"/>
                    <a:pt x="138" y="4"/>
                  </a:cubicBezTo>
                  <a:cubicBezTo>
                    <a:pt x="139" y="5"/>
                    <a:pt x="140" y="7"/>
                    <a:pt x="140" y="10"/>
                  </a:cubicBezTo>
                  <a:close/>
                  <a:moveTo>
                    <a:pt x="137" y="11"/>
                  </a:moveTo>
                  <a:cubicBezTo>
                    <a:pt x="137" y="10"/>
                    <a:pt x="137" y="9"/>
                    <a:pt x="136" y="8"/>
                  </a:cubicBezTo>
                  <a:cubicBezTo>
                    <a:pt x="136" y="7"/>
                    <a:pt x="136" y="7"/>
                    <a:pt x="135" y="6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4"/>
                    <a:pt x="132" y="4"/>
                    <a:pt x="132" y="4"/>
                  </a:cubicBezTo>
                  <a:cubicBezTo>
                    <a:pt x="132" y="4"/>
                    <a:pt x="131" y="4"/>
                    <a:pt x="130" y="4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9" y="4"/>
                    <a:pt x="129" y="4"/>
                    <a:pt x="128" y="4"/>
                  </a:cubicBezTo>
                  <a:cubicBezTo>
                    <a:pt x="128" y="4"/>
                    <a:pt x="127" y="4"/>
                    <a:pt x="126" y="4"/>
                  </a:cubicBezTo>
                  <a:cubicBezTo>
                    <a:pt x="125" y="4"/>
                    <a:pt x="125" y="5"/>
                    <a:pt x="124" y="5"/>
                  </a:cubicBezTo>
                  <a:cubicBezTo>
                    <a:pt x="124" y="5"/>
                    <a:pt x="123" y="6"/>
                    <a:pt x="122" y="7"/>
                  </a:cubicBezTo>
                  <a:cubicBezTo>
                    <a:pt x="121" y="9"/>
                    <a:pt x="119" y="11"/>
                    <a:pt x="118" y="13"/>
                  </a:cubicBezTo>
                  <a:cubicBezTo>
                    <a:pt x="117" y="15"/>
                    <a:pt x="117" y="17"/>
                    <a:pt x="117" y="20"/>
                  </a:cubicBezTo>
                  <a:cubicBezTo>
                    <a:pt x="117" y="20"/>
                    <a:pt x="117" y="21"/>
                    <a:pt x="117" y="22"/>
                  </a:cubicBezTo>
                  <a:cubicBezTo>
                    <a:pt x="118" y="23"/>
                    <a:pt x="118" y="23"/>
                    <a:pt x="119" y="24"/>
                  </a:cubicBezTo>
                  <a:cubicBezTo>
                    <a:pt x="120" y="24"/>
                    <a:pt x="121" y="24"/>
                    <a:pt x="123" y="24"/>
                  </a:cubicBezTo>
                  <a:cubicBezTo>
                    <a:pt x="124" y="24"/>
                    <a:pt x="126" y="23"/>
                    <a:pt x="128" y="22"/>
                  </a:cubicBezTo>
                  <a:cubicBezTo>
                    <a:pt x="129" y="21"/>
                    <a:pt x="130" y="21"/>
                    <a:pt x="131" y="19"/>
                  </a:cubicBezTo>
                  <a:cubicBezTo>
                    <a:pt x="132" y="19"/>
                    <a:pt x="132" y="19"/>
                    <a:pt x="133" y="18"/>
                  </a:cubicBezTo>
                  <a:cubicBezTo>
                    <a:pt x="133" y="18"/>
                    <a:pt x="133" y="17"/>
                    <a:pt x="134" y="17"/>
                  </a:cubicBezTo>
                  <a:cubicBezTo>
                    <a:pt x="135" y="16"/>
                    <a:pt x="136" y="15"/>
                    <a:pt x="136" y="14"/>
                  </a:cubicBezTo>
                  <a:cubicBezTo>
                    <a:pt x="137" y="13"/>
                    <a:pt x="137" y="12"/>
                    <a:pt x="137" y="11"/>
                  </a:cubicBezTo>
                  <a:close/>
                </a:path>
              </a:pathLst>
            </a:custGeom>
            <a:solidFill>
              <a:srgbClr val="529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66"/>
            <p:cNvSpPr/>
            <p:nvPr/>
          </p:nvSpPr>
          <p:spPr bwMode="auto">
            <a:xfrm>
              <a:off x="2939" y="3258"/>
              <a:ext cx="500" cy="331"/>
            </a:xfrm>
            <a:custGeom>
              <a:avLst/>
              <a:gdLst>
                <a:gd name="T0" fmla="*/ 0 w 500"/>
                <a:gd name="T1" fmla="*/ 76 h 331"/>
                <a:gd name="T2" fmla="*/ 457 w 500"/>
                <a:gd name="T3" fmla="*/ 0 h 331"/>
                <a:gd name="T4" fmla="*/ 500 w 500"/>
                <a:gd name="T5" fmla="*/ 254 h 331"/>
                <a:gd name="T6" fmla="*/ 42 w 500"/>
                <a:gd name="T7" fmla="*/ 331 h 331"/>
                <a:gd name="T8" fmla="*/ 0 w 500"/>
                <a:gd name="T9" fmla="*/ 7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331">
                  <a:moveTo>
                    <a:pt x="0" y="76"/>
                  </a:moveTo>
                  <a:lnTo>
                    <a:pt x="457" y="0"/>
                  </a:lnTo>
                  <a:lnTo>
                    <a:pt x="500" y="254"/>
                  </a:lnTo>
                  <a:lnTo>
                    <a:pt x="42" y="33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67"/>
            <p:cNvSpPr>
              <a:spLocks noEditPoints="1"/>
            </p:cNvSpPr>
            <p:nvPr/>
          </p:nvSpPr>
          <p:spPr bwMode="auto">
            <a:xfrm>
              <a:off x="2990" y="3460"/>
              <a:ext cx="429" cy="108"/>
            </a:xfrm>
            <a:custGeom>
              <a:avLst/>
              <a:gdLst>
                <a:gd name="T0" fmla="*/ 31 w 429"/>
                <a:gd name="T1" fmla="*/ 91 h 108"/>
                <a:gd name="T2" fmla="*/ 190 w 429"/>
                <a:gd name="T3" fmla="*/ 65 h 108"/>
                <a:gd name="T4" fmla="*/ 190 w 429"/>
                <a:gd name="T5" fmla="*/ 68 h 108"/>
                <a:gd name="T6" fmla="*/ 32 w 429"/>
                <a:gd name="T7" fmla="*/ 96 h 108"/>
                <a:gd name="T8" fmla="*/ 31 w 429"/>
                <a:gd name="T9" fmla="*/ 91 h 108"/>
                <a:gd name="T10" fmla="*/ 428 w 429"/>
                <a:gd name="T11" fmla="*/ 33 h 108"/>
                <a:gd name="T12" fmla="*/ 242 w 429"/>
                <a:gd name="T13" fmla="*/ 65 h 108"/>
                <a:gd name="T14" fmla="*/ 243 w 429"/>
                <a:gd name="T15" fmla="*/ 68 h 108"/>
                <a:gd name="T16" fmla="*/ 429 w 429"/>
                <a:gd name="T17" fmla="*/ 37 h 108"/>
                <a:gd name="T18" fmla="*/ 428 w 429"/>
                <a:gd name="T19" fmla="*/ 33 h 108"/>
                <a:gd name="T20" fmla="*/ 422 w 429"/>
                <a:gd name="T21" fmla="*/ 0 h 108"/>
                <a:gd name="T22" fmla="*/ 236 w 429"/>
                <a:gd name="T23" fmla="*/ 31 h 108"/>
                <a:gd name="T24" fmla="*/ 236 w 429"/>
                <a:gd name="T25" fmla="*/ 35 h 108"/>
                <a:gd name="T26" fmla="*/ 423 w 429"/>
                <a:gd name="T27" fmla="*/ 4 h 108"/>
                <a:gd name="T28" fmla="*/ 422 w 429"/>
                <a:gd name="T29" fmla="*/ 0 h 108"/>
                <a:gd name="T30" fmla="*/ 423 w 429"/>
                <a:gd name="T31" fmla="*/ 9 h 108"/>
                <a:gd name="T32" fmla="*/ 267 w 429"/>
                <a:gd name="T33" fmla="*/ 35 h 108"/>
                <a:gd name="T34" fmla="*/ 268 w 429"/>
                <a:gd name="T35" fmla="*/ 39 h 108"/>
                <a:gd name="T36" fmla="*/ 424 w 429"/>
                <a:gd name="T37" fmla="*/ 13 h 108"/>
                <a:gd name="T38" fmla="*/ 423 w 429"/>
                <a:gd name="T39" fmla="*/ 9 h 108"/>
                <a:gd name="T40" fmla="*/ 425 w 429"/>
                <a:gd name="T41" fmla="*/ 17 h 108"/>
                <a:gd name="T42" fmla="*/ 239 w 429"/>
                <a:gd name="T43" fmla="*/ 48 h 108"/>
                <a:gd name="T44" fmla="*/ 240 w 429"/>
                <a:gd name="T45" fmla="*/ 52 h 108"/>
                <a:gd name="T46" fmla="*/ 426 w 429"/>
                <a:gd name="T47" fmla="*/ 21 h 108"/>
                <a:gd name="T48" fmla="*/ 425 w 429"/>
                <a:gd name="T49" fmla="*/ 17 h 108"/>
                <a:gd name="T50" fmla="*/ 400 w 429"/>
                <a:gd name="T51" fmla="*/ 30 h 108"/>
                <a:gd name="T52" fmla="*/ 240 w 429"/>
                <a:gd name="T53" fmla="*/ 57 h 108"/>
                <a:gd name="T54" fmla="*/ 241 w 429"/>
                <a:gd name="T55" fmla="*/ 60 h 108"/>
                <a:gd name="T56" fmla="*/ 400 w 429"/>
                <a:gd name="T57" fmla="*/ 33 h 108"/>
                <a:gd name="T58" fmla="*/ 400 w 429"/>
                <a:gd name="T59" fmla="*/ 30 h 108"/>
                <a:gd name="T60" fmla="*/ 6 w 429"/>
                <a:gd name="T61" fmla="*/ 105 h 108"/>
                <a:gd name="T62" fmla="*/ 191 w 429"/>
                <a:gd name="T63" fmla="*/ 73 h 108"/>
                <a:gd name="T64" fmla="*/ 192 w 429"/>
                <a:gd name="T65" fmla="*/ 77 h 108"/>
                <a:gd name="T66" fmla="*/ 6 w 429"/>
                <a:gd name="T67" fmla="*/ 108 h 108"/>
                <a:gd name="T68" fmla="*/ 6 w 429"/>
                <a:gd name="T69" fmla="*/ 105 h 108"/>
                <a:gd name="T70" fmla="*/ 0 w 429"/>
                <a:gd name="T71" fmla="*/ 71 h 108"/>
                <a:gd name="T72" fmla="*/ 186 w 429"/>
                <a:gd name="T73" fmla="*/ 40 h 108"/>
                <a:gd name="T74" fmla="*/ 187 w 429"/>
                <a:gd name="T75" fmla="*/ 44 h 108"/>
                <a:gd name="T76" fmla="*/ 0 w 429"/>
                <a:gd name="T77" fmla="*/ 75 h 108"/>
                <a:gd name="T78" fmla="*/ 0 w 429"/>
                <a:gd name="T79" fmla="*/ 71 h 108"/>
                <a:gd name="T80" fmla="*/ 1 w 429"/>
                <a:gd name="T81" fmla="*/ 79 h 108"/>
                <a:gd name="T82" fmla="*/ 157 w 429"/>
                <a:gd name="T83" fmla="*/ 53 h 108"/>
                <a:gd name="T84" fmla="*/ 158 w 429"/>
                <a:gd name="T85" fmla="*/ 57 h 108"/>
                <a:gd name="T86" fmla="*/ 2 w 429"/>
                <a:gd name="T87" fmla="*/ 83 h 108"/>
                <a:gd name="T88" fmla="*/ 1 w 429"/>
                <a:gd name="T89" fmla="*/ 79 h 108"/>
                <a:gd name="T90" fmla="*/ 3 w 429"/>
                <a:gd name="T91" fmla="*/ 87 h 108"/>
                <a:gd name="T92" fmla="*/ 189 w 429"/>
                <a:gd name="T93" fmla="*/ 57 h 108"/>
                <a:gd name="T94" fmla="*/ 190 w 429"/>
                <a:gd name="T95" fmla="*/ 60 h 108"/>
                <a:gd name="T96" fmla="*/ 3 w 429"/>
                <a:gd name="T97" fmla="*/ 91 h 108"/>
                <a:gd name="T98" fmla="*/ 3 w 429"/>
                <a:gd name="T99" fmla="*/ 8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9" h="108">
                  <a:moveTo>
                    <a:pt x="31" y="91"/>
                  </a:moveTo>
                  <a:lnTo>
                    <a:pt x="190" y="65"/>
                  </a:lnTo>
                  <a:lnTo>
                    <a:pt x="190" y="68"/>
                  </a:lnTo>
                  <a:lnTo>
                    <a:pt x="32" y="96"/>
                  </a:lnTo>
                  <a:lnTo>
                    <a:pt x="31" y="91"/>
                  </a:lnTo>
                  <a:close/>
                  <a:moveTo>
                    <a:pt x="428" y="33"/>
                  </a:moveTo>
                  <a:lnTo>
                    <a:pt x="242" y="65"/>
                  </a:lnTo>
                  <a:lnTo>
                    <a:pt x="243" y="68"/>
                  </a:lnTo>
                  <a:lnTo>
                    <a:pt x="429" y="37"/>
                  </a:lnTo>
                  <a:lnTo>
                    <a:pt x="428" y="33"/>
                  </a:lnTo>
                  <a:close/>
                  <a:moveTo>
                    <a:pt x="422" y="0"/>
                  </a:moveTo>
                  <a:lnTo>
                    <a:pt x="236" y="31"/>
                  </a:lnTo>
                  <a:lnTo>
                    <a:pt x="236" y="35"/>
                  </a:lnTo>
                  <a:lnTo>
                    <a:pt x="423" y="4"/>
                  </a:lnTo>
                  <a:lnTo>
                    <a:pt x="422" y="0"/>
                  </a:lnTo>
                  <a:close/>
                  <a:moveTo>
                    <a:pt x="423" y="9"/>
                  </a:moveTo>
                  <a:lnTo>
                    <a:pt x="267" y="35"/>
                  </a:lnTo>
                  <a:lnTo>
                    <a:pt x="268" y="39"/>
                  </a:lnTo>
                  <a:lnTo>
                    <a:pt x="424" y="13"/>
                  </a:lnTo>
                  <a:lnTo>
                    <a:pt x="423" y="9"/>
                  </a:lnTo>
                  <a:close/>
                  <a:moveTo>
                    <a:pt x="425" y="17"/>
                  </a:moveTo>
                  <a:lnTo>
                    <a:pt x="239" y="48"/>
                  </a:lnTo>
                  <a:lnTo>
                    <a:pt x="240" y="52"/>
                  </a:lnTo>
                  <a:lnTo>
                    <a:pt x="426" y="21"/>
                  </a:lnTo>
                  <a:lnTo>
                    <a:pt x="425" y="17"/>
                  </a:lnTo>
                  <a:close/>
                  <a:moveTo>
                    <a:pt x="400" y="30"/>
                  </a:moveTo>
                  <a:lnTo>
                    <a:pt x="240" y="57"/>
                  </a:lnTo>
                  <a:lnTo>
                    <a:pt x="241" y="60"/>
                  </a:lnTo>
                  <a:lnTo>
                    <a:pt x="400" y="33"/>
                  </a:lnTo>
                  <a:lnTo>
                    <a:pt x="400" y="30"/>
                  </a:lnTo>
                  <a:close/>
                  <a:moveTo>
                    <a:pt x="6" y="105"/>
                  </a:moveTo>
                  <a:lnTo>
                    <a:pt x="191" y="73"/>
                  </a:lnTo>
                  <a:lnTo>
                    <a:pt x="192" y="77"/>
                  </a:lnTo>
                  <a:lnTo>
                    <a:pt x="6" y="108"/>
                  </a:lnTo>
                  <a:lnTo>
                    <a:pt x="6" y="105"/>
                  </a:lnTo>
                  <a:close/>
                  <a:moveTo>
                    <a:pt x="0" y="71"/>
                  </a:moveTo>
                  <a:lnTo>
                    <a:pt x="186" y="40"/>
                  </a:lnTo>
                  <a:lnTo>
                    <a:pt x="187" y="44"/>
                  </a:lnTo>
                  <a:lnTo>
                    <a:pt x="0" y="75"/>
                  </a:lnTo>
                  <a:lnTo>
                    <a:pt x="0" y="71"/>
                  </a:lnTo>
                  <a:close/>
                  <a:moveTo>
                    <a:pt x="1" y="79"/>
                  </a:moveTo>
                  <a:lnTo>
                    <a:pt x="157" y="53"/>
                  </a:lnTo>
                  <a:lnTo>
                    <a:pt x="158" y="57"/>
                  </a:lnTo>
                  <a:lnTo>
                    <a:pt x="2" y="83"/>
                  </a:lnTo>
                  <a:lnTo>
                    <a:pt x="1" y="79"/>
                  </a:lnTo>
                  <a:close/>
                  <a:moveTo>
                    <a:pt x="3" y="87"/>
                  </a:moveTo>
                  <a:lnTo>
                    <a:pt x="189" y="57"/>
                  </a:lnTo>
                  <a:lnTo>
                    <a:pt x="190" y="60"/>
                  </a:lnTo>
                  <a:lnTo>
                    <a:pt x="3" y="91"/>
                  </a:lnTo>
                  <a:lnTo>
                    <a:pt x="3" y="87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68"/>
            <p:cNvSpPr/>
            <p:nvPr/>
          </p:nvSpPr>
          <p:spPr bwMode="auto">
            <a:xfrm>
              <a:off x="2960" y="3325"/>
              <a:ext cx="193" cy="47"/>
            </a:xfrm>
            <a:custGeom>
              <a:avLst/>
              <a:gdLst>
                <a:gd name="T0" fmla="*/ 0 w 193"/>
                <a:gd name="T1" fmla="*/ 32 h 47"/>
                <a:gd name="T2" fmla="*/ 191 w 193"/>
                <a:gd name="T3" fmla="*/ 0 h 47"/>
                <a:gd name="T4" fmla="*/ 193 w 193"/>
                <a:gd name="T5" fmla="*/ 15 h 47"/>
                <a:gd name="T6" fmla="*/ 3 w 193"/>
                <a:gd name="T7" fmla="*/ 47 h 47"/>
                <a:gd name="T8" fmla="*/ 0 w 193"/>
                <a:gd name="T9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7">
                  <a:moveTo>
                    <a:pt x="0" y="32"/>
                  </a:moveTo>
                  <a:lnTo>
                    <a:pt x="191" y="0"/>
                  </a:lnTo>
                  <a:lnTo>
                    <a:pt x="193" y="15"/>
                  </a:lnTo>
                  <a:lnTo>
                    <a:pt x="3" y="4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9"/>
            <p:cNvSpPr/>
            <p:nvPr/>
          </p:nvSpPr>
          <p:spPr bwMode="auto">
            <a:xfrm>
              <a:off x="2965" y="3349"/>
              <a:ext cx="193" cy="47"/>
            </a:xfrm>
            <a:custGeom>
              <a:avLst/>
              <a:gdLst>
                <a:gd name="T0" fmla="*/ 0 w 193"/>
                <a:gd name="T1" fmla="*/ 32 h 47"/>
                <a:gd name="T2" fmla="*/ 190 w 193"/>
                <a:gd name="T3" fmla="*/ 0 h 47"/>
                <a:gd name="T4" fmla="*/ 193 w 193"/>
                <a:gd name="T5" fmla="*/ 15 h 47"/>
                <a:gd name="T6" fmla="*/ 3 w 193"/>
                <a:gd name="T7" fmla="*/ 47 h 47"/>
                <a:gd name="T8" fmla="*/ 0 w 193"/>
                <a:gd name="T9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7">
                  <a:moveTo>
                    <a:pt x="0" y="32"/>
                  </a:moveTo>
                  <a:lnTo>
                    <a:pt x="190" y="0"/>
                  </a:lnTo>
                  <a:lnTo>
                    <a:pt x="193" y="15"/>
                  </a:lnTo>
                  <a:lnTo>
                    <a:pt x="3" y="4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70"/>
            <p:cNvSpPr/>
            <p:nvPr/>
          </p:nvSpPr>
          <p:spPr bwMode="auto">
            <a:xfrm>
              <a:off x="2969" y="3388"/>
              <a:ext cx="108" cy="32"/>
            </a:xfrm>
            <a:custGeom>
              <a:avLst/>
              <a:gdLst>
                <a:gd name="T0" fmla="*/ 0 w 108"/>
                <a:gd name="T1" fmla="*/ 17 h 32"/>
                <a:gd name="T2" fmla="*/ 106 w 108"/>
                <a:gd name="T3" fmla="*/ 0 h 32"/>
                <a:gd name="T4" fmla="*/ 108 w 108"/>
                <a:gd name="T5" fmla="*/ 14 h 32"/>
                <a:gd name="T6" fmla="*/ 2 w 108"/>
                <a:gd name="T7" fmla="*/ 32 h 32"/>
                <a:gd name="T8" fmla="*/ 0 w 108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2">
                  <a:moveTo>
                    <a:pt x="0" y="17"/>
                  </a:moveTo>
                  <a:lnTo>
                    <a:pt x="106" y="0"/>
                  </a:lnTo>
                  <a:lnTo>
                    <a:pt x="108" y="14"/>
                  </a:lnTo>
                  <a:lnTo>
                    <a:pt x="2" y="3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71"/>
            <p:cNvSpPr/>
            <p:nvPr/>
          </p:nvSpPr>
          <p:spPr bwMode="auto">
            <a:xfrm>
              <a:off x="3262" y="3300"/>
              <a:ext cx="103" cy="104"/>
            </a:xfrm>
            <a:custGeom>
              <a:avLst/>
              <a:gdLst>
                <a:gd name="T0" fmla="*/ 46 w 103"/>
                <a:gd name="T1" fmla="*/ 0 h 104"/>
                <a:gd name="T2" fmla="*/ 74 w 103"/>
                <a:gd name="T3" fmla="*/ 15 h 104"/>
                <a:gd name="T4" fmla="*/ 103 w 103"/>
                <a:gd name="T5" fmla="*/ 29 h 104"/>
                <a:gd name="T6" fmla="*/ 99 w 103"/>
                <a:gd name="T7" fmla="*/ 61 h 104"/>
                <a:gd name="T8" fmla="*/ 94 w 103"/>
                <a:gd name="T9" fmla="*/ 93 h 104"/>
                <a:gd name="T10" fmla="*/ 62 w 103"/>
                <a:gd name="T11" fmla="*/ 99 h 104"/>
                <a:gd name="T12" fmla="*/ 29 w 103"/>
                <a:gd name="T13" fmla="*/ 104 h 104"/>
                <a:gd name="T14" fmla="*/ 15 w 103"/>
                <a:gd name="T15" fmla="*/ 75 h 104"/>
                <a:gd name="T16" fmla="*/ 0 w 103"/>
                <a:gd name="T17" fmla="*/ 46 h 104"/>
                <a:gd name="T18" fmla="*/ 22 w 103"/>
                <a:gd name="T19" fmla="*/ 23 h 104"/>
                <a:gd name="T20" fmla="*/ 46 w 103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4">
                  <a:moveTo>
                    <a:pt x="46" y="0"/>
                  </a:moveTo>
                  <a:lnTo>
                    <a:pt x="74" y="15"/>
                  </a:lnTo>
                  <a:lnTo>
                    <a:pt x="103" y="29"/>
                  </a:lnTo>
                  <a:lnTo>
                    <a:pt x="99" y="61"/>
                  </a:lnTo>
                  <a:lnTo>
                    <a:pt x="94" y="93"/>
                  </a:lnTo>
                  <a:lnTo>
                    <a:pt x="62" y="99"/>
                  </a:lnTo>
                  <a:lnTo>
                    <a:pt x="29" y="104"/>
                  </a:lnTo>
                  <a:lnTo>
                    <a:pt x="15" y="75"/>
                  </a:lnTo>
                  <a:lnTo>
                    <a:pt x="0" y="46"/>
                  </a:lnTo>
                  <a:lnTo>
                    <a:pt x="22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A4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72"/>
            <p:cNvSpPr/>
            <p:nvPr/>
          </p:nvSpPr>
          <p:spPr bwMode="auto">
            <a:xfrm>
              <a:off x="2976" y="3263"/>
              <a:ext cx="510" cy="357"/>
            </a:xfrm>
            <a:custGeom>
              <a:avLst/>
              <a:gdLst>
                <a:gd name="T0" fmla="*/ 0 w 510"/>
                <a:gd name="T1" fmla="*/ 106 h 357"/>
                <a:gd name="T2" fmla="*/ 452 w 510"/>
                <a:gd name="T3" fmla="*/ 0 h 357"/>
                <a:gd name="T4" fmla="*/ 510 w 510"/>
                <a:gd name="T5" fmla="*/ 251 h 357"/>
                <a:gd name="T6" fmla="*/ 58 w 510"/>
                <a:gd name="T7" fmla="*/ 357 h 357"/>
                <a:gd name="T8" fmla="*/ 0 w 510"/>
                <a:gd name="T9" fmla="*/ 10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7">
                  <a:moveTo>
                    <a:pt x="0" y="106"/>
                  </a:moveTo>
                  <a:lnTo>
                    <a:pt x="452" y="0"/>
                  </a:lnTo>
                  <a:lnTo>
                    <a:pt x="510" y="251"/>
                  </a:lnTo>
                  <a:lnTo>
                    <a:pt x="58" y="35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73"/>
            <p:cNvSpPr>
              <a:spLocks noEditPoints="1"/>
            </p:cNvSpPr>
            <p:nvPr/>
          </p:nvSpPr>
          <p:spPr bwMode="auto">
            <a:xfrm>
              <a:off x="3039" y="3464"/>
              <a:ext cx="426" cy="134"/>
            </a:xfrm>
            <a:custGeom>
              <a:avLst/>
              <a:gdLst>
                <a:gd name="T0" fmla="*/ 32 w 426"/>
                <a:gd name="T1" fmla="*/ 116 h 134"/>
                <a:gd name="T2" fmla="*/ 189 w 426"/>
                <a:gd name="T3" fmla="*/ 80 h 134"/>
                <a:gd name="T4" fmla="*/ 190 w 426"/>
                <a:gd name="T5" fmla="*/ 83 h 134"/>
                <a:gd name="T6" fmla="*/ 33 w 426"/>
                <a:gd name="T7" fmla="*/ 119 h 134"/>
                <a:gd name="T8" fmla="*/ 32 w 426"/>
                <a:gd name="T9" fmla="*/ 116 h 134"/>
                <a:gd name="T10" fmla="*/ 425 w 426"/>
                <a:gd name="T11" fmla="*/ 33 h 134"/>
                <a:gd name="T12" fmla="*/ 242 w 426"/>
                <a:gd name="T13" fmla="*/ 76 h 134"/>
                <a:gd name="T14" fmla="*/ 242 w 426"/>
                <a:gd name="T15" fmla="*/ 80 h 134"/>
                <a:gd name="T16" fmla="*/ 426 w 426"/>
                <a:gd name="T17" fmla="*/ 36 h 134"/>
                <a:gd name="T18" fmla="*/ 425 w 426"/>
                <a:gd name="T19" fmla="*/ 33 h 134"/>
                <a:gd name="T20" fmla="*/ 417 w 426"/>
                <a:gd name="T21" fmla="*/ 0 h 134"/>
                <a:gd name="T22" fmla="*/ 233 w 426"/>
                <a:gd name="T23" fmla="*/ 44 h 134"/>
                <a:gd name="T24" fmla="*/ 234 w 426"/>
                <a:gd name="T25" fmla="*/ 47 h 134"/>
                <a:gd name="T26" fmla="*/ 418 w 426"/>
                <a:gd name="T27" fmla="*/ 4 h 134"/>
                <a:gd name="T28" fmla="*/ 417 w 426"/>
                <a:gd name="T29" fmla="*/ 0 h 134"/>
                <a:gd name="T30" fmla="*/ 419 w 426"/>
                <a:gd name="T31" fmla="*/ 9 h 134"/>
                <a:gd name="T32" fmla="*/ 265 w 426"/>
                <a:gd name="T33" fmla="*/ 45 h 134"/>
                <a:gd name="T34" fmla="*/ 266 w 426"/>
                <a:gd name="T35" fmla="*/ 48 h 134"/>
                <a:gd name="T36" fmla="*/ 420 w 426"/>
                <a:gd name="T37" fmla="*/ 12 h 134"/>
                <a:gd name="T38" fmla="*/ 419 w 426"/>
                <a:gd name="T39" fmla="*/ 9 h 134"/>
                <a:gd name="T40" fmla="*/ 421 w 426"/>
                <a:gd name="T41" fmla="*/ 17 h 134"/>
                <a:gd name="T42" fmla="*/ 237 w 426"/>
                <a:gd name="T43" fmla="*/ 60 h 134"/>
                <a:gd name="T44" fmla="*/ 238 w 426"/>
                <a:gd name="T45" fmla="*/ 64 h 134"/>
                <a:gd name="T46" fmla="*/ 422 w 426"/>
                <a:gd name="T47" fmla="*/ 20 h 134"/>
                <a:gd name="T48" fmla="*/ 421 w 426"/>
                <a:gd name="T49" fmla="*/ 17 h 134"/>
                <a:gd name="T50" fmla="*/ 397 w 426"/>
                <a:gd name="T51" fmla="*/ 31 h 134"/>
                <a:gd name="T52" fmla="*/ 239 w 426"/>
                <a:gd name="T53" fmla="*/ 68 h 134"/>
                <a:gd name="T54" fmla="*/ 240 w 426"/>
                <a:gd name="T55" fmla="*/ 72 h 134"/>
                <a:gd name="T56" fmla="*/ 398 w 426"/>
                <a:gd name="T57" fmla="*/ 35 h 134"/>
                <a:gd name="T58" fmla="*/ 397 w 426"/>
                <a:gd name="T59" fmla="*/ 31 h 134"/>
                <a:gd name="T60" fmla="*/ 8 w 426"/>
                <a:gd name="T61" fmla="*/ 130 h 134"/>
                <a:gd name="T62" fmla="*/ 191 w 426"/>
                <a:gd name="T63" fmla="*/ 88 h 134"/>
                <a:gd name="T64" fmla="*/ 192 w 426"/>
                <a:gd name="T65" fmla="*/ 92 h 134"/>
                <a:gd name="T66" fmla="*/ 9 w 426"/>
                <a:gd name="T67" fmla="*/ 134 h 134"/>
                <a:gd name="T68" fmla="*/ 8 w 426"/>
                <a:gd name="T69" fmla="*/ 130 h 134"/>
                <a:gd name="T70" fmla="*/ 0 w 426"/>
                <a:gd name="T71" fmla="*/ 98 h 134"/>
                <a:gd name="T72" fmla="*/ 184 w 426"/>
                <a:gd name="T73" fmla="*/ 55 h 134"/>
                <a:gd name="T74" fmla="*/ 185 w 426"/>
                <a:gd name="T75" fmla="*/ 59 h 134"/>
                <a:gd name="T76" fmla="*/ 1 w 426"/>
                <a:gd name="T77" fmla="*/ 101 h 134"/>
                <a:gd name="T78" fmla="*/ 0 w 426"/>
                <a:gd name="T79" fmla="*/ 98 h 134"/>
                <a:gd name="T80" fmla="*/ 2 w 426"/>
                <a:gd name="T81" fmla="*/ 106 h 134"/>
                <a:gd name="T82" fmla="*/ 156 w 426"/>
                <a:gd name="T83" fmla="*/ 70 h 134"/>
                <a:gd name="T84" fmla="*/ 157 w 426"/>
                <a:gd name="T85" fmla="*/ 73 h 134"/>
                <a:gd name="T86" fmla="*/ 3 w 426"/>
                <a:gd name="T87" fmla="*/ 110 h 134"/>
                <a:gd name="T88" fmla="*/ 2 w 426"/>
                <a:gd name="T89" fmla="*/ 106 h 134"/>
                <a:gd name="T90" fmla="*/ 3 w 426"/>
                <a:gd name="T91" fmla="*/ 114 h 134"/>
                <a:gd name="T92" fmla="*/ 187 w 426"/>
                <a:gd name="T93" fmla="*/ 72 h 134"/>
                <a:gd name="T94" fmla="*/ 188 w 426"/>
                <a:gd name="T95" fmla="*/ 75 h 134"/>
                <a:gd name="T96" fmla="*/ 4 w 426"/>
                <a:gd name="T97" fmla="*/ 118 h 134"/>
                <a:gd name="T98" fmla="*/ 3 w 426"/>
                <a:gd name="T99" fmla="*/ 11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134">
                  <a:moveTo>
                    <a:pt x="32" y="116"/>
                  </a:moveTo>
                  <a:lnTo>
                    <a:pt x="189" y="80"/>
                  </a:lnTo>
                  <a:lnTo>
                    <a:pt x="190" y="83"/>
                  </a:lnTo>
                  <a:lnTo>
                    <a:pt x="33" y="119"/>
                  </a:lnTo>
                  <a:lnTo>
                    <a:pt x="32" y="116"/>
                  </a:lnTo>
                  <a:close/>
                  <a:moveTo>
                    <a:pt x="425" y="33"/>
                  </a:moveTo>
                  <a:lnTo>
                    <a:pt x="242" y="76"/>
                  </a:lnTo>
                  <a:lnTo>
                    <a:pt x="242" y="80"/>
                  </a:lnTo>
                  <a:lnTo>
                    <a:pt x="426" y="36"/>
                  </a:lnTo>
                  <a:lnTo>
                    <a:pt x="425" y="33"/>
                  </a:lnTo>
                  <a:close/>
                  <a:moveTo>
                    <a:pt x="417" y="0"/>
                  </a:moveTo>
                  <a:lnTo>
                    <a:pt x="233" y="44"/>
                  </a:lnTo>
                  <a:lnTo>
                    <a:pt x="234" y="47"/>
                  </a:lnTo>
                  <a:lnTo>
                    <a:pt x="418" y="4"/>
                  </a:lnTo>
                  <a:lnTo>
                    <a:pt x="417" y="0"/>
                  </a:lnTo>
                  <a:close/>
                  <a:moveTo>
                    <a:pt x="419" y="9"/>
                  </a:moveTo>
                  <a:lnTo>
                    <a:pt x="265" y="45"/>
                  </a:lnTo>
                  <a:lnTo>
                    <a:pt x="266" y="48"/>
                  </a:lnTo>
                  <a:lnTo>
                    <a:pt x="420" y="12"/>
                  </a:lnTo>
                  <a:lnTo>
                    <a:pt x="419" y="9"/>
                  </a:lnTo>
                  <a:close/>
                  <a:moveTo>
                    <a:pt x="421" y="17"/>
                  </a:moveTo>
                  <a:lnTo>
                    <a:pt x="237" y="60"/>
                  </a:lnTo>
                  <a:lnTo>
                    <a:pt x="238" y="64"/>
                  </a:lnTo>
                  <a:lnTo>
                    <a:pt x="422" y="20"/>
                  </a:lnTo>
                  <a:lnTo>
                    <a:pt x="421" y="17"/>
                  </a:lnTo>
                  <a:close/>
                  <a:moveTo>
                    <a:pt x="397" y="31"/>
                  </a:moveTo>
                  <a:lnTo>
                    <a:pt x="239" y="68"/>
                  </a:lnTo>
                  <a:lnTo>
                    <a:pt x="240" y="72"/>
                  </a:lnTo>
                  <a:lnTo>
                    <a:pt x="398" y="35"/>
                  </a:lnTo>
                  <a:lnTo>
                    <a:pt x="397" y="31"/>
                  </a:lnTo>
                  <a:close/>
                  <a:moveTo>
                    <a:pt x="8" y="130"/>
                  </a:moveTo>
                  <a:lnTo>
                    <a:pt x="191" y="88"/>
                  </a:lnTo>
                  <a:lnTo>
                    <a:pt x="192" y="92"/>
                  </a:lnTo>
                  <a:lnTo>
                    <a:pt x="9" y="134"/>
                  </a:lnTo>
                  <a:lnTo>
                    <a:pt x="8" y="130"/>
                  </a:lnTo>
                  <a:close/>
                  <a:moveTo>
                    <a:pt x="0" y="98"/>
                  </a:moveTo>
                  <a:lnTo>
                    <a:pt x="184" y="55"/>
                  </a:lnTo>
                  <a:lnTo>
                    <a:pt x="185" y="59"/>
                  </a:lnTo>
                  <a:lnTo>
                    <a:pt x="1" y="101"/>
                  </a:lnTo>
                  <a:lnTo>
                    <a:pt x="0" y="98"/>
                  </a:lnTo>
                  <a:close/>
                  <a:moveTo>
                    <a:pt x="2" y="106"/>
                  </a:moveTo>
                  <a:lnTo>
                    <a:pt x="156" y="70"/>
                  </a:lnTo>
                  <a:lnTo>
                    <a:pt x="157" y="73"/>
                  </a:lnTo>
                  <a:lnTo>
                    <a:pt x="3" y="110"/>
                  </a:lnTo>
                  <a:lnTo>
                    <a:pt x="2" y="106"/>
                  </a:lnTo>
                  <a:close/>
                  <a:moveTo>
                    <a:pt x="3" y="114"/>
                  </a:moveTo>
                  <a:lnTo>
                    <a:pt x="187" y="72"/>
                  </a:lnTo>
                  <a:lnTo>
                    <a:pt x="188" y="75"/>
                  </a:lnTo>
                  <a:lnTo>
                    <a:pt x="4" y="118"/>
                  </a:lnTo>
                  <a:lnTo>
                    <a:pt x="3" y="11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74"/>
            <p:cNvSpPr/>
            <p:nvPr/>
          </p:nvSpPr>
          <p:spPr bwMode="auto">
            <a:xfrm>
              <a:off x="2999" y="3346"/>
              <a:ext cx="191" cy="59"/>
            </a:xfrm>
            <a:custGeom>
              <a:avLst/>
              <a:gdLst>
                <a:gd name="T0" fmla="*/ 0 w 191"/>
                <a:gd name="T1" fmla="*/ 44 h 59"/>
                <a:gd name="T2" fmla="*/ 188 w 191"/>
                <a:gd name="T3" fmla="*/ 0 h 59"/>
                <a:gd name="T4" fmla="*/ 191 w 191"/>
                <a:gd name="T5" fmla="*/ 15 h 59"/>
                <a:gd name="T6" fmla="*/ 4 w 191"/>
                <a:gd name="T7" fmla="*/ 59 h 59"/>
                <a:gd name="T8" fmla="*/ 0 w 191"/>
                <a:gd name="T9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9">
                  <a:moveTo>
                    <a:pt x="0" y="44"/>
                  </a:moveTo>
                  <a:lnTo>
                    <a:pt x="188" y="0"/>
                  </a:lnTo>
                  <a:lnTo>
                    <a:pt x="191" y="15"/>
                  </a:lnTo>
                  <a:lnTo>
                    <a:pt x="4" y="59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75"/>
            <p:cNvSpPr/>
            <p:nvPr/>
          </p:nvSpPr>
          <p:spPr bwMode="auto">
            <a:xfrm>
              <a:off x="3005" y="3370"/>
              <a:ext cx="191" cy="58"/>
            </a:xfrm>
            <a:custGeom>
              <a:avLst/>
              <a:gdLst>
                <a:gd name="T0" fmla="*/ 0 w 191"/>
                <a:gd name="T1" fmla="*/ 44 h 58"/>
                <a:gd name="T2" fmla="*/ 187 w 191"/>
                <a:gd name="T3" fmla="*/ 0 h 58"/>
                <a:gd name="T4" fmla="*/ 191 w 191"/>
                <a:gd name="T5" fmla="*/ 15 h 58"/>
                <a:gd name="T6" fmla="*/ 3 w 191"/>
                <a:gd name="T7" fmla="*/ 58 h 58"/>
                <a:gd name="T8" fmla="*/ 0 w 191"/>
                <a:gd name="T9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8">
                  <a:moveTo>
                    <a:pt x="0" y="44"/>
                  </a:moveTo>
                  <a:lnTo>
                    <a:pt x="187" y="0"/>
                  </a:lnTo>
                  <a:lnTo>
                    <a:pt x="191" y="15"/>
                  </a:lnTo>
                  <a:lnTo>
                    <a:pt x="3" y="5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76"/>
            <p:cNvSpPr/>
            <p:nvPr/>
          </p:nvSpPr>
          <p:spPr bwMode="auto">
            <a:xfrm>
              <a:off x="3010" y="3413"/>
              <a:ext cx="108" cy="40"/>
            </a:xfrm>
            <a:custGeom>
              <a:avLst/>
              <a:gdLst>
                <a:gd name="T0" fmla="*/ 0 w 108"/>
                <a:gd name="T1" fmla="*/ 24 h 40"/>
                <a:gd name="T2" fmla="*/ 105 w 108"/>
                <a:gd name="T3" fmla="*/ 0 h 40"/>
                <a:gd name="T4" fmla="*/ 108 w 108"/>
                <a:gd name="T5" fmla="*/ 14 h 40"/>
                <a:gd name="T6" fmla="*/ 4 w 108"/>
                <a:gd name="T7" fmla="*/ 40 h 40"/>
                <a:gd name="T8" fmla="*/ 0 w 108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">
                  <a:moveTo>
                    <a:pt x="0" y="24"/>
                  </a:moveTo>
                  <a:lnTo>
                    <a:pt x="105" y="0"/>
                  </a:lnTo>
                  <a:lnTo>
                    <a:pt x="108" y="14"/>
                  </a:lnTo>
                  <a:lnTo>
                    <a:pt x="4" y="4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77"/>
            <p:cNvSpPr/>
            <p:nvPr/>
          </p:nvSpPr>
          <p:spPr bwMode="auto">
            <a:xfrm>
              <a:off x="3299" y="3311"/>
              <a:ext cx="102" cy="105"/>
            </a:xfrm>
            <a:custGeom>
              <a:avLst/>
              <a:gdLst>
                <a:gd name="T0" fmla="*/ 42 w 102"/>
                <a:gd name="T1" fmla="*/ 0 h 105"/>
                <a:gd name="T2" fmla="*/ 72 w 102"/>
                <a:gd name="T3" fmla="*/ 13 h 105"/>
                <a:gd name="T4" fmla="*/ 102 w 102"/>
                <a:gd name="T5" fmla="*/ 25 h 105"/>
                <a:gd name="T6" fmla="*/ 100 w 102"/>
                <a:gd name="T7" fmla="*/ 58 h 105"/>
                <a:gd name="T8" fmla="*/ 97 w 102"/>
                <a:gd name="T9" fmla="*/ 90 h 105"/>
                <a:gd name="T10" fmla="*/ 65 w 102"/>
                <a:gd name="T11" fmla="*/ 97 h 105"/>
                <a:gd name="T12" fmla="*/ 33 w 102"/>
                <a:gd name="T13" fmla="*/ 105 h 105"/>
                <a:gd name="T14" fmla="*/ 17 w 102"/>
                <a:gd name="T15" fmla="*/ 77 h 105"/>
                <a:gd name="T16" fmla="*/ 0 w 102"/>
                <a:gd name="T17" fmla="*/ 49 h 105"/>
                <a:gd name="T18" fmla="*/ 21 w 102"/>
                <a:gd name="T19" fmla="*/ 24 h 105"/>
                <a:gd name="T20" fmla="*/ 42 w 102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05">
                  <a:moveTo>
                    <a:pt x="42" y="0"/>
                  </a:moveTo>
                  <a:lnTo>
                    <a:pt x="72" y="13"/>
                  </a:lnTo>
                  <a:lnTo>
                    <a:pt x="102" y="25"/>
                  </a:lnTo>
                  <a:lnTo>
                    <a:pt x="100" y="58"/>
                  </a:lnTo>
                  <a:lnTo>
                    <a:pt x="97" y="90"/>
                  </a:lnTo>
                  <a:lnTo>
                    <a:pt x="65" y="97"/>
                  </a:lnTo>
                  <a:lnTo>
                    <a:pt x="33" y="105"/>
                  </a:lnTo>
                  <a:lnTo>
                    <a:pt x="17" y="77"/>
                  </a:lnTo>
                  <a:lnTo>
                    <a:pt x="0" y="49"/>
                  </a:lnTo>
                  <a:lnTo>
                    <a:pt x="21" y="2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15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78"/>
            <p:cNvSpPr/>
            <p:nvPr/>
          </p:nvSpPr>
          <p:spPr bwMode="auto">
            <a:xfrm>
              <a:off x="5265" y="2075"/>
              <a:ext cx="102" cy="257"/>
            </a:xfrm>
            <a:custGeom>
              <a:avLst/>
              <a:gdLst>
                <a:gd name="T0" fmla="*/ 98 w 113"/>
                <a:gd name="T1" fmla="*/ 15 h 285"/>
                <a:gd name="T2" fmla="*/ 112 w 113"/>
                <a:gd name="T3" fmla="*/ 264 h 285"/>
                <a:gd name="T4" fmla="*/ 98 w 113"/>
                <a:gd name="T5" fmla="*/ 281 h 285"/>
                <a:gd name="T6" fmla="*/ 31 w 113"/>
                <a:gd name="T7" fmla="*/ 284 h 285"/>
                <a:gd name="T8" fmla="*/ 15 w 113"/>
                <a:gd name="T9" fmla="*/ 270 h 285"/>
                <a:gd name="T10" fmla="*/ 0 w 113"/>
                <a:gd name="T11" fmla="*/ 21 h 285"/>
                <a:gd name="T12" fmla="*/ 15 w 113"/>
                <a:gd name="T13" fmla="*/ 5 h 285"/>
                <a:gd name="T14" fmla="*/ 81 w 113"/>
                <a:gd name="T15" fmla="*/ 1 h 285"/>
                <a:gd name="T16" fmla="*/ 98 w 113"/>
                <a:gd name="T17" fmla="*/ 1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285">
                  <a:moveTo>
                    <a:pt x="98" y="15"/>
                  </a:moveTo>
                  <a:cubicBezTo>
                    <a:pt x="112" y="264"/>
                    <a:pt x="112" y="264"/>
                    <a:pt x="112" y="264"/>
                  </a:cubicBezTo>
                  <a:cubicBezTo>
                    <a:pt x="113" y="273"/>
                    <a:pt x="106" y="280"/>
                    <a:pt x="98" y="281"/>
                  </a:cubicBezTo>
                  <a:cubicBezTo>
                    <a:pt x="31" y="284"/>
                    <a:pt x="31" y="284"/>
                    <a:pt x="31" y="284"/>
                  </a:cubicBezTo>
                  <a:cubicBezTo>
                    <a:pt x="23" y="285"/>
                    <a:pt x="15" y="278"/>
                    <a:pt x="15" y="27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2"/>
                    <a:pt x="6" y="5"/>
                    <a:pt x="15" y="5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90" y="0"/>
                    <a:pt x="97" y="7"/>
                    <a:pt x="9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9"/>
            <p:cNvSpPr/>
            <p:nvPr/>
          </p:nvSpPr>
          <p:spPr bwMode="auto">
            <a:xfrm>
              <a:off x="5265" y="2075"/>
              <a:ext cx="92" cy="75"/>
            </a:xfrm>
            <a:custGeom>
              <a:avLst/>
              <a:gdLst>
                <a:gd name="T0" fmla="*/ 101 w 101"/>
                <a:gd name="T1" fmla="*/ 78 h 83"/>
                <a:gd name="T2" fmla="*/ 4 w 101"/>
                <a:gd name="T3" fmla="*/ 83 h 83"/>
                <a:gd name="T4" fmla="*/ 0 w 101"/>
                <a:gd name="T5" fmla="*/ 19 h 83"/>
                <a:gd name="T6" fmla="*/ 15 w 101"/>
                <a:gd name="T7" fmla="*/ 5 h 83"/>
                <a:gd name="T8" fmla="*/ 81 w 101"/>
                <a:gd name="T9" fmla="*/ 1 h 83"/>
                <a:gd name="T10" fmla="*/ 97 w 101"/>
                <a:gd name="T11" fmla="*/ 14 h 83"/>
                <a:gd name="T12" fmla="*/ 101 w 101"/>
                <a:gd name="T13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3">
                  <a:moveTo>
                    <a:pt x="101" y="78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6" y="5"/>
                    <a:pt x="15" y="5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90" y="0"/>
                    <a:pt x="97" y="6"/>
                    <a:pt x="97" y="14"/>
                  </a:cubicBezTo>
                  <a:lnTo>
                    <a:pt x="101" y="78"/>
                  </a:lnTo>
                  <a:close/>
                </a:path>
              </a:pathLst>
            </a:custGeom>
            <a:solidFill>
              <a:srgbClr val="959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80"/>
            <p:cNvSpPr/>
            <p:nvPr/>
          </p:nvSpPr>
          <p:spPr bwMode="auto">
            <a:xfrm>
              <a:off x="4419" y="1348"/>
              <a:ext cx="56" cy="130"/>
            </a:xfrm>
            <a:custGeom>
              <a:avLst/>
              <a:gdLst>
                <a:gd name="T0" fmla="*/ 0 w 56"/>
                <a:gd name="T1" fmla="*/ 76 h 130"/>
                <a:gd name="T2" fmla="*/ 3 w 56"/>
                <a:gd name="T3" fmla="*/ 0 h 130"/>
                <a:gd name="T4" fmla="*/ 42 w 56"/>
                <a:gd name="T5" fmla="*/ 65 h 130"/>
                <a:gd name="T6" fmla="*/ 56 w 56"/>
                <a:gd name="T7" fmla="*/ 124 h 130"/>
                <a:gd name="T8" fmla="*/ 13 w 56"/>
                <a:gd name="T9" fmla="*/ 130 h 130"/>
                <a:gd name="T10" fmla="*/ 0 w 56"/>
                <a:gd name="T11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30">
                  <a:moveTo>
                    <a:pt x="0" y="76"/>
                  </a:moveTo>
                  <a:lnTo>
                    <a:pt x="3" y="0"/>
                  </a:lnTo>
                  <a:lnTo>
                    <a:pt x="42" y="65"/>
                  </a:lnTo>
                  <a:lnTo>
                    <a:pt x="56" y="124"/>
                  </a:lnTo>
                  <a:lnTo>
                    <a:pt x="13" y="13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5E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81"/>
            <p:cNvSpPr/>
            <p:nvPr/>
          </p:nvSpPr>
          <p:spPr bwMode="auto">
            <a:xfrm>
              <a:off x="4420" y="1348"/>
              <a:ext cx="24" cy="43"/>
            </a:xfrm>
            <a:custGeom>
              <a:avLst/>
              <a:gdLst>
                <a:gd name="T0" fmla="*/ 0 w 24"/>
                <a:gd name="T1" fmla="*/ 43 h 43"/>
                <a:gd name="T2" fmla="*/ 24 w 24"/>
                <a:gd name="T3" fmla="*/ 37 h 43"/>
                <a:gd name="T4" fmla="*/ 2 w 24"/>
                <a:gd name="T5" fmla="*/ 0 h 43"/>
                <a:gd name="T6" fmla="*/ 0 w 24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3">
                  <a:moveTo>
                    <a:pt x="0" y="43"/>
                  </a:moveTo>
                  <a:lnTo>
                    <a:pt x="24" y="37"/>
                  </a:lnTo>
                  <a:lnTo>
                    <a:pt x="2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F3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82"/>
            <p:cNvSpPr>
              <a:spLocks noEditPoints="1"/>
            </p:cNvSpPr>
            <p:nvPr/>
          </p:nvSpPr>
          <p:spPr bwMode="auto">
            <a:xfrm>
              <a:off x="4448" y="1413"/>
              <a:ext cx="219" cy="831"/>
            </a:xfrm>
            <a:custGeom>
              <a:avLst/>
              <a:gdLst>
                <a:gd name="T0" fmla="*/ 228 w 243"/>
                <a:gd name="T1" fmla="*/ 920 h 920"/>
                <a:gd name="T2" fmla="*/ 0 w 243"/>
                <a:gd name="T3" fmla="*/ 4 h 920"/>
                <a:gd name="T4" fmla="*/ 15 w 243"/>
                <a:gd name="T5" fmla="*/ 1 h 920"/>
                <a:gd name="T6" fmla="*/ 243 w 243"/>
                <a:gd name="T7" fmla="*/ 916 h 920"/>
                <a:gd name="T8" fmla="*/ 228 w 243"/>
                <a:gd name="T9" fmla="*/ 920 h 920"/>
                <a:gd name="T10" fmla="*/ 0 w 243"/>
                <a:gd name="T11" fmla="*/ 4 h 920"/>
                <a:gd name="T12" fmla="*/ 0 w 243"/>
                <a:gd name="T13" fmla="*/ 4 h 920"/>
                <a:gd name="T14" fmla="*/ 15 w 243"/>
                <a:gd name="T15" fmla="*/ 0 h 920"/>
                <a:gd name="T16" fmla="*/ 15 w 243"/>
                <a:gd name="T17" fmla="*/ 0 h 920"/>
                <a:gd name="T18" fmla="*/ 15 w 243"/>
                <a:gd name="T1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920">
                  <a:moveTo>
                    <a:pt x="228" y="92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13"/>
                    <a:pt x="17" y="9"/>
                    <a:pt x="15" y="1"/>
                  </a:cubicBezTo>
                  <a:cubicBezTo>
                    <a:pt x="243" y="916"/>
                    <a:pt x="243" y="916"/>
                    <a:pt x="243" y="916"/>
                  </a:cubicBezTo>
                  <a:lnTo>
                    <a:pt x="228" y="920"/>
                  </a:ln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BF3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83"/>
            <p:cNvSpPr/>
            <p:nvPr/>
          </p:nvSpPr>
          <p:spPr bwMode="auto">
            <a:xfrm>
              <a:off x="4433" y="1418"/>
              <a:ext cx="220" cy="829"/>
            </a:xfrm>
            <a:custGeom>
              <a:avLst/>
              <a:gdLst>
                <a:gd name="T0" fmla="*/ 228 w 244"/>
                <a:gd name="T1" fmla="*/ 919 h 919"/>
                <a:gd name="T2" fmla="*/ 0 w 244"/>
                <a:gd name="T3" fmla="*/ 4 h 919"/>
                <a:gd name="T4" fmla="*/ 16 w 244"/>
                <a:gd name="T5" fmla="*/ 0 h 919"/>
                <a:gd name="T6" fmla="*/ 244 w 244"/>
                <a:gd name="T7" fmla="*/ 915 h 919"/>
                <a:gd name="T8" fmla="*/ 228 w 244"/>
                <a:gd name="T9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919">
                  <a:moveTo>
                    <a:pt x="228" y="91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12"/>
                    <a:pt x="17" y="8"/>
                    <a:pt x="16" y="0"/>
                  </a:cubicBezTo>
                  <a:cubicBezTo>
                    <a:pt x="244" y="915"/>
                    <a:pt x="244" y="915"/>
                    <a:pt x="244" y="915"/>
                  </a:cubicBezTo>
                  <a:lnTo>
                    <a:pt x="228" y="919"/>
                  </a:lnTo>
                  <a:close/>
                </a:path>
              </a:pathLst>
            </a:custGeom>
            <a:solidFill>
              <a:srgbClr val="F15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84"/>
            <p:cNvSpPr>
              <a:spLocks noEditPoints="1"/>
            </p:cNvSpPr>
            <p:nvPr/>
          </p:nvSpPr>
          <p:spPr bwMode="auto">
            <a:xfrm>
              <a:off x="4419" y="1422"/>
              <a:ext cx="220" cy="829"/>
            </a:xfrm>
            <a:custGeom>
              <a:avLst/>
              <a:gdLst>
                <a:gd name="T0" fmla="*/ 229 w 244"/>
                <a:gd name="T1" fmla="*/ 919 h 919"/>
                <a:gd name="T2" fmla="*/ 1 w 244"/>
                <a:gd name="T3" fmla="*/ 4 h 919"/>
                <a:gd name="T4" fmla="*/ 16 w 244"/>
                <a:gd name="T5" fmla="*/ 0 h 919"/>
                <a:gd name="T6" fmla="*/ 244 w 244"/>
                <a:gd name="T7" fmla="*/ 915 h 919"/>
                <a:gd name="T8" fmla="*/ 229 w 244"/>
                <a:gd name="T9" fmla="*/ 919 h 919"/>
                <a:gd name="T10" fmla="*/ 0 w 244"/>
                <a:gd name="T11" fmla="*/ 3 h 919"/>
                <a:gd name="T12" fmla="*/ 0 w 244"/>
                <a:gd name="T13" fmla="*/ 3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919">
                  <a:moveTo>
                    <a:pt x="229" y="919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3" y="12"/>
                    <a:pt x="18" y="8"/>
                    <a:pt x="16" y="0"/>
                  </a:cubicBezTo>
                  <a:cubicBezTo>
                    <a:pt x="244" y="915"/>
                    <a:pt x="244" y="915"/>
                    <a:pt x="244" y="915"/>
                  </a:cubicBezTo>
                  <a:lnTo>
                    <a:pt x="229" y="919"/>
                  </a:ln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F8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85"/>
            <p:cNvSpPr/>
            <p:nvPr/>
          </p:nvSpPr>
          <p:spPr bwMode="auto">
            <a:xfrm>
              <a:off x="4425" y="1428"/>
              <a:ext cx="208" cy="822"/>
            </a:xfrm>
            <a:custGeom>
              <a:avLst/>
              <a:gdLst>
                <a:gd name="T0" fmla="*/ 226 w 231"/>
                <a:gd name="T1" fmla="*/ 911 h 911"/>
                <a:gd name="T2" fmla="*/ 0 w 231"/>
                <a:gd name="T3" fmla="*/ 1 h 911"/>
                <a:gd name="T4" fmla="*/ 5 w 231"/>
                <a:gd name="T5" fmla="*/ 0 h 911"/>
                <a:gd name="T6" fmla="*/ 231 w 231"/>
                <a:gd name="T7" fmla="*/ 909 h 911"/>
                <a:gd name="T8" fmla="*/ 226 w 231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11">
                  <a:moveTo>
                    <a:pt x="226" y="91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231" y="909"/>
                    <a:pt x="231" y="909"/>
                    <a:pt x="231" y="909"/>
                  </a:cubicBezTo>
                  <a:lnTo>
                    <a:pt x="226" y="9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8" name="文本框 287"/>
          <p:cNvSpPr txBox="1"/>
          <p:nvPr/>
        </p:nvSpPr>
        <p:spPr>
          <a:xfrm flipH="1">
            <a:off x="571151" y="2501336"/>
            <a:ext cx="3263374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         </a:t>
            </a:r>
            <a:r>
              <a:rPr lang="zh-CN" altLang="en-US" sz="28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通过这次项目的完成，使我更加熟悉和使</a:t>
            </a:r>
            <a:r>
              <a:rPr lang="en-US" altLang="zh-CN" sz="2800" dirty="0" err="1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Springboot</a:t>
            </a:r>
            <a:r>
              <a:rPr lang="zh-CN" altLang="en-US" sz="28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框架和</a:t>
            </a:r>
            <a:r>
              <a:rPr lang="en-US" altLang="zh-CN" sz="28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zh-CN" altLang="en-US" sz="28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数据库，也让我体会到了团队合作的重要性和代码的规范性。</a:t>
            </a:r>
            <a:endParaRPr lang="zh-CN" altLang="en-US" sz="2800" dirty="0">
              <a:solidFill>
                <a:srgbClr val="0A1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2621" y="0"/>
              <a:ext cx="11186758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3525253"/>
              <a:ext cx="1239253" cy="3332747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689379" y="0"/>
              <a:ext cx="502621" cy="6858000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PA_库_文本框 7"/>
          <p:cNvSpPr txBox="1"/>
          <p:nvPr>
            <p:custDataLst>
              <p:tags r:id="rId2"/>
            </p:custDataLst>
          </p:nvPr>
        </p:nvSpPr>
        <p:spPr>
          <a:xfrm>
            <a:off x="4025144" y="2828835"/>
            <a:ext cx="4141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Broadway" panose="04040905080B02020502" pitchFamily="82" charset="0"/>
              </a:rPr>
              <a:t>THANKS</a:t>
            </a:r>
            <a:endParaRPr lang="zh-CN" altLang="en-US" sz="72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10"/>
            <a:ext cx="11862435" cy="6857990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Freeform: Shap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11775" y="5710334"/>
            <a:ext cx="864885" cy="25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C198BD"/>
                </a:solidFill>
                <a:latin typeface="773-CAI978" panose="020B0402020204020303" pitchFamily="34" charset="0"/>
              </a:rPr>
              <a:t>CONTENT</a:t>
            </a:r>
            <a:endParaRPr lang="zh-CN" altLang="en-US" sz="1050" dirty="0">
              <a:solidFill>
                <a:srgbClr val="C198BD"/>
              </a:solidFill>
              <a:latin typeface="773-CAI978" panose="020B0402020204020303" pitchFamily="34" charset="0"/>
            </a:endParaRPr>
          </a:p>
        </p:txBody>
      </p:sp>
      <p:grpSp>
        <p:nvGrpSpPr>
          <p:cNvPr id="6" name="Group 61"/>
          <p:cNvGrpSpPr/>
          <p:nvPr/>
        </p:nvGrpSpPr>
        <p:grpSpPr>
          <a:xfrm>
            <a:off x="6688881" y="2700602"/>
            <a:ext cx="544878" cy="544878"/>
            <a:chOff x="5582823" y="4140486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8" name="Oval 62"/>
            <p:cNvSpPr/>
            <p:nvPr/>
          </p:nvSpPr>
          <p:spPr>
            <a:xfrm>
              <a:off x="5582823" y="4140486"/>
              <a:ext cx="1026356" cy="10263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" name="Group 63"/>
            <p:cNvGrpSpPr/>
            <p:nvPr/>
          </p:nvGrpSpPr>
          <p:grpSpPr>
            <a:xfrm>
              <a:off x="5916784" y="4474447"/>
              <a:ext cx="358433" cy="358433"/>
              <a:chOff x="4427654" y="3049909"/>
              <a:chExt cx="464344" cy="464344"/>
            </a:xfrm>
            <a:solidFill>
              <a:srgbClr val="F8F8F8"/>
            </a:solidFill>
          </p:grpSpPr>
          <p:sp>
            <p:nvSpPr>
              <p:cNvPr id="11" name="AutoShape 123"/>
              <p:cNvSpPr/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" name="AutoShape 124"/>
              <p:cNvSpPr/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" name="AutoShape 125"/>
              <p:cNvSpPr/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4" name="Group 67"/>
          <p:cNvGrpSpPr/>
          <p:nvPr/>
        </p:nvGrpSpPr>
        <p:grpSpPr>
          <a:xfrm>
            <a:off x="6688880" y="1796918"/>
            <a:ext cx="544878" cy="544878"/>
            <a:chOff x="2297797" y="4140486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15" name="Oval 68"/>
            <p:cNvSpPr/>
            <p:nvPr/>
          </p:nvSpPr>
          <p:spPr>
            <a:xfrm>
              <a:off x="2297797" y="4140486"/>
              <a:ext cx="1026356" cy="10263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6" name="Group 69"/>
            <p:cNvGrpSpPr/>
            <p:nvPr/>
          </p:nvGrpSpPr>
          <p:grpSpPr>
            <a:xfrm>
              <a:off x="2654122" y="4474447"/>
              <a:ext cx="313704" cy="358433"/>
              <a:chOff x="740685" y="2696368"/>
              <a:chExt cx="406400" cy="464344"/>
            </a:xfrm>
            <a:solidFill>
              <a:srgbClr val="F8F8F8"/>
            </a:solidFill>
          </p:grpSpPr>
          <p:sp>
            <p:nvSpPr>
              <p:cNvPr id="17" name="AutoShape 131"/>
              <p:cNvSpPr/>
              <p:nvPr/>
            </p:nvSpPr>
            <p:spPr bwMode="auto">
              <a:xfrm>
                <a:off x="740685" y="2696368"/>
                <a:ext cx="406400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132"/>
              <p:cNvSpPr/>
              <p:nvPr/>
            </p:nvSpPr>
            <p:spPr bwMode="auto">
              <a:xfrm>
                <a:off x="827998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33"/>
              <p:cNvSpPr/>
              <p:nvPr/>
            </p:nvSpPr>
            <p:spPr bwMode="auto">
              <a:xfrm>
                <a:off x="915310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34"/>
              <p:cNvSpPr/>
              <p:nvPr/>
            </p:nvSpPr>
            <p:spPr bwMode="auto">
              <a:xfrm>
                <a:off x="1001829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1" name="Group 74"/>
          <p:cNvGrpSpPr/>
          <p:nvPr/>
        </p:nvGrpSpPr>
        <p:grpSpPr>
          <a:xfrm>
            <a:off x="6688881" y="3604286"/>
            <a:ext cx="544878" cy="544878"/>
            <a:chOff x="8867850" y="1783125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22" name="Oval 75"/>
            <p:cNvSpPr/>
            <p:nvPr/>
          </p:nvSpPr>
          <p:spPr>
            <a:xfrm>
              <a:off x="8867850" y="1783125"/>
              <a:ext cx="1026356" cy="10263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3" name="Group 76"/>
            <p:cNvGrpSpPr/>
            <p:nvPr/>
          </p:nvGrpSpPr>
          <p:grpSpPr>
            <a:xfrm>
              <a:off x="9201809" y="2117086"/>
              <a:ext cx="358433" cy="358433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24" name="AutoShape 126"/>
              <p:cNvSpPr/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27"/>
              <p:cNvSpPr/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6" name="TextBox 79"/>
          <p:cNvSpPr txBox="1"/>
          <p:nvPr/>
        </p:nvSpPr>
        <p:spPr>
          <a:xfrm flipH="1">
            <a:off x="7308084" y="1870876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项目介绍</a:t>
            </a:r>
            <a:endParaRPr lang="id-ID" sz="2400" dirty="0">
              <a:solidFill>
                <a:srgbClr val="0A1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8" name="TextBox 81"/>
          <p:cNvSpPr txBox="1"/>
          <p:nvPr/>
        </p:nvSpPr>
        <p:spPr>
          <a:xfrm flipH="1">
            <a:off x="7411054" y="2771470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0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项目功能及技术</a:t>
            </a:r>
            <a:endParaRPr lang="id-ID" sz="2000" dirty="0">
              <a:solidFill>
                <a:srgbClr val="0A1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0" name="TextBox 83"/>
          <p:cNvSpPr txBox="1"/>
          <p:nvPr/>
        </p:nvSpPr>
        <p:spPr>
          <a:xfrm flipH="1">
            <a:off x="7411053" y="3649782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0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项目演示</a:t>
            </a:r>
            <a:endParaRPr lang="id-ID" sz="2000" dirty="0">
              <a:solidFill>
                <a:srgbClr val="0A1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32" name="Group 67"/>
          <p:cNvGrpSpPr/>
          <p:nvPr/>
        </p:nvGrpSpPr>
        <p:grpSpPr>
          <a:xfrm>
            <a:off x="6688877" y="4560903"/>
            <a:ext cx="544878" cy="544878"/>
            <a:chOff x="2297797" y="4140486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33" name="Oval 68"/>
            <p:cNvSpPr/>
            <p:nvPr/>
          </p:nvSpPr>
          <p:spPr>
            <a:xfrm>
              <a:off x="2297797" y="4140486"/>
              <a:ext cx="1026356" cy="10263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69"/>
            <p:cNvGrpSpPr/>
            <p:nvPr/>
          </p:nvGrpSpPr>
          <p:grpSpPr>
            <a:xfrm>
              <a:off x="2654122" y="4474447"/>
              <a:ext cx="313704" cy="358433"/>
              <a:chOff x="740685" y="2696368"/>
              <a:chExt cx="406400" cy="464344"/>
            </a:xfrm>
            <a:solidFill>
              <a:srgbClr val="F8F8F8"/>
            </a:solidFill>
          </p:grpSpPr>
          <p:sp>
            <p:nvSpPr>
              <p:cNvPr id="35" name="AutoShape 131"/>
              <p:cNvSpPr/>
              <p:nvPr/>
            </p:nvSpPr>
            <p:spPr bwMode="auto">
              <a:xfrm>
                <a:off x="740685" y="2696368"/>
                <a:ext cx="406400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6" name="AutoShape 132"/>
              <p:cNvSpPr/>
              <p:nvPr/>
            </p:nvSpPr>
            <p:spPr bwMode="auto">
              <a:xfrm>
                <a:off x="827998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7" name="AutoShape 133"/>
              <p:cNvSpPr/>
              <p:nvPr/>
            </p:nvSpPr>
            <p:spPr bwMode="auto">
              <a:xfrm>
                <a:off x="915310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134"/>
              <p:cNvSpPr/>
              <p:nvPr/>
            </p:nvSpPr>
            <p:spPr bwMode="auto">
              <a:xfrm>
                <a:off x="1001829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9" name="TextBox 79"/>
          <p:cNvSpPr txBox="1"/>
          <p:nvPr/>
        </p:nvSpPr>
        <p:spPr>
          <a:xfrm flipH="1">
            <a:off x="7411895" y="4676334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000" dirty="0">
                <a:solidFill>
                  <a:srgbClr val="0A1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项目总结与收获</a:t>
            </a:r>
            <a:endParaRPr lang="id-ID" sz="2000" dirty="0">
              <a:solidFill>
                <a:srgbClr val="0A1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4155" y="571312"/>
            <a:ext cx="2083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2592"/>
            <a:ext cx="12192000" cy="7163184"/>
          </a:xfrm>
          <a:prstGeom prst="rect">
            <a:avLst/>
          </a:prstGeom>
        </p:spPr>
      </p:pic>
      <p:sp>
        <p:nvSpPr>
          <p:cNvPr id="3" name="Rectangle 17"/>
          <p:cNvSpPr/>
          <p:nvPr/>
        </p:nvSpPr>
        <p:spPr>
          <a:xfrm>
            <a:off x="0" y="2176205"/>
            <a:ext cx="5659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近年来，中国的电子商务快速发展，交易额连创新高，电子商务在各领域的应用不断拓展和深化、相关服务业蓬勃发展、支撑体系不断健全完善、创新的动力和能力 不断增强。电子商务正在与实体经济深度融合，进入规模性发展阶段，对经济社会生活的影响不断增大，正成为我国经济发展的新引擎。</a:t>
            </a:r>
            <a:endParaRPr lang="zh-CN" altLang="zh-CN" dirty="0"/>
          </a:p>
        </p:txBody>
      </p:sp>
      <p:sp>
        <p:nvSpPr>
          <p:cNvPr id="5" name="Rectangle 20"/>
          <p:cNvSpPr/>
          <p:nvPr/>
        </p:nvSpPr>
        <p:spPr>
          <a:xfrm>
            <a:off x="1787212" y="504042"/>
            <a:ext cx="46309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dirty="0">
                <a:solidFill>
                  <a:srgbClr val="0A194A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Segoe UI" panose="020B0502040204020203" pitchFamily="34" charset="0"/>
              </a:rPr>
              <a:t>项目介绍</a:t>
            </a:r>
            <a:endParaRPr lang="en-US" sz="8000" dirty="0">
              <a:solidFill>
                <a:srgbClr val="0A194A"/>
              </a:solidFill>
              <a:latin typeface="造字工房尚雅（非商用）常规体" pitchFamily="2" charset="-122"/>
              <a:ea typeface="造字工房尚雅（非商用）常规体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-53895"/>
            <a:ext cx="12192000" cy="6965790"/>
            <a:chOff x="0" y="-53895"/>
            <a:chExt cx="12192000" cy="69657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53895"/>
              <a:ext cx="12192000" cy="696579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756611" y="3429000"/>
              <a:ext cx="4339389" cy="1371600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2401" y="4191000"/>
              <a:ext cx="4339389" cy="1371600"/>
            </a:xfrm>
            <a:prstGeom prst="rect">
              <a:avLst/>
            </a:prstGeom>
            <a:solidFill>
              <a:srgbClr val="DCE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0"/>
          <p:cNvSpPr/>
          <p:nvPr/>
        </p:nvSpPr>
        <p:spPr>
          <a:xfrm>
            <a:off x="732852" y="1826042"/>
            <a:ext cx="5705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rgbClr val="0A194A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Segoe UI" panose="020B0502040204020203" pitchFamily="34" charset="0"/>
              </a:rPr>
              <a:t>项目功能及技术</a:t>
            </a:r>
            <a:endParaRPr lang="en-US" sz="6000" dirty="0">
              <a:solidFill>
                <a:srgbClr val="0A194A"/>
              </a:solidFill>
              <a:latin typeface="造字工房尚雅（非商用）常规体" pitchFamily="2" charset="-122"/>
              <a:ea typeface="造字工房尚雅（非商用）常规体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: 圆角 90"/>
          <p:cNvSpPr/>
          <p:nvPr/>
        </p:nvSpPr>
        <p:spPr>
          <a:xfrm rot="19358934">
            <a:off x="4331370" y="-72189"/>
            <a:ext cx="9950116" cy="4223084"/>
          </a:xfrm>
          <a:prstGeom prst="roundRect">
            <a:avLst>
              <a:gd name="adj" fmla="val 50000"/>
            </a:avLst>
          </a:prstGeom>
          <a:solidFill>
            <a:srgbClr val="0A1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: Rounded Corners 6"/>
          <p:cNvSpPr/>
          <p:nvPr/>
        </p:nvSpPr>
        <p:spPr>
          <a:xfrm>
            <a:off x="606963" y="555440"/>
            <a:ext cx="10996020" cy="5878881"/>
          </a:xfrm>
          <a:prstGeom prst="roundRect">
            <a:avLst>
              <a:gd name="adj" fmla="val 648"/>
            </a:avLst>
          </a:prstGeom>
          <a:solidFill>
            <a:schemeClr val="bg1"/>
          </a:solidFill>
          <a:ln>
            <a:noFill/>
          </a:ln>
          <a:effectLst>
            <a:outerShdw blurRad="381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800" dirty="0">
              <a:solidFill>
                <a:schemeClr val="bg1">
                  <a:lumMod val="95000"/>
                  <a:alpha val="65000"/>
                </a:schemeClr>
              </a:soli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 flipV="1">
            <a:off x="2963725" y="4523923"/>
            <a:ext cx="0" cy="912728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 flipV="1">
            <a:off x="10796720" y="1887695"/>
            <a:ext cx="0" cy="880538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 flipV="1">
            <a:off x="1381979" y="3597837"/>
            <a:ext cx="0" cy="926086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 flipV="1">
            <a:off x="4540710" y="3611196"/>
            <a:ext cx="0" cy="912728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6086734" y="2707572"/>
            <a:ext cx="0" cy="890266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7654603" y="3631700"/>
            <a:ext cx="0" cy="880538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9207778" y="2723453"/>
            <a:ext cx="0" cy="874390"/>
          </a:xfrm>
          <a:prstGeom prst="line">
            <a:avLst/>
          </a:prstGeom>
          <a:noFill/>
          <a:ln w="6350" cap="sq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50">
              <a:defRPr/>
            </a:pPr>
            <a:endParaRPr lang="es-ES" sz="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Helvetica" charset="0"/>
              <a:sym typeface="Helvetica" charset="0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8971931" y="1562211"/>
            <a:ext cx="2077924" cy="141508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9" y="266"/>
                  <a:pt x="13398" y="0"/>
                  <a:pt x="12630" y="4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4266892" y="2469615"/>
            <a:ext cx="2076239" cy="1415080"/>
          </a:xfrm>
          <a:custGeom>
            <a:avLst/>
            <a:gdLst>
              <a:gd name="T0" fmla="*/ 12630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79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30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3"/>
                </a:moveTo>
                <a:lnTo>
                  <a:pt x="1033" y="7138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79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9" y="266"/>
                  <a:pt x="13398" y="0"/>
                  <a:pt x="12630" y="4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1143853" y="3358470"/>
            <a:ext cx="2076239" cy="1416767"/>
          </a:xfrm>
          <a:custGeom>
            <a:avLst/>
            <a:gdLst>
              <a:gd name="T0" fmla="*/ 2668 w 15298"/>
              <a:gd name="T1" fmla="*/ 443 h 10413"/>
              <a:gd name="T2" fmla="*/ 14265 w 15298"/>
              <a:gd name="T3" fmla="*/ 7138 h 10413"/>
              <a:gd name="T4" fmla="*/ 14855 w 15298"/>
              <a:gd name="T5" fmla="*/ 9340 h 10413"/>
              <a:gd name="T6" fmla="*/ 14832 w 15298"/>
              <a:gd name="T7" fmla="*/ 9379 h 10413"/>
              <a:gd name="T8" fmla="*/ 12630 w 15298"/>
              <a:gd name="T9" fmla="*/ 9969 h 10413"/>
              <a:gd name="T10" fmla="*/ 1034 w 15298"/>
              <a:gd name="T11" fmla="*/ 3274 h 10413"/>
              <a:gd name="T12" fmla="*/ 444 w 15298"/>
              <a:gd name="T13" fmla="*/ 1072 h 10413"/>
              <a:gd name="T14" fmla="*/ 466 w 15298"/>
              <a:gd name="T15" fmla="*/ 1033 h 10413"/>
              <a:gd name="T16" fmla="*/ 2668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3"/>
                </a:moveTo>
                <a:lnTo>
                  <a:pt x="14265" y="7138"/>
                </a:lnTo>
                <a:cubicBezTo>
                  <a:pt x="15032" y="7581"/>
                  <a:pt x="15298" y="8572"/>
                  <a:pt x="14855" y="9340"/>
                </a:cubicBezTo>
                <a:lnTo>
                  <a:pt x="14832" y="9379"/>
                </a:lnTo>
                <a:cubicBezTo>
                  <a:pt x="14389" y="10147"/>
                  <a:pt x="13398" y="10413"/>
                  <a:pt x="12630" y="9969"/>
                </a:cubicBezTo>
                <a:lnTo>
                  <a:pt x="1034" y="3274"/>
                </a:lnTo>
                <a:cubicBezTo>
                  <a:pt x="266" y="2831"/>
                  <a:pt x="0" y="1840"/>
                  <a:pt x="444" y="1072"/>
                </a:cubicBezTo>
                <a:lnTo>
                  <a:pt x="466" y="1033"/>
                </a:lnTo>
                <a:cubicBezTo>
                  <a:pt x="910" y="265"/>
                  <a:pt x="1901" y="0"/>
                  <a:pt x="2668" y="4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2717475" y="3357621"/>
            <a:ext cx="2077924" cy="1415080"/>
          </a:xfrm>
          <a:custGeom>
            <a:avLst/>
            <a:gdLst>
              <a:gd name="T0" fmla="*/ 12629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29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29" y="443"/>
                </a:moveTo>
                <a:lnTo>
                  <a:pt x="1033" y="7138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8" y="266"/>
                  <a:pt x="13397" y="0"/>
                  <a:pt x="12629" y="4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Freeform 9"/>
          <p:cNvSpPr/>
          <p:nvPr/>
        </p:nvSpPr>
        <p:spPr bwMode="auto">
          <a:xfrm>
            <a:off x="5832674" y="2469615"/>
            <a:ext cx="2076239" cy="1415080"/>
          </a:xfrm>
          <a:custGeom>
            <a:avLst/>
            <a:gdLst>
              <a:gd name="T0" fmla="*/ 2668 w 15298"/>
              <a:gd name="T1" fmla="*/ 444 h 10413"/>
              <a:gd name="T2" fmla="*/ 14264 w 15298"/>
              <a:gd name="T3" fmla="*/ 7139 h 10413"/>
              <a:gd name="T4" fmla="*/ 14854 w 15298"/>
              <a:gd name="T5" fmla="*/ 9341 h 10413"/>
              <a:gd name="T6" fmla="*/ 14832 w 15298"/>
              <a:gd name="T7" fmla="*/ 9380 h 10413"/>
              <a:gd name="T8" fmla="*/ 12630 w 15298"/>
              <a:gd name="T9" fmla="*/ 9970 h 10413"/>
              <a:gd name="T10" fmla="*/ 1034 w 15298"/>
              <a:gd name="T11" fmla="*/ 3275 h 10413"/>
              <a:gd name="T12" fmla="*/ 443 w 15298"/>
              <a:gd name="T13" fmla="*/ 1073 h 10413"/>
              <a:gd name="T14" fmla="*/ 466 w 15298"/>
              <a:gd name="T15" fmla="*/ 1034 h 10413"/>
              <a:gd name="T16" fmla="*/ 2668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4"/>
                </a:moveTo>
                <a:lnTo>
                  <a:pt x="14264" y="7139"/>
                </a:lnTo>
                <a:cubicBezTo>
                  <a:pt x="15032" y="7582"/>
                  <a:pt x="15298" y="8573"/>
                  <a:pt x="14854" y="9341"/>
                </a:cubicBezTo>
                <a:lnTo>
                  <a:pt x="14832" y="9380"/>
                </a:lnTo>
                <a:cubicBezTo>
                  <a:pt x="14389" y="10148"/>
                  <a:pt x="13398" y="10413"/>
                  <a:pt x="12630" y="9970"/>
                </a:cubicBezTo>
                <a:lnTo>
                  <a:pt x="1034" y="3275"/>
                </a:lnTo>
                <a:cubicBezTo>
                  <a:pt x="266" y="2832"/>
                  <a:pt x="0" y="1841"/>
                  <a:pt x="443" y="1073"/>
                </a:cubicBezTo>
                <a:lnTo>
                  <a:pt x="466" y="1034"/>
                </a:lnTo>
                <a:cubicBezTo>
                  <a:pt x="909" y="266"/>
                  <a:pt x="1900" y="0"/>
                  <a:pt x="2668" y="4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7396623" y="2469615"/>
            <a:ext cx="2077924" cy="141508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8" y="266"/>
                  <a:pt x="13397" y="0"/>
                  <a:pt x="12630" y="4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826405" y="2330434"/>
            <a:ext cx="787718" cy="787718"/>
            <a:chOff x="8826405" y="2330434"/>
            <a:chExt cx="787718" cy="787718"/>
          </a:xfrm>
        </p:grpSpPr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8826405" y="2330434"/>
              <a:ext cx="787718" cy="7877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108813" y="2562234"/>
              <a:ext cx="222902" cy="324118"/>
              <a:chOff x="10146507" y="3505994"/>
              <a:chExt cx="319881" cy="4651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AutoShape 30"/>
              <p:cNvSpPr/>
              <p:nvPr/>
            </p:nvSpPr>
            <p:spPr bwMode="auto">
              <a:xfrm>
                <a:off x="10146507" y="3505994"/>
                <a:ext cx="319881" cy="465138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31"/>
              <p:cNvSpPr/>
              <p:nvPr/>
            </p:nvSpPr>
            <p:spPr bwMode="auto">
              <a:xfrm>
                <a:off x="10205244" y="3709194"/>
                <a:ext cx="205581" cy="166688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259525" y="3237843"/>
            <a:ext cx="787718" cy="787718"/>
            <a:chOff x="7259525" y="3237843"/>
            <a:chExt cx="787718" cy="787718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525" y="3237843"/>
              <a:ext cx="787718" cy="7877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491601" y="3469642"/>
              <a:ext cx="323566" cy="324120"/>
              <a:chOff x="7275629" y="3973834"/>
              <a:chExt cx="464344" cy="4651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AutoShape 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9" name="AutoShape 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0" name="AutoShape 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1" name="AutoShape 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2" name="AutoShape 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132569" y="3233574"/>
            <a:ext cx="787718" cy="787718"/>
            <a:chOff x="4132569" y="3233574"/>
            <a:chExt cx="787718" cy="787718"/>
          </a:xfrm>
        </p:grpSpPr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132569" y="3233574"/>
              <a:ext cx="787718" cy="7877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64368" y="3465650"/>
              <a:ext cx="324120" cy="323566"/>
              <a:chOff x="2581275" y="2582069"/>
              <a:chExt cx="465138" cy="46434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4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88087" y="3233254"/>
            <a:ext cx="787718" cy="787718"/>
            <a:chOff x="1001422" y="3219284"/>
            <a:chExt cx="787718" cy="787718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1001422" y="3219284"/>
              <a:ext cx="787718" cy="7877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253686" y="3451360"/>
              <a:ext cx="283190" cy="323566"/>
              <a:chOff x="740685" y="2696368"/>
              <a:chExt cx="406400" cy="46434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7" name="AutoShape 131"/>
              <p:cNvSpPr/>
              <p:nvPr/>
            </p:nvSpPr>
            <p:spPr bwMode="auto">
              <a:xfrm>
                <a:off x="740685" y="2696368"/>
                <a:ext cx="406400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132"/>
              <p:cNvSpPr/>
              <p:nvPr/>
            </p:nvSpPr>
            <p:spPr bwMode="auto">
              <a:xfrm>
                <a:off x="827998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133"/>
              <p:cNvSpPr/>
              <p:nvPr/>
            </p:nvSpPr>
            <p:spPr bwMode="auto">
              <a:xfrm>
                <a:off x="915310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134"/>
              <p:cNvSpPr/>
              <p:nvPr/>
            </p:nvSpPr>
            <p:spPr bwMode="auto">
              <a:xfrm>
                <a:off x="1001829" y="2884487"/>
                <a:ext cx="57944" cy="2182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569866" y="4130067"/>
            <a:ext cx="787718" cy="787718"/>
            <a:chOff x="2569866" y="4130067"/>
            <a:chExt cx="787718" cy="787718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2569866" y="4130067"/>
              <a:ext cx="787718" cy="7877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801942" y="4382055"/>
              <a:ext cx="323566" cy="283742"/>
              <a:chOff x="1640798" y="2149003"/>
              <a:chExt cx="464344" cy="40719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AutoShape 147"/>
              <p:cNvSpPr/>
              <p:nvPr/>
            </p:nvSpPr>
            <p:spPr bwMode="auto">
              <a:xfrm>
                <a:off x="1640798" y="2149003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3" name="AutoShape 148"/>
              <p:cNvSpPr/>
              <p:nvPr/>
            </p:nvSpPr>
            <p:spPr bwMode="auto">
              <a:xfrm>
                <a:off x="1713029" y="2222028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90126" y="2327964"/>
            <a:ext cx="787718" cy="790972"/>
            <a:chOff x="5690126" y="2327964"/>
            <a:chExt cx="787718" cy="790972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5690126" y="2327964"/>
              <a:ext cx="787718" cy="7909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54" name="AutoShape 149"/>
            <p:cNvSpPr/>
            <p:nvPr/>
          </p:nvSpPr>
          <p:spPr bwMode="auto">
            <a:xfrm>
              <a:off x="5922202" y="2607022"/>
              <a:ext cx="323566" cy="2328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02861" y="1421350"/>
            <a:ext cx="787718" cy="787718"/>
            <a:chOff x="10402861" y="1421350"/>
            <a:chExt cx="787718" cy="787718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10402861" y="1421350"/>
              <a:ext cx="787718" cy="7877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81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642717" y="1660943"/>
              <a:ext cx="308006" cy="308532"/>
              <a:chOff x="9145588" y="4435475"/>
              <a:chExt cx="464344" cy="4651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6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7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8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9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1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66" name="Rectangle 65"/>
          <p:cNvSpPr/>
          <p:nvPr/>
        </p:nvSpPr>
        <p:spPr>
          <a:xfrm>
            <a:off x="2767447" y="936674"/>
            <a:ext cx="6183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0" scaled="0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8</a:t>
            </a:r>
            <a:r>
              <a:rPr lang="zh-CN" altLang="en-US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0" scaled="0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大模块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7083" y="4706609"/>
            <a:ext cx="12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商家管理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011869" y="4669470"/>
            <a:ext cx="12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品牌管理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60020" y="5498689"/>
            <a:ext cx="12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商品管理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559330" y="3786120"/>
            <a:ext cx="12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规格管理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171607" y="4682961"/>
            <a:ext cx="12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模板管理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8703749" y="3738978"/>
            <a:ext cx="12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分类管理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10310310" y="2936284"/>
            <a:ext cx="129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商品审核以及广告管理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12280271">
            <a:off x="-2646946" y="-66174"/>
            <a:ext cx="9950116" cy="4223084"/>
          </a:xfrm>
          <a:prstGeom prst="roundRect">
            <a:avLst>
              <a:gd name="adj" fmla="val 50000"/>
            </a:avLst>
          </a:prstGeom>
          <a:solidFill>
            <a:srgbClr val="0A1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80420" y="1747614"/>
            <a:ext cx="5115580" cy="4010393"/>
            <a:chOff x="2595" y="984"/>
            <a:chExt cx="2997" cy="2266"/>
          </a:xfrm>
          <a:effectLst/>
        </p:grpSpPr>
        <p:grpSp>
          <p:nvGrpSpPr>
            <p:cNvPr id="4" name="Group 205"/>
            <p:cNvGrpSpPr/>
            <p:nvPr/>
          </p:nvGrpSpPr>
          <p:grpSpPr bwMode="auto">
            <a:xfrm>
              <a:off x="2701" y="984"/>
              <a:ext cx="2891" cy="2266"/>
              <a:chOff x="2701" y="984"/>
              <a:chExt cx="2891" cy="2266"/>
            </a:xfrm>
          </p:grpSpPr>
          <p:sp>
            <p:nvSpPr>
              <p:cNvPr id="1011" name="Freeform 5"/>
              <p:cNvSpPr/>
              <p:nvPr/>
            </p:nvSpPr>
            <p:spPr bwMode="auto">
              <a:xfrm>
                <a:off x="3179" y="984"/>
                <a:ext cx="997" cy="1536"/>
              </a:xfrm>
              <a:custGeom>
                <a:avLst/>
                <a:gdLst>
                  <a:gd name="T0" fmla="*/ 997 w 997"/>
                  <a:gd name="T1" fmla="*/ 1054 h 1536"/>
                  <a:gd name="T2" fmla="*/ 0 w 997"/>
                  <a:gd name="T3" fmla="*/ 1536 h 1536"/>
                  <a:gd name="T4" fmla="*/ 0 w 997"/>
                  <a:gd name="T5" fmla="*/ 482 h 1536"/>
                  <a:gd name="T6" fmla="*/ 997 w 997"/>
                  <a:gd name="T7" fmla="*/ 0 h 1536"/>
                  <a:gd name="T8" fmla="*/ 997 w 997"/>
                  <a:gd name="T9" fmla="*/ 1054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7" h="1536">
                    <a:moveTo>
                      <a:pt x="997" y="1054"/>
                    </a:moveTo>
                    <a:lnTo>
                      <a:pt x="0" y="1536"/>
                    </a:lnTo>
                    <a:lnTo>
                      <a:pt x="0" y="482"/>
                    </a:lnTo>
                    <a:lnTo>
                      <a:pt x="997" y="0"/>
                    </a:lnTo>
                    <a:lnTo>
                      <a:pt x="997" y="1054"/>
                    </a:lnTo>
                    <a:close/>
                  </a:path>
                </a:pathLst>
              </a:custGeom>
              <a:noFill/>
              <a:ln w="8" cap="flat">
                <a:solidFill>
                  <a:srgbClr val="D6CE9A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6"/>
              <p:cNvSpPr/>
              <p:nvPr/>
            </p:nvSpPr>
            <p:spPr bwMode="auto">
              <a:xfrm>
                <a:off x="3307" y="1409"/>
                <a:ext cx="7" cy="1051"/>
              </a:xfrm>
              <a:custGeom>
                <a:avLst/>
                <a:gdLst>
                  <a:gd name="T0" fmla="*/ 0 w 7"/>
                  <a:gd name="T1" fmla="*/ 1051 h 1051"/>
                  <a:gd name="T2" fmla="*/ 0 w 7"/>
                  <a:gd name="T3" fmla="*/ 0 h 1051"/>
                  <a:gd name="T4" fmla="*/ 7 w 7"/>
                  <a:gd name="T5" fmla="*/ 0 h 1051"/>
                  <a:gd name="T6" fmla="*/ 7 w 7"/>
                  <a:gd name="T7" fmla="*/ 1051 h 1051"/>
                  <a:gd name="T8" fmla="*/ 0 w 7"/>
                  <a:gd name="T9" fmla="*/ 1051 h 1051"/>
                  <a:gd name="T10" fmla="*/ 0 w 7"/>
                  <a:gd name="T11" fmla="*/ 1051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51">
                    <a:moveTo>
                      <a:pt x="0" y="1051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051"/>
                    </a:lnTo>
                    <a:lnTo>
                      <a:pt x="0" y="1051"/>
                    </a:lnTo>
                    <a:lnTo>
                      <a:pt x="0" y="1051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7"/>
              <p:cNvSpPr/>
              <p:nvPr/>
            </p:nvSpPr>
            <p:spPr bwMode="auto">
              <a:xfrm>
                <a:off x="3450" y="1330"/>
                <a:ext cx="7" cy="1054"/>
              </a:xfrm>
              <a:custGeom>
                <a:avLst/>
                <a:gdLst>
                  <a:gd name="T0" fmla="*/ 0 w 7"/>
                  <a:gd name="T1" fmla="*/ 1054 h 1054"/>
                  <a:gd name="T2" fmla="*/ 0 w 7"/>
                  <a:gd name="T3" fmla="*/ 0 h 1054"/>
                  <a:gd name="T4" fmla="*/ 7 w 7"/>
                  <a:gd name="T5" fmla="*/ 0 h 1054"/>
                  <a:gd name="T6" fmla="*/ 7 w 7"/>
                  <a:gd name="T7" fmla="*/ 1054 h 1054"/>
                  <a:gd name="T8" fmla="*/ 0 w 7"/>
                  <a:gd name="T9" fmla="*/ 1054 h 1054"/>
                  <a:gd name="T10" fmla="*/ 0 w 7"/>
                  <a:gd name="T11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54">
                    <a:moveTo>
                      <a:pt x="0" y="105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054"/>
                    </a:lnTo>
                    <a:lnTo>
                      <a:pt x="0" y="1054"/>
                    </a:lnTo>
                    <a:lnTo>
                      <a:pt x="0" y="1054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8"/>
              <p:cNvSpPr/>
              <p:nvPr/>
            </p:nvSpPr>
            <p:spPr bwMode="auto">
              <a:xfrm>
                <a:off x="3597" y="1259"/>
                <a:ext cx="7" cy="1054"/>
              </a:xfrm>
              <a:custGeom>
                <a:avLst/>
                <a:gdLst>
                  <a:gd name="T0" fmla="*/ 0 w 7"/>
                  <a:gd name="T1" fmla="*/ 1054 h 1054"/>
                  <a:gd name="T2" fmla="*/ 0 w 7"/>
                  <a:gd name="T3" fmla="*/ 0 h 1054"/>
                  <a:gd name="T4" fmla="*/ 7 w 7"/>
                  <a:gd name="T5" fmla="*/ 0 h 1054"/>
                  <a:gd name="T6" fmla="*/ 7 w 7"/>
                  <a:gd name="T7" fmla="*/ 1054 h 1054"/>
                  <a:gd name="T8" fmla="*/ 0 w 7"/>
                  <a:gd name="T9" fmla="*/ 1054 h 1054"/>
                  <a:gd name="T10" fmla="*/ 0 w 7"/>
                  <a:gd name="T11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54">
                    <a:moveTo>
                      <a:pt x="0" y="105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054"/>
                    </a:lnTo>
                    <a:lnTo>
                      <a:pt x="0" y="1054"/>
                    </a:lnTo>
                    <a:lnTo>
                      <a:pt x="0" y="1054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9"/>
              <p:cNvSpPr/>
              <p:nvPr/>
            </p:nvSpPr>
            <p:spPr bwMode="auto">
              <a:xfrm>
                <a:off x="3743" y="1199"/>
                <a:ext cx="8" cy="1054"/>
              </a:xfrm>
              <a:custGeom>
                <a:avLst/>
                <a:gdLst>
                  <a:gd name="T0" fmla="*/ 0 w 8"/>
                  <a:gd name="T1" fmla="*/ 1054 h 1054"/>
                  <a:gd name="T2" fmla="*/ 0 w 8"/>
                  <a:gd name="T3" fmla="*/ 0 h 1054"/>
                  <a:gd name="T4" fmla="*/ 8 w 8"/>
                  <a:gd name="T5" fmla="*/ 0 h 1054"/>
                  <a:gd name="T6" fmla="*/ 8 w 8"/>
                  <a:gd name="T7" fmla="*/ 1054 h 1054"/>
                  <a:gd name="T8" fmla="*/ 0 w 8"/>
                  <a:gd name="T9" fmla="*/ 1054 h 1054"/>
                  <a:gd name="T10" fmla="*/ 0 w 8"/>
                  <a:gd name="T11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54">
                    <a:moveTo>
                      <a:pt x="0" y="1054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1054"/>
                    </a:lnTo>
                    <a:lnTo>
                      <a:pt x="0" y="1054"/>
                    </a:lnTo>
                    <a:lnTo>
                      <a:pt x="0" y="1054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10"/>
              <p:cNvSpPr/>
              <p:nvPr/>
            </p:nvSpPr>
            <p:spPr bwMode="auto">
              <a:xfrm>
                <a:off x="3875" y="1135"/>
                <a:ext cx="8" cy="1050"/>
              </a:xfrm>
              <a:custGeom>
                <a:avLst/>
                <a:gdLst>
                  <a:gd name="T0" fmla="*/ 0 w 8"/>
                  <a:gd name="T1" fmla="*/ 1050 h 1050"/>
                  <a:gd name="T2" fmla="*/ 0 w 8"/>
                  <a:gd name="T3" fmla="*/ 0 h 1050"/>
                  <a:gd name="T4" fmla="*/ 8 w 8"/>
                  <a:gd name="T5" fmla="*/ 0 h 1050"/>
                  <a:gd name="T6" fmla="*/ 8 w 8"/>
                  <a:gd name="T7" fmla="*/ 1050 h 1050"/>
                  <a:gd name="T8" fmla="*/ 0 w 8"/>
                  <a:gd name="T9" fmla="*/ 1050 h 1050"/>
                  <a:gd name="T10" fmla="*/ 0 w 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50">
                    <a:moveTo>
                      <a:pt x="0" y="105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1050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11"/>
              <p:cNvSpPr/>
              <p:nvPr/>
            </p:nvSpPr>
            <p:spPr bwMode="auto">
              <a:xfrm>
                <a:off x="4026" y="1059"/>
                <a:ext cx="7" cy="1051"/>
              </a:xfrm>
              <a:custGeom>
                <a:avLst/>
                <a:gdLst>
                  <a:gd name="T0" fmla="*/ 0 w 7"/>
                  <a:gd name="T1" fmla="*/ 1051 h 1051"/>
                  <a:gd name="T2" fmla="*/ 0 w 7"/>
                  <a:gd name="T3" fmla="*/ 0 h 1051"/>
                  <a:gd name="T4" fmla="*/ 7 w 7"/>
                  <a:gd name="T5" fmla="*/ 0 h 1051"/>
                  <a:gd name="T6" fmla="*/ 7 w 7"/>
                  <a:gd name="T7" fmla="*/ 1051 h 1051"/>
                  <a:gd name="T8" fmla="*/ 0 w 7"/>
                  <a:gd name="T9" fmla="*/ 1051 h 1051"/>
                  <a:gd name="T10" fmla="*/ 0 w 7"/>
                  <a:gd name="T11" fmla="*/ 1051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51">
                    <a:moveTo>
                      <a:pt x="0" y="1051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051"/>
                    </a:lnTo>
                    <a:lnTo>
                      <a:pt x="0" y="1051"/>
                    </a:lnTo>
                    <a:lnTo>
                      <a:pt x="0" y="1051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12"/>
              <p:cNvSpPr/>
              <p:nvPr/>
            </p:nvSpPr>
            <p:spPr bwMode="auto">
              <a:xfrm>
                <a:off x="3175" y="1127"/>
                <a:ext cx="1001" cy="489"/>
              </a:xfrm>
              <a:custGeom>
                <a:avLst/>
                <a:gdLst>
                  <a:gd name="T0" fmla="*/ 0 w 1001"/>
                  <a:gd name="T1" fmla="*/ 482 h 489"/>
                  <a:gd name="T2" fmla="*/ 998 w 1001"/>
                  <a:gd name="T3" fmla="*/ 0 h 489"/>
                  <a:gd name="T4" fmla="*/ 1001 w 1001"/>
                  <a:gd name="T5" fmla="*/ 8 h 489"/>
                  <a:gd name="T6" fmla="*/ 4 w 1001"/>
                  <a:gd name="T7" fmla="*/ 489 h 489"/>
                  <a:gd name="T8" fmla="*/ 0 w 1001"/>
                  <a:gd name="T9" fmla="*/ 482 h 489"/>
                  <a:gd name="T10" fmla="*/ 0 w 1001"/>
                  <a:gd name="T11" fmla="*/ 482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89">
                    <a:moveTo>
                      <a:pt x="0" y="482"/>
                    </a:moveTo>
                    <a:lnTo>
                      <a:pt x="998" y="0"/>
                    </a:lnTo>
                    <a:lnTo>
                      <a:pt x="1001" y="8"/>
                    </a:lnTo>
                    <a:lnTo>
                      <a:pt x="4" y="489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13"/>
              <p:cNvSpPr/>
              <p:nvPr/>
            </p:nvSpPr>
            <p:spPr bwMode="auto">
              <a:xfrm>
                <a:off x="3175" y="1278"/>
                <a:ext cx="1001" cy="489"/>
              </a:xfrm>
              <a:custGeom>
                <a:avLst/>
                <a:gdLst>
                  <a:gd name="T0" fmla="*/ 0 w 1001"/>
                  <a:gd name="T1" fmla="*/ 481 h 489"/>
                  <a:gd name="T2" fmla="*/ 998 w 1001"/>
                  <a:gd name="T3" fmla="*/ 0 h 489"/>
                  <a:gd name="T4" fmla="*/ 1001 w 1001"/>
                  <a:gd name="T5" fmla="*/ 7 h 489"/>
                  <a:gd name="T6" fmla="*/ 4 w 1001"/>
                  <a:gd name="T7" fmla="*/ 489 h 489"/>
                  <a:gd name="T8" fmla="*/ 0 w 1001"/>
                  <a:gd name="T9" fmla="*/ 481 h 489"/>
                  <a:gd name="T10" fmla="*/ 0 w 1001"/>
                  <a:gd name="T11" fmla="*/ 481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89">
                    <a:moveTo>
                      <a:pt x="0" y="481"/>
                    </a:moveTo>
                    <a:lnTo>
                      <a:pt x="998" y="0"/>
                    </a:lnTo>
                    <a:lnTo>
                      <a:pt x="1001" y="7"/>
                    </a:lnTo>
                    <a:lnTo>
                      <a:pt x="4" y="489"/>
                    </a:lnTo>
                    <a:lnTo>
                      <a:pt x="0" y="481"/>
                    </a:lnTo>
                    <a:lnTo>
                      <a:pt x="0" y="481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14"/>
              <p:cNvSpPr/>
              <p:nvPr/>
            </p:nvSpPr>
            <p:spPr bwMode="auto">
              <a:xfrm>
                <a:off x="3175" y="1436"/>
                <a:ext cx="1001" cy="485"/>
              </a:xfrm>
              <a:custGeom>
                <a:avLst/>
                <a:gdLst>
                  <a:gd name="T0" fmla="*/ 0 w 1001"/>
                  <a:gd name="T1" fmla="*/ 482 h 485"/>
                  <a:gd name="T2" fmla="*/ 998 w 1001"/>
                  <a:gd name="T3" fmla="*/ 0 h 485"/>
                  <a:gd name="T4" fmla="*/ 1001 w 1001"/>
                  <a:gd name="T5" fmla="*/ 3 h 485"/>
                  <a:gd name="T6" fmla="*/ 4 w 1001"/>
                  <a:gd name="T7" fmla="*/ 485 h 485"/>
                  <a:gd name="T8" fmla="*/ 0 w 1001"/>
                  <a:gd name="T9" fmla="*/ 482 h 485"/>
                  <a:gd name="T10" fmla="*/ 0 w 1001"/>
                  <a:gd name="T11" fmla="*/ 482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85">
                    <a:moveTo>
                      <a:pt x="0" y="482"/>
                    </a:moveTo>
                    <a:lnTo>
                      <a:pt x="998" y="0"/>
                    </a:lnTo>
                    <a:lnTo>
                      <a:pt x="1001" y="3"/>
                    </a:lnTo>
                    <a:lnTo>
                      <a:pt x="4" y="485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15"/>
              <p:cNvSpPr/>
              <p:nvPr/>
            </p:nvSpPr>
            <p:spPr bwMode="auto">
              <a:xfrm>
                <a:off x="3175" y="1598"/>
                <a:ext cx="1001" cy="489"/>
              </a:xfrm>
              <a:custGeom>
                <a:avLst/>
                <a:gdLst>
                  <a:gd name="T0" fmla="*/ 0 w 1001"/>
                  <a:gd name="T1" fmla="*/ 481 h 489"/>
                  <a:gd name="T2" fmla="*/ 998 w 1001"/>
                  <a:gd name="T3" fmla="*/ 0 h 489"/>
                  <a:gd name="T4" fmla="*/ 1001 w 1001"/>
                  <a:gd name="T5" fmla="*/ 7 h 489"/>
                  <a:gd name="T6" fmla="*/ 4 w 1001"/>
                  <a:gd name="T7" fmla="*/ 489 h 489"/>
                  <a:gd name="T8" fmla="*/ 0 w 1001"/>
                  <a:gd name="T9" fmla="*/ 481 h 489"/>
                  <a:gd name="T10" fmla="*/ 0 w 1001"/>
                  <a:gd name="T11" fmla="*/ 481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89">
                    <a:moveTo>
                      <a:pt x="0" y="481"/>
                    </a:moveTo>
                    <a:lnTo>
                      <a:pt x="998" y="0"/>
                    </a:lnTo>
                    <a:lnTo>
                      <a:pt x="1001" y="7"/>
                    </a:lnTo>
                    <a:lnTo>
                      <a:pt x="4" y="489"/>
                    </a:lnTo>
                    <a:lnTo>
                      <a:pt x="0" y="481"/>
                    </a:lnTo>
                    <a:lnTo>
                      <a:pt x="0" y="481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16"/>
              <p:cNvSpPr/>
              <p:nvPr/>
            </p:nvSpPr>
            <p:spPr bwMode="auto">
              <a:xfrm>
                <a:off x="3175" y="1733"/>
                <a:ext cx="1001" cy="489"/>
              </a:xfrm>
              <a:custGeom>
                <a:avLst/>
                <a:gdLst>
                  <a:gd name="T0" fmla="*/ 0 w 1001"/>
                  <a:gd name="T1" fmla="*/ 482 h 489"/>
                  <a:gd name="T2" fmla="*/ 998 w 1001"/>
                  <a:gd name="T3" fmla="*/ 0 h 489"/>
                  <a:gd name="T4" fmla="*/ 1001 w 1001"/>
                  <a:gd name="T5" fmla="*/ 8 h 489"/>
                  <a:gd name="T6" fmla="*/ 4 w 1001"/>
                  <a:gd name="T7" fmla="*/ 489 h 489"/>
                  <a:gd name="T8" fmla="*/ 0 w 1001"/>
                  <a:gd name="T9" fmla="*/ 482 h 489"/>
                  <a:gd name="T10" fmla="*/ 0 w 1001"/>
                  <a:gd name="T11" fmla="*/ 482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89">
                    <a:moveTo>
                      <a:pt x="0" y="482"/>
                    </a:moveTo>
                    <a:lnTo>
                      <a:pt x="998" y="0"/>
                    </a:lnTo>
                    <a:lnTo>
                      <a:pt x="1001" y="8"/>
                    </a:lnTo>
                    <a:lnTo>
                      <a:pt x="4" y="489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17"/>
              <p:cNvSpPr/>
              <p:nvPr/>
            </p:nvSpPr>
            <p:spPr bwMode="auto">
              <a:xfrm>
                <a:off x="3175" y="1887"/>
                <a:ext cx="1001" cy="490"/>
              </a:xfrm>
              <a:custGeom>
                <a:avLst/>
                <a:gdLst>
                  <a:gd name="T0" fmla="*/ 0 w 1001"/>
                  <a:gd name="T1" fmla="*/ 482 h 490"/>
                  <a:gd name="T2" fmla="*/ 998 w 1001"/>
                  <a:gd name="T3" fmla="*/ 0 h 490"/>
                  <a:gd name="T4" fmla="*/ 1001 w 1001"/>
                  <a:gd name="T5" fmla="*/ 8 h 490"/>
                  <a:gd name="T6" fmla="*/ 4 w 1001"/>
                  <a:gd name="T7" fmla="*/ 490 h 490"/>
                  <a:gd name="T8" fmla="*/ 0 w 1001"/>
                  <a:gd name="T9" fmla="*/ 482 h 490"/>
                  <a:gd name="T10" fmla="*/ 0 w 1001"/>
                  <a:gd name="T11" fmla="*/ 482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90">
                    <a:moveTo>
                      <a:pt x="0" y="482"/>
                    </a:moveTo>
                    <a:lnTo>
                      <a:pt x="998" y="0"/>
                    </a:lnTo>
                    <a:lnTo>
                      <a:pt x="1001" y="8"/>
                    </a:lnTo>
                    <a:lnTo>
                      <a:pt x="4" y="49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D6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18"/>
              <p:cNvSpPr/>
              <p:nvPr/>
            </p:nvSpPr>
            <p:spPr bwMode="auto">
              <a:xfrm>
                <a:off x="2701" y="1933"/>
                <a:ext cx="873" cy="1140"/>
              </a:xfrm>
              <a:custGeom>
                <a:avLst/>
                <a:gdLst>
                  <a:gd name="T0" fmla="*/ 0 w 873"/>
                  <a:gd name="T1" fmla="*/ 990 h 1140"/>
                  <a:gd name="T2" fmla="*/ 0 w 873"/>
                  <a:gd name="T3" fmla="*/ 199 h 1140"/>
                  <a:gd name="T4" fmla="*/ 414 w 873"/>
                  <a:gd name="T5" fmla="*/ 0 h 1140"/>
                  <a:gd name="T6" fmla="*/ 421 w 873"/>
                  <a:gd name="T7" fmla="*/ 11 h 1140"/>
                  <a:gd name="T8" fmla="*/ 11 w 873"/>
                  <a:gd name="T9" fmla="*/ 207 h 1140"/>
                  <a:gd name="T10" fmla="*/ 11 w 873"/>
                  <a:gd name="T11" fmla="*/ 986 h 1140"/>
                  <a:gd name="T12" fmla="*/ 199 w 873"/>
                  <a:gd name="T13" fmla="*/ 1125 h 1140"/>
                  <a:gd name="T14" fmla="*/ 869 w 873"/>
                  <a:gd name="T15" fmla="*/ 790 h 1140"/>
                  <a:gd name="T16" fmla="*/ 869 w 873"/>
                  <a:gd name="T17" fmla="*/ 790 h 1140"/>
                  <a:gd name="T18" fmla="*/ 873 w 873"/>
                  <a:gd name="T19" fmla="*/ 801 h 1140"/>
                  <a:gd name="T20" fmla="*/ 195 w 873"/>
                  <a:gd name="T21" fmla="*/ 1140 h 1140"/>
                  <a:gd name="T22" fmla="*/ 0 w 873"/>
                  <a:gd name="T23" fmla="*/ 990 h 1140"/>
                  <a:gd name="T24" fmla="*/ 0 w 873"/>
                  <a:gd name="T25" fmla="*/ 99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1140">
                    <a:moveTo>
                      <a:pt x="0" y="990"/>
                    </a:moveTo>
                    <a:lnTo>
                      <a:pt x="0" y="199"/>
                    </a:lnTo>
                    <a:lnTo>
                      <a:pt x="414" y="0"/>
                    </a:lnTo>
                    <a:lnTo>
                      <a:pt x="421" y="11"/>
                    </a:lnTo>
                    <a:lnTo>
                      <a:pt x="11" y="207"/>
                    </a:lnTo>
                    <a:lnTo>
                      <a:pt x="11" y="986"/>
                    </a:lnTo>
                    <a:lnTo>
                      <a:pt x="199" y="1125"/>
                    </a:lnTo>
                    <a:lnTo>
                      <a:pt x="869" y="790"/>
                    </a:lnTo>
                    <a:lnTo>
                      <a:pt x="869" y="790"/>
                    </a:lnTo>
                    <a:lnTo>
                      <a:pt x="873" y="801"/>
                    </a:lnTo>
                    <a:lnTo>
                      <a:pt x="195" y="1140"/>
                    </a:lnTo>
                    <a:lnTo>
                      <a:pt x="0" y="990"/>
                    </a:lnTo>
                    <a:lnTo>
                      <a:pt x="0" y="990"/>
                    </a:lnTo>
                    <a:close/>
                  </a:path>
                </a:pathLst>
              </a:custGeom>
              <a:solidFill>
                <a:srgbClr val="C6B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19"/>
              <p:cNvSpPr/>
              <p:nvPr/>
            </p:nvSpPr>
            <p:spPr bwMode="auto">
              <a:xfrm>
                <a:off x="3627" y="2697"/>
                <a:ext cx="1494" cy="542"/>
              </a:xfrm>
              <a:custGeom>
                <a:avLst/>
                <a:gdLst>
                  <a:gd name="T0" fmla="*/ 136 w 397"/>
                  <a:gd name="T1" fmla="*/ 143 h 144"/>
                  <a:gd name="T2" fmla="*/ 135 w 397"/>
                  <a:gd name="T3" fmla="*/ 143 h 144"/>
                  <a:gd name="T4" fmla="*/ 135 w 397"/>
                  <a:gd name="T5" fmla="*/ 143 h 144"/>
                  <a:gd name="T6" fmla="*/ 1 w 397"/>
                  <a:gd name="T7" fmla="*/ 51 h 144"/>
                  <a:gd name="T8" fmla="*/ 1 w 397"/>
                  <a:gd name="T9" fmla="*/ 51 h 144"/>
                  <a:gd name="T10" fmla="*/ 1 w 397"/>
                  <a:gd name="T11" fmla="*/ 49 h 144"/>
                  <a:gd name="T12" fmla="*/ 1 w 397"/>
                  <a:gd name="T13" fmla="*/ 49 h 144"/>
                  <a:gd name="T14" fmla="*/ 3 w 397"/>
                  <a:gd name="T15" fmla="*/ 49 h 144"/>
                  <a:gd name="T16" fmla="*/ 3 w 397"/>
                  <a:gd name="T17" fmla="*/ 49 h 144"/>
                  <a:gd name="T18" fmla="*/ 137 w 397"/>
                  <a:gd name="T19" fmla="*/ 140 h 144"/>
                  <a:gd name="T20" fmla="*/ 395 w 397"/>
                  <a:gd name="T21" fmla="*/ 0 h 144"/>
                  <a:gd name="T22" fmla="*/ 397 w 397"/>
                  <a:gd name="T23" fmla="*/ 1 h 144"/>
                  <a:gd name="T24" fmla="*/ 397 w 397"/>
                  <a:gd name="T25" fmla="*/ 1 h 144"/>
                  <a:gd name="T26" fmla="*/ 396 w 397"/>
                  <a:gd name="T27" fmla="*/ 3 h 144"/>
                  <a:gd name="T28" fmla="*/ 396 w 397"/>
                  <a:gd name="T29" fmla="*/ 3 h 144"/>
                  <a:gd name="T30" fmla="*/ 138 w 397"/>
                  <a:gd name="T31" fmla="*/ 144 h 144"/>
                  <a:gd name="T32" fmla="*/ 137 w 397"/>
                  <a:gd name="T33" fmla="*/ 144 h 144"/>
                  <a:gd name="T34" fmla="*/ 137 w 397"/>
                  <a:gd name="T35" fmla="*/ 144 h 144"/>
                  <a:gd name="T36" fmla="*/ 136 w 397"/>
                  <a:gd name="T37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7" h="144">
                    <a:moveTo>
                      <a:pt x="136" y="143"/>
                    </a:move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1"/>
                      <a:pt x="0" y="50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1" y="48"/>
                      <a:pt x="2" y="48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37" y="140"/>
                      <a:pt x="137" y="140"/>
                      <a:pt x="137" y="14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0"/>
                      <a:pt x="396" y="0"/>
                      <a:pt x="397" y="1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397" y="2"/>
                      <a:pt x="397" y="3"/>
                      <a:pt x="396" y="3"/>
                    </a:cubicBezTo>
                    <a:cubicBezTo>
                      <a:pt x="396" y="3"/>
                      <a:pt x="396" y="3"/>
                      <a:pt x="396" y="3"/>
                    </a:cubicBezTo>
                    <a:cubicBezTo>
                      <a:pt x="138" y="144"/>
                      <a:pt x="138" y="144"/>
                      <a:pt x="138" y="144"/>
                    </a:cubicBezTo>
                    <a:cubicBezTo>
                      <a:pt x="137" y="144"/>
                      <a:pt x="137" y="144"/>
                      <a:pt x="137" y="144"/>
                    </a:cubicBezTo>
                    <a:cubicBezTo>
                      <a:pt x="137" y="144"/>
                      <a:pt x="137" y="144"/>
                      <a:pt x="137" y="144"/>
                    </a:cubicBezTo>
                    <a:cubicBezTo>
                      <a:pt x="136" y="144"/>
                      <a:pt x="136" y="144"/>
                      <a:pt x="136" y="143"/>
                    </a:cubicBezTo>
                    <a:close/>
                  </a:path>
                </a:pathLst>
              </a:custGeom>
              <a:solidFill>
                <a:srgbClr val="C6B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20"/>
              <p:cNvSpPr/>
              <p:nvPr/>
            </p:nvSpPr>
            <p:spPr bwMode="auto">
              <a:xfrm>
                <a:off x="3239" y="1692"/>
                <a:ext cx="49" cy="64"/>
              </a:xfrm>
              <a:custGeom>
                <a:avLst/>
                <a:gdLst>
                  <a:gd name="T0" fmla="*/ 6 w 13"/>
                  <a:gd name="T1" fmla="*/ 2 h 17"/>
                  <a:gd name="T2" fmla="*/ 0 w 13"/>
                  <a:gd name="T3" fmla="*/ 12 h 17"/>
                  <a:gd name="T4" fmla="*/ 7 w 13"/>
                  <a:gd name="T5" fmla="*/ 15 h 17"/>
                  <a:gd name="T6" fmla="*/ 13 w 13"/>
                  <a:gd name="T7" fmla="*/ 6 h 17"/>
                  <a:gd name="T8" fmla="*/ 6 w 13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6" y="2"/>
                    </a:moveTo>
                    <a:cubicBezTo>
                      <a:pt x="3" y="3"/>
                      <a:pt x="0" y="8"/>
                      <a:pt x="0" y="12"/>
                    </a:cubicBezTo>
                    <a:cubicBezTo>
                      <a:pt x="0" y="15"/>
                      <a:pt x="3" y="17"/>
                      <a:pt x="7" y="15"/>
                    </a:cubicBezTo>
                    <a:cubicBezTo>
                      <a:pt x="10" y="14"/>
                      <a:pt x="13" y="9"/>
                      <a:pt x="13" y="6"/>
                    </a:cubicBezTo>
                    <a:cubicBezTo>
                      <a:pt x="13" y="2"/>
                      <a:pt x="10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21"/>
              <p:cNvSpPr/>
              <p:nvPr/>
            </p:nvSpPr>
            <p:spPr bwMode="auto">
              <a:xfrm>
                <a:off x="3427" y="1759"/>
                <a:ext cx="49" cy="61"/>
              </a:xfrm>
              <a:custGeom>
                <a:avLst/>
                <a:gdLst>
                  <a:gd name="T0" fmla="*/ 7 w 13"/>
                  <a:gd name="T1" fmla="*/ 1 h 16"/>
                  <a:gd name="T2" fmla="*/ 1 w 13"/>
                  <a:gd name="T3" fmla="*/ 11 h 16"/>
                  <a:gd name="T4" fmla="*/ 7 w 13"/>
                  <a:gd name="T5" fmla="*/ 15 h 16"/>
                  <a:gd name="T6" fmla="*/ 13 w 13"/>
                  <a:gd name="T7" fmla="*/ 5 h 16"/>
                  <a:gd name="T8" fmla="*/ 7 w 13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"/>
                    </a:moveTo>
                    <a:cubicBezTo>
                      <a:pt x="3" y="3"/>
                      <a:pt x="0" y="7"/>
                      <a:pt x="1" y="11"/>
                    </a:cubicBezTo>
                    <a:cubicBezTo>
                      <a:pt x="1" y="15"/>
                      <a:pt x="4" y="16"/>
                      <a:pt x="7" y="15"/>
                    </a:cubicBezTo>
                    <a:cubicBezTo>
                      <a:pt x="11" y="13"/>
                      <a:pt x="13" y="9"/>
                      <a:pt x="13" y="5"/>
                    </a:cubicBezTo>
                    <a:cubicBezTo>
                      <a:pt x="13" y="1"/>
                      <a:pt x="10" y="0"/>
                      <a:pt x="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22"/>
              <p:cNvSpPr/>
              <p:nvPr/>
            </p:nvSpPr>
            <p:spPr bwMode="auto">
              <a:xfrm>
                <a:off x="3721" y="1311"/>
                <a:ext cx="49" cy="64"/>
              </a:xfrm>
              <a:custGeom>
                <a:avLst/>
                <a:gdLst>
                  <a:gd name="T0" fmla="*/ 6 w 13"/>
                  <a:gd name="T1" fmla="*/ 2 h 17"/>
                  <a:gd name="T2" fmla="*/ 0 w 13"/>
                  <a:gd name="T3" fmla="*/ 12 h 17"/>
                  <a:gd name="T4" fmla="*/ 7 w 13"/>
                  <a:gd name="T5" fmla="*/ 15 h 17"/>
                  <a:gd name="T6" fmla="*/ 13 w 13"/>
                  <a:gd name="T7" fmla="*/ 6 h 17"/>
                  <a:gd name="T8" fmla="*/ 6 w 13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6" y="2"/>
                    </a:moveTo>
                    <a:cubicBezTo>
                      <a:pt x="3" y="4"/>
                      <a:pt x="0" y="8"/>
                      <a:pt x="0" y="12"/>
                    </a:cubicBezTo>
                    <a:cubicBezTo>
                      <a:pt x="0" y="15"/>
                      <a:pt x="3" y="17"/>
                      <a:pt x="7" y="15"/>
                    </a:cubicBezTo>
                    <a:cubicBezTo>
                      <a:pt x="10" y="14"/>
                      <a:pt x="13" y="10"/>
                      <a:pt x="13" y="6"/>
                    </a:cubicBezTo>
                    <a:cubicBezTo>
                      <a:pt x="13" y="2"/>
                      <a:pt x="10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23"/>
              <p:cNvSpPr/>
              <p:nvPr/>
            </p:nvSpPr>
            <p:spPr bwMode="auto">
              <a:xfrm>
                <a:off x="4003" y="1409"/>
                <a:ext cx="49" cy="61"/>
              </a:xfrm>
              <a:custGeom>
                <a:avLst/>
                <a:gdLst>
                  <a:gd name="T0" fmla="*/ 7 w 13"/>
                  <a:gd name="T1" fmla="*/ 1 h 16"/>
                  <a:gd name="T2" fmla="*/ 1 w 13"/>
                  <a:gd name="T3" fmla="*/ 11 h 16"/>
                  <a:gd name="T4" fmla="*/ 7 w 13"/>
                  <a:gd name="T5" fmla="*/ 15 h 16"/>
                  <a:gd name="T6" fmla="*/ 13 w 13"/>
                  <a:gd name="T7" fmla="*/ 5 h 16"/>
                  <a:gd name="T8" fmla="*/ 7 w 13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"/>
                    </a:moveTo>
                    <a:cubicBezTo>
                      <a:pt x="3" y="3"/>
                      <a:pt x="0" y="7"/>
                      <a:pt x="1" y="11"/>
                    </a:cubicBezTo>
                    <a:cubicBezTo>
                      <a:pt x="1" y="14"/>
                      <a:pt x="4" y="16"/>
                      <a:pt x="7" y="15"/>
                    </a:cubicBezTo>
                    <a:cubicBezTo>
                      <a:pt x="11" y="13"/>
                      <a:pt x="13" y="9"/>
                      <a:pt x="13" y="5"/>
                    </a:cubicBezTo>
                    <a:cubicBezTo>
                      <a:pt x="13" y="1"/>
                      <a:pt x="10" y="0"/>
                      <a:pt x="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24"/>
              <p:cNvSpPr/>
              <p:nvPr/>
            </p:nvSpPr>
            <p:spPr bwMode="auto">
              <a:xfrm>
                <a:off x="4150" y="1067"/>
                <a:ext cx="49" cy="60"/>
              </a:xfrm>
              <a:custGeom>
                <a:avLst/>
                <a:gdLst>
                  <a:gd name="T0" fmla="*/ 7 w 13"/>
                  <a:gd name="T1" fmla="*/ 1 h 16"/>
                  <a:gd name="T2" fmla="*/ 0 w 13"/>
                  <a:gd name="T3" fmla="*/ 11 h 16"/>
                  <a:gd name="T4" fmla="*/ 7 w 13"/>
                  <a:gd name="T5" fmla="*/ 15 h 16"/>
                  <a:gd name="T6" fmla="*/ 13 w 13"/>
                  <a:gd name="T7" fmla="*/ 5 h 16"/>
                  <a:gd name="T8" fmla="*/ 7 w 13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"/>
                    </a:moveTo>
                    <a:cubicBezTo>
                      <a:pt x="3" y="3"/>
                      <a:pt x="0" y="7"/>
                      <a:pt x="0" y="11"/>
                    </a:cubicBezTo>
                    <a:cubicBezTo>
                      <a:pt x="1" y="15"/>
                      <a:pt x="4" y="16"/>
                      <a:pt x="7" y="15"/>
                    </a:cubicBezTo>
                    <a:cubicBezTo>
                      <a:pt x="11" y="13"/>
                      <a:pt x="13" y="9"/>
                      <a:pt x="13" y="5"/>
                    </a:cubicBezTo>
                    <a:cubicBezTo>
                      <a:pt x="13" y="1"/>
                      <a:pt x="10" y="0"/>
                      <a:pt x="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25"/>
              <p:cNvSpPr/>
              <p:nvPr/>
            </p:nvSpPr>
            <p:spPr bwMode="auto">
              <a:xfrm>
                <a:off x="4760" y="1688"/>
                <a:ext cx="199" cy="173"/>
              </a:xfrm>
              <a:custGeom>
                <a:avLst/>
                <a:gdLst>
                  <a:gd name="T0" fmla="*/ 0 w 53"/>
                  <a:gd name="T1" fmla="*/ 16 h 46"/>
                  <a:gd name="T2" fmla="*/ 13 w 53"/>
                  <a:gd name="T3" fmla="*/ 21 h 46"/>
                  <a:gd name="T4" fmla="*/ 24 w 53"/>
                  <a:gd name="T5" fmla="*/ 25 h 46"/>
                  <a:gd name="T6" fmla="*/ 31 w 53"/>
                  <a:gd name="T7" fmla="*/ 29 h 46"/>
                  <a:gd name="T8" fmla="*/ 46 w 53"/>
                  <a:gd name="T9" fmla="*/ 46 h 46"/>
                  <a:gd name="T10" fmla="*/ 49 w 53"/>
                  <a:gd name="T11" fmla="*/ 37 h 46"/>
                  <a:gd name="T12" fmla="*/ 36 w 53"/>
                  <a:gd name="T13" fmla="*/ 14 h 46"/>
                  <a:gd name="T14" fmla="*/ 24 w 53"/>
                  <a:gd name="T15" fmla="*/ 7 h 46"/>
                  <a:gd name="T16" fmla="*/ 10 w 53"/>
                  <a:gd name="T17" fmla="*/ 0 h 46"/>
                  <a:gd name="T18" fmla="*/ 0 w 53"/>
                  <a:gd name="T1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0" y="16"/>
                    </a:moveTo>
                    <a:cubicBezTo>
                      <a:pt x="0" y="16"/>
                      <a:pt x="10" y="19"/>
                      <a:pt x="13" y="21"/>
                    </a:cubicBezTo>
                    <a:cubicBezTo>
                      <a:pt x="18" y="23"/>
                      <a:pt x="22" y="24"/>
                      <a:pt x="24" y="25"/>
                    </a:cubicBezTo>
                    <a:cubicBezTo>
                      <a:pt x="27" y="26"/>
                      <a:pt x="29" y="28"/>
                      <a:pt x="31" y="29"/>
                    </a:cubicBezTo>
                    <a:cubicBezTo>
                      <a:pt x="34" y="35"/>
                      <a:pt x="46" y="46"/>
                      <a:pt x="46" y="46"/>
                    </a:cubicBezTo>
                    <a:cubicBezTo>
                      <a:pt x="46" y="46"/>
                      <a:pt x="53" y="41"/>
                      <a:pt x="49" y="37"/>
                    </a:cubicBezTo>
                    <a:cubicBezTo>
                      <a:pt x="46" y="35"/>
                      <a:pt x="41" y="18"/>
                      <a:pt x="36" y="14"/>
                    </a:cubicBezTo>
                    <a:cubicBezTo>
                      <a:pt x="32" y="11"/>
                      <a:pt x="30" y="10"/>
                      <a:pt x="24" y="7"/>
                    </a:cubicBezTo>
                    <a:cubicBezTo>
                      <a:pt x="17" y="3"/>
                      <a:pt x="10" y="0"/>
                      <a:pt x="1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59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26"/>
              <p:cNvSpPr/>
              <p:nvPr/>
            </p:nvSpPr>
            <p:spPr bwMode="auto">
              <a:xfrm>
                <a:off x="4910" y="1812"/>
                <a:ext cx="68" cy="60"/>
              </a:xfrm>
              <a:custGeom>
                <a:avLst/>
                <a:gdLst>
                  <a:gd name="T0" fmla="*/ 1 w 18"/>
                  <a:gd name="T1" fmla="*/ 8 h 16"/>
                  <a:gd name="T2" fmla="*/ 10 w 18"/>
                  <a:gd name="T3" fmla="*/ 1 h 16"/>
                  <a:gd name="T4" fmla="*/ 17 w 18"/>
                  <a:gd name="T5" fmla="*/ 3 h 16"/>
                  <a:gd name="T6" fmla="*/ 12 w 18"/>
                  <a:gd name="T7" fmla="*/ 11 h 16"/>
                  <a:gd name="T8" fmla="*/ 2 w 18"/>
                  <a:gd name="T9" fmla="*/ 13 h 16"/>
                  <a:gd name="T10" fmla="*/ 1 w 1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" y="8"/>
                    </a:moveTo>
                    <a:cubicBezTo>
                      <a:pt x="1" y="8"/>
                      <a:pt x="8" y="2"/>
                      <a:pt x="10" y="1"/>
                    </a:cubicBezTo>
                    <a:cubicBezTo>
                      <a:pt x="12" y="1"/>
                      <a:pt x="16" y="0"/>
                      <a:pt x="17" y="3"/>
                    </a:cubicBezTo>
                    <a:cubicBezTo>
                      <a:pt x="18" y="6"/>
                      <a:pt x="17" y="7"/>
                      <a:pt x="12" y="11"/>
                    </a:cubicBezTo>
                    <a:cubicBezTo>
                      <a:pt x="7" y="16"/>
                      <a:pt x="5" y="14"/>
                      <a:pt x="2" y="13"/>
                    </a:cubicBezTo>
                    <a:cubicBezTo>
                      <a:pt x="0" y="12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rgbClr val="3041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27"/>
              <p:cNvSpPr/>
              <p:nvPr/>
            </p:nvSpPr>
            <p:spPr bwMode="auto">
              <a:xfrm>
                <a:off x="4756" y="2170"/>
                <a:ext cx="42" cy="60"/>
              </a:xfrm>
              <a:custGeom>
                <a:avLst/>
                <a:gdLst>
                  <a:gd name="T0" fmla="*/ 5 w 11"/>
                  <a:gd name="T1" fmla="*/ 14 h 16"/>
                  <a:gd name="T2" fmla="*/ 1 w 11"/>
                  <a:gd name="T3" fmla="*/ 9 h 16"/>
                  <a:gd name="T4" fmla="*/ 0 w 11"/>
                  <a:gd name="T5" fmla="*/ 5 h 16"/>
                  <a:gd name="T6" fmla="*/ 3 w 11"/>
                  <a:gd name="T7" fmla="*/ 0 h 16"/>
                  <a:gd name="T8" fmla="*/ 6 w 11"/>
                  <a:gd name="T9" fmla="*/ 3 h 16"/>
                  <a:gd name="T10" fmla="*/ 6 w 11"/>
                  <a:gd name="T11" fmla="*/ 7 h 16"/>
                  <a:gd name="T12" fmla="*/ 10 w 11"/>
                  <a:gd name="T13" fmla="*/ 12 h 16"/>
                  <a:gd name="T14" fmla="*/ 5 w 11"/>
                  <a:gd name="T1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6">
                    <a:moveTo>
                      <a:pt x="5" y="14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6"/>
                      <a:pt x="0" y="5"/>
                    </a:cubicBezTo>
                    <a:cubicBezTo>
                      <a:pt x="1" y="3"/>
                      <a:pt x="1" y="0"/>
                      <a:pt x="3" y="0"/>
                    </a:cubicBezTo>
                    <a:cubicBezTo>
                      <a:pt x="4" y="1"/>
                      <a:pt x="6" y="1"/>
                      <a:pt x="6" y="3"/>
                    </a:cubicBezTo>
                    <a:cubicBezTo>
                      <a:pt x="5" y="5"/>
                      <a:pt x="5" y="6"/>
                      <a:pt x="6" y="7"/>
                    </a:cubicBezTo>
                    <a:cubicBezTo>
                      <a:pt x="7" y="8"/>
                      <a:pt x="9" y="8"/>
                      <a:pt x="10" y="12"/>
                    </a:cubicBezTo>
                    <a:cubicBezTo>
                      <a:pt x="11" y="16"/>
                      <a:pt x="8" y="15"/>
                      <a:pt x="5" y="14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28"/>
              <p:cNvSpPr/>
              <p:nvPr/>
            </p:nvSpPr>
            <p:spPr bwMode="auto">
              <a:xfrm>
                <a:off x="4771" y="2207"/>
                <a:ext cx="143" cy="143"/>
              </a:xfrm>
              <a:custGeom>
                <a:avLst/>
                <a:gdLst>
                  <a:gd name="T0" fmla="*/ 31 w 38"/>
                  <a:gd name="T1" fmla="*/ 37 h 38"/>
                  <a:gd name="T2" fmla="*/ 37 w 38"/>
                  <a:gd name="T3" fmla="*/ 35 h 38"/>
                  <a:gd name="T4" fmla="*/ 32 w 38"/>
                  <a:gd name="T5" fmla="*/ 27 h 38"/>
                  <a:gd name="T6" fmla="*/ 18 w 38"/>
                  <a:gd name="T7" fmla="*/ 18 h 38"/>
                  <a:gd name="T8" fmla="*/ 6 w 38"/>
                  <a:gd name="T9" fmla="*/ 0 h 38"/>
                  <a:gd name="T10" fmla="*/ 0 w 38"/>
                  <a:gd name="T11" fmla="*/ 3 h 38"/>
                  <a:gd name="T12" fmla="*/ 6 w 38"/>
                  <a:gd name="T13" fmla="*/ 19 h 38"/>
                  <a:gd name="T14" fmla="*/ 12 w 38"/>
                  <a:gd name="T15" fmla="*/ 26 h 38"/>
                  <a:gd name="T16" fmla="*/ 31 w 38"/>
                  <a:gd name="T1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8">
                    <a:moveTo>
                      <a:pt x="31" y="37"/>
                    </a:moveTo>
                    <a:cubicBezTo>
                      <a:pt x="31" y="37"/>
                      <a:pt x="36" y="38"/>
                      <a:pt x="37" y="35"/>
                    </a:cubicBezTo>
                    <a:cubicBezTo>
                      <a:pt x="38" y="32"/>
                      <a:pt x="36" y="29"/>
                      <a:pt x="32" y="27"/>
                    </a:cubicBezTo>
                    <a:cubicBezTo>
                      <a:pt x="29" y="25"/>
                      <a:pt x="18" y="18"/>
                      <a:pt x="18" y="1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4"/>
                      <a:pt x="0" y="3"/>
                    </a:cubicBezTo>
                    <a:cubicBezTo>
                      <a:pt x="0" y="3"/>
                      <a:pt x="3" y="12"/>
                      <a:pt x="6" y="19"/>
                    </a:cubicBezTo>
                    <a:cubicBezTo>
                      <a:pt x="9" y="26"/>
                      <a:pt x="10" y="25"/>
                      <a:pt x="12" y="26"/>
                    </a:cubicBezTo>
                    <a:cubicBezTo>
                      <a:pt x="14" y="27"/>
                      <a:pt x="31" y="37"/>
                      <a:pt x="31" y="37"/>
                    </a:cubicBezTo>
                    <a:close/>
                  </a:path>
                </a:pathLst>
              </a:custGeom>
              <a:solidFill>
                <a:srgbClr val="B6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29"/>
              <p:cNvSpPr/>
              <p:nvPr/>
            </p:nvSpPr>
            <p:spPr bwMode="auto">
              <a:xfrm>
                <a:off x="4395" y="2358"/>
                <a:ext cx="45" cy="45"/>
              </a:xfrm>
              <a:custGeom>
                <a:avLst/>
                <a:gdLst>
                  <a:gd name="T0" fmla="*/ 4 w 12"/>
                  <a:gd name="T1" fmla="*/ 12 h 12"/>
                  <a:gd name="T2" fmla="*/ 9 w 12"/>
                  <a:gd name="T3" fmla="*/ 8 h 12"/>
                  <a:gd name="T4" fmla="*/ 11 w 12"/>
                  <a:gd name="T5" fmla="*/ 2 h 12"/>
                  <a:gd name="T6" fmla="*/ 7 w 12"/>
                  <a:gd name="T7" fmla="*/ 1 h 12"/>
                  <a:gd name="T8" fmla="*/ 4 w 12"/>
                  <a:gd name="T9" fmla="*/ 3 h 12"/>
                  <a:gd name="T10" fmla="*/ 3 w 12"/>
                  <a:gd name="T11" fmla="*/ 1 h 12"/>
                  <a:gd name="T12" fmla="*/ 2 w 12"/>
                  <a:gd name="T13" fmla="*/ 1 h 12"/>
                  <a:gd name="T14" fmla="*/ 0 w 12"/>
                  <a:gd name="T15" fmla="*/ 9 h 12"/>
                  <a:gd name="T16" fmla="*/ 4 w 12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2">
                    <a:moveTo>
                      <a:pt x="4" y="12"/>
                    </a:moveTo>
                    <a:cubicBezTo>
                      <a:pt x="4" y="12"/>
                      <a:pt x="7" y="9"/>
                      <a:pt x="9" y="8"/>
                    </a:cubicBezTo>
                    <a:cubicBezTo>
                      <a:pt x="10" y="7"/>
                      <a:pt x="12" y="4"/>
                      <a:pt x="11" y="2"/>
                    </a:cubicBezTo>
                    <a:cubicBezTo>
                      <a:pt x="10" y="0"/>
                      <a:pt x="10" y="0"/>
                      <a:pt x="7" y="1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9"/>
                      <a:pt x="0" y="9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0"/>
              <p:cNvSpPr/>
              <p:nvPr/>
            </p:nvSpPr>
            <p:spPr bwMode="auto">
              <a:xfrm>
                <a:off x="4282" y="2384"/>
                <a:ext cx="132" cy="125"/>
              </a:xfrm>
              <a:custGeom>
                <a:avLst/>
                <a:gdLst>
                  <a:gd name="T0" fmla="*/ 29 w 35"/>
                  <a:gd name="T1" fmla="*/ 0 h 33"/>
                  <a:gd name="T2" fmla="*/ 25 w 35"/>
                  <a:gd name="T3" fmla="*/ 5 h 33"/>
                  <a:gd name="T4" fmla="*/ 16 w 35"/>
                  <a:gd name="T5" fmla="*/ 14 h 33"/>
                  <a:gd name="T6" fmla="*/ 0 w 35"/>
                  <a:gd name="T7" fmla="*/ 23 h 33"/>
                  <a:gd name="T8" fmla="*/ 2 w 35"/>
                  <a:gd name="T9" fmla="*/ 31 h 33"/>
                  <a:gd name="T10" fmla="*/ 19 w 35"/>
                  <a:gd name="T11" fmla="*/ 22 h 33"/>
                  <a:gd name="T12" fmla="*/ 23 w 35"/>
                  <a:gd name="T13" fmla="*/ 19 h 33"/>
                  <a:gd name="T14" fmla="*/ 35 w 35"/>
                  <a:gd name="T15" fmla="*/ 5 h 33"/>
                  <a:gd name="T16" fmla="*/ 29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29" y="0"/>
                    </a:moveTo>
                    <a:cubicBezTo>
                      <a:pt x="29" y="0"/>
                      <a:pt x="27" y="3"/>
                      <a:pt x="25" y="5"/>
                    </a:cubicBezTo>
                    <a:cubicBezTo>
                      <a:pt x="23" y="7"/>
                      <a:pt x="16" y="14"/>
                      <a:pt x="16" y="1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2" y="30"/>
                      <a:pt x="2" y="31"/>
                    </a:cubicBezTo>
                    <a:cubicBezTo>
                      <a:pt x="3" y="33"/>
                      <a:pt x="17" y="23"/>
                      <a:pt x="19" y="22"/>
                    </a:cubicBezTo>
                    <a:cubicBezTo>
                      <a:pt x="21" y="21"/>
                      <a:pt x="21" y="21"/>
                      <a:pt x="23" y="19"/>
                    </a:cubicBezTo>
                    <a:cubicBezTo>
                      <a:pt x="25" y="17"/>
                      <a:pt x="35" y="5"/>
                      <a:pt x="35" y="5"/>
                    </a:cubicBezTo>
                    <a:cubicBezTo>
                      <a:pt x="35" y="5"/>
                      <a:pt x="34" y="2"/>
                      <a:pt x="29" y="0"/>
                    </a:cubicBezTo>
                    <a:close/>
                  </a:path>
                </a:pathLst>
              </a:custGeom>
              <a:solidFill>
                <a:srgbClr val="114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31"/>
              <p:cNvSpPr/>
              <p:nvPr/>
            </p:nvSpPr>
            <p:spPr bwMode="auto">
              <a:xfrm>
                <a:off x="2806" y="1801"/>
                <a:ext cx="1401" cy="1449"/>
              </a:xfrm>
              <a:custGeom>
                <a:avLst/>
                <a:gdLst>
                  <a:gd name="T0" fmla="*/ 1 w 372"/>
                  <a:gd name="T1" fmla="*/ 106 h 385"/>
                  <a:gd name="T2" fmla="*/ 3 w 372"/>
                  <a:gd name="T3" fmla="*/ 105 h 385"/>
                  <a:gd name="T4" fmla="*/ 219 w 372"/>
                  <a:gd name="T5" fmla="*/ 1 h 385"/>
                  <a:gd name="T6" fmla="*/ 221 w 372"/>
                  <a:gd name="T7" fmla="*/ 0 h 385"/>
                  <a:gd name="T8" fmla="*/ 221 w 372"/>
                  <a:gd name="T9" fmla="*/ 0 h 385"/>
                  <a:gd name="T10" fmla="*/ 221 w 372"/>
                  <a:gd name="T11" fmla="*/ 0 h 385"/>
                  <a:gd name="T12" fmla="*/ 222 w 372"/>
                  <a:gd name="T13" fmla="*/ 1 h 385"/>
                  <a:gd name="T14" fmla="*/ 228 w 372"/>
                  <a:gd name="T15" fmla="*/ 3 h 385"/>
                  <a:gd name="T16" fmla="*/ 224 w 372"/>
                  <a:gd name="T17" fmla="*/ 6 h 385"/>
                  <a:gd name="T18" fmla="*/ 229 w 372"/>
                  <a:gd name="T19" fmla="*/ 181 h 385"/>
                  <a:gd name="T20" fmla="*/ 363 w 372"/>
                  <a:gd name="T21" fmla="*/ 271 h 385"/>
                  <a:gd name="T22" fmla="*/ 372 w 372"/>
                  <a:gd name="T23" fmla="*/ 271 h 385"/>
                  <a:gd name="T24" fmla="*/ 155 w 372"/>
                  <a:gd name="T25" fmla="*/ 385 h 385"/>
                  <a:gd name="T26" fmla="*/ 151 w 372"/>
                  <a:gd name="T27" fmla="*/ 385 h 385"/>
                  <a:gd name="T28" fmla="*/ 147 w 372"/>
                  <a:gd name="T29" fmla="*/ 384 h 385"/>
                  <a:gd name="T30" fmla="*/ 9 w 372"/>
                  <a:gd name="T31" fmla="*/ 291 h 385"/>
                  <a:gd name="T32" fmla="*/ 6 w 372"/>
                  <a:gd name="T33" fmla="*/ 288 h 385"/>
                  <a:gd name="T34" fmla="*/ 5 w 372"/>
                  <a:gd name="T35" fmla="*/ 284 h 385"/>
                  <a:gd name="T36" fmla="*/ 0 w 372"/>
                  <a:gd name="T37" fmla="*/ 109 h 385"/>
                  <a:gd name="T38" fmla="*/ 1 w 372"/>
                  <a:gd name="T39" fmla="*/ 10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2" h="385">
                    <a:moveTo>
                      <a:pt x="1" y="106"/>
                    </a:moveTo>
                    <a:cubicBezTo>
                      <a:pt x="1" y="106"/>
                      <a:pt x="2" y="105"/>
                      <a:pt x="3" y="105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20" y="0"/>
                      <a:pt x="220" y="0"/>
                      <a:pt x="22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2" y="0"/>
                      <a:pt x="222" y="0"/>
                      <a:pt x="222" y="1"/>
                    </a:cubicBezTo>
                    <a:cubicBezTo>
                      <a:pt x="228" y="3"/>
                      <a:pt x="228" y="3"/>
                      <a:pt x="228" y="3"/>
                    </a:cubicBezTo>
                    <a:cubicBezTo>
                      <a:pt x="224" y="6"/>
                      <a:pt x="224" y="6"/>
                      <a:pt x="224" y="6"/>
                    </a:cubicBezTo>
                    <a:cubicBezTo>
                      <a:pt x="229" y="181"/>
                      <a:pt x="229" y="181"/>
                      <a:pt x="229" y="181"/>
                    </a:cubicBezTo>
                    <a:cubicBezTo>
                      <a:pt x="363" y="271"/>
                      <a:pt x="363" y="271"/>
                      <a:pt x="363" y="271"/>
                    </a:cubicBezTo>
                    <a:cubicBezTo>
                      <a:pt x="372" y="271"/>
                      <a:pt x="372" y="271"/>
                      <a:pt x="372" y="271"/>
                    </a:cubicBezTo>
                    <a:cubicBezTo>
                      <a:pt x="155" y="385"/>
                      <a:pt x="155" y="385"/>
                      <a:pt x="155" y="385"/>
                    </a:cubicBezTo>
                    <a:cubicBezTo>
                      <a:pt x="154" y="385"/>
                      <a:pt x="152" y="385"/>
                      <a:pt x="151" y="385"/>
                    </a:cubicBezTo>
                    <a:cubicBezTo>
                      <a:pt x="149" y="385"/>
                      <a:pt x="148" y="385"/>
                      <a:pt x="147" y="384"/>
                    </a:cubicBezTo>
                    <a:cubicBezTo>
                      <a:pt x="9" y="291"/>
                      <a:pt x="9" y="291"/>
                      <a:pt x="9" y="291"/>
                    </a:cubicBezTo>
                    <a:cubicBezTo>
                      <a:pt x="8" y="290"/>
                      <a:pt x="7" y="289"/>
                      <a:pt x="6" y="288"/>
                    </a:cubicBezTo>
                    <a:cubicBezTo>
                      <a:pt x="6" y="287"/>
                      <a:pt x="5" y="286"/>
                      <a:pt x="5" y="284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8"/>
                      <a:pt x="0" y="107"/>
                      <a:pt x="1" y="106"/>
                    </a:cubicBezTo>
                    <a:close/>
                  </a:path>
                </a:pathLst>
              </a:custGeom>
              <a:solidFill>
                <a:srgbClr val="5C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32"/>
              <p:cNvSpPr/>
              <p:nvPr/>
            </p:nvSpPr>
            <p:spPr bwMode="auto">
              <a:xfrm>
                <a:off x="2817" y="1805"/>
                <a:ext cx="1390" cy="1430"/>
              </a:xfrm>
              <a:custGeom>
                <a:avLst/>
                <a:gdLst>
                  <a:gd name="T0" fmla="*/ 1 w 369"/>
                  <a:gd name="T1" fmla="*/ 106 h 380"/>
                  <a:gd name="T2" fmla="*/ 3 w 369"/>
                  <a:gd name="T3" fmla="*/ 105 h 380"/>
                  <a:gd name="T4" fmla="*/ 219 w 369"/>
                  <a:gd name="T5" fmla="*/ 1 h 380"/>
                  <a:gd name="T6" fmla="*/ 222 w 369"/>
                  <a:gd name="T7" fmla="*/ 0 h 380"/>
                  <a:gd name="T8" fmla="*/ 222 w 369"/>
                  <a:gd name="T9" fmla="*/ 0 h 380"/>
                  <a:gd name="T10" fmla="*/ 222 w 369"/>
                  <a:gd name="T11" fmla="*/ 0 h 380"/>
                  <a:gd name="T12" fmla="*/ 222 w 369"/>
                  <a:gd name="T13" fmla="*/ 1 h 380"/>
                  <a:gd name="T14" fmla="*/ 226 w 369"/>
                  <a:gd name="T15" fmla="*/ 2 h 380"/>
                  <a:gd name="T16" fmla="*/ 224 w 369"/>
                  <a:gd name="T17" fmla="*/ 6 h 380"/>
                  <a:gd name="T18" fmla="*/ 230 w 369"/>
                  <a:gd name="T19" fmla="*/ 177 h 380"/>
                  <a:gd name="T20" fmla="*/ 360 w 369"/>
                  <a:gd name="T21" fmla="*/ 266 h 380"/>
                  <a:gd name="T22" fmla="*/ 360 w 369"/>
                  <a:gd name="T23" fmla="*/ 265 h 380"/>
                  <a:gd name="T24" fmla="*/ 369 w 369"/>
                  <a:gd name="T25" fmla="*/ 270 h 380"/>
                  <a:gd name="T26" fmla="*/ 369 w 369"/>
                  <a:gd name="T27" fmla="*/ 273 h 380"/>
                  <a:gd name="T28" fmla="*/ 368 w 369"/>
                  <a:gd name="T29" fmla="*/ 275 h 380"/>
                  <a:gd name="T30" fmla="*/ 152 w 369"/>
                  <a:gd name="T31" fmla="*/ 379 h 380"/>
                  <a:gd name="T32" fmla="*/ 148 w 369"/>
                  <a:gd name="T33" fmla="*/ 380 h 380"/>
                  <a:gd name="T34" fmla="*/ 144 w 369"/>
                  <a:gd name="T35" fmla="*/ 379 h 380"/>
                  <a:gd name="T36" fmla="*/ 9 w 369"/>
                  <a:gd name="T37" fmla="*/ 287 h 380"/>
                  <a:gd name="T38" fmla="*/ 7 w 369"/>
                  <a:gd name="T39" fmla="*/ 284 h 380"/>
                  <a:gd name="T40" fmla="*/ 6 w 369"/>
                  <a:gd name="T41" fmla="*/ 281 h 380"/>
                  <a:gd name="T42" fmla="*/ 1 w 369"/>
                  <a:gd name="T43" fmla="*/ 109 h 380"/>
                  <a:gd name="T44" fmla="*/ 1 w 369"/>
                  <a:gd name="T45" fmla="*/ 10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80">
                    <a:moveTo>
                      <a:pt x="1" y="106"/>
                    </a:moveTo>
                    <a:cubicBezTo>
                      <a:pt x="2" y="106"/>
                      <a:pt x="2" y="105"/>
                      <a:pt x="3" y="105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20" y="0"/>
                      <a:pt x="221" y="0"/>
                      <a:pt x="222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4" y="6"/>
                      <a:pt x="224" y="6"/>
                      <a:pt x="224" y="6"/>
                    </a:cubicBezTo>
                    <a:cubicBezTo>
                      <a:pt x="230" y="177"/>
                      <a:pt x="230" y="177"/>
                      <a:pt x="230" y="177"/>
                    </a:cubicBezTo>
                    <a:cubicBezTo>
                      <a:pt x="360" y="266"/>
                      <a:pt x="360" y="266"/>
                      <a:pt x="360" y="266"/>
                    </a:cubicBezTo>
                    <a:cubicBezTo>
                      <a:pt x="360" y="265"/>
                      <a:pt x="360" y="265"/>
                      <a:pt x="360" y="265"/>
                    </a:cubicBezTo>
                    <a:cubicBezTo>
                      <a:pt x="369" y="270"/>
                      <a:pt x="369" y="270"/>
                      <a:pt x="369" y="270"/>
                    </a:cubicBezTo>
                    <a:cubicBezTo>
                      <a:pt x="369" y="273"/>
                      <a:pt x="369" y="273"/>
                      <a:pt x="369" y="273"/>
                    </a:cubicBezTo>
                    <a:cubicBezTo>
                      <a:pt x="369" y="274"/>
                      <a:pt x="369" y="275"/>
                      <a:pt x="368" y="275"/>
                    </a:cubicBezTo>
                    <a:cubicBezTo>
                      <a:pt x="152" y="379"/>
                      <a:pt x="152" y="379"/>
                      <a:pt x="152" y="379"/>
                    </a:cubicBezTo>
                    <a:cubicBezTo>
                      <a:pt x="151" y="380"/>
                      <a:pt x="149" y="380"/>
                      <a:pt x="148" y="380"/>
                    </a:cubicBezTo>
                    <a:cubicBezTo>
                      <a:pt x="146" y="380"/>
                      <a:pt x="145" y="379"/>
                      <a:pt x="144" y="379"/>
                    </a:cubicBezTo>
                    <a:cubicBezTo>
                      <a:pt x="9" y="287"/>
                      <a:pt x="9" y="287"/>
                      <a:pt x="9" y="287"/>
                    </a:cubicBezTo>
                    <a:cubicBezTo>
                      <a:pt x="8" y="286"/>
                      <a:pt x="7" y="285"/>
                      <a:pt x="7" y="284"/>
                    </a:cubicBezTo>
                    <a:cubicBezTo>
                      <a:pt x="6" y="283"/>
                      <a:pt x="6" y="282"/>
                      <a:pt x="6" y="281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8"/>
                      <a:pt x="1" y="107"/>
                      <a:pt x="1" y="106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33"/>
              <p:cNvSpPr/>
              <p:nvPr/>
            </p:nvSpPr>
            <p:spPr bwMode="auto">
              <a:xfrm>
                <a:off x="2851" y="2467"/>
                <a:ext cx="1356" cy="757"/>
              </a:xfrm>
              <a:custGeom>
                <a:avLst/>
                <a:gdLst>
                  <a:gd name="T0" fmla="*/ 135 w 360"/>
                  <a:gd name="T1" fmla="*/ 199 h 201"/>
                  <a:gd name="T2" fmla="*/ 139 w 360"/>
                  <a:gd name="T3" fmla="*/ 200 h 201"/>
                  <a:gd name="T4" fmla="*/ 143 w 360"/>
                  <a:gd name="T5" fmla="*/ 200 h 201"/>
                  <a:gd name="T6" fmla="*/ 359 w 360"/>
                  <a:gd name="T7" fmla="*/ 96 h 201"/>
                  <a:gd name="T8" fmla="*/ 360 w 360"/>
                  <a:gd name="T9" fmla="*/ 94 h 201"/>
                  <a:gd name="T10" fmla="*/ 359 w 360"/>
                  <a:gd name="T11" fmla="*/ 92 h 201"/>
                  <a:gd name="T12" fmla="*/ 224 w 360"/>
                  <a:gd name="T13" fmla="*/ 0 h 201"/>
                  <a:gd name="T14" fmla="*/ 0 w 360"/>
                  <a:gd name="T15" fmla="*/ 108 h 201"/>
                  <a:gd name="T16" fmla="*/ 135 w 360"/>
                  <a:gd name="T17" fmla="*/ 19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201">
                    <a:moveTo>
                      <a:pt x="135" y="199"/>
                    </a:moveTo>
                    <a:cubicBezTo>
                      <a:pt x="136" y="200"/>
                      <a:pt x="137" y="200"/>
                      <a:pt x="139" y="200"/>
                    </a:cubicBezTo>
                    <a:cubicBezTo>
                      <a:pt x="140" y="201"/>
                      <a:pt x="142" y="200"/>
                      <a:pt x="143" y="200"/>
                    </a:cubicBezTo>
                    <a:cubicBezTo>
                      <a:pt x="359" y="96"/>
                      <a:pt x="359" y="96"/>
                      <a:pt x="359" y="96"/>
                    </a:cubicBezTo>
                    <a:cubicBezTo>
                      <a:pt x="360" y="95"/>
                      <a:pt x="360" y="95"/>
                      <a:pt x="360" y="94"/>
                    </a:cubicBezTo>
                    <a:cubicBezTo>
                      <a:pt x="360" y="93"/>
                      <a:pt x="360" y="92"/>
                      <a:pt x="359" y="9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135" y="199"/>
                    </a:ln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34"/>
              <p:cNvSpPr/>
              <p:nvPr/>
            </p:nvSpPr>
            <p:spPr bwMode="auto">
              <a:xfrm>
                <a:off x="2927" y="2509"/>
                <a:ext cx="1065" cy="576"/>
              </a:xfrm>
              <a:custGeom>
                <a:avLst/>
                <a:gdLst>
                  <a:gd name="T0" fmla="*/ 1065 w 1065"/>
                  <a:gd name="T1" fmla="*/ 207 h 576"/>
                  <a:gd name="T2" fmla="*/ 764 w 1065"/>
                  <a:gd name="T3" fmla="*/ 0 h 576"/>
                  <a:gd name="T4" fmla="*/ 0 w 1065"/>
                  <a:gd name="T5" fmla="*/ 369 h 576"/>
                  <a:gd name="T6" fmla="*/ 308 w 1065"/>
                  <a:gd name="T7" fmla="*/ 576 h 576"/>
                  <a:gd name="T8" fmla="*/ 1065 w 1065"/>
                  <a:gd name="T9" fmla="*/ 207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5" h="576">
                    <a:moveTo>
                      <a:pt x="1065" y="207"/>
                    </a:moveTo>
                    <a:lnTo>
                      <a:pt x="764" y="0"/>
                    </a:lnTo>
                    <a:lnTo>
                      <a:pt x="0" y="369"/>
                    </a:lnTo>
                    <a:lnTo>
                      <a:pt x="308" y="576"/>
                    </a:lnTo>
                    <a:lnTo>
                      <a:pt x="1065" y="207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35"/>
              <p:cNvSpPr/>
              <p:nvPr/>
            </p:nvSpPr>
            <p:spPr bwMode="auto">
              <a:xfrm>
                <a:off x="3525" y="2836"/>
                <a:ext cx="384" cy="215"/>
              </a:xfrm>
              <a:custGeom>
                <a:avLst/>
                <a:gdLst>
                  <a:gd name="T0" fmla="*/ 101 w 102"/>
                  <a:gd name="T1" fmla="*/ 23 h 57"/>
                  <a:gd name="T2" fmla="*/ 102 w 102"/>
                  <a:gd name="T3" fmla="*/ 21 h 57"/>
                  <a:gd name="T4" fmla="*/ 101 w 102"/>
                  <a:gd name="T5" fmla="*/ 20 h 57"/>
                  <a:gd name="T6" fmla="*/ 74 w 102"/>
                  <a:gd name="T7" fmla="*/ 1 h 57"/>
                  <a:gd name="T8" fmla="*/ 72 w 102"/>
                  <a:gd name="T9" fmla="*/ 0 h 57"/>
                  <a:gd name="T10" fmla="*/ 70 w 102"/>
                  <a:gd name="T11" fmla="*/ 0 h 57"/>
                  <a:gd name="T12" fmla="*/ 1 w 102"/>
                  <a:gd name="T13" fmla="*/ 33 h 57"/>
                  <a:gd name="T14" fmla="*/ 0 w 102"/>
                  <a:gd name="T15" fmla="*/ 35 h 57"/>
                  <a:gd name="T16" fmla="*/ 1 w 102"/>
                  <a:gd name="T17" fmla="*/ 37 h 57"/>
                  <a:gd name="T18" fmla="*/ 28 w 102"/>
                  <a:gd name="T19" fmla="*/ 56 h 57"/>
                  <a:gd name="T20" fmla="*/ 31 w 102"/>
                  <a:gd name="T21" fmla="*/ 57 h 57"/>
                  <a:gd name="T22" fmla="*/ 34 w 102"/>
                  <a:gd name="T23" fmla="*/ 56 h 57"/>
                  <a:gd name="T24" fmla="*/ 101 w 102"/>
                  <a:gd name="T25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57">
                    <a:moveTo>
                      <a:pt x="101" y="23"/>
                    </a:move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0"/>
                      <a:pt x="101" y="20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5"/>
                    </a:cubicBezTo>
                    <a:cubicBezTo>
                      <a:pt x="0" y="36"/>
                      <a:pt x="1" y="37"/>
                      <a:pt x="1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30" y="56"/>
                      <a:pt x="31" y="57"/>
                    </a:cubicBezTo>
                    <a:cubicBezTo>
                      <a:pt x="32" y="57"/>
                      <a:pt x="33" y="56"/>
                      <a:pt x="34" y="56"/>
                    </a:cubicBezTo>
                    <a:lnTo>
                      <a:pt x="101" y="23"/>
                    </a:ln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36"/>
              <p:cNvSpPr/>
              <p:nvPr/>
            </p:nvSpPr>
            <p:spPr bwMode="auto">
              <a:xfrm>
                <a:off x="2833" y="1808"/>
                <a:ext cx="862" cy="1066"/>
              </a:xfrm>
              <a:custGeom>
                <a:avLst/>
                <a:gdLst>
                  <a:gd name="T0" fmla="*/ 0 w 229"/>
                  <a:gd name="T1" fmla="*/ 109 h 283"/>
                  <a:gd name="T2" fmla="*/ 0 w 229"/>
                  <a:gd name="T3" fmla="*/ 107 h 283"/>
                  <a:gd name="T4" fmla="*/ 2 w 229"/>
                  <a:gd name="T5" fmla="*/ 105 h 283"/>
                  <a:gd name="T6" fmla="*/ 219 w 229"/>
                  <a:gd name="T7" fmla="*/ 1 h 283"/>
                  <a:gd name="T8" fmla="*/ 222 w 229"/>
                  <a:gd name="T9" fmla="*/ 1 h 283"/>
                  <a:gd name="T10" fmla="*/ 224 w 229"/>
                  <a:gd name="T11" fmla="*/ 4 h 283"/>
                  <a:gd name="T12" fmla="*/ 229 w 229"/>
                  <a:gd name="T13" fmla="*/ 175 h 283"/>
                  <a:gd name="T14" fmla="*/ 5 w 229"/>
                  <a:gd name="T15" fmla="*/ 283 h 283"/>
                  <a:gd name="T16" fmla="*/ 0 w 229"/>
                  <a:gd name="T17" fmla="*/ 10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283">
                    <a:moveTo>
                      <a:pt x="0" y="109"/>
                    </a:moveTo>
                    <a:cubicBezTo>
                      <a:pt x="0" y="108"/>
                      <a:pt x="0" y="108"/>
                      <a:pt x="0" y="107"/>
                    </a:cubicBezTo>
                    <a:cubicBezTo>
                      <a:pt x="1" y="106"/>
                      <a:pt x="2" y="105"/>
                      <a:pt x="2" y="105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20" y="0"/>
                      <a:pt x="221" y="0"/>
                      <a:pt x="222" y="1"/>
                    </a:cubicBezTo>
                    <a:cubicBezTo>
                      <a:pt x="223" y="2"/>
                      <a:pt x="224" y="3"/>
                      <a:pt x="224" y="4"/>
                    </a:cubicBezTo>
                    <a:cubicBezTo>
                      <a:pt x="229" y="175"/>
                      <a:pt x="229" y="175"/>
                      <a:pt x="229" y="175"/>
                    </a:cubicBezTo>
                    <a:cubicBezTo>
                      <a:pt x="5" y="283"/>
                      <a:pt x="5" y="283"/>
                      <a:pt x="5" y="283"/>
                    </a:cubicBez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37"/>
              <p:cNvSpPr/>
              <p:nvPr/>
            </p:nvSpPr>
            <p:spPr bwMode="auto">
              <a:xfrm>
                <a:off x="2870" y="1869"/>
                <a:ext cx="787" cy="937"/>
              </a:xfrm>
              <a:custGeom>
                <a:avLst/>
                <a:gdLst>
                  <a:gd name="T0" fmla="*/ 206 w 209"/>
                  <a:gd name="T1" fmla="*/ 154 h 249"/>
                  <a:gd name="T2" fmla="*/ 208 w 209"/>
                  <a:gd name="T3" fmla="*/ 152 h 249"/>
                  <a:gd name="T4" fmla="*/ 209 w 209"/>
                  <a:gd name="T5" fmla="*/ 150 h 249"/>
                  <a:gd name="T6" fmla="*/ 204 w 209"/>
                  <a:gd name="T7" fmla="*/ 3 h 249"/>
                  <a:gd name="T8" fmla="*/ 203 w 209"/>
                  <a:gd name="T9" fmla="*/ 0 h 249"/>
                  <a:gd name="T10" fmla="*/ 200 w 209"/>
                  <a:gd name="T11" fmla="*/ 0 h 249"/>
                  <a:gd name="T12" fmla="*/ 4 w 209"/>
                  <a:gd name="T13" fmla="*/ 94 h 249"/>
                  <a:gd name="T14" fmla="*/ 1 w 209"/>
                  <a:gd name="T15" fmla="*/ 97 h 249"/>
                  <a:gd name="T16" fmla="*/ 0 w 209"/>
                  <a:gd name="T17" fmla="*/ 102 h 249"/>
                  <a:gd name="T18" fmla="*/ 4 w 209"/>
                  <a:gd name="T19" fmla="*/ 244 h 249"/>
                  <a:gd name="T20" fmla="*/ 6 w 209"/>
                  <a:gd name="T21" fmla="*/ 248 h 249"/>
                  <a:gd name="T22" fmla="*/ 10 w 209"/>
                  <a:gd name="T23" fmla="*/ 248 h 249"/>
                  <a:gd name="T24" fmla="*/ 206 w 209"/>
                  <a:gd name="T25" fmla="*/ 15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49">
                    <a:moveTo>
                      <a:pt x="206" y="154"/>
                    </a:moveTo>
                    <a:cubicBezTo>
                      <a:pt x="207" y="154"/>
                      <a:pt x="208" y="153"/>
                      <a:pt x="208" y="152"/>
                    </a:cubicBezTo>
                    <a:cubicBezTo>
                      <a:pt x="208" y="152"/>
                      <a:pt x="209" y="151"/>
                      <a:pt x="209" y="150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204" y="2"/>
                      <a:pt x="204" y="1"/>
                      <a:pt x="203" y="0"/>
                    </a:cubicBezTo>
                    <a:cubicBezTo>
                      <a:pt x="202" y="0"/>
                      <a:pt x="201" y="0"/>
                      <a:pt x="200" y="0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3" y="95"/>
                      <a:pt x="2" y="96"/>
                      <a:pt x="1" y="97"/>
                    </a:cubicBezTo>
                    <a:cubicBezTo>
                      <a:pt x="0" y="99"/>
                      <a:pt x="0" y="100"/>
                      <a:pt x="0" y="102"/>
                    </a:cubicBezTo>
                    <a:cubicBezTo>
                      <a:pt x="4" y="244"/>
                      <a:pt x="4" y="244"/>
                      <a:pt x="4" y="244"/>
                    </a:cubicBezTo>
                    <a:cubicBezTo>
                      <a:pt x="4" y="246"/>
                      <a:pt x="5" y="247"/>
                      <a:pt x="6" y="248"/>
                    </a:cubicBezTo>
                    <a:cubicBezTo>
                      <a:pt x="8" y="249"/>
                      <a:pt x="9" y="249"/>
                      <a:pt x="10" y="248"/>
                    </a:cubicBezTo>
                    <a:lnTo>
                      <a:pt x="206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38"/>
              <p:cNvSpPr/>
              <p:nvPr/>
            </p:nvSpPr>
            <p:spPr bwMode="auto">
              <a:xfrm>
                <a:off x="3600" y="2531"/>
                <a:ext cx="125" cy="83"/>
              </a:xfrm>
              <a:custGeom>
                <a:avLst/>
                <a:gdLst>
                  <a:gd name="T0" fmla="*/ 13 w 33"/>
                  <a:gd name="T1" fmla="*/ 22 h 22"/>
                  <a:gd name="T2" fmla="*/ 0 w 33"/>
                  <a:gd name="T3" fmla="*/ 13 h 22"/>
                  <a:gd name="T4" fmla="*/ 0 w 33"/>
                  <a:gd name="T5" fmla="*/ 10 h 22"/>
                  <a:gd name="T6" fmla="*/ 0 w 33"/>
                  <a:gd name="T7" fmla="*/ 10 h 22"/>
                  <a:gd name="T8" fmla="*/ 20 w 33"/>
                  <a:gd name="T9" fmla="*/ 0 h 22"/>
                  <a:gd name="T10" fmla="*/ 33 w 33"/>
                  <a:gd name="T11" fmla="*/ 10 h 22"/>
                  <a:gd name="T12" fmla="*/ 33 w 33"/>
                  <a:gd name="T13" fmla="*/ 10 h 22"/>
                  <a:gd name="T14" fmla="*/ 33 w 33"/>
                  <a:gd name="T15" fmla="*/ 10 h 22"/>
                  <a:gd name="T16" fmla="*/ 33 w 33"/>
                  <a:gd name="T17" fmla="*/ 10 h 22"/>
                  <a:gd name="T18" fmla="*/ 33 w 33"/>
                  <a:gd name="T19" fmla="*/ 12 h 22"/>
                  <a:gd name="T20" fmla="*/ 33 w 33"/>
                  <a:gd name="T21" fmla="*/ 12 h 22"/>
                  <a:gd name="T22" fmla="*/ 13 w 33"/>
                  <a:gd name="T2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22">
                    <a:moveTo>
                      <a:pt x="13" y="22"/>
                    </a:moveTo>
                    <a:cubicBezTo>
                      <a:pt x="8" y="19"/>
                      <a:pt x="6" y="17"/>
                      <a:pt x="0" y="13"/>
                    </a:cubicBezTo>
                    <a:cubicBezTo>
                      <a:pt x="0" y="13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8" y="6"/>
                      <a:pt x="12" y="4"/>
                      <a:pt x="20" y="0"/>
                    </a:cubicBezTo>
                    <a:cubicBezTo>
                      <a:pt x="26" y="4"/>
                      <a:pt x="29" y="6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5" y="16"/>
                      <a:pt x="21" y="18"/>
                      <a:pt x="13" y="22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39"/>
              <p:cNvSpPr/>
              <p:nvPr/>
            </p:nvSpPr>
            <p:spPr bwMode="auto">
              <a:xfrm>
                <a:off x="3616" y="2610"/>
                <a:ext cx="97" cy="64"/>
              </a:xfrm>
              <a:custGeom>
                <a:avLst/>
                <a:gdLst>
                  <a:gd name="T0" fmla="*/ 11 w 26"/>
                  <a:gd name="T1" fmla="*/ 17 h 17"/>
                  <a:gd name="T2" fmla="*/ 0 w 26"/>
                  <a:gd name="T3" fmla="*/ 10 h 17"/>
                  <a:gd name="T4" fmla="*/ 0 w 26"/>
                  <a:gd name="T5" fmla="*/ 10 h 17"/>
                  <a:gd name="T6" fmla="*/ 0 w 26"/>
                  <a:gd name="T7" fmla="*/ 7 h 17"/>
                  <a:gd name="T8" fmla="*/ 0 w 26"/>
                  <a:gd name="T9" fmla="*/ 7 h 17"/>
                  <a:gd name="T10" fmla="*/ 0 w 26"/>
                  <a:gd name="T11" fmla="*/ 7 h 17"/>
                  <a:gd name="T12" fmla="*/ 15 w 26"/>
                  <a:gd name="T13" fmla="*/ 0 h 17"/>
                  <a:gd name="T14" fmla="*/ 26 w 26"/>
                  <a:gd name="T15" fmla="*/ 7 h 17"/>
                  <a:gd name="T16" fmla="*/ 25 w 26"/>
                  <a:gd name="T17" fmla="*/ 7 h 17"/>
                  <a:gd name="T18" fmla="*/ 26 w 26"/>
                  <a:gd name="T19" fmla="*/ 7 h 17"/>
                  <a:gd name="T20" fmla="*/ 25 w 26"/>
                  <a:gd name="T21" fmla="*/ 7 h 17"/>
                  <a:gd name="T22" fmla="*/ 26 w 26"/>
                  <a:gd name="T23" fmla="*/ 7 h 17"/>
                  <a:gd name="T24" fmla="*/ 25 w 26"/>
                  <a:gd name="T25" fmla="*/ 7 h 17"/>
                  <a:gd name="T26" fmla="*/ 26 w 26"/>
                  <a:gd name="T27" fmla="*/ 7 h 17"/>
                  <a:gd name="T28" fmla="*/ 25 w 26"/>
                  <a:gd name="T29" fmla="*/ 10 h 17"/>
                  <a:gd name="T30" fmla="*/ 26 w 26"/>
                  <a:gd name="T31" fmla="*/ 10 h 17"/>
                  <a:gd name="T32" fmla="*/ 11 w 26"/>
                  <a:gd name="T3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7">
                    <a:moveTo>
                      <a:pt x="11" y="17"/>
                    </a:moveTo>
                    <a:cubicBezTo>
                      <a:pt x="7" y="14"/>
                      <a:pt x="5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2" y="4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6" y="7"/>
                    </a:cubicBezTo>
                    <a:cubicBezTo>
                      <a:pt x="25" y="7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0" y="13"/>
                      <a:pt x="17" y="14"/>
                      <a:pt x="11" y="17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40"/>
              <p:cNvSpPr/>
              <p:nvPr/>
            </p:nvSpPr>
            <p:spPr bwMode="auto">
              <a:xfrm>
                <a:off x="3631" y="2663"/>
                <a:ext cx="90" cy="60"/>
              </a:xfrm>
              <a:custGeom>
                <a:avLst/>
                <a:gdLst>
                  <a:gd name="T0" fmla="*/ 10 w 24"/>
                  <a:gd name="T1" fmla="*/ 16 h 16"/>
                  <a:gd name="T2" fmla="*/ 0 w 24"/>
                  <a:gd name="T3" fmla="*/ 10 h 16"/>
                  <a:gd name="T4" fmla="*/ 0 w 24"/>
                  <a:gd name="T5" fmla="*/ 9 h 16"/>
                  <a:gd name="T6" fmla="*/ 0 w 24"/>
                  <a:gd name="T7" fmla="*/ 9 h 16"/>
                  <a:gd name="T8" fmla="*/ 0 w 24"/>
                  <a:gd name="T9" fmla="*/ 9 h 16"/>
                  <a:gd name="T10" fmla="*/ 0 w 24"/>
                  <a:gd name="T11" fmla="*/ 9 h 16"/>
                  <a:gd name="T12" fmla="*/ 0 w 24"/>
                  <a:gd name="T13" fmla="*/ 9 h 16"/>
                  <a:gd name="T14" fmla="*/ 0 w 24"/>
                  <a:gd name="T15" fmla="*/ 7 h 16"/>
                  <a:gd name="T16" fmla="*/ 0 w 24"/>
                  <a:gd name="T17" fmla="*/ 7 h 16"/>
                  <a:gd name="T18" fmla="*/ 0 w 24"/>
                  <a:gd name="T19" fmla="*/ 7 h 16"/>
                  <a:gd name="T20" fmla="*/ 0 w 24"/>
                  <a:gd name="T21" fmla="*/ 7 h 16"/>
                  <a:gd name="T22" fmla="*/ 15 w 24"/>
                  <a:gd name="T23" fmla="*/ 0 h 16"/>
                  <a:gd name="T24" fmla="*/ 24 w 24"/>
                  <a:gd name="T25" fmla="*/ 6 h 16"/>
                  <a:gd name="T26" fmla="*/ 24 w 24"/>
                  <a:gd name="T27" fmla="*/ 9 h 16"/>
                  <a:gd name="T28" fmla="*/ 10 w 24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6">
                    <a:moveTo>
                      <a:pt x="10" y="16"/>
                    </a:moveTo>
                    <a:cubicBezTo>
                      <a:pt x="6" y="13"/>
                      <a:pt x="4" y="12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2"/>
                      <a:pt x="15" y="0"/>
                    </a:cubicBezTo>
                    <a:cubicBezTo>
                      <a:pt x="19" y="2"/>
                      <a:pt x="21" y="3"/>
                      <a:pt x="24" y="6"/>
                    </a:cubicBezTo>
                    <a:cubicBezTo>
                      <a:pt x="24" y="6"/>
                      <a:pt x="24" y="9"/>
                      <a:pt x="24" y="9"/>
                    </a:cubicBezTo>
                    <a:cubicBezTo>
                      <a:pt x="24" y="9"/>
                      <a:pt x="16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41"/>
              <p:cNvSpPr/>
              <p:nvPr/>
            </p:nvSpPr>
            <p:spPr bwMode="auto">
              <a:xfrm>
                <a:off x="3559" y="2697"/>
                <a:ext cx="90" cy="60"/>
              </a:xfrm>
              <a:custGeom>
                <a:avLst/>
                <a:gdLst>
                  <a:gd name="T0" fmla="*/ 0 w 24"/>
                  <a:gd name="T1" fmla="*/ 10 h 16"/>
                  <a:gd name="T2" fmla="*/ 0 w 24"/>
                  <a:gd name="T3" fmla="*/ 10 h 16"/>
                  <a:gd name="T4" fmla="*/ 0 w 24"/>
                  <a:gd name="T5" fmla="*/ 9 h 16"/>
                  <a:gd name="T6" fmla="*/ 0 w 24"/>
                  <a:gd name="T7" fmla="*/ 9 h 16"/>
                  <a:gd name="T8" fmla="*/ 0 w 24"/>
                  <a:gd name="T9" fmla="*/ 9 h 16"/>
                  <a:gd name="T10" fmla="*/ 0 w 24"/>
                  <a:gd name="T11" fmla="*/ 9 h 16"/>
                  <a:gd name="T12" fmla="*/ 0 w 24"/>
                  <a:gd name="T13" fmla="*/ 9 h 16"/>
                  <a:gd name="T14" fmla="*/ 0 w 24"/>
                  <a:gd name="T15" fmla="*/ 9 h 16"/>
                  <a:gd name="T16" fmla="*/ 0 w 24"/>
                  <a:gd name="T17" fmla="*/ 9 h 16"/>
                  <a:gd name="T18" fmla="*/ 0 w 24"/>
                  <a:gd name="T19" fmla="*/ 8 h 16"/>
                  <a:gd name="T20" fmla="*/ 0 w 24"/>
                  <a:gd name="T21" fmla="*/ 8 h 16"/>
                  <a:gd name="T22" fmla="*/ 0 w 24"/>
                  <a:gd name="T23" fmla="*/ 8 h 16"/>
                  <a:gd name="T24" fmla="*/ 0 w 24"/>
                  <a:gd name="T25" fmla="*/ 8 h 16"/>
                  <a:gd name="T26" fmla="*/ 0 w 24"/>
                  <a:gd name="T27" fmla="*/ 8 h 16"/>
                  <a:gd name="T28" fmla="*/ 0 w 24"/>
                  <a:gd name="T29" fmla="*/ 8 h 16"/>
                  <a:gd name="T30" fmla="*/ 0 w 24"/>
                  <a:gd name="T31" fmla="*/ 8 h 16"/>
                  <a:gd name="T32" fmla="*/ 0 w 24"/>
                  <a:gd name="T33" fmla="*/ 8 h 16"/>
                  <a:gd name="T34" fmla="*/ 0 w 24"/>
                  <a:gd name="T35" fmla="*/ 7 h 16"/>
                  <a:gd name="T36" fmla="*/ 0 w 24"/>
                  <a:gd name="T37" fmla="*/ 7 h 16"/>
                  <a:gd name="T38" fmla="*/ 0 w 24"/>
                  <a:gd name="T39" fmla="*/ 7 h 16"/>
                  <a:gd name="T40" fmla="*/ 0 w 24"/>
                  <a:gd name="T41" fmla="*/ 7 h 16"/>
                  <a:gd name="T42" fmla="*/ 24 w 24"/>
                  <a:gd name="T43" fmla="*/ 6 h 16"/>
                  <a:gd name="T44" fmla="*/ 24 w 24"/>
                  <a:gd name="T45" fmla="*/ 6 h 16"/>
                  <a:gd name="T46" fmla="*/ 24 w 24"/>
                  <a:gd name="T47" fmla="*/ 7 h 16"/>
                  <a:gd name="T48" fmla="*/ 24 w 24"/>
                  <a:gd name="T49" fmla="*/ 7 h 16"/>
                  <a:gd name="T50" fmla="*/ 24 w 24"/>
                  <a:gd name="T51" fmla="*/ 7 h 16"/>
                  <a:gd name="T52" fmla="*/ 24 w 24"/>
                  <a:gd name="T53" fmla="*/ 7 h 16"/>
                  <a:gd name="T54" fmla="*/ 24 w 24"/>
                  <a:gd name="T55" fmla="*/ 7 h 16"/>
                  <a:gd name="T56" fmla="*/ 24 w 24"/>
                  <a:gd name="T57" fmla="*/ 7 h 16"/>
                  <a:gd name="T58" fmla="*/ 24 w 24"/>
                  <a:gd name="T59" fmla="*/ 7 h 16"/>
                  <a:gd name="T60" fmla="*/ 24 w 24"/>
                  <a:gd name="T61" fmla="*/ 7 h 16"/>
                  <a:gd name="T62" fmla="*/ 24 w 24"/>
                  <a:gd name="T63" fmla="*/ 8 h 16"/>
                  <a:gd name="T64" fmla="*/ 24 w 24"/>
                  <a:gd name="T65" fmla="*/ 8 h 16"/>
                  <a:gd name="T66" fmla="*/ 24 w 24"/>
                  <a:gd name="T67" fmla="*/ 8 h 16"/>
                  <a:gd name="T68" fmla="*/ 24 w 24"/>
                  <a:gd name="T69" fmla="*/ 8 h 16"/>
                  <a:gd name="T70" fmla="*/ 24 w 24"/>
                  <a:gd name="T71" fmla="*/ 8 h 16"/>
                  <a:gd name="T72" fmla="*/ 24 w 24"/>
                  <a:gd name="T73" fmla="*/ 8 h 16"/>
                  <a:gd name="T74" fmla="*/ 24 w 24"/>
                  <a:gd name="T75" fmla="*/ 8 h 16"/>
                  <a:gd name="T76" fmla="*/ 24 w 24"/>
                  <a:gd name="T77" fmla="*/ 9 h 16"/>
                  <a:gd name="T78" fmla="*/ 24 w 24"/>
                  <a:gd name="T79" fmla="*/ 9 h 16"/>
                  <a:gd name="T80" fmla="*/ 24 w 24"/>
                  <a:gd name="T81" fmla="*/ 9 h 16"/>
                  <a:gd name="T82" fmla="*/ 24 w 24"/>
                  <a:gd name="T83" fmla="*/ 9 h 16"/>
                  <a:gd name="T84" fmla="*/ 10 w 24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" h="16">
                    <a:moveTo>
                      <a:pt x="10" y="16"/>
                    </a:move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1" y="4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9" y="12"/>
                      <a:pt x="16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42"/>
              <p:cNvSpPr/>
              <p:nvPr/>
            </p:nvSpPr>
            <p:spPr bwMode="auto">
              <a:xfrm>
                <a:off x="3642" y="2712"/>
                <a:ext cx="94" cy="60"/>
              </a:xfrm>
              <a:custGeom>
                <a:avLst/>
                <a:gdLst>
                  <a:gd name="T0" fmla="*/ 0 w 25"/>
                  <a:gd name="T1" fmla="*/ 10 h 16"/>
                  <a:gd name="T2" fmla="*/ 0 w 25"/>
                  <a:gd name="T3" fmla="*/ 10 h 16"/>
                  <a:gd name="T4" fmla="*/ 0 w 25"/>
                  <a:gd name="T5" fmla="*/ 9 h 16"/>
                  <a:gd name="T6" fmla="*/ 0 w 25"/>
                  <a:gd name="T7" fmla="*/ 9 h 16"/>
                  <a:gd name="T8" fmla="*/ 0 w 25"/>
                  <a:gd name="T9" fmla="*/ 9 h 16"/>
                  <a:gd name="T10" fmla="*/ 0 w 25"/>
                  <a:gd name="T11" fmla="*/ 9 h 16"/>
                  <a:gd name="T12" fmla="*/ 0 w 25"/>
                  <a:gd name="T13" fmla="*/ 9 h 16"/>
                  <a:gd name="T14" fmla="*/ 0 w 25"/>
                  <a:gd name="T15" fmla="*/ 9 h 16"/>
                  <a:gd name="T16" fmla="*/ 0 w 25"/>
                  <a:gd name="T17" fmla="*/ 9 h 16"/>
                  <a:gd name="T18" fmla="*/ 0 w 25"/>
                  <a:gd name="T19" fmla="*/ 8 h 16"/>
                  <a:gd name="T20" fmla="*/ 0 w 25"/>
                  <a:gd name="T21" fmla="*/ 8 h 16"/>
                  <a:gd name="T22" fmla="*/ 0 w 25"/>
                  <a:gd name="T23" fmla="*/ 8 h 16"/>
                  <a:gd name="T24" fmla="*/ 0 w 25"/>
                  <a:gd name="T25" fmla="*/ 8 h 16"/>
                  <a:gd name="T26" fmla="*/ 0 w 25"/>
                  <a:gd name="T27" fmla="*/ 8 h 16"/>
                  <a:gd name="T28" fmla="*/ 0 w 25"/>
                  <a:gd name="T29" fmla="*/ 8 h 16"/>
                  <a:gd name="T30" fmla="*/ 0 w 25"/>
                  <a:gd name="T31" fmla="*/ 8 h 16"/>
                  <a:gd name="T32" fmla="*/ 0 w 25"/>
                  <a:gd name="T33" fmla="*/ 8 h 16"/>
                  <a:gd name="T34" fmla="*/ 0 w 25"/>
                  <a:gd name="T35" fmla="*/ 7 h 16"/>
                  <a:gd name="T36" fmla="*/ 0 w 25"/>
                  <a:gd name="T37" fmla="*/ 7 h 16"/>
                  <a:gd name="T38" fmla="*/ 0 w 25"/>
                  <a:gd name="T39" fmla="*/ 7 h 16"/>
                  <a:gd name="T40" fmla="*/ 0 w 25"/>
                  <a:gd name="T41" fmla="*/ 7 h 16"/>
                  <a:gd name="T42" fmla="*/ 25 w 25"/>
                  <a:gd name="T43" fmla="*/ 7 h 16"/>
                  <a:gd name="T44" fmla="*/ 25 w 25"/>
                  <a:gd name="T45" fmla="*/ 7 h 16"/>
                  <a:gd name="T46" fmla="*/ 25 w 25"/>
                  <a:gd name="T47" fmla="*/ 7 h 16"/>
                  <a:gd name="T48" fmla="*/ 25 w 25"/>
                  <a:gd name="T49" fmla="*/ 7 h 16"/>
                  <a:gd name="T50" fmla="*/ 25 w 25"/>
                  <a:gd name="T51" fmla="*/ 7 h 16"/>
                  <a:gd name="T52" fmla="*/ 25 w 25"/>
                  <a:gd name="T53" fmla="*/ 7 h 16"/>
                  <a:gd name="T54" fmla="*/ 25 w 25"/>
                  <a:gd name="T55" fmla="*/ 7 h 16"/>
                  <a:gd name="T56" fmla="*/ 25 w 25"/>
                  <a:gd name="T57" fmla="*/ 7 h 16"/>
                  <a:gd name="T58" fmla="*/ 25 w 25"/>
                  <a:gd name="T59" fmla="*/ 8 h 16"/>
                  <a:gd name="T60" fmla="*/ 25 w 25"/>
                  <a:gd name="T61" fmla="*/ 8 h 16"/>
                  <a:gd name="T62" fmla="*/ 25 w 25"/>
                  <a:gd name="T63" fmla="*/ 8 h 16"/>
                  <a:gd name="T64" fmla="*/ 25 w 25"/>
                  <a:gd name="T65" fmla="*/ 8 h 16"/>
                  <a:gd name="T66" fmla="*/ 25 w 25"/>
                  <a:gd name="T67" fmla="*/ 8 h 16"/>
                  <a:gd name="T68" fmla="*/ 25 w 25"/>
                  <a:gd name="T69" fmla="*/ 8 h 16"/>
                  <a:gd name="T70" fmla="*/ 25 w 25"/>
                  <a:gd name="T71" fmla="*/ 8 h 16"/>
                  <a:gd name="T72" fmla="*/ 25 w 25"/>
                  <a:gd name="T73" fmla="*/ 9 h 16"/>
                  <a:gd name="T74" fmla="*/ 25 w 25"/>
                  <a:gd name="T75" fmla="*/ 9 h 16"/>
                  <a:gd name="T76" fmla="*/ 25 w 25"/>
                  <a:gd name="T77" fmla="*/ 9 h 16"/>
                  <a:gd name="T78" fmla="*/ 25 w 25"/>
                  <a:gd name="T79" fmla="*/ 9 h 16"/>
                  <a:gd name="T80" fmla="*/ 25 w 25"/>
                  <a:gd name="T81" fmla="*/ 9 h 16"/>
                  <a:gd name="T82" fmla="*/ 25 w 25"/>
                  <a:gd name="T83" fmla="*/ 9 h 16"/>
                  <a:gd name="T84" fmla="*/ 10 w 25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6">
                    <a:moveTo>
                      <a:pt x="10" y="16"/>
                    </a:move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2"/>
                      <a:pt x="21" y="4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9" y="12"/>
                      <a:pt x="16" y="14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43"/>
              <p:cNvSpPr/>
              <p:nvPr/>
            </p:nvSpPr>
            <p:spPr bwMode="auto">
              <a:xfrm>
                <a:off x="3574" y="2746"/>
                <a:ext cx="90" cy="60"/>
              </a:xfrm>
              <a:custGeom>
                <a:avLst/>
                <a:gdLst>
                  <a:gd name="T0" fmla="*/ 0 w 24"/>
                  <a:gd name="T1" fmla="*/ 10 h 16"/>
                  <a:gd name="T2" fmla="*/ 0 w 24"/>
                  <a:gd name="T3" fmla="*/ 9 h 16"/>
                  <a:gd name="T4" fmla="*/ 0 w 24"/>
                  <a:gd name="T5" fmla="*/ 9 h 16"/>
                  <a:gd name="T6" fmla="*/ 0 w 24"/>
                  <a:gd name="T7" fmla="*/ 9 h 16"/>
                  <a:gd name="T8" fmla="*/ 0 w 24"/>
                  <a:gd name="T9" fmla="*/ 9 h 16"/>
                  <a:gd name="T10" fmla="*/ 0 w 24"/>
                  <a:gd name="T11" fmla="*/ 9 h 16"/>
                  <a:gd name="T12" fmla="*/ 0 w 24"/>
                  <a:gd name="T13" fmla="*/ 9 h 16"/>
                  <a:gd name="T14" fmla="*/ 0 w 24"/>
                  <a:gd name="T15" fmla="*/ 9 h 16"/>
                  <a:gd name="T16" fmla="*/ 0 w 24"/>
                  <a:gd name="T17" fmla="*/ 9 h 16"/>
                  <a:gd name="T18" fmla="*/ 0 w 24"/>
                  <a:gd name="T19" fmla="*/ 8 h 16"/>
                  <a:gd name="T20" fmla="*/ 0 w 24"/>
                  <a:gd name="T21" fmla="*/ 8 h 16"/>
                  <a:gd name="T22" fmla="*/ 0 w 24"/>
                  <a:gd name="T23" fmla="*/ 8 h 16"/>
                  <a:gd name="T24" fmla="*/ 0 w 24"/>
                  <a:gd name="T25" fmla="*/ 8 h 16"/>
                  <a:gd name="T26" fmla="*/ 0 w 24"/>
                  <a:gd name="T27" fmla="*/ 8 h 16"/>
                  <a:gd name="T28" fmla="*/ 0 w 24"/>
                  <a:gd name="T29" fmla="*/ 8 h 16"/>
                  <a:gd name="T30" fmla="*/ 0 w 24"/>
                  <a:gd name="T31" fmla="*/ 8 h 16"/>
                  <a:gd name="T32" fmla="*/ 0 w 24"/>
                  <a:gd name="T33" fmla="*/ 8 h 16"/>
                  <a:gd name="T34" fmla="*/ 0 w 24"/>
                  <a:gd name="T35" fmla="*/ 7 h 16"/>
                  <a:gd name="T36" fmla="*/ 0 w 24"/>
                  <a:gd name="T37" fmla="*/ 7 h 16"/>
                  <a:gd name="T38" fmla="*/ 0 w 24"/>
                  <a:gd name="T39" fmla="*/ 7 h 16"/>
                  <a:gd name="T40" fmla="*/ 0 w 24"/>
                  <a:gd name="T41" fmla="*/ 7 h 16"/>
                  <a:gd name="T42" fmla="*/ 24 w 24"/>
                  <a:gd name="T43" fmla="*/ 7 h 16"/>
                  <a:gd name="T44" fmla="*/ 24 w 24"/>
                  <a:gd name="T45" fmla="*/ 7 h 16"/>
                  <a:gd name="T46" fmla="*/ 24 w 24"/>
                  <a:gd name="T47" fmla="*/ 7 h 16"/>
                  <a:gd name="T48" fmla="*/ 24 w 24"/>
                  <a:gd name="T49" fmla="*/ 7 h 16"/>
                  <a:gd name="T50" fmla="*/ 24 w 24"/>
                  <a:gd name="T51" fmla="*/ 7 h 16"/>
                  <a:gd name="T52" fmla="*/ 24 w 24"/>
                  <a:gd name="T53" fmla="*/ 7 h 16"/>
                  <a:gd name="T54" fmla="*/ 24 w 24"/>
                  <a:gd name="T55" fmla="*/ 7 h 16"/>
                  <a:gd name="T56" fmla="*/ 24 w 24"/>
                  <a:gd name="T57" fmla="*/ 7 h 16"/>
                  <a:gd name="T58" fmla="*/ 24 w 24"/>
                  <a:gd name="T59" fmla="*/ 8 h 16"/>
                  <a:gd name="T60" fmla="*/ 24 w 24"/>
                  <a:gd name="T61" fmla="*/ 8 h 16"/>
                  <a:gd name="T62" fmla="*/ 24 w 24"/>
                  <a:gd name="T63" fmla="*/ 8 h 16"/>
                  <a:gd name="T64" fmla="*/ 24 w 24"/>
                  <a:gd name="T65" fmla="*/ 8 h 16"/>
                  <a:gd name="T66" fmla="*/ 24 w 24"/>
                  <a:gd name="T67" fmla="*/ 8 h 16"/>
                  <a:gd name="T68" fmla="*/ 24 w 24"/>
                  <a:gd name="T69" fmla="*/ 8 h 16"/>
                  <a:gd name="T70" fmla="*/ 24 w 24"/>
                  <a:gd name="T71" fmla="*/ 8 h 16"/>
                  <a:gd name="T72" fmla="*/ 24 w 24"/>
                  <a:gd name="T73" fmla="*/ 8 h 16"/>
                  <a:gd name="T74" fmla="*/ 24 w 24"/>
                  <a:gd name="T75" fmla="*/ 9 h 16"/>
                  <a:gd name="T76" fmla="*/ 24 w 24"/>
                  <a:gd name="T77" fmla="*/ 9 h 16"/>
                  <a:gd name="T78" fmla="*/ 24 w 24"/>
                  <a:gd name="T79" fmla="*/ 9 h 16"/>
                  <a:gd name="T80" fmla="*/ 24 w 24"/>
                  <a:gd name="T81" fmla="*/ 9 h 16"/>
                  <a:gd name="T82" fmla="*/ 24 w 24"/>
                  <a:gd name="T83" fmla="*/ 9 h 16"/>
                  <a:gd name="T84" fmla="*/ 10 w 24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" h="16">
                    <a:moveTo>
                      <a:pt x="10" y="16"/>
                    </a:move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8" y="3"/>
                      <a:pt x="14" y="0"/>
                    </a:cubicBezTo>
                    <a:cubicBezTo>
                      <a:pt x="18" y="2"/>
                      <a:pt x="20" y="4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9" y="12"/>
                      <a:pt x="16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44"/>
              <p:cNvSpPr/>
              <p:nvPr/>
            </p:nvSpPr>
            <p:spPr bwMode="auto">
              <a:xfrm>
                <a:off x="3488" y="2731"/>
                <a:ext cx="94" cy="60"/>
              </a:xfrm>
              <a:custGeom>
                <a:avLst/>
                <a:gdLst>
                  <a:gd name="T0" fmla="*/ 0 w 25"/>
                  <a:gd name="T1" fmla="*/ 10 h 16"/>
                  <a:gd name="T2" fmla="*/ 0 w 25"/>
                  <a:gd name="T3" fmla="*/ 10 h 16"/>
                  <a:gd name="T4" fmla="*/ 0 w 25"/>
                  <a:gd name="T5" fmla="*/ 9 h 16"/>
                  <a:gd name="T6" fmla="*/ 0 w 25"/>
                  <a:gd name="T7" fmla="*/ 9 h 16"/>
                  <a:gd name="T8" fmla="*/ 0 w 25"/>
                  <a:gd name="T9" fmla="*/ 9 h 16"/>
                  <a:gd name="T10" fmla="*/ 0 w 25"/>
                  <a:gd name="T11" fmla="*/ 9 h 16"/>
                  <a:gd name="T12" fmla="*/ 0 w 25"/>
                  <a:gd name="T13" fmla="*/ 9 h 16"/>
                  <a:gd name="T14" fmla="*/ 0 w 25"/>
                  <a:gd name="T15" fmla="*/ 9 h 16"/>
                  <a:gd name="T16" fmla="*/ 0 w 25"/>
                  <a:gd name="T17" fmla="*/ 9 h 16"/>
                  <a:gd name="T18" fmla="*/ 0 w 25"/>
                  <a:gd name="T19" fmla="*/ 8 h 16"/>
                  <a:gd name="T20" fmla="*/ 0 w 25"/>
                  <a:gd name="T21" fmla="*/ 8 h 16"/>
                  <a:gd name="T22" fmla="*/ 0 w 25"/>
                  <a:gd name="T23" fmla="*/ 8 h 16"/>
                  <a:gd name="T24" fmla="*/ 0 w 25"/>
                  <a:gd name="T25" fmla="*/ 8 h 16"/>
                  <a:gd name="T26" fmla="*/ 0 w 25"/>
                  <a:gd name="T27" fmla="*/ 8 h 16"/>
                  <a:gd name="T28" fmla="*/ 0 w 25"/>
                  <a:gd name="T29" fmla="*/ 8 h 16"/>
                  <a:gd name="T30" fmla="*/ 0 w 25"/>
                  <a:gd name="T31" fmla="*/ 8 h 16"/>
                  <a:gd name="T32" fmla="*/ 0 w 25"/>
                  <a:gd name="T33" fmla="*/ 8 h 16"/>
                  <a:gd name="T34" fmla="*/ 0 w 25"/>
                  <a:gd name="T35" fmla="*/ 7 h 16"/>
                  <a:gd name="T36" fmla="*/ 0 w 25"/>
                  <a:gd name="T37" fmla="*/ 7 h 16"/>
                  <a:gd name="T38" fmla="*/ 0 w 25"/>
                  <a:gd name="T39" fmla="*/ 7 h 16"/>
                  <a:gd name="T40" fmla="*/ 0 w 25"/>
                  <a:gd name="T41" fmla="*/ 7 h 16"/>
                  <a:gd name="T42" fmla="*/ 25 w 25"/>
                  <a:gd name="T43" fmla="*/ 6 h 16"/>
                  <a:gd name="T44" fmla="*/ 24 w 25"/>
                  <a:gd name="T45" fmla="*/ 7 h 16"/>
                  <a:gd name="T46" fmla="*/ 25 w 25"/>
                  <a:gd name="T47" fmla="*/ 7 h 16"/>
                  <a:gd name="T48" fmla="*/ 24 w 25"/>
                  <a:gd name="T49" fmla="*/ 7 h 16"/>
                  <a:gd name="T50" fmla="*/ 25 w 25"/>
                  <a:gd name="T51" fmla="*/ 7 h 16"/>
                  <a:gd name="T52" fmla="*/ 24 w 25"/>
                  <a:gd name="T53" fmla="*/ 7 h 16"/>
                  <a:gd name="T54" fmla="*/ 25 w 25"/>
                  <a:gd name="T55" fmla="*/ 7 h 16"/>
                  <a:gd name="T56" fmla="*/ 24 w 25"/>
                  <a:gd name="T57" fmla="*/ 7 h 16"/>
                  <a:gd name="T58" fmla="*/ 25 w 25"/>
                  <a:gd name="T59" fmla="*/ 7 h 16"/>
                  <a:gd name="T60" fmla="*/ 24 w 25"/>
                  <a:gd name="T61" fmla="*/ 8 h 16"/>
                  <a:gd name="T62" fmla="*/ 25 w 25"/>
                  <a:gd name="T63" fmla="*/ 8 h 16"/>
                  <a:gd name="T64" fmla="*/ 24 w 25"/>
                  <a:gd name="T65" fmla="*/ 8 h 16"/>
                  <a:gd name="T66" fmla="*/ 25 w 25"/>
                  <a:gd name="T67" fmla="*/ 8 h 16"/>
                  <a:gd name="T68" fmla="*/ 24 w 25"/>
                  <a:gd name="T69" fmla="*/ 8 h 16"/>
                  <a:gd name="T70" fmla="*/ 25 w 25"/>
                  <a:gd name="T71" fmla="*/ 8 h 16"/>
                  <a:gd name="T72" fmla="*/ 24 w 25"/>
                  <a:gd name="T73" fmla="*/ 8 h 16"/>
                  <a:gd name="T74" fmla="*/ 25 w 25"/>
                  <a:gd name="T75" fmla="*/ 9 h 16"/>
                  <a:gd name="T76" fmla="*/ 24 w 25"/>
                  <a:gd name="T77" fmla="*/ 9 h 16"/>
                  <a:gd name="T78" fmla="*/ 25 w 25"/>
                  <a:gd name="T79" fmla="*/ 9 h 16"/>
                  <a:gd name="T80" fmla="*/ 24 w 25"/>
                  <a:gd name="T81" fmla="*/ 9 h 16"/>
                  <a:gd name="T82" fmla="*/ 25 w 25"/>
                  <a:gd name="T83" fmla="*/ 9 h 16"/>
                  <a:gd name="T84" fmla="*/ 10 w 25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6">
                    <a:moveTo>
                      <a:pt x="10" y="16"/>
                    </a:move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1" y="4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4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4" y="8"/>
                    </a:cubicBezTo>
                    <a:cubicBezTo>
                      <a:pt x="25" y="8"/>
                      <a:pt x="25" y="8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9" y="12"/>
                      <a:pt x="16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45"/>
              <p:cNvSpPr/>
              <p:nvPr/>
            </p:nvSpPr>
            <p:spPr bwMode="auto">
              <a:xfrm>
                <a:off x="3420" y="2765"/>
                <a:ext cx="90" cy="60"/>
              </a:xfrm>
              <a:custGeom>
                <a:avLst/>
                <a:gdLst>
                  <a:gd name="T0" fmla="*/ 0 w 24"/>
                  <a:gd name="T1" fmla="*/ 9 h 16"/>
                  <a:gd name="T2" fmla="*/ 0 w 24"/>
                  <a:gd name="T3" fmla="*/ 9 h 16"/>
                  <a:gd name="T4" fmla="*/ 0 w 24"/>
                  <a:gd name="T5" fmla="*/ 9 h 16"/>
                  <a:gd name="T6" fmla="*/ 0 w 24"/>
                  <a:gd name="T7" fmla="*/ 9 h 16"/>
                  <a:gd name="T8" fmla="*/ 0 w 24"/>
                  <a:gd name="T9" fmla="*/ 9 h 16"/>
                  <a:gd name="T10" fmla="*/ 0 w 24"/>
                  <a:gd name="T11" fmla="*/ 9 h 16"/>
                  <a:gd name="T12" fmla="*/ 0 w 24"/>
                  <a:gd name="T13" fmla="*/ 9 h 16"/>
                  <a:gd name="T14" fmla="*/ 0 w 24"/>
                  <a:gd name="T15" fmla="*/ 9 h 16"/>
                  <a:gd name="T16" fmla="*/ 0 w 24"/>
                  <a:gd name="T17" fmla="*/ 8 h 16"/>
                  <a:gd name="T18" fmla="*/ 0 w 24"/>
                  <a:gd name="T19" fmla="*/ 8 h 16"/>
                  <a:gd name="T20" fmla="*/ 0 w 24"/>
                  <a:gd name="T21" fmla="*/ 8 h 16"/>
                  <a:gd name="T22" fmla="*/ 0 w 24"/>
                  <a:gd name="T23" fmla="*/ 8 h 16"/>
                  <a:gd name="T24" fmla="*/ 0 w 24"/>
                  <a:gd name="T25" fmla="*/ 8 h 16"/>
                  <a:gd name="T26" fmla="*/ 0 w 24"/>
                  <a:gd name="T27" fmla="*/ 8 h 16"/>
                  <a:gd name="T28" fmla="*/ 0 w 24"/>
                  <a:gd name="T29" fmla="*/ 8 h 16"/>
                  <a:gd name="T30" fmla="*/ 0 w 24"/>
                  <a:gd name="T31" fmla="*/ 7 h 16"/>
                  <a:gd name="T32" fmla="*/ 0 w 24"/>
                  <a:gd name="T33" fmla="*/ 7 h 16"/>
                  <a:gd name="T34" fmla="*/ 0 w 24"/>
                  <a:gd name="T35" fmla="*/ 7 h 16"/>
                  <a:gd name="T36" fmla="*/ 0 w 24"/>
                  <a:gd name="T37" fmla="*/ 7 h 16"/>
                  <a:gd name="T38" fmla="*/ 0 w 24"/>
                  <a:gd name="T39" fmla="*/ 7 h 16"/>
                  <a:gd name="T40" fmla="*/ 0 w 24"/>
                  <a:gd name="T41" fmla="*/ 7 h 16"/>
                  <a:gd name="T42" fmla="*/ 24 w 24"/>
                  <a:gd name="T43" fmla="*/ 6 h 16"/>
                  <a:gd name="T44" fmla="*/ 24 w 24"/>
                  <a:gd name="T45" fmla="*/ 6 h 16"/>
                  <a:gd name="T46" fmla="*/ 24 w 24"/>
                  <a:gd name="T47" fmla="*/ 7 h 16"/>
                  <a:gd name="T48" fmla="*/ 24 w 24"/>
                  <a:gd name="T49" fmla="*/ 7 h 16"/>
                  <a:gd name="T50" fmla="*/ 24 w 24"/>
                  <a:gd name="T51" fmla="*/ 7 h 16"/>
                  <a:gd name="T52" fmla="*/ 24 w 24"/>
                  <a:gd name="T53" fmla="*/ 7 h 16"/>
                  <a:gd name="T54" fmla="*/ 24 w 24"/>
                  <a:gd name="T55" fmla="*/ 7 h 16"/>
                  <a:gd name="T56" fmla="*/ 24 w 24"/>
                  <a:gd name="T57" fmla="*/ 7 h 16"/>
                  <a:gd name="T58" fmla="*/ 24 w 24"/>
                  <a:gd name="T59" fmla="*/ 7 h 16"/>
                  <a:gd name="T60" fmla="*/ 24 w 24"/>
                  <a:gd name="T61" fmla="*/ 7 h 16"/>
                  <a:gd name="T62" fmla="*/ 24 w 24"/>
                  <a:gd name="T63" fmla="*/ 8 h 16"/>
                  <a:gd name="T64" fmla="*/ 24 w 24"/>
                  <a:gd name="T65" fmla="*/ 8 h 16"/>
                  <a:gd name="T66" fmla="*/ 24 w 24"/>
                  <a:gd name="T67" fmla="*/ 8 h 16"/>
                  <a:gd name="T68" fmla="*/ 24 w 24"/>
                  <a:gd name="T69" fmla="*/ 8 h 16"/>
                  <a:gd name="T70" fmla="*/ 24 w 24"/>
                  <a:gd name="T71" fmla="*/ 8 h 16"/>
                  <a:gd name="T72" fmla="*/ 24 w 24"/>
                  <a:gd name="T73" fmla="*/ 8 h 16"/>
                  <a:gd name="T74" fmla="*/ 24 w 24"/>
                  <a:gd name="T75" fmla="*/ 8 h 16"/>
                  <a:gd name="T76" fmla="*/ 24 w 24"/>
                  <a:gd name="T77" fmla="*/ 8 h 16"/>
                  <a:gd name="T78" fmla="*/ 24 w 24"/>
                  <a:gd name="T79" fmla="*/ 9 h 16"/>
                  <a:gd name="T80" fmla="*/ 24 w 24"/>
                  <a:gd name="T81" fmla="*/ 9 h 16"/>
                  <a:gd name="T82" fmla="*/ 24 w 24"/>
                  <a:gd name="T83" fmla="*/ 9 h 16"/>
                  <a:gd name="T84" fmla="*/ 10 w 24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" h="16">
                    <a:moveTo>
                      <a:pt x="10" y="16"/>
                    </a:moveTo>
                    <a:cubicBezTo>
                      <a:pt x="6" y="13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2"/>
                      <a:pt x="20" y="4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12"/>
                      <a:pt x="15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46"/>
              <p:cNvSpPr/>
              <p:nvPr/>
            </p:nvSpPr>
            <p:spPr bwMode="auto">
              <a:xfrm>
                <a:off x="3348" y="2798"/>
                <a:ext cx="91" cy="61"/>
              </a:xfrm>
              <a:custGeom>
                <a:avLst/>
                <a:gdLst>
                  <a:gd name="T0" fmla="*/ 0 w 24"/>
                  <a:gd name="T1" fmla="*/ 10 h 16"/>
                  <a:gd name="T2" fmla="*/ 0 w 24"/>
                  <a:gd name="T3" fmla="*/ 9 h 16"/>
                  <a:gd name="T4" fmla="*/ 0 w 24"/>
                  <a:gd name="T5" fmla="*/ 9 h 16"/>
                  <a:gd name="T6" fmla="*/ 0 w 24"/>
                  <a:gd name="T7" fmla="*/ 9 h 16"/>
                  <a:gd name="T8" fmla="*/ 0 w 24"/>
                  <a:gd name="T9" fmla="*/ 9 h 16"/>
                  <a:gd name="T10" fmla="*/ 0 w 24"/>
                  <a:gd name="T11" fmla="*/ 9 h 16"/>
                  <a:gd name="T12" fmla="*/ 0 w 24"/>
                  <a:gd name="T13" fmla="*/ 9 h 16"/>
                  <a:gd name="T14" fmla="*/ 0 w 24"/>
                  <a:gd name="T15" fmla="*/ 9 h 16"/>
                  <a:gd name="T16" fmla="*/ 0 w 24"/>
                  <a:gd name="T17" fmla="*/ 8 h 16"/>
                  <a:gd name="T18" fmla="*/ 0 w 24"/>
                  <a:gd name="T19" fmla="*/ 8 h 16"/>
                  <a:gd name="T20" fmla="*/ 0 w 24"/>
                  <a:gd name="T21" fmla="*/ 8 h 16"/>
                  <a:gd name="T22" fmla="*/ 0 w 24"/>
                  <a:gd name="T23" fmla="*/ 8 h 16"/>
                  <a:gd name="T24" fmla="*/ 0 w 24"/>
                  <a:gd name="T25" fmla="*/ 8 h 16"/>
                  <a:gd name="T26" fmla="*/ 0 w 24"/>
                  <a:gd name="T27" fmla="*/ 8 h 16"/>
                  <a:gd name="T28" fmla="*/ 0 w 24"/>
                  <a:gd name="T29" fmla="*/ 8 h 16"/>
                  <a:gd name="T30" fmla="*/ 0 w 24"/>
                  <a:gd name="T31" fmla="*/ 8 h 16"/>
                  <a:gd name="T32" fmla="*/ 0 w 24"/>
                  <a:gd name="T33" fmla="*/ 7 h 16"/>
                  <a:gd name="T34" fmla="*/ 0 w 24"/>
                  <a:gd name="T35" fmla="*/ 7 h 16"/>
                  <a:gd name="T36" fmla="*/ 0 w 24"/>
                  <a:gd name="T37" fmla="*/ 7 h 16"/>
                  <a:gd name="T38" fmla="*/ 0 w 24"/>
                  <a:gd name="T39" fmla="*/ 7 h 16"/>
                  <a:gd name="T40" fmla="*/ 0 w 24"/>
                  <a:gd name="T41" fmla="*/ 7 h 16"/>
                  <a:gd name="T42" fmla="*/ 24 w 24"/>
                  <a:gd name="T43" fmla="*/ 6 h 16"/>
                  <a:gd name="T44" fmla="*/ 24 w 24"/>
                  <a:gd name="T45" fmla="*/ 6 h 16"/>
                  <a:gd name="T46" fmla="*/ 24 w 24"/>
                  <a:gd name="T47" fmla="*/ 7 h 16"/>
                  <a:gd name="T48" fmla="*/ 24 w 24"/>
                  <a:gd name="T49" fmla="*/ 7 h 16"/>
                  <a:gd name="T50" fmla="*/ 24 w 24"/>
                  <a:gd name="T51" fmla="*/ 7 h 16"/>
                  <a:gd name="T52" fmla="*/ 24 w 24"/>
                  <a:gd name="T53" fmla="*/ 7 h 16"/>
                  <a:gd name="T54" fmla="*/ 24 w 24"/>
                  <a:gd name="T55" fmla="*/ 7 h 16"/>
                  <a:gd name="T56" fmla="*/ 24 w 24"/>
                  <a:gd name="T57" fmla="*/ 7 h 16"/>
                  <a:gd name="T58" fmla="*/ 24 w 24"/>
                  <a:gd name="T59" fmla="*/ 7 h 16"/>
                  <a:gd name="T60" fmla="*/ 24 w 24"/>
                  <a:gd name="T61" fmla="*/ 7 h 16"/>
                  <a:gd name="T62" fmla="*/ 24 w 24"/>
                  <a:gd name="T63" fmla="*/ 8 h 16"/>
                  <a:gd name="T64" fmla="*/ 24 w 24"/>
                  <a:gd name="T65" fmla="*/ 8 h 16"/>
                  <a:gd name="T66" fmla="*/ 24 w 24"/>
                  <a:gd name="T67" fmla="*/ 8 h 16"/>
                  <a:gd name="T68" fmla="*/ 24 w 24"/>
                  <a:gd name="T69" fmla="*/ 8 h 16"/>
                  <a:gd name="T70" fmla="*/ 24 w 24"/>
                  <a:gd name="T71" fmla="*/ 8 h 16"/>
                  <a:gd name="T72" fmla="*/ 24 w 24"/>
                  <a:gd name="T73" fmla="*/ 8 h 16"/>
                  <a:gd name="T74" fmla="*/ 24 w 24"/>
                  <a:gd name="T75" fmla="*/ 8 h 16"/>
                  <a:gd name="T76" fmla="*/ 24 w 24"/>
                  <a:gd name="T77" fmla="*/ 9 h 16"/>
                  <a:gd name="T78" fmla="*/ 24 w 24"/>
                  <a:gd name="T79" fmla="*/ 9 h 16"/>
                  <a:gd name="T80" fmla="*/ 24 w 24"/>
                  <a:gd name="T81" fmla="*/ 9 h 16"/>
                  <a:gd name="T82" fmla="*/ 24 w 24"/>
                  <a:gd name="T83" fmla="*/ 9 h 16"/>
                  <a:gd name="T84" fmla="*/ 10 w 24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" h="16">
                    <a:moveTo>
                      <a:pt x="10" y="16"/>
                    </a:move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2"/>
                      <a:pt x="21" y="4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9" y="12"/>
                      <a:pt x="16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47"/>
              <p:cNvSpPr/>
              <p:nvPr/>
            </p:nvSpPr>
            <p:spPr bwMode="auto">
              <a:xfrm>
                <a:off x="3800" y="2678"/>
                <a:ext cx="132" cy="83"/>
              </a:xfrm>
              <a:custGeom>
                <a:avLst/>
                <a:gdLst>
                  <a:gd name="T0" fmla="*/ 0 w 35"/>
                  <a:gd name="T1" fmla="*/ 11 h 22"/>
                  <a:gd name="T2" fmla="*/ 0 w 35"/>
                  <a:gd name="T3" fmla="*/ 11 h 22"/>
                  <a:gd name="T4" fmla="*/ 23 w 35"/>
                  <a:gd name="T5" fmla="*/ 0 h 22"/>
                  <a:gd name="T6" fmla="*/ 35 w 35"/>
                  <a:gd name="T7" fmla="*/ 8 h 22"/>
                  <a:gd name="T8" fmla="*/ 35 w 35"/>
                  <a:gd name="T9" fmla="*/ 8 h 22"/>
                  <a:gd name="T10" fmla="*/ 35 w 35"/>
                  <a:gd name="T11" fmla="*/ 11 h 22"/>
                  <a:gd name="T12" fmla="*/ 12 w 35"/>
                  <a:gd name="T13" fmla="*/ 22 h 22"/>
                  <a:gd name="T14" fmla="*/ 0 w 35"/>
                  <a:gd name="T15" fmla="*/ 14 h 22"/>
                  <a:gd name="T16" fmla="*/ 0 w 35"/>
                  <a:gd name="T1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2"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9" y="7"/>
                      <a:pt x="14" y="5"/>
                      <a:pt x="23" y="0"/>
                    </a:cubicBezTo>
                    <a:cubicBezTo>
                      <a:pt x="27" y="3"/>
                      <a:pt x="29" y="5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11"/>
                      <a:pt x="35" y="11"/>
                    </a:cubicBezTo>
                    <a:cubicBezTo>
                      <a:pt x="26" y="15"/>
                      <a:pt x="21" y="18"/>
                      <a:pt x="12" y="22"/>
                    </a:cubicBezTo>
                    <a:cubicBezTo>
                      <a:pt x="7" y="19"/>
                      <a:pt x="4" y="17"/>
                      <a:pt x="0" y="14"/>
                    </a:cubicBezTo>
                    <a:cubicBezTo>
                      <a:pt x="0" y="14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48"/>
              <p:cNvSpPr/>
              <p:nvPr/>
            </p:nvSpPr>
            <p:spPr bwMode="auto">
              <a:xfrm>
                <a:off x="3728" y="2727"/>
                <a:ext cx="102" cy="68"/>
              </a:xfrm>
              <a:custGeom>
                <a:avLst/>
                <a:gdLst>
                  <a:gd name="T0" fmla="*/ 1 w 27"/>
                  <a:gd name="T1" fmla="*/ 10 h 18"/>
                  <a:gd name="T2" fmla="*/ 0 w 27"/>
                  <a:gd name="T3" fmla="*/ 7 h 18"/>
                  <a:gd name="T4" fmla="*/ 15 w 27"/>
                  <a:gd name="T5" fmla="*/ 0 h 18"/>
                  <a:gd name="T6" fmla="*/ 27 w 27"/>
                  <a:gd name="T7" fmla="*/ 8 h 18"/>
                  <a:gd name="T8" fmla="*/ 27 w 27"/>
                  <a:gd name="T9" fmla="*/ 8 h 18"/>
                  <a:gd name="T10" fmla="*/ 27 w 27"/>
                  <a:gd name="T11" fmla="*/ 11 h 18"/>
                  <a:gd name="T12" fmla="*/ 13 w 27"/>
                  <a:gd name="T13" fmla="*/ 18 h 18"/>
                  <a:gd name="T14" fmla="*/ 0 w 27"/>
                  <a:gd name="T15" fmla="*/ 10 h 18"/>
                  <a:gd name="T16" fmla="*/ 1 w 27"/>
                  <a:gd name="T17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8">
                    <a:moveTo>
                      <a:pt x="1" y="10"/>
                    </a:moveTo>
                    <a:cubicBezTo>
                      <a:pt x="1" y="10"/>
                      <a:pt x="1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2" y="5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11"/>
                      <a:pt x="27" y="11"/>
                    </a:cubicBezTo>
                    <a:cubicBezTo>
                      <a:pt x="22" y="14"/>
                      <a:pt x="19" y="15"/>
                      <a:pt x="13" y="18"/>
                    </a:cubicBezTo>
                    <a:cubicBezTo>
                      <a:pt x="7" y="15"/>
                      <a:pt x="5" y="13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49"/>
              <p:cNvSpPr/>
              <p:nvPr/>
            </p:nvSpPr>
            <p:spPr bwMode="auto">
              <a:xfrm>
                <a:off x="3661" y="2761"/>
                <a:ext cx="98" cy="68"/>
              </a:xfrm>
              <a:custGeom>
                <a:avLst/>
                <a:gdLst>
                  <a:gd name="T0" fmla="*/ 0 w 26"/>
                  <a:gd name="T1" fmla="*/ 8 h 18"/>
                  <a:gd name="T2" fmla="*/ 14 w 26"/>
                  <a:gd name="T3" fmla="*/ 0 h 18"/>
                  <a:gd name="T4" fmla="*/ 26 w 26"/>
                  <a:gd name="T5" fmla="*/ 8 h 18"/>
                  <a:gd name="T6" fmla="*/ 26 w 26"/>
                  <a:gd name="T7" fmla="*/ 11 h 18"/>
                  <a:gd name="T8" fmla="*/ 12 w 26"/>
                  <a:gd name="T9" fmla="*/ 18 h 18"/>
                  <a:gd name="T10" fmla="*/ 0 w 26"/>
                  <a:gd name="T11" fmla="*/ 10 h 18"/>
                  <a:gd name="T12" fmla="*/ 0 w 26"/>
                  <a:gd name="T1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8">
                    <a:moveTo>
                      <a:pt x="0" y="8"/>
                    </a:moveTo>
                    <a:cubicBezTo>
                      <a:pt x="5" y="5"/>
                      <a:pt x="8" y="3"/>
                      <a:pt x="14" y="0"/>
                    </a:cubicBezTo>
                    <a:cubicBezTo>
                      <a:pt x="19" y="3"/>
                      <a:pt x="21" y="5"/>
                      <a:pt x="26" y="8"/>
                    </a:cubicBezTo>
                    <a:cubicBezTo>
                      <a:pt x="26" y="8"/>
                      <a:pt x="26" y="11"/>
                      <a:pt x="26" y="11"/>
                    </a:cubicBezTo>
                    <a:cubicBezTo>
                      <a:pt x="21" y="14"/>
                      <a:pt x="18" y="15"/>
                      <a:pt x="12" y="18"/>
                    </a:cubicBezTo>
                    <a:cubicBezTo>
                      <a:pt x="7" y="15"/>
                      <a:pt x="4" y="13"/>
                      <a:pt x="0" y="10"/>
                    </a:cubicBezTo>
                    <a:cubicBezTo>
                      <a:pt x="0" y="10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50"/>
              <p:cNvSpPr/>
              <p:nvPr/>
            </p:nvSpPr>
            <p:spPr bwMode="auto">
              <a:xfrm>
                <a:off x="3378" y="2798"/>
                <a:ext cx="313" cy="170"/>
              </a:xfrm>
              <a:custGeom>
                <a:avLst/>
                <a:gdLst>
                  <a:gd name="T0" fmla="*/ 0 w 83"/>
                  <a:gd name="T1" fmla="*/ 34 h 45"/>
                  <a:gd name="T2" fmla="*/ 70 w 83"/>
                  <a:gd name="T3" fmla="*/ 0 h 45"/>
                  <a:gd name="T4" fmla="*/ 83 w 83"/>
                  <a:gd name="T5" fmla="*/ 8 h 45"/>
                  <a:gd name="T6" fmla="*/ 83 w 83"/>
                  <a:gd name="T7" fmla="*/ 10 h 45"/>
                  <a:gd name="T8" fmla="*/ 12 w 83"/>
                  <a:gd name="T9" fmla="*/ 45 h 45"/>
                  <a:gd name="T10" fmla="*/ 0 w 83"/>
                  <a:gd name="T11" fmla="*/ 37 h 45"/>
                  <a:gd name="T12" fmla="*/ 0 w 83"/>
                  <a:gd name="T13" fmla="*/ 3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45">
                    <a:moveTo>
                      <a:pt x="0" y="34"/>
                    </a:moveTo>
                    <a:cubicBezTo>
                      <a:pt x="28" y="20"/>
                      <a:pt x="42" y="13"/>
                      <a:pt x="70" y="0"/>
                    </a:cubicBezTo>
                    <a:cubicBezTo>
                      <a:pt x="75" y="2"/>
                      <a:pt x="83" y="8"/>
                      <a:pt x="83" y="8"/>
                    </a:cubicBezTo>
                    <a:cubicBezTo>
                      <a:pt x="83" y="8"/>
                      <a:pt x="83" y="10"/>
                      <a:pt x="83" y="10"/>
                    </a:cubicBezTo>
                    <a:cubicBezTo>
                      <a:pt x="55" y="24"/>
                      <a:pt x="41" y="31"/>
                      <a:pt x="12" y="45"/>
                    </a:cubicBezTo>
                    <a:cubicBezTo>
                      <a:pt x="7" y="41"/>
                      <a:pt x="4" y="39"/>
                      <a:pt x="0" y="37"/>
                    </a:cubicBezTo>
                    <a:cubicBezTo>
                      <a:pt x="0" y="37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51"/>
              <p:cNvSpPr/>
              <p:nvPr/>
            </p:nvSpPr>
            <p:spPr bwMode="auto">
              <a:xfrm>
                <a:off x="3303" y="2934"/>
                <a:ext cx="102" cy="68"/>
              </a:xfrm>
              <a:custGeom>
                <a:avLst/>
                <a:gdLst>
                  <a:gd name="T0" fmla="*/ 0 w 27"/>
                  <a:gd name="T1" fmla="*/ 7 h 18"/>
                  <a:gd name="T2" fmla="*/ 15 w 27"/>
                  <a:gd name="T3" fmla="*/ 0 h 18"/>
                  <a:gd name="T4" fmla="*/ 27 w 27"/>
                  <a:gd name="T5" fmla="*/ 8 h 18"/>
                  <a:gd name="T6" fmla="*/ 27 w 27"/>
                  <a:gd name="T7" fmla="*/ 11 h 18"/>
                  <a:gd name="T8" fmla="*/ 12 w 27"/>
                  <a:gd name="T9" fmla="*/ 18 h 18"/>
                  <a:gd name="T10" fmla="*/ 0 w 27"/>
                  <a:gd name="T11" fmla="*/ 10 h 18"/>
                  <a:gd name="T12" fmla="*/ 0 w 27"/>
                  <a:gd name="T1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8">
                    <a:moveTo>
                      <a:pt x="0" y="7"/>
                    </a:move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2" y="5"/>
                      <a:pt x="27" y="8"/>
                    </a:cubicBezTo>
                    <a:cubicBezTo>
                      <a:pt x="27" y="8"/>
                      <a:pt x="27" y="11"/>
                      <a:pt x="27" y="11"/>
                    </a:cubicBezTo>
                    <a:cubicBezTo>
                      <a:pt x="21" y="14"/>
                      <a:pt x="18" y="15"/>
                      <a:pt x="12" y="18"/>
                    </a:cubicBezTo>
                    <a:cubicBezTo>
                      <a:pt x="7" y="15"/>
                      <a:pt x="5" y="13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52"/>
              <p:cNvSpPr/>
              <p:nvPr/>
            </p:nvSpPr>
            <p:spPr bwMode="auto">
              <a:xfrm>
                <a:off x="3503" y="2780"/>
                <a:ext cx="94" cy="60"/>
              </a:xfrm>
              <a:custGeom>
                <a:avLst/>
                <a:gdLst>
                  <a:gd name="T0" fmla="*/ 0 w 25"/>
                  <a:gd name="T1" fmla="*/ 10 h 16"/>
                  <a:gd name="T2" fmla="*/ 0 w 25"/>
                  <a:gd name="T3" fmla="*/ 9 h 16"/>
                  <a:gd name="T4" fmla="*/ 0 w 25"/>
                  <a:gd name="T5" fmla="*/ 9 h 16"/>
                  <a:gd name="T6" fmla="*/ 0 w 25"/>
                  <a:gd name="T7" fmla="*/ 9 h 16"/>
                  <a:gd name="T8" fmla="*/ 0 w 25"/>
                  <a:gd name="T9" fmla="*/ 9 h 16"/>
                  <a:gd name="T10" fmla="*/ 0 w 25"/>
                  <a:gd name="T11" fmla="*/ 9 h 16"/>
                  <a:gd name="T12" fmla="*/ 0 w 25"/>
                  <a:gd name="T13" fmla="*/ 9 h 16"/>
                  <a:gd name="T14" fmla="*/ 0 w 25"/>
                  <a:gd name="T15" fmla="*/ 9 h 16"/>
                  <a:gd name="T16" fmla="*/ 0 w 25"/>
                  <a:gd name="T17" fmla="*/ 8 h 16"/>
                  <a:gd name="T18" fmla="*/ 0 w 25"/>
                  <a:gd name="T19" fmla="*/ 8 h 16"/>
                  <a:gd name="T20" fmla="*/ 0 w 25"/>
                  <a:gd name="T21" fmla="*/ 8 h 16"/>
                  <a:gd name="T22" fmla="*/ 0 w 25"/>
                  <a:gd name="T23" fmla="*/ 8 h 16"/>
                  <a:gd name="T24" fmla="*/ 0 w 25"/>
                  <a:gd name="T25" fmla="*/ 8 h 16"/>
                  <a:gd name="T26" fmla="*/ 0 w 25"/>
                  <a:gd name="T27" fmla="*/ 8 h 16"/>
                  <a:gd name="T28" fmla="*/ 0 w 25"/>
                  <a:gd name="T29" fmla="*/ 8 h 16"/>
                  <a:gd name="T30" fmla="*/ 0 w 25"/>
                  <a:gd name="T31" fmla="*/ 8 h 16"/>
                  <a:gd name="T32" fmla="*/ 0 w 25"/>
                  <a:gd name="T33" fmla="*/ 7 h 16"/>
                  <a:gd name="T34" fmla="*/ 0 w 25"/>
                  <a:gd name="T35" fmla="*/ 7 h 16"/>
                  <a:gd name="T36" fmla="*/ 0 w 25"/>
                  <a:gd name="T37" fmla="*/ 7 h 16"/>
                  <a:gd name="T38" fmla="*/ 0 w 25"/>
                  <a:gd name="T39" fmla="*/ 7 h 16"/>
                  <a:gd name="T40" fmla="*/ 0 w 25"/>
                  <a:gd name="T41" fmla="*/ 7 h 16"/>
                  <a:gd name="T42" fmla="*/ 25 w 25"/>
                  <a:gd name="T43" fmla="*/ 6 h 16"/>
                  <a:gd name="T44" fmla="*/ 25 w 25"/>
                  <a:gd name="T45" fmla="*/ 7 h 16"/>
                  <a:gd name="T46" fmla="*/ 25 w 25"/>
                  <a:gd name="T47" fmla="*/ 7 h 16"/>
                  <a:gd name="T48" fmla="*/ 25 w 25"/>
                  <a:gd name="T49" fmla="*/ 7 h 16"/>
                  <a:gd name="T50" fmla="*/ 25 w 25"/>
                  <a:gd name="T51" fmla="*/ 7 h 16"/>
                  <a:gd name="T52" fmla="*/ 25 w 25"/>
                  <a:gd name="T53" fmla="*/ 7 h 16"/>
                  <a:gd name="T54" fmla="*/ 25 w 25"/>
                  <a:gd name="T55" fmla="*/ 7 h 16"/>
                  <a:gd name="T56" fmla="*/ 25 w 25"/>
                  <a:gd name="T57" fmla="*/ 7 h 16"/>
                  <a:gd name="T58" fmla="*/ 25 w 25"/>
                  <a:gd name="T59" fmla="*/ 8 h 16"/>
                  <a:gd name="T60" fmla="*/ 25 w 25"/>
                  <a:gd name="T61" fmla="*/ 8 h 16"/>
                  <a:gd name="T62" fmla="*/ 25 w 25"/>
                  <a:gd name="T63" fmla="*/ 8 h 16"/>
                  <a:gd name="T64" fmla="*/ 25 w 25"/>
                  <a:gd name="T65" fmla="*/ 8 h 16"/>
                  <a:gd name="T66" fmla="*/ 25 w 25"/>
                  <a:gd name="T67" fmla="*/ 8 h 16"/>
                  <a:gd name="T68" fmla="*/ 25 w 25"/>
                  <a:gd name="T69" fmla="*/ 8 h 16"/>
                  <a:gd name="T70" fmla="*/ 25 w 25"/>
                  <a:gd name="T71" fmla="*/ 8 h 16"/>
                  <a:gd name="T72" fmla="*/ 25 w 25"/>
                  <a:gd name="T73" fmla="*/ 8 h 16"/>
                  <a:gd name="T74" fmla="*/ 25 w 25"/>
                  <a:gd name="T75" fmla="*/ 9 h 16"/>
                  <a:gd name="T76" fmla="*/ 25 w 25"/>
                  <a:gd name="T77" fmla="*/ 9 h 16"/>
                  <a:gd name="T78" fmla="*/ 25 w 25"/>
                  <a:gd name="T79" fmla="*/ 9 h 16"/>
                  <a:gd name="T80" fmla="*/ 25 w 25"/>
                  <a:gd name="T81" fmla="*/ 9 h 16"/>
                  <a:gd name="T82" fmla="*/ 25 w 25"/>
                  <a:gd name="T83" fmla="*/ 9 h 16"/>
                  <a:gd name="T84" fmla="*/ 10 w 25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6">
                    <a:moveTo>
                      <a:pt x="10" y="16"/>
                    </a:moveTo>
                    <a:cubicBezTo>
                      <a:pt x="6" y="13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2"/>
                      <a:pt x="21" y="4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9" y="12"/>
                      <a:pt x="16" y="13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53"/>
              <p:cNvSpPr/>
              <p:nvPr/>
            </p:nvSpPr>
            <p:spPr bwMode="auto">
              <a:xfrm>
                <a:off x="3431" y="2814"/>
                <a:ext cx="94" cy="60"/>
              </a:xfrm>
              <a:custGeom>
                <a:avLst/>
                <a:gdLst>
                  <a:gd name="T0" fmla="*/ 0 w 25"/>
                  <a:gd name="T1" fmla="*/ 10 h 16"/>
                  <a:gd name="T2" fmla="*/ 0 w 25"/>
                  <a:gd name="T3" fmla="*/ 10 h 16"/>
                  <a:gd name="T4" fmla="*/ 0 w 25"/>
                  <a:gd name="T5" fmla="*/ 9 h 16"/>
                  <a:gd name="T6" fmla="*/ 0 w 25"/>
                  <a:gd name="T7" fmla="*/ 9 h 16"/>
                  <a:gd name="T8" fmla="*/ 0 w 25"/>
                  <a:gd name="T9" fmla="*/ 9 h 16"/>
                  <a:gd name="T10" fmla="*/ 0 w 25"/>
                  <a:gd name="T11" fmla="*/ 9 h 16"/>
                  <a:gd name="T12" fmla="*/ 0 w 25"/>
                  <a:gd name="T13" fmla="*/ 9 h 16"/>
                  <a:gd name="T14" fmla="*/ 0 w 25"/>
                  <a:gd name="T15" fmla="*/ 9 h 16"/>
                  <a:gd name="T16" fmla="*/ 0 w 25"/>
                  <a:gd name="T17" fmla="*/ 9 h 16"/>
                  <a:gd name="T18" fmla="*/ 0 w 25"/>
                  <a:gd name="T19" fmla="*/ 9 h 16"/>
                  <a:gd name="T20" fmla="*/ 0 w 25"/>
                  <a:gd name="T21" fmla="*/ 8 h 16"/>
                  <a:gd name="T22" fmla="*/ 0 w 25"/>
                  <a:gd name="T23" fmla="*/ 8 h 16"/>
                  <a:gd name="T24" fmla="*/ 0 w 25"/>
                  <a:gd name="T25" fmla="*/ 8 h 16"/>
                  <a:gd name="T26" fmla="*/ 0 w 25"/>
                  <a:gd name="T27" fmla="*/ 8 h 16"/>
                  <a:gd name="T28" fmla="*/ 0 w 25"/>
                  <a:gd name="T29" fmla="*/ 8 h 16"/>
                  <a:gd name="T30" fmla="*/ 0 w 25"/>
                  <a:gd name="T31" fmla="*/ 8 h 16"/>
                  <a:gd name="T32" fmla="*/ 0 w 25"/>
                  <a:gd name="T33" fmla="*/ 8 h 16"/>
                  <a:gd name="T34" fmla="*/ 0 w 25"/>
                  <a:gd name="T35" fmla="*/ 7 h 16"/>
                  <a:gd name="T36" fmla="*/ 0 w 25"/>
                  <a:gd name="T37" fmla="*/ 7 h 16"/>
                  <a:gd name="T38" fmla="*/ 0 w 25"/>
                  <a:gd name="T39" fmla="*/ 7 h 16"/>
                  <a:gd name="T40" fmla="*/ 0 w 25"/>
                  <a:gd name="T41" fmla="*/ 7 h 16"/>
                  <a:gd name="T42" fmla="*/ 25 w 25"/>
                  <a:gd name="T43" fmla="*/ 7 h 16"/>
                  <a:gd name="T44" fmla="*/ 25 w 25"/>
                  <a:gd name="T45" fmla="*/ 7 h 16"/>
                  <a:gd name="T46" fmla="*/ 25 w 25"/>
                  <a:gd name="T47" fmla="*/ 7 h 16"/>
                  <a:gd name="T48" fmla="*/ 25 w 25"/>
                  <a:gd name="T49" fmla="*/ 7 h 16"/>
                  <a:gd name="T50" fmla="*/ 25 w 25"/>
                  <a:gd name="T51" fmla="*/ 7 h 16"/>
                  <a:gd name="T52" fmla="*/ 25 w 25"/>
                  <a:gd name="T53" fmla="*/ 7 h 16"/>
                  <a:gd name="T54" fmla="*/ 25 w 25"/>
                  <a:gd name="T55" fmla="*/ 7 h 16"/>
                  <a:gd name="T56" fmla="*/ 25 w 25"/>
                  <a:gd name="T57" fmla="*/ 8 h 16"/>
                  <a:gd name="T58" fmla="*/ 25 w 25"/>
                  <a:gd name="T59" fmla="*/ 8 h 16"/>
                  <a:gd name="T60" fmla="*/ 25 w 25"/>
                  <a:gd name="T61" fmla="*/ 8 h 16"/>
                  <a:gd name="T62" fmla="*/ 25 w 25"/>
                  <a:gd name="T63" fmla="*/ 8 h 16"/>
                  <a:gd name="T64" fmla="*/ 25 w 25"/>
                  <a:gd name="T65" fmla="*/ 8 h 16"/>
                  <a:gd name="T66" fmla="*/ 25 w 25"/>
                  <a:gd name="T67" fmla="*/ 8 h 16"/>
                  <a:gd name="T68" fmla="*/ 25 w 25"/>
                  <a:gd name="T69" fmla="*/ 8 h 16"/>
                  <a:gd name="T70" fmla="*/ 25 w 25"/>
                  <a:gd name="T71" fmla="*/ 9 h 16"/>
                  <a:gd name="T72" fmla="*/ 25 w 25"/>
                  <a:gd name="T73" fmla="*/ 9 h 16"/>
                  <a:gd name="T74" fmla="*/ 25 w 25"/>
                  <a:gd name="T75" fmla="*/ 9 h 16"/>
                  <a:gd name="T76" fmla="*/ 25 w 25"/>
                  <a:gd name="T77" fmla="*/ 9 h 16"/>
                  <a:gd name="T78" fmla="*/ 25 w 25"/>
                  <a:gd name="T79" fmla="*/ 9 h 16"/>
                  <a:gd name="T80" fmla="*/ 25 w 25"/>
                  <a:gd name="T81" fmla="*/ 9 h 16"/>
                  <a:gd name="T82" fmla="*/ 25 w 25"/>
                  <a:gd name="T83" fmla="*/ 9 h 16"/>
                  <a:gd name="T84" fmla="*/ 10 w 25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6">
                    <a:moveTo>
                      <a:pt x="10" y="16"/>
                    </a:move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1" y="4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9" y="12"/>
                      <a:pt x="16" y="14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54"/>
              <p:cNvSpPr/>
              <p:nvPr/>
            </p:nvSpPr>
            <p:spPr bwMode="auto">
              <a:xfrm>
                <a:off x="3363" y="2847"/>
                <a:ext cx="91" cy="61"/>
              </a:xfrm>
              <a:custGeom>
                <a:avLst/>
                <a:gdLst>
                  <a:gd name="T0" fmla="*/ 0 w 24"/>
                  <a:gd name="T1" fmla="*/ 10 h 16"/>
                  <a:gd name="T2" fmla="*/ 0 w 24"/>
                  <a:gd name="T3" fmla="*/ 10 h 16"/>
                  <a:gd name="T4" fmla="*/ 0 w 24"/>
                  <a:gd name="T5" fmla="*/ 9 h 16"/>
                  <a:gd name="T6" fmla="*/ 0 w 24"/>
                  <a:gd name="T7" fmla="*/ 9 h 16"/>
                  <a:gd name="T8" fmla="*/ 0 w 24"/>
                  <a:gd name="T9" fmla="*/ 9 h 16"/>
                  <a:gd name="T10" fmla="*/ 0 w 24"/>
                  <a:gd name="T11" fmla="*/ 9 h 16"/>
                  <a:gd name="T12" fmla="*/ 0 w 24"/>
                  <a:gd name="T13" fmla="*/ 9 h 16"/>
                  <a:gd name="T14" fmla="*/ 0 w 24"/>
                  <a:gd name="T15" fmla="*/ 9 h 16"/>
                  <a:gd name="T16" fmla="*/ 0 w 24"/>
                  <a:gd name="T17" fmla="*/ 9 h 16"/>
                  <a:gd name="T18" fmla="*/ 0 w 24"/>
                  <a:gd name="T19" fmla="*/ 8 h 16"/>
                  <a:gd name="T20" fmla="*/ 0 w 24"/>
                  <a:gd name="T21" fmla="*/ 8 h 16"/>
                  <a:gd name="T22" fmla="*/ 0 w 24"/>
                  <a:gd name="T23" fmla="*/ 8 h 16"/>
                  <a:gd name="T24" fmla="*/ 0 w 24"/>
                  <a:gd name="T25" fmla="*/ 8 h 16"/>
                  <a:gd name="T26" fmla="*/ 0 w 24"/>
                  <a:gd name="T27" fmla="*/ 8 h 16"/>
                  <a:gd name="T28" fmla="*/ 0 w 24"/>
                  <a:gd name="T29" fmla="*/ 8 h 16"/>
                  <a:gd name="T30" fmla="*/ 0 w 24"/>
                  <a:gd name="T31" fmla="*/ 8 h 16"/>
                  <a:gd name="T32" fmla="*/ 0 w 24"/>
                  <a:gd name="T33" fmla="*/ 8 h 16"/>
                  <a:gd name="T34" fmla="*/ 0 w 24"/>
                  <a:gd name="T35" fmla="*/ 7 h 16"/>
                  <a:gd name="T36" fmla="*/ 0 w 24"/>
                  <a:gd name="T37" fmla="*/ 7 h 16"/>
                  <a:gd name="T38" fmla="*/ 0 w 24"/>
                  <a:gd name="T39" fmla="*/ 7 h 16"/>
                  <a:gd name="T40" fmla="*/ 0 w 24"/>
                  <a:gd name="T41" fmla="*/ 7 h 16"/>
                  <a:gd name="T42" fmla="*/ 24 w 24"/>
                  <a:gd name="T43" fmla="*/ 7 h 16"/>
                  <a:gd name="T44" fmla="*/ 24 w 24"/>
                  <a:gd name="T45" fmla="*/ 7 h 16"/>
                  <a:gd name="T46" fmla="*/ 24 w 24"/>
                  <a:gd name="T47" fmla="*/ 7 h 16"/>
                  <a:gd name="T48" fmla="*/ 24 w 24"/>
                  <a:gd name="T49" fmla="*/ 7 h 16"/>
                  <a:gd name="T50" fmla="*/ 24 w 24"/>
                  <a:gd name="T51" fmla="*/ 7 h 16"/>
                  <a:gd name="T52" fmla="*/ 24 w 24"/>
                  <a:gd name="T53" fmla="*/ 7 h 16"/>
                  <a:gd name="T54" fmla="*/ 24 w 24"/>
                  <a:gd name="T55" fmla="*/ 7 h 16"/>
                  <a:gd name="T56" fmla="*/ 24 w 24"/>
                  <a:gd name="T57" fmla="*/ 8 h 16"/>
                  <a:gd name="T58" fmla="*/ 24 w 24"/>
                  <a:gd name="T59" fmla="*/ 8 h 16"/>
                  <a:gd name="T60" fmla="*/ 24 w 24"/>
                  <a:gd name="T61" fmla="*/ 8 h 16"/>
                  <a:gd name="T62" fmla="*/ 24 w 24"/>
                  <a:gd name="T63" fmla="*/ 8 h 16"/>
                  <a:gd name="T64" fmla="*/ 24 w 24"/>
                  <a:gd name="T65" fmla="*/ 8 h 16"/>
                  <a:gd name="T66" fmla="*/ 24 w 24"/>
                  <a:gd name="T67" fmla="*/ 8 h 16"/>
                  <a:gd name="T68" fmla="*/ 24 w 24"/>
                  <a:gd name="T69" fmla="*/ 8 h 16"/>
                  <a:gd name="T70" fmla="*/ 24 w 24"/>
                  <a:gd name="T71" fmla="*/ 8 h 16"/>
                  <a:gd name="T72" fmla="*/ 24 w 24"/>
                  <a:gd name="T73" fmla="*/ 9 h 16"/>
                  <a:gd name="T74" fmla="*/ 24 w 24"/>
                  <a:gd name="T75" fmla="*/ 9 h 16"/>
                  <a:gd name="T76" fmla="*/ 24 w 24"/>
                  <a:gd name="T77" fmla="*/ 9 h 16"/>
                  <a:gd name="T78" fmla="*/ 24 w 24"/>
                  <a:gd name="T79" fmla="*/ 9 h 16"/>
                  <a:gd name="T80" fmla="*/ 24 w 24"/>
                  <a:gd name="T81" fmla="*/ 9 h 16"/>
                  <a:gd name="T82" fmla="*/ 24 w 24"/>
                  <a:gd name="T83" fmla="*/ 9 h 16"/>
                  <a:gd name="T84" fmla="*/ 10 w 24"/>
                  <a:gd name="T8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" h="16">
                    <a:moveTo>
                      <a:pt x="10" y="16"/>
                    </a:moveTo>
                    <a:cubicBezTo>
                      <a:pt x="5" y="14"/>
                      <a:pt x="3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4"/>
                      <a:pt x="8" y="3"/>
                      <a:pt x="14" y="0"/>
                    </a:cubicBezTo>
                    <a:cubicBezTo>
                      <a:pt x="18" y="3"/>
                      <a:pt x="20" y="4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9" y="12"/>
                      <a:pt x="16" y="14"/>
                      <a:pt x="10" y="16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55"/>
              <p:cNvSpPr/>
              <p:nvPr/>
            </p:nvSpPr>
            <p:spPr bwMode="auto">
              <a:xfrm>
                <a:off x="3201" y="2968"/>
                <a:ext cx="136" cy="83"/>
              </a:xfrm>
              <a:custGeom>
                <a:avLst/>
                <a:gdLst>
                  <a:gd name="T0" fmla="*/ 0 w 36"/>
                  <a:gd name="T1" fmla="*/ 11 h 22"/>
                  <a:gd name="T2" fmla="*/ 24 w 36"/>
                  <a:gd name="T3" fmla="*/ 0 h 22"/>
                  <a:gd name="T4" fmla="*/ 36 w 36"/>
                  <a:gd name="T5" fmla="*/ 8 h 22"/>
                  <a:gd name="T6" fmla="*/ 36 w 36"/>
                  <a:gd name="T7" fmla="*/ 8 h 22"/>
                  <a:gd name="T8" fmla="*/ 36 w 36"/>
                  <a:gd name="T9" fmla="*/ 8 h 22"/>
                  <a:gd name="T10" fmla="*/ 36 w 36"/>
                  <a:gd name="T11" fmla="*/ 10 h 22"/>
                  <a:gd name="T12" fmla="*/ 13 w 36"/>
                  <a:gd name="T13" fmla="*/ 22 h 22"/>
                  <a:gd name="T14" fmla="*/ 0 w 36"/>
                  <a:gd name="T15" fmla="*/ 14 h 22"/>
                  <a:gd name="T16" fmla="*/ 0 w 36"/>
                  <a:gd name="T1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2">
                    <a:moveTo>
                      <a:pt x="0" y="11"/>
                    </a:moveTo>
                    <a:cubicBezTo>
                      <a:pt x="10" y="7"/>
                      <a:pt x="15" y="4"/>
                      <a:pt x="24" y="0"/>
                    </a:cubicBezTo>
                    <a:cubicBezTo>
                      <a:pt x="29" y="3"/>
                      <a:pt x="31" y="4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10"/>
                      <a:pt x="36" y="10"/>
                    </a:cubicBezTo>
                    <a:cubicBezTo>
                      <a:pt x="27" y="15"/>
                      <a:pt x="22" y="17"/>
                      <a:pt x="13" y="22"/>
                    </a:cubicBezTo>
                    <a:cubicBezTo>
                      <a:pt x="7" y="18"/>
                      <a:pt x="5" y="17"/>
                      <a:pt x="0" y="14"/>
                    </a:cubicBezTo>
                    <a:cubicBezTo>
                      <a:pt x="0" y="14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56"/>
              <p:cNvSpPr/>
              <p:nvPr/>
            </p:nvSpPr>
            <p:spPr bwMode="auto">
              <a:xfrm>
                <a:off x="2991" y="2825"/>
                <a:ext cx="124" cy="83"/>
              </a:xfrm>
              <a:custGeom>
                <a:avLst/>
                <a:gdLst>
                  <a:gd name="T0" fmla="*/ 0 w 33"/>
                  <a:gd name="T1" fmla="*/ 13 h 22"/>
                  <a:gd name="T2" fmla="*/ 0 w 33"/>
                  <a:gd name="T3" fmla="*/ 10 h 22"/>
                  <a:gd name="T4" fmla="*/ 20 w 33"/>
                  <a:gd name="T5" fmla="*/ 0 h 22"/>
                  <a:gd name="T6" fmla="*/ 33 w 33"/>
                  <a:gd name="T7" fmla="*/ 10 h 22"/>
                  <a:gd name="T8" fmla="*/ 33 w 33"/>
                  <a:gd name="T9" fmla="*/ 10 h 22"/>
                  <a:gd name="T10" fmla="*/ 33 w 33"/>
                  <a:gd name="T11" fmla="*/ 10 h 22"/>
                  <a:gd name="T12" fmla="*/ 33 w 33"/>
                  <a:gd name="T13" fmla="*/ 10 h 22"/>
                  <a:gd name="T14" fmla="*/ 33 w 33"/>
                  <a:gd name="T15" fmla="*/ 10 h 22"/>
                  <a:gd name="T16" fmla="*/ 33 w 33"/>
                  <a:gd name="T17" fmla="*/ 10 h 22"/>
                  <a:gd name="T18" fmla="*/ 33 w 33"/>
                  <a:gd name="T19" fmla="*/ 10 h 22"/>
                  <a:gd name="T20" fmla="*/ 33 w 33"/>
                  <a:gd name="T21" fmla="*/ 12 h 22"/>
                  <a:gd name="T22" fmla="*/ 13 w 33"/>
                  <a:gd name="T23" fmla="*/ 22 h 22"/>
                  <a:gd name="T24" fmla="*/ 0 w 33"/>
                  <a:gd name="T25" fmla="*/ 13 h 22"/>
                  <a:gd name="T26" fmla="*/ 0 w 33"/>
                  <a:gd name="T27" fmla="*/ 13 h 22"/>
                  <a:gd name="T28" fmla="*/ 0 w 33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22">
                    <a:moveTo>
                      <a:pt x="0" y="13"/>
                    </a:moveTo>
                    <a:cubicBezTo>
                      <a:pt x="0" y="13"/>
                      <a:pt x="0" y="10"/>
                      <a:pt x="0" y="10"/>
                    </a:cubicBezTo>
                    <a:cubicBezTo>
                      <a:pt x="8" y="6"/>
                      <a:pt x="12" y="4"/>
                      <a:pt x="20" y="0"/>
                    </a:cubicBezTo>
                    <a:cubicBezTo>
                      <a:pt x="26" y="4"/>
                      <a:pt x="29" y="6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2"/>
                      <a:pt x="33" y="12"/>
                    </a:cubicBezTo>
                    <a:cubicBezTo>
                      <a:pt x="25" y="16"/>
                      <a:pt x="21" y="18"/>
                      <a:pt x="13" y="22"/>
                    </a:cubicBezTo>
                    <a:cubicBezTo>
                      <a:pt x="8" y="19"/>
                      <a:pt x="6" y="17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57"/>
              <p:cNvSpPr/>
              <p:nvPr/>
            </p:nvSpPr>
            <p:spPr bwMode="auto">
              <a:xfrm>
                <a:off x="3687" y="2576"/>
                <a:ext cx="90" cy="64"/>
              </a:xfrm>
              <a:custGeom>
                <a:avLst/>
                <a:gdLst>
                  <a:gd name="T0" fmla="*/ 24 w 24"/>
                  <a:gd name="T1" fmla="*/ 10 h 17"/>
                  <a:gd name="T2" fmla="*/ 10 w 24"/>
                  <a:gd name="T3" fmla="*/ 17 h 17"/>
                  <a:gd name="T4" fmla="*/ 0 w 24"/>
                  <a:gd name="T5" fmla="*/ 10 h 17"/>
                  <a:gd name="T6" fmla="*/ 0 w 24"/>
                  <a:gd name="T7" fmla="*/ 7 h 17"/>
                  <a:gd name="T8" fmla="*/ 14 w 24"/>
                  <a:gd name="T9" fmla="*/ 0 h 17"/>
                  <a:gd name="T10" fmla="*/ 24 w 24"/>
                  <a:gd name="T11" fmla="*/ 7 h 17"/>
                  <a:gd name="T12" fmla="*/ 24 w 24"/>
                  <a:gd name="T13" fmla="*/ 7 h 17"/>
                  <a:gd name="T14" fmla="*/ 24 w 24"/>
                  <a:gd name="T15" fmla="*/ 7 h 17"/>
                  <a:gd name="T16" fmla="*/ 24 w 24"/>
                  <a:gd name="T17" fmla="*/ 7 h 17"/>
                  <a:gd name="T18" fmla="*/ 24 w 24"/>
                  <a:gd name="T19" fmla="*/ 7 h 17"/>
                  <a:gd name="T20" fmla="*/ 24 w 24"/>
                  <a:gd name="T21" fmla="*/ 7 h 17"/>
                  <a:gd name="T22" fmla="*/ 24 w 24"/>
                  <a:gd name="T23" fmla="*/ 8 h 17"/>
                  <a:gd name="T24" fmla="*/ 24 w 24"/>
                  <a:gd name="T25" fmla="*/ 8 h 17"/>
                  <a:gd name="T26" fmla="*/ 24 w 24"/>
                  <a:gd name="T27" fmla="*/ 8 h 17"/>
                  <a:gd name="T28" fmla="*/ 24 w 24"/>
                  <a:gd name="T2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7">
                    <a:moveTo>
                      <a:pt x="24" y="10"/>
                    </a:moveTo>
                    <a:cubicBezTo>
                      <a:pt x="19" y="13"/>
                      <a:pt x="16" y="14"/>
                      <a:pt x="10" y="17"/>
                    </a:cubicBezTo>
                    <a:cubicBezTo>
                      <a:pt x="6" y="14"/>
                      <a:pt x="4" y="13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ubicBezTo>
                      <a:pt x="5" y="4"/>
                      <a:pt x="8" y="3"/>
                      <a:pt x="14" y="0"/>
                    </a:cubicBezTo>
                    <a:cubicBezTo>
                      <a:pt x="18" y="3"/>
                      <a:pt x="21" y="5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10"/>
                      <a:pt x="24" y="1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58"/>
              <p:cNvSpPr/>
              <p:nvPr/>
            </p:nvSpPr>
            <p:spPr bwMode="auto">
              <a:xfrm>
                <a:off x="3702" y="2610"/>
                <a:ext cx="124" cy="79"/>
              </a:xfrm>
              <a:custGeom>
                <a:avLst/>
                <a:gdLst>
                  <a:gd name="T0" fmla="*/ 33 w 33"/>
                  <a:gd name="T1" fmla="*/ 10 h 21"/>
                  <a:gd name="T2" fmla="*/ 9 w 33"/>
                  <a:gd name="T3" fmla="*/ 21 h 21"/>
                  <a:gd name="T4" fmla="*/ 0 w 33"/>
                  <a:gd name="T5" fmla="*/ 15 h 21"/>
                  <a:gd name="T6" fmla="*/ 0 w 33"/>
                  <a:gd name="T7" fmla="*/ 14 h 21"/>
                  <a:gd name="T8" fmla="*/ 0 w 33"/>
                  <a:gd name="T9" fmla="*/ 12 h 21"/>
                  <a:gd name="T10" fmla="*/ 0 w 33"/>
                  <a:gd name="T11" fmla="*/ 12 h 21"/>
                  <a:gd name="T12" fmla="*/ 0 w 33"/>
                  <a:gd name="T13" fmla="*/ 12 h 21"/>
                  <a:gd name="T14" fmla="*/ 23 w 33"/>
                  <a:gd name="T15" fmla="*/ 0 h 21"/>
                  <a:gd name="T16" fmla="*/ 33 w 33"/>
                  <a:gd name="T17" fmla="*/ 7 h 21"/>
                  <a:gd name="T18" fmla="*/ 32 w 33"/>
                  <a:gd name="T19" fmla="*/ 7 h 21"/>
                  <a:gd name="T20" fmla="*/ 33 w 33"/>
                  <a:gd name="T21" fmla="*/ 7 h 21"/>
                  <a:gd name="T22" fmla="*/ 32 w 33"/>
                  <a:gd name="T23" fmla="*/ 7 h 21"/>
                  <a:gd name="T24" fmla="*/ 33 w 33"/>
                  <a:gd name="T2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21">
                    <a:moveTo>
                      <a:pt x="33" y="10"/>
                    </a:moveTo>
                    <a:cubicBezTo>
                      <a:pt x="23" y="14"/>
                      <a:pt x="18" y="16"/>
                      <a:pt x="9" y="21"/>
                    </a:cubicBezTo>
                    <a:cubicBezTo>
                      <a:pt x="6" y="18"/>
                      <a:pt x="4" y="17"/>
                      <a:pt x="0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9" y="7"/>
                      <a:pt x="14" y="5"/>
                      <a:pt x="23" y="0"/>
                    </a:cubicBezTo>
                    <a:cubicBezTo>
                      <a:pt x="27" y="3"/>
                      <a:pt x="29" y="4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9"/>
                      <a:pt x="33" y="1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59"/>
              <p:cNvSpPr/>
              <p:nvPr/>
            </p:nvSpPr>
            <p:spPr bwMode="auto">
              <a:xfrm>
                <a:off x="3104" y="2900"/>
                <a:ext cx="124" cy="79"/>
              </a:xfrm>
              <a:custGeom>
                <a:avLst/>
                <a:gdLst>
                  <a:gd name="T0" fmla="*/ 0 w 33"/>
                  <a:gd name="T1" fmla="*/ 11 h 21"/>
                  <a:gd name="T2" fmla="*/ 0 w 33"/>
                  <a:gd name="T3" fmla="*/ 11 h 21"/>
                  <a:gd name="T4" fmla="*/ 23 w 33"/>
                  <a:gd name="T5" fmla="*/ 0 h 21"/>
                  <a:gd name="T6" fmla="*/ 33 w 33"/>
                  <a:gd name="T7" fmla="*/ 7 h 21"/>
                  <a:gd name="T8" fmla="*/ 33 w 33"/>
                  <a:gd name="T9" fmla="*/ 7 h 21"/>
                  <a:gd name="T10" fmla="*/ 33 w 33"/>
                  <a:gd name="T11" fmla="*/ 9 h 21"/>
                  <a:gd name="T12" fmla="*/ 33 w 33"/>
                  <a:gd name="T13" fmla="*/ 9 h 21"/>
                  <a:gd name="T14" fmla="*/ 33 w 33"/>
                  <a:gd name="T15" fmla="*/ 9 h 21"/>
                  <a:gd name="T16" fmla="*/ 33 w 33"/>
                  <a:gd name="T17" fmla="*/ 9 h 21"/>
                  <a:gd name="T18" fmla="*/ 9 w 33"/>
                  <a:gd name="T19" fmla="*/ 21 h 21"/>
                  <a:gd name="T20" fmla="*/ 0 w 33"/>
                  <a:gd name="T21" fmla="*/ 14 h 21"/>
                  <a:gd name="T22" fmla="*/ 0 w 33"/>
                  <a:gd name="T23" fmla="*/ 12 h 21"/>
                  <a:gd name="T24" fmla="*/ 0 w 33"/>
                  <a:gd name="T2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21"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9" y="7"/>
                      <a:pt x="14" y="5"/>
                      <a:pt x="23" y="0"/>
                    </a:cubicBezTo>
                    <a:cubicBezTo>
                      <a:pt x="27" y="3"/>
                      <a:pt x="29" y="4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24" y="14"/>
                      <a:pt x="19" y="16"/>
                      <a:pt x="9" y="21"/>
                    </a:cubicBezTo>
                    <a:cubicBezTo>
                      <a:pt x="5" y="18"/>
                      <a:pt x="4" y="17"/>
                      <a:pt x="0" y="14"/>
                    </a:cubicBezTo>
                    <a:cubicBezTo>
                      <a:pt x="0" y="14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60"/>
              <p:cNvSpPr/>
              <p:nvPr/>
            </p:nvSpPr>
            <p:spPr bwMode="auto">
              <a:xfrm>
                <a:off x="3149" y="2915"/>
                <a:ext cx="165" cy="98"/>
              </a:xfrm>
              <a:custGeom>
                <a:avLst/>
                <a:gdLst>
                  <a:gd name="T0" fmla="*/ 1 w 44"/>
                  <a:gd name="T1" fmla="*/ 18 h 26"/>
                  <a:gd name="T2" fmla="*/ 0 w 44"/>
                  <a:gd name="T3" fmla="*/ 18 h 26"/>
                  <a:gd name="T4" fmla="*/ 1 w 44"/>
                  <a:gd name="T5" fmla="*/ 18 h 26"/>
                  <a:gd name="T6" fmla="*/ 0 w 44"/>
                  <a:gd name="T7" fmla="*/ 18 h 26"/>
                  <a:gd name="T8" fmla="*/ 1 w 44"/>
                  <a:gd name="T9" fmla="*/ 18 h 26"/>
                  <a:gd name="T10" fmla="*/ 0 w 44"/>
                  <a:gd name="T11" fmla="*/ 18 h 26"/>
                  <a:gd name="T12" fmla="*/ 1 w 44"/>
                  <a:gd name="T13" fmla="*/ 18 h 26"/>
                  <a:gd name="T14" fmla="*/ 0 w 44"/>
                  <a:gd name="T15" fmla="*/ 17 h 26"/>
                  <a:gd name="T16" fmla="*/ 1 w 44"/>
                  <a:gd name="T17" fmla="*/ 17 h 26"/>
                  <a:gd name="T18" fmla="*/ 0 w 44"/>
                  <a:gd name="T19" fmla="*/ 17 h 26"/>
                  <a:gd name="T20" fmla="*/ 1 w 44"/>
                  <a:gd name="T21" fmla="*/ 17 h 26"/>
                  <a:gd name="T22" fmla="*/ 0 w 44"/>
                  <a:gd name="T23" fmla="*/ 17 h 26"/>
                  <a:gd name="T24" fmla="*/ 1 w 44"/>
                  <a:gd name="T25" fmla="*/ 17 h 26"/>
                  <a:gd name="T26" fmla="*/ 0 w 44"/>
                  <a:gd name="T27" fmla="*/ 17 h 26"/>
                  <a:gd name="T28" fmla="*/ 1 w 44"/>
                  <a:gd name="T29" fmla="*/ 16 h 26"/>
                  <a:gd name="T30" fmla="*/ 0 w 44"/>
                  <a:gd name="T31" fmla="*/ 16 h 26"/>
                  <a:gd name="T32" fmla="*/ 1 w 44"/>
                  <a:gd name="T33" fmla="*/ 16 h 26"/>
                  <a:gd name="T34" fmla="*/ 44 w 44"/>
                  <a:gd name="T35" fmla="*/ 7 h 26"/>
                  <a:gd name="T36" fmla="*/ 44 w 44"/>
                  <a:gd name="T37" fmla="*/ 7 h 26"/>
                  <a:gd name="T38" fmla="*/ 44 w 44"/>
                  <a:gd name="T39" fmla="*/ 7 h 26"/>
                  <a:gd name="T40" fmla="*/ 44 w 44"/>
                  <a:gd name="T41" fmla="*/ 7 h 26"/>
                  <a:gd name="T42" fmla="*/ 44 w 44"/>
                  <a:gd name="T43" fmla="*/ 7 h 26"/>
                  <a:gd name="T44" fmla="*/ 44 w 44"/>
                  <a:gd name="T45" fmla="*/ 8 h 26"/>
                  <a:gd name="T46" fmla="*/ 44 w 44"/>
                  <a:gd name="T47" fmla="*/ 8 h 26"/>
                  <a:gd name="T48" fmla="*/ 44 w 44"/>
                  <a:gd name="T49" fmla="*/ 8 h 26"/>
                  <a:gd name="T50" fmla="*/ 44 w 44"/>
                  <a:gd name="T51" fmla="*/ 8 h 26"/>
                  <a:gd name="T52" fmla="*/ 44 w 44"/>
                  <a:gd name="T53" fmla="*/ 8 h 26"/>
                  <a:gd name="T54" fmla="*/ 44 w 44"/>
                  <a:gd name="T55" fmla="*/ 8 h 26"/>
                  <a:gd name="T56" fmla="*/ 44 w 44"/>
                  <a:gd name="T57" fmla="*/ 8 h 26"/>
                  <a:gd name="T58" fmla="*/ 44 w 44"/>
                  <a:gd name="T59" fmla="*/ 8 h 26"/>
                  <a:gd name="T60" fmla="*/ 44 w 44"/>
                  <a:gd name="T61" fmla="*/ 9 h 26"/>
                  <a:gd name="T62" fmla="*/ 44 w 44"/>
                  <a:gd name="T63" fmla="*/ 9 h 26"/>
                  <a:gd name="T64" fmla="*/ 44 w 44"/>
                  <a:gd name="T65" fmla="*/ 9 h 26"/>
                  <a:gd name="T66" fmla="*/ 44 w 44"/>
                  <a:gd name="T67" fmla="*/ 9 h 26"/>
                  <a:gd name="T68" fmla="*/ 44 w 44"/>
                  <a:gd name="T69" fmla="*/ 9 h 26"/>
                  <a:gd name="T70" fmla="*/ 44 w 44"/>
                  <a:gd name="T71" fmla="*/ 9 h 26"/>
                  <a:gd name="T72" fmla="*/ 44 w 44"/>
                  <a:gd name="T73" fmla="*/ 9 h 26"/>
                  <a:gd name="T74" fmla="*/ 44 w 44"/>
                  <a:gd name="T75" fmla="*/ 10 h 26"/>
                  <a:gd name="T76" fmla="*/ 11 w 44"/>
                  <a:gd name="T77" fmla="*/ 26 h 26"/>
                  <a:gd name="T78" fmla="*/ 0 w 44"/>
                  <a:gd name="T79" fmla="*/ 19 h 26"/>
                  <a:gd name="T80" fmla="*/ 1 w 44"/>
                  <a:gd name="T81" fmla="*/ 19 h 26"/>
                  <a:gd name="T82" fmla="*/ 0 w 44"/>
                  <a:gd name="T83" fmla="*/ 19 h 26"/>
                  <a:gd name="T84" fmla="*/ 1 w 44"/>
                  <a:gd name="T85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" h="26">
                    <a:moveTo>
                      <a:pt x="1" y="18"/>
                    </a:move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0" y="16"/>
                    </a:cubicBezTo>
                    <a:cubicBezTo>
                      <a:pt x="14" y="10"/>
                      <a:pt x="20" y="6"/>
                      <a:pt x="33" y="0"/>
                    </a:cubicBezTo>
                    <a:cubicBezTo>
                      <a:pt x="37" y="3"/>
                      <a:pt x="39" y="4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31" y="16"/>
                      <a:pt x="24" y="19"/>
                      <a:pt x="11" y="26"/>
                    </a:cubicBezTo>
                    <a:cubicBezTo>
                      <a:pt x="6" y="23"/>
                      <a:pt x="4" y="21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1" y="19"/>
                      <a:pt x="1" y="19"/>
                      <a:pt x="1" y="18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61"/>
              <p:cNvSpPr/>
              <p:nvPr/>
            </p:nvSpPr>
            <p:spPr bwMode="auto">
              <a:xfrm>
                <a:off x="3713" y="2644"/>
                <a:ext cx="158" cy="94"/>
              </a:xfrm>
              <a:custGeom>
                <a:avLst/>
                <a:gdLst>
                  <a:gd name="T0" fmla="*/ 42 w 42"/>
                  <a:gd name="T1" fmla="*/ 9 h 25"/>
                  <a:gd name="T2" fmla="*/ 10 w 42"/>
                  <a:gd name="T3" fmla="*/ 25 h 25"/>
                  <a:gd name="T4" fmla="*/ 0 w 42"/>
                  <a:gd name="T5" fmla="*/ 19 h 25"/>
                  <a:gd name="T6" fmla="*/ 0 w 42"/>
                  <a:gd name="T7" fmla="*/ 18 h 25"/>
                  <a:gd name="T8" fmla="*/ 0 w 42"/>
                  <a:gd name="T9" fmla="*/ 18 h 25"/>
                  <a:gd name="T10" fmla="*/ 0 w 42"/>
                  <a:gd name="T11" fmla="*/ 18 h 25"/>
                  <a:gd name="T12" fmla="*/ 0 w 42"/>
                  <a:gd name="T13" fmla="*/ 16 h 25"/>
                  <a:gd name="T14" fmla="*/ 0 w 42"/>
                  <a:gd name="T15" fmla="*/ 16 h 25"/>
                  <a:gd name="T16" fmla="*/ 33 w 42"/>
                  <a:gd name="T17" fmla="*/ 0 h 25"/>
                  <a:gd name="T18" fmla="*/ 42 w 42"/>
                  <a:gd name="T19" fmla="*/ 7 h 25"/>
                  <a:gd name="T20" fmla="*/ 42 w 42"/>
                  <a:gd name="T21" fmla="*/ 7 h 25"/>
                  <a:gd name="T22" fmla="*/ 42 w 42"/>
                  <a:gd name="T23" fmla="*/ 7 h 25"/>
                  <a:gd name="T24" fmla="*/ 42 w 42"/>
                  <a:gd name="T25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25">
                    <a:moveTo>
                      <a:pt x="42" y="9"/>
                    </a:moveTo>
                    <a:cubicBezTo>
                      <a:pt x="29" y="16"/>
                      <a:pt x="23" y="19"/>
                      <a:pt x="10" y="25"/>
                    </a:cubicBezTo>
                    <a:cubicBezTo>
                      <a:pt x="6" y="22"/>
                      <a:pt x="4" y="21"/>
                      <a:pt x="0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9" y="6"/>
                      <a:pt x="33" y="0"/>
                    </a:cubicBezTo>
                    <a:cubicBezTo>
                      <a:pt x="36" y="2"/>
                      <a:pt x="38" y="4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9"/>
                      <a:pt x="42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62"/>
              <p:cNvSpPr/>
              <p:nvPr/>
            </p:nvSpPr>
            <p:spPr bwMode="auto">
              <a:xfrm>
                <a:off x="3277" y="2832"/>
                <a:ext cx="90" cy="61"/>
              </a:xfrm>
              <a:custGeom>
                <a:avLst/>
                <a:gdLst>
                  <a:gd name="T0" fmla="*/ 0 w 24"/>
                  <a:gd name="T1" fmla="*/ 9 h 16"/>
                  <a:gd name="T2" fmla="*/ 0 w 24"/>
                  <a:gd name="T3" fmla="*/ 9 h 16"/>
                  <a:gd name="T4" fmla="*/ 0 w 24"/>
                  <a:gd name="T5" fmla="*/ 9 h 16"/>
                  <a:gd name="T6" fmla="*/ 0 w 24"/>
                  <a:gd name="T7" fmla="*/ 8 h 16"/>
                  <a:gd name="T8" fmla="*/ 0 w 24"/>
                  <a:gd name="T9" fmla="*/ 8 h 16"/>
                  <a:gd name="T10" fmla="*/ 0 w 24"/>
                  <a:gd name="T11" fmla="*/ 8 h 16"/>
                  <a:gd name="T12" fmla="*/ 0 w 24"/>
                  <a:gd name="T13" fmla="*/ 8 h 16"/>
                  <a:gd name="T14" fmla="*/ 0 w 24"/>
                  <a:gd name="T15" fmla="*/ 8 h 16"/>
                  <a:gd name="T16" fmla="*/ 0 w 24"/>
                  <a:gd name="T17" fmla="*/ 8 h 16"/>
                  <a:gd name="T18" fmla="*/ 0 w 24"/>
                  <a:gd name="T19" fmla="*/ 8 h 16"/>
                  <a:gd name="T20" fmla="*/ 0 w 24"/>
                  <a:gd name="T21" fmla="*/ 8 h 16"/>
                  <a:gd name="T22" fmla="*/ 0 w 24"/>
                  <a:gd name="T23" fmla="*/ 7 h 16"/>
                  <a:gd name="T24" fmla="*/ 0 w 24"/>
                  <a:gd name="T25" fmla="*/ 7 h 16"/>
                  <a:gd name="T26" fmla="*/ 0 w 24"/>
                  <a:gd name="T27" fmla="*/ 7 h 16"/>
                  <a:gd name="T28" fmla="*/ 15 w 24"/>
                  <a:gd name="T29" fmla="*/ 0 h 16"/>
                  <a:gd name="T30" fmla="*/ 24 w 24"/>
                  <a:gd name="T31" fmla="*/ 7 h 16"/>
                  <a:gd name="T32" fmla="*/ 24 w 24"/>
                  <a:gd name="T33" fmla="*/ 7 h 16"/>
                  <a:gd name="T34" fmla="*/ 24 w 24"/>
                  <a:gd name="T35" fmla="*/ 7 h 16"/>
                  <a:gd name="T36" fmla="*/ 24 w 24"/>
                  <a:gd name="T37" fmla="*/ 7 h 16"/>
                  <a:gd name="T38" fmla="*/ 24 w 24"/>
                  <a:gd name="T39" fmla="*/ 7 h 16"/>
                  <a:gd name="T40" fmla="*/ 24 w 24"/>
                  <a:gd name="T41" fmla="*/ 7 h 16"/>
                  <a:gd name="T42" fmla="*/ 24 w 24"/>
                  <a:gd name="T43" fmla="*/ 7 h 16"/>
                  <a:gd name="T44" fmla="*/ 24 w 24"/>
                  <a:gd name="T45" fmla="*/ 7 h 16"/>
                  <a:gd name="T46" fmla="*/ 24 w 24"/>
                  <a:gd name="T47" fmla="*/ 8 h 16"/>
                  <a:gd name="T48" fmla="*/ 24 w 24"/>
                  <a:gd name="T49" fmla="*/ 8 h 16"/>
                  <a:gd name="T50" fmla="*/ 24 w 24"/>
                  <a:gd name="T51" fmla="*/ 8 h 16"/>
                  <a:gd name="T52" fmla="*/ 24 w 24"/>
                  <a:gd name="T53" fmla="*/ 8 h 16"/>
                  <a:gd name="T54" fmla="*/ 24 w 24"/>
                  <a:gd name="T55" fmla="*/ 8 h 16"/>
                  <a:gd name="T56" fmla="*/ 24 w 24"/>
                  <a:gd name="T57" fmla="*/ 8 h 16"/>
                  <a:gd name="T58" fmla="*/ 24 w 24"/>
                  <a:gd name="T59" fmla="*/ 8 h 16"/>
                  <a:gd name="T60" fmla="*/ 24 w 24"/>
                  <a:gd name="T61" fmla="*/ 9 h 16"/>
                  <a:gd name="T62" fmla="*/ 24 w 24"/>
                  <a:gd name="T63" fmla="*/ 9 h 16"/>
                  <a:gd name="T64" fmla="*/ 24 w 24"/>
                  <a:gd name="T65" fmla="*/ 9 h 16"/>
                  <a:gd name="T66" fmla="*/ 24 w 24"/>
                  <a:gd name="T67" fmla="*/ 9 h 16"/>
                  <a:gd name="T68" fmla="*/ 24 w 24"/>
                  <a:gd name="T69" fmla="*/ 9 h 16"/>
                  <a:gd name="T70" fmla="*/ 24 w 24"/>
                  <a:gd name="T71" fmla="*/ 9 h 16"/>
                  <a:gd name="T72" fmla="*/ 0 w 24"/>
                  <a:gd name="T73" fmla="*/ 10 h 16"/>
                  <a:gd name="T74" fmla="*/ 0 w 24"/>
                  <a:gd name="T75" fmla="*/ 10 h 16"/>
                  <a:gd name="T76" fmla="*/ 0 w 24"/>
                  <a:gd name="T77" fmla="*/ 9 h 16"/>
                  <a:gd name="T78" fmla="*/ 0 w 24"/>
                  <a:gd name="T79" fmla="*/ 9 h 16"/>
                  <a:gd name="T80" fmla="*/ 0 w 24"/>
                  <a:gd name="T81" fmla="*/ 9 h 16"/>
                  <a:gd name="T82" fmla="*/ 0 w 24"/>
                  <a:gd name="T83" fmla="*/ 9 h 16"/>
                  <a:gd name="T84" fmla="*/ 0 w 24"/>
                  <a:gd name="T8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" h="1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0" y="4"/>
                      <a:pt x="24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12"/>
                      <a:pt x="15" y="13"/>
                      <a:pt x="10" y="16"/>
                    </a:cubicBez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63"/>
              <p:cNvSpPr/>
              <p:nvPr/>
            </p:nvSpPr>
            <p:spPr bwMode="auto">
              <a:xfrm>
                <a:off x="3201" y="2866"/>
                <a:ext cx="95" cy="64"/>
              </a:xfrm>
              <a:custGeom>
                <a:avLst/>
                <a:gdLst>
                  <a:gd name="T0" fmla="*/ 0 w 25"/>
                  <a:gd name="T1" fmla="*/ 9 h 17"/>
                  <a:gd name="T2" fmla="*/ 0 w 25"/>
                  <a:gd name="T3" fmla="*/ 9 h 17"/>
                  <a:gd name="T4" fmla="*/ 0 w 25"/>
                  <a:gd name="T5" fmla="*/ 9 h 17"/>
                  <a:gd name="T6" fmla="*/ 0 w 25"/>
                  <a:gd name="T7" fmla="*/ 9 h 17"/>
                  <a:gd name="T8" fmla="*/ 0 w 25"/>
                  <a:gd name="T9" fmla="*/ 8 h 17"/>
                  <a:gd name="T10" fmla="*/ 0 w 25"/>
                  <a:gd name="T11" fmla="*/ 8 h 17"/>
                  <a:gd name="T12" fmla="*/ 0 w 25"/>
                  <a:gd name="T13" fmla="*/ 8 h 17"/>
                  <a:gd name="T14" fmla="*/ 0 w 25"/>
                  <a:gd name="T15" fmla="*/ 8 h 17"/>
                  <a:gd name="T16" fmla="*/ 0 w 25"/>
                  <a:gd name="T17" fmla="*/ 8 h 17"/>
                  <a:gd name="T18" fmla="*/ 0 w 25"/>
                  <a:gd name="T19" fmla="*/ 8 h 17"/>
                  <a:gd name="T20" fmla="*/ 0 w 25"/>
                  <a:gd name="T21" fmla="*/ 8 h 17"/>
                  <a:gd name="T22" fmla="*/ 0 w 25"/>
                  <a:gd name="T23" fmla="*/ 8 h 17"/>
                  <a:gd name="T24" fmla="*/ 25 w 25"/>
                  <a:gd name="T25" fmla="*/ 7 h 17"/>
                  <a:gd name="T26" fmla="*/ 25 w 25"/>
                  <a:gd name="T27" fmla="*/ 7 h 17"/>
                  <a:gd name="T28" fmla="*/ 25 w 25"/>
                  <a:gd name="T29" fmla="*/ 7 h 17"/>
                  <a:gd name="T30" fmla="*/ 25 w 25"/>
                  <a:gd name="T31" fmla="*/ 7 h 17"/>
                  <a:gd name="T32" fmla="*/ 25 w 25"/>
                  <a:gd name="T33" fmla="*/ 7 h 17"/>
                  <a:gd name="T34" fmla="*/ 25 w 25"/>
                  <a:gd name="T35" fmla="*/ 8 h 17"/>
                  <a:gd name="T36" fmla="*/ 25 w 25"/>
                  <a:gd name="T37" fmla="*/ 8 h 17"/>
                  <a:gd name="T38" fmla="*/ 25 w 25"/>
                  <a:gd name="T39" fmla="*/ 8 h 17"/>
                  <a:gd name="T40" fmla="*/ 25 w 25"/>
                  <a:gd name="T41" fmla="*/ 8 h 17"/>
                  <a:gd name="T42" fmla="*/ 25 w 25"/>
                  <a:gd name="T43" fmla="*/ 8 h 17"/>
                  <a:gd name="T44" fmla="*/ 25 w 25"/>
                  <a:gd name="T45" fmla="*/ 8 h 17"/>
                  <a:gd name="T46" fmla="*/ 25 w 25"/>
                  <a:gd name="T47" fmla="*/ 8 h 17"/>
                  <a:gd name="T48" fmla="*/ 25 w 25"/>
                  <a:gd name="T49" fmla="*/ 9 h 17"/>
                  <a:gd name="T50" fmla="*/ 25 w 25"/>
                  <a:gd name="T51" fmla="*/ 9 h 17"/>
                  <a:gd name="T52" fmla="*/ 25 w 25"/>
                  <a:gd name="T53" fmla="*/ 9 h 17"/>
                  <a:gd name="T54" fmla="*/ 25 w 25"/>
                  <a:gd name="T55" fmla="*/ 9 h 17"/>
                  <a:gd name="T56" fmla="*/ 25 w 25"/>
                  <a:gd name="T57" fmla="*/ 9 h 17"/>
                  <a:gd name="T58" fmla="*/ 25 w 25"/>
                  <a:gd name="T59" fmla="*/ 9 h 17"/>
                  <a:gd name="T60" fmla="*/ 25 w 25"/>
                  <a:gd name="T61" fmla="*/ 9 h 17"/>
                  <a:gd name="T62" fmla="*/ 25 w 25"/>
                  <a:gd name="T63" fmla="*/ 9 h 17"/>
                  <a:gd name="T64" fmla="*/ 25 w 25"/>
                  <a:gd name="T65" fmla="*/ 10 h 17"/>
                  <a:gd name="T66" fmla="*/ 0 w 25"/>
                  <a:gd name="T67" fmla="*/ 10 h 17"/>
                  <a:gd name="T68" fmla="*/ 0 w 25"/>
                  <a:gd name="T69" fmla="*/ 10 h 17"/>
                  <a:gd name="T70" fmla="*/ 0 w 25"/>
                  <a:gd name="T71" fmla="*/ 10 h 17"/>
                  <a:gd name="T72" fmla="*/ 0 w 25"/>
                  <a:gd name="T73" fmla="*/ 10 h 17"/>
                  <a:gd name="T74" fmla="*/ 0 w 25"/>
                  <a:gd name="T75" fmla="*/ 10 h 17"/>
                  <a:gd name="T76" fmla="*/ 0 w 25"/>
                  <a:gd name="T77" fmla="*/ 10 h 17"/>
                  <a:gd name="T78" fmla="*/ 0 w 25"/>
                  <a:gd name="T79" fmla="*/ 9 h 17"/>
                  <a:gd name="T80" fmla="*/ 0 w 25"/>
                  <a:gd name="T81" fmla="*/ 9 h 17"/>
                  <a:gd name="T82" fmla="*/ 0 w 25"/>
                  <a:gd name="T83" fmla="*/ 9 h 17"/>
                  <a:gd name="T84" fmla="*/ 0 w 25"/>
                  <a:gd name="T8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7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5"/>
                      <a:pt x="9" y="3"/>
                      <a:pt x="15" y="0"/>
                    </a:cubicBezTo>
                    <a:cubicBezTo>
                      <a:pt x="19" y="3"/>
                      <a:pt x="21" y="4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19" y="12"/>
                      <a:pt x="16" y="14"/>
                      <a:pt x="10" y="17"/>
                    </a:cubicBezTo>
                    <a:cubicBezTo>
                      <a:pt x="6" y="14"/>
                      <a:pt x="4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64"/>
              <p:cNvSpPr/>
              <p:nvPr/>
            </p:nvSpPr>
            <p:spPr bwMode="auto">
              <a:xfrm>
                <a:off x="3119" y="2847"/>
                <a:ext cx="94" cy="64"/>
              </a:xfrm>
              <a:custGeom>
                <a:avLst/>
                <a:gdLst>
                  <a:gd name="T0" fmla="*/ 0 w 25"/>
                  <a:gd name="T1" fmla="*/ 7 h 17"/>
                  <a:gd name="T2" fmla="*/ 0 w 25"/>
                  <a:gd name="T3" fmla="*/ 7 h 17"/>
                  <a:gd name="T4" fmla="*/ 0 w 25"/>
                  <a:gd name="T5" fmla="*/ 7 h 17"/>
                  <a:gd name="T6" fmla="*/ 15 w 25"/>
                  <a:gd name="T7" fmla="*/ 0 h 17"/>
                  <a:gd name="T8" fmla="*/ 25 w 25"/>
                  <a:gd name="T9" fmla="*/ 7 h 17"/>
                  <a:gd name="T10" fmla="*/ 25 w 25"/>
                  <a:gd name="T11" fmla="*/ 7 h 17"/>
                  <a:gd name="T12" fmla="*/ 25 w 25"/>
                  <a:gd name="T13" fmla="*/ 8 h 17"/>
                  <a:gd name="T14" fmla="*/ 25 w 25"/>
                  <a:gd name="T15" fmla="*/ 8 h 17"/>
                  <a:gd name="T16" fmla="*/ 25 w 25"/>
                  <a:gd name="T17" fmla="*/ 10 h 17"/>
                  <a:gd name="T18" fmla="*/ 11 w 25"/>
                  <a:gd name="T19" fmla="*/ 17 h 17"/>
                  <a:gd name="T20" fmla="*/ 0 w 25"/>
                  <a:gd name="T21" fmla="*/ 10 h 17"/>
                  <a:gd name="T22" fmla="*/ 0 w 25"/>
                  <a:gd name="T2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17"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3"/>
                      <a:pt x="21" y="5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10"/>
                      <a:pt x="25" y="10"/>
                    </a:cubicBezTo>
                    <a:cubicBezTo>
                      <a:pt x="20" y="13"/>
                      <a:pt x="17" y="14"/>
                      <a:pt x="11" y="17"/>
                    </a:cubicBezTo>
                    <a:cubicBezTo>
                      <a:pt x="6" y="15"/>
                      <a:pt x="4" y="13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65"/>
              <p:cNvSpPr/>
              <p:nvPr/>
            </p:nvSpPr>
            <p:spPr bwMode="auto">
              <a:xfrm>
                <a:off x="3292" y="2881"/>
                <a:ext cx="94" cy="61"/>
              </a:xfrm>
              <a:custGeom>
                <a:avLst/>
                <a:gdLst>
                  <a:gd name="T0" fmla="*/ 0 w 25"/>
                  <a:gd name="T1" fmla="*/ 7 h 16"/>
                  <a:gd name="T2" fmla="*/ 25 w 25"/>
                  <a:gd name="T3" fmla="*/ 6 h 16"/>
                  <a:gd name="T4" fmla="*/ 25 w 25"/>
                  <a:gd name="T5" fmla="*/ 7 h 16"/>
                  <a:gd name="T6" fmla="*/ 25 w 25"/>
                  <a:gd name="T7" fmla="*/ 7 h 16"/>
                  <a:gd name="T8" fmla="*/ 25 w 25"/>
                  <a:gd name="T9" fmla="*/ 7 h 16"/>
                  <a:gd name="T10" fmla="*/ 25 w 25"/>
                  <a:gd name="T11" fmla="*/ 7 h 16"/>
                  <a:gd name="T12" fmla="*/ 25 w 25"/>
                  <a:gd name="T13" fmla="*/ 7 h 16"/>
                  <a:gd name="T14" fmla="*/ 25 w 25"/>
                  <a:gd name="T15" fmla="*/ 7 h 16"/>
                  <a:gd name="T16" fmla="*/ 25 w 25"/>
                  <a:gd name="T17" fmla="*/ 7 h 16"/>
                  <a:gd name="T18" fmla="*/ 25 w 25"/>
                  <a:gd name="T19" fmla="*/ 8 h 16"/>
                  <a:gd name="T20" fmla="*/ 25 w 25"/>
                  <a:gd name="T21" fmla="*/ 8 h 16"/>
                  <a:gd name="T22" fmla="*/ 25 w 25"/>
                  <a:gd name="T23" fmla="*/ 8 h 16"/>
                  <a:gd name="T24" fmla="*/ 25 w 25"/>
                  <a:gd name="T25" fmla="*/ 8 h 16"/>
                  <a:gd name="T26" fmla="*/ 25 w 25"/>
                  <a:gd name="T27" fmla="*/ 8 h 16"/>
                  <a:gd name="T28" fmla="*/ 25 w 25"/>
                  <a:gd name="T29" fmla="*/ 8 h 16"/>
                  <a:gd name="T30" fmla="*/ 25 w 25"/>
                  <a:gd name="T31" fmla="*/ 8 h 16"/>
                  <a:gd name="T32" fmla="*/ 25 w 25"/>
                  <a:gd name="T33" fmla="*/ 8 h 16"/>
                  <a:gd name="T34" fmla="*/ 25 w 25"/>
                  <a:gd name="T35" fmla="*/ 9 h 16"/>
                  <a:gd name="T36" fmla="*/ 25 w 25"/>
                  <a:gd name="T37" fmla="*/ 9 h 16"/>
                  <a:gd name="T38" fmla="*/ 25 w 25"/>
                  <a:gd name="T39" fmla="*/ 9 h 16"/>
                  <a:gd name="T40" fmla="*/ 25 w 25"/>
                  <a:gd name="T41" fmla="*/ 9 h 16"/>
                  <a:gd name="T42" fmla="*/ 25 w 25"/>
                  <a:gd name="T43" fmla="*/ 9 h 16"/>
                  <a:gd name="T44" fmla="*/ 10 w 25"/>
                  <a:gd name="T45" fmla="*/ 16 h 16"/>
                  <a:gd name="T46" fmla="*/ 0 w 25"/>
                  <a:gd name="T47" fmla="*/ 10 h 16"/>
                  <a:gd name="T48" fmla="*/ 0 w 25"/>
                  <a:gd name="T49" fmla="*/ 9 h 16"/>
                  <a:gd name="T50" fmla="*/ 0 w 25"/>
                  <a:gd name="T51" fmla="*/ 9 h 16"/>
                  <a:gd name="T52" fmla="*/ 0 w 25"/>
                  <a:gd name="T53" fmla="*/ 9 h 16"/>
                  <a:gd name="T54" fmla="*/ 0 w 25"/>
                  <a:gd name="T55" fmla="*/ 9 h 16"/>
                  <a:gd name="T56" fmla="*/ 0 w 25"/>
                  <a:gd name="T57" fmla="*/ 9 h 16"/>
                  <a:gd name="T58" fmla="*/ 0 w 25"/>
                  <a:gd name="T59" fmla="*/ 9 h 16"/>
                  <a:gd name="T60" fmla="*/ 0 w 25"/>
                  <a:gd name="T61" fmla="*/ 9 h 16"/>
                  <a:gd name="T62" fmla="*/ 0 w 25"/>
                  <a:gd name="T63" fmla="*/ 8 h 16"/>
                  <a:gd name="T64" fmla="*/ 0 w 25"/>
                  <a:gd name="T65" fmla="*/ 8 h 16"/>
                  <a:gd name="T66" fmla="*/ 0 w 25"/>
                  <a:gd name="T67" fmla="*/ 8 h 16"/>
                  <a:gd name="T68" fmla="*/ 0 w 25"/>
                  <a:gd name="T69" fmla="*/ 8 h 16"/>
                  <a:gd name="T70" fmla="*/ 0 w 25"/>
                  <a:gd name="T71" fmla="*/ 8 h 16"/>
                  <a:gd name="T72" fmla="*/ 0 w 25"/>
                  <a:gd name="T73" fmla="*/ 8 h 16"/>
                  <a:gd name="T74" fmla="*/ 0 w 25"/>
                  <a:gd name="T75" fmla="*/ 8 h 16"/>
                  <a:gd name="T76" fmla="*/ 0 w 25"/>
                  <a:gd name="T77" fmla="*/ 8 h 16"/>
                  <a:gd name="T78" fmla="*/ 0 w 25"/>
                  <a:gd name="T79" fmla="*/ 7 h 16"/>
                  <a:gd name="T80" fmla="*/ 0 w 25"/>
                  <a:gd name="T81" fmla="*/ 7 h 16"/>
                  <a:gd name="T82" fmla="*/ 0 w 25"/>
                  <a:gd name="T83" fmla="*/ 7 h 16"/>
                  <a:gd name="T84" fmla="*/ 0 w 25"/>
                  <a:gd name="T8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6"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ubicBezTo>
                      <a:pt x="19" y="2"/>
                      <a:pt x="21" y="4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9" y="12"/>
                      <a:pt x="16" y="13"/>
                      <a:pt x="10" y="16"/>
                    </a:cubicBezTo>
                    <a:cubicBezTo>
                      <a:pt x="6" y="14"/>
                      <a:pt x="4" y="12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66"/>
              <p:cNvSpPr/>
              <p:nvPr/>
            </p:nvSpPr>
            <p:spPr bwMode="auto">
              <a:xfrm>
                <a:off x="3051" y="2881"/>
                <a:ext cx="94" cy="64"/>
              </a:xfrm>
              <a:custGeom>
                <a:avLst/>
                <a:gdLst>
                  <a:gd name="T0" fmla="*/ 14 w 25"/>
                  <a:gd name="T1" fmla="*/ 0 h 17"/>
                  <a:gd name="T2" fmla="*/ 25 w 25"/>
                  <a:gd name="T3" fmla="*/ 7 h 17"/>
                  <a:gd name="T4" fmla="*/ 25 w 25"/>
                  <a:gd name="T5" fmla="*/ 7 h 17"/>
                  <a:gd name="T6" fmla="*/ 25 w 25"/>
                  <a:gd name="T7" fmla="*/ 10 h 17"/>
                  <a:gd name="T8" fmla="*/ 11 w 25"/>
                  <a:gd name="T9" fmla="*/ 17 h 17"/>
                  <a:gd name="T10" fmla="*/ 0 w 25"/>
                  <a:gd name="T11" fmla="*/ 10 h 17"/>
                  <a:gd name="T12" fmla="*/ 0 w 25"/>
                  <a:gd name="T13" fmla="*/ 7 h 17"/>
                  <a:gd name="T14" fmla="*/ 14 w 25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7">
                    <a:moveTo>
                      <a:pt x="14" y="0"/>
                    </a:moveTo>
                    <a:cubicBezTo>
                      <a:pt x="19" y="3"/>
                      <a:pt x="21" y="5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10"/>
                      <a:pt x="25" y="10"/>
                    </a:cubicBezTo>
                    <a:cubicBezTo>
                      <a:pt x="19" y="13"/>
                      <a:pt x="16" y="14"/>
                      <a:pt x="11" y="17"/>
                    </a:cubicBezTo>
                    <a:cubicBezTo>
                      <a:pt x="7" y="14"/>
                      <a:pt x="4" y="13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ubicBezTo>
                      <a:pt x="6" y="4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67"/>
              <p:cNvSpPr/>
              <p:nvPr/>
            </p:nvSpPr>
            <p:spPr bwMode="auto">
              <a:xfrm>
                <a:off x="3544" y="2644"/>
                <a:ext cx="94" cy="64"/>
              </a:xfrm>
              <a:custGeom>
                <a:avLst/>
                <a:gdLst>
                  <a:gd name="T0" fmla="*/ 25 w 25"/>
                  <a:gd name="T1" fmla="*/ 7 h 17"/>
                  <a:gd name="T2" fmla="*/ 25 w 25"/>
                  <a:gd name="T3" fmla="*/ 8 h 17"/>
                  <a:gd name="T4" fmla="*/ 25 w 25"/>
                  <a:gd name="T5" fmla="*/ 8 h 17"/>
                  <a:gd name="T6" fmla="*/ 25 w 25"/>
                  <a:gd name="T7" fmla="*/ 8 h 17"/>
                  <a:gd name="T8" fmla="*/ 25 w 25"/>
                  <a:gd name="T9" fmla="*/ 8 h 17"/>
                  <a:gd name="T10" fmla="*/ 25 w 25"/>
                  <a:gd name="T11" fmla="*/ 8 h 17"/>
                  <a:gd name="T12" fmla="*/ 25 w 25"/>
                  <a:gd name="T13" fmla="*/ 8 h 17"/>
                  <a:gd name="T14" fmla="*/ 25 w 25"/>
                  <a:gd name="T15" fmla="*/ 8 h 17"/>
                  <a:gd name="T16" fmla="*/ 25 w 25"/>
                  <a:gd name="T17" fmla="*/ 8 h 17"/>
                  <a:gd name="T18" fmla="*/ 25 w 25"/>
                  <a:gd name="T19" fmla="*/ 9 h 17"/>
                  <a:gd name="T20" fmla="*/ 25 w 25"/>
                  <a:gd name="T21" fmla="*/ 9 h 17"/>
                  <a:gd name="T22" fmla="*/ 25 w 25"/>
                  <a:gd name="T23" fmla="*/ 9 h 17"/>
                  <a:gd name="T24" fmla="*/ 25 w 25"/>
                  <a:gd name="T25" fmla="*/ 9 h 17"/>
                  <a:gd name="T26" fmla="*/ 25 w 25"/>
                  <a:gd name="T27" fmla="*/ 9 h 17"/>
                  <a:gd name="T28" fmla="*/ 25 w 25"/>
                  <a:gd name="T29" fmla="*/ 9 h 17"/>
                  <a:gd name="T30" fmla="*/ 25 w 25"/>
                  <a:gd name="T31" fmla="*/ 9 h 17"/>
                  <a:gd name="T32" fmla="*/ 25 w 25"/>
                  <a:gd name="T33" fmla="*/ 9 h 17"/>
                  <a:gd name="T34" fmla="*/ 25 w 25"/>
                  <a:gd name="T35" fmla="*/ 10 h 17"/>
                  <a:gd name="T36" fmla="*/ 25 w 25"/>
                  <a:gd name="T37" fmla="*/ 10 h 17"/>
                  <a:gd name="T38" fmla="*/ 25 w 25"/>
                  <a:gd name="T39" fmla="*/ 10 h 17"/>
                  <a:gd name="T40" fmla="*/ 25 w 25"/>
                  <a:gd name="T41" fmla="*/ 10 h 17"/>
                  <a:gd name="T42" fmla="*/ 0 w 25"/>
                  <a:gd name="T43" fmla="*/ 10 h 17"/>
                  <a:gd name="T44" fmla="*/ 0 w 25"/>
                  <a:gd name="T45" fmla="*/ 10 h 17"/>
                  <a:gd name="T46" fmla="*/ 0 w 25"/>
                  <a:gd name="T47" fmla="*/ 10 h 17"/>
                  <a:gd name="T48" fmla="*/ 0 w 25"/>
                  <a:gd name="T49" fmla="*/ 9 h 17"/>
                  <a:gd name="T50" fmla="*/ 0 w 25"/>
                  <a:gd name="T51" fmla="*/ 9 h 17"/>
                  <a:gd name="T52" fmla="*/ 0 w 25"/>
                  <a:gd name="T53" fmla="*/ 9 h 17"/>
                  <a:gd name="T54" fmla="*/ 0 w 25"/>
                  <a:gd name="T55" fmla="*/ 9 h 17"/>
                  <a:gd name="T56" fmla="*/ 0 w 25"/>
                  <a:gd name="T57" fmla="*/ 9 h 17"/>
                  <a:gd name="T58" fmla="*/ 0 w 25"/>
                  <a:gd name="T59" fmla="*/ 9 h 17"/>
                  <a:gd name="T60" fmla="*/ 0 w 25"/>
                  <a:gd name="T61" fmla="*/ 9 h 17"/>
                  <a:gd name="T62" fmla="*/ 0 w 25"/>
                  <a:gd name="T63" fmla="*/ 9 h 17"/>
                  <a:gd name="T64" fmla="*/ 0 w 25"/>
                  <a:gd name="T65" fmla="*/ 8 h 17"/>
                  <a:gd name="T66" fmla="*/ 0 w 25"/>
                  <a:gd name="T67" fmla="*/ 8 h 17"/>
                  <a:gd name="T68" fmla="*/ 0 w 25"/>
                  <a:gd name="T69" fmla="*/ 8 h 17"/>
                  <a:gd name="T70" fmla="*/ 0 w 25"/>
                  <a:gd name="T71" fmla="*/ 8 h 17"/>
                  <a:gd name="T72" fmla="*/ 0 w 25"/>
                  <a:gd name="T73" fmla="*/ 8 h 17"/>
                  <a:gd name="T74" fmla="*/ 0 w 25"/>
                  <a:gd name="T75" fmla="*/ 8 h 17"/>
                  <a:gd name="T76" fmla="*/ 0 w 25"/>
                  <a:gd name="T77" fmla="*/ 8 h 17"/>
                  <a:gd name="T78" fmla="*/ 0 w 25"/>
                  <a:gd name="T79" fmla="*/ 7 h 17"/>
                  <a:gd name="T80" fmla="*/ 0 w 25"/>
                  <a:gd name="T81" fmla="*/ 7 h 17"/>
                  <a:gd name="T82" fmla="*/ 0 w 25"/>
                  <a:gd name="T83" fmla="*/ 7 h 17"/>
                  <a:gd name="T84" fmla="*/ 15 w 25"/>
                  <a:gd name="T8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" h="17">
                    <a:moveTo>
                      <a:pt x="15" y="0"/>
                    </a:moveTo>
                    <a:cubicBezTo>
                      <a:pt x="19" y="3"/>
                      <a:pt x="21" y="5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19" y="13"/>
                      <a:pt x="16" y="14"/>
                      <a:pt x="10" y="17"/>
                    </a:cubicBezTo>
                    <a:cubicBezTo>
                      <a:pt x="6" y="14"/>
                      <a:pt x="4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68"/>
              <p:cNvSpPr/>
              <p:nvPr/>
            </p:nvSpPr>
            <p:spPr bwMode="auto">
              <a:xfrm>
                <a:off x="3472" y="2678"/>
                <a:ext cx="98" cy="64"/>
              </a:xfrm>
              <a:custGeom>
                <a:avLst/>
                <a:gdLst>
                  <a:gd name="T0" fmla="*/ 26 w 26"/>
                  <a:gd name="T1" fmla="*/ 7 h 17"/>
                  <a:gd name="T2" fmla="*/ 26 w 26"/>
                  <a:gd name="T3" fmla="*/ 7 h 17"/>
                  <a:gd name="T4" fmla="*/ 26 w 26"/>
                  <a:gd name="T5" fmla="*/ 8 h 17"/>
                  <a:gd name="T6" fmla="*/ 26 w 26"/>
                  <a:gd name="T7" fmla="*/ 8 h 17"/>
                  <a:gd name="T8" fmla="*/ 26 w 26"/>
                  <a:gd name="T9" fmla="*/ 8 h 17"/>
                  <a:gd name="T10" fmla="*/ 26 w 26"/>
                  <a:gd name="T11" fmla="*/ 8 h 17"/>
                  <a:gd name="T12" fmla="*/ 26 w 26"/>
                  <a:gd name="T13" fmla="*/ 8 h 17"/>
                  <a:gd name="T14" fmla="*/ 26 w 26"/>
                  <a:gd name="T15" fmla="*/ 8 h 17"/>
                  <a:gd name="T16" fmla="*/ 26 w 26"/>
                  <a:gd name="T17" fmla="*/ 8 h 17"/>
                  <a:gd name="T18" fmla="*/ 26 w 26"/>
                  <a:gd name="T19" fmla="*/ 9 h 17"/>
                  <a:gd name="T20" fmla="*/ 26 w 26"/>
                  <a:gd name="T21" fmla="*/ 9 h 17"/>
                  <a:gd name="T22" fmla="*/ 26 w 26"/>
                  <a:gd name="T23" fmla="*/ 9 h 17"/>
                  <a:gd name="T24" fmla="*/ 26 w 26"/>
                  <a:gd name="T25" fmla="*/ 9 h 17"/>
                  <a:gd name="T26" fmla="*/ 26 w 26"/>
                  <a:gd name="T27" fmla="*/ 9 h 17"/>
                  <a:gd name="T28" fmla="*/ 26 w 26"/>
                  <a:gd name="T29" fmla="*/ 9 h 17"/>
                  <a:gd name="T30" fmla="*/ 26 w 26"/>
                  <a:gd name="T31" fmla="*/ 9 h 17"/>
                  <a:gd name="T32" fmla="*/ 26 w 26"/>
                  <a:gd name="T33" fmla="*/ 9 h 17"/>
                  <a:gd name="T34" fmla="*/ 26 w 26"/>
                  <a:gd name="T35" fmla="*/ 10 h 17"/>
                  <a:gd name="T36" fmla="*/ 26 w 26"/>
                  <a:gd name="T37" fmla="*/ 10 h 17"/>
                  <a:gd name="T38" fmla="*/ 26 w 26"/>
                  <a:gd name="T39" fmla="*/ 10 h 17"/>
                  <a:gd name="T40" fmla="*/ 26 w 26"/>
                  <a:gd name="T41" fmla="*/ 10 h 17"/>
                  <a:gd name="T42" fmla="*/ 0 w 26"/>
                  <a:gd name="T43" fmla="*/ 10 h 17"/>
                  <a:gd name="T44" fmla="*/ 0 w 26"/>
                  <a:gd name="T45" fmla="*/ 10 h 17"/>
                  <a:gd name="T46" fmla="*/ 0 w 26"/>
                  <a:gd name="T47" fmla="*/ 10 h 17"/>
                  <a:gd name="T48" fmla="*/ 0 w 26"/>
                  <a:gd name="T49" fmla="*/ 9 h 17"/>
                  <a:gd name="T50" fmla="*/ 0 w 26"/>
                  <a:gd name="T51" fmla="*/ 9 h 17"/>
                  <a:gd name="T52" fmla="*/ 0 w 26"/>
                  <a:gd name="T53" fmla="*/ 9 h 17"/>
                  <a:gd name="T54" fmla="*/ 0 w 26"/>
                  <a:gd name="T55" fmla="*/ 9 h 17"/>
                  <a:gd name="T56" fmla="*/ 0 w 26"/>
                  <a:gd name="T57" fmla="*/ 9 h 17"/>
                  <a:gd name="T58" fmla="*/ 0 w 26"/>
                  <a:gd name="T59" fmla="*/ 9 h 17"/>
                  <a:gd name="T60" fmla="*/ 0 w 26"/>
                  <a:gd name="T61" fmla="*/ 9 h 17"/>
                  <a:gd name="T62" fmla="*/ 0 w 26"/>
                  <a:gd name="T63" fmla="*/ 8 h 17"/>
                  <a:gd name="T64" fmla="*/ 0 w 26"/>
                  <a:gd name="T65" fmla="*/ 8 h 17"/>
                  <a:gd name="T66" fmla="*/ 0 w 26"/>
                  <a:gd name="T67" fmla="*/ 8 h 17"/>
                  <a:gd name="T68" fmla="*/ 0 w 26"/>
                  <a:gd name="T69" fmla="*/ 8 h 17"/>
                  <a:gd name="T70" fmla="*/ 0 w 26"/>
                  <a:gd name="T71" fmla="*/ 8 h 17"/>
                  <a:gd name="T72" fmla="*/ 0 w 26"/>
                  <a:gd name="T73" fmla="*/ 8 h 17"/>
                  <a:gd name="T74" fmla="*/ 0 w 26"/>
                  <a:gd name="T75" fmla="*/ 8 h 17"/>
                  <a:gd name="T76" fmla="*/ 0 w 26"/>
                  <a:gd name="T77" fmla="*/ 8 h 17"/>
                  <a:gd name="T78" fmla="*/ 0 w 26"/>
                  <a:gd name="T79" fmla="*/ 7 h 17"/>
                  <a:gd name="T80" fmla="*/ 0 w 26"/>
                  <a:gd name="T81" fmla="*/ 7 h 17"/>
                  <a:gd name="T82" fmla="*/ 0 w 26"/>
                  <a:gd name="T83" fmla="*/ 7 h 17"/>
                  <a:gd name="T84" fmla="*/ 15 w 26"/>
                  <a:gd name="T8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17">
                    <a:moveTo>
                      <a:pt x="15" y="0"/>
                    </a:moveTo>
                    <a:cubicBezTo>
                      <a:pt x="19" y="3"/>
                      <a:pt x="22" y="5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0" y="13"/>
                      <a:pt x="17" y="14"/>
                      <a:pt x="11" y="17"/>
                    </a:cubicBezTo>
                    <a:cubicBezTo>
                      <a:pt x="7" y="14"/>
                      <a:pt x="5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69"/>
              <p:cNvSpPr/>
              <p:nvPr/>
            </p:nvSpPr>
            <p:spPr bwMode="auto">
              <a:xfrm>
                <a:off x="3405" y="2712"/>
                <a:ext cx="94" cy="64"/>
              </a:xfrm>
              <a:custGeom>
                <a:avLst/>
                <a:gdLst>
                  <a:gd name="T0" fmla="*/ 14 w 25"/>
                  <a:gd name="T1" fmla="*/ 0 h 17"/>
                  <a:gd name="T2" fmla="*/ 25 w 25"/>
                  <a:gd name="T3" fmla="*/ 7 h 17"/>
                  <a:gd name="T4" fmla="*/ 25 w 25"/>
                  <a:gd name="T5" fmla="*/ 7 h 17"/>
                  <a:gd name="T6" fmla="*/ 25 w 25"/>
                  <a:gd name="T7" fmla="*/ 7 h 17"/>
                  <a:gd name="T8" fmla="*/ 25 w 25"/>
                  <a:gd name="T9" fmla="*/ 10 h 17"/>
                  <a:gd name="T10" fmla="*/ 25 w 25"/>
                  <a:gd name="T11" fmla="*/ 10 h 17"/>
                  <a:gd name="T12" fmla="*/ 25 w 25"/>
                  <a:gd name="T13" fmla="*/ 10 h 17"/>
                  <a:gd name="T14" fmla="*/ 10 w 25"/>
                  <a:gd name="T15" fmla="*/ 17 h 17"/>
                  <a:gd name="T16" fmla="*/ 0 w 25"/>
                  <a:gd name="T17" fmla="*/ 10 h 17"/>
                  <a:gd name="T18" fmla="*/ 0 w 25"/>
                  <a:gd name="T19" fmla="*/ 10 h 17"/>
                  <a:gd name="T20" fmla="*/ 0 w 25"/>
                  <a:gd name="T21" fmla="*/ 7 h 17"/>
                  <a:gd name="T22" fmla="*/ 14 w 25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17">
                    <a:moveTo>
                      <a:pt x="14" y="0"/>
                    </a:moveTo>
                    <a:cubicBezTo>
                      <a:pt x="19" y="3"/>
                      <a:pt x="21" y="4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19" y="13"/>
                      <a:pt x="16" y="14"/>
                      <a:pt x="10" y="17"/>
                    </a:cubicBezTo>
                    <a:cubicBezTo>
                      <a:pt x="6" y="14"/>
                      <a:pt x="4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ubicBezTo>
                      <a:pt x="5" y="4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70"/>
              <p:cNvSpPr/>
              <p:nvPr/>
            </p:nvSpPr>
            <p:spPr bwMode="auto">
              <a:xfrm>
                <a:off x="3329" y="2746"/>
                <a:ext cx="98" cy="64"/>
              </a:xfrm>
              <a:custGeom>
                <a:avLst/>
                <a:gdLst>
                  <a:gd name="T0" fmla="*/ 15 w 26"/>
                  <a:gd name="T1" fmla="*/ 0 h 17"/>
                  <a:gd name="T2" fmla="*/ 26 w 26"/>
                  <a:gd name="T3" fmla="*/ 7 h 17"/>
                  <a:gd name="T4" fmla="*/ 26 w 26"/>
                  <a:gd name="T5" fmla="*/ 7 h 17"/>
                  <a:gd name="T6" fmla="*/ 26 w 26"/>
                  <a:gd name="T7" fmla="*/ 7 h 17"/>
                  <a:gd name="T8" fmla="*/ 26 w 26"/>
                  <a:gd name="T9" fmla="*/ 10 h 17"/>
                  <a:gd name="T10" fmla="*/ 11 w 26"/>
                  <a:gd name="T11" fmla="*/ 17 h 17"/>
                  <a:gd name="T12" fmla="*/ 0 w 26"/>
                  <a:gd name="T13" fmla="*/ 10 h 17"/>
                  <a:gd name="T14" fmla="*/ 0 w 26"/>
                  <a:gd name="T15" fmla="*/ 10 h 17"/>
                  <a:gd name="T16" fmla="*/ 0 w 26"/>
                  <a:gd name="T17" fmla="*/ 10 h 17"/>
                  <a:gd name="T18" fmla="*/ 1 w 26"/>
                  <a:gd name="T19" fmla="*/ 7 h 17"/>
                  <a:gd name="T20" fmla="*/ 0 w 26"/>
                  <a:gd name="T21" fmla="*/ 7 h 17"/>
                  <a:gd name="T22" fmla="*/ 1 w 26"/>
                  <a:gd name="T23" fmla="*/ 7 h 17"/>
                  <a:gd name="T24" fmla="*/ 0 w 26"/>
                  <a:gd name="T25" fmla="*/ 7 h 17"/>
                  <a:gd name="T26" fmla="*/ 1 w 26"/>
                  <a:gd name="T27" fmla="*/ 7 h 17"/>
                  <a:gd name="T28" fmla="*/ 0 w 26"/>
                  <a:gd name="T29" fmla="*/ 7 h 17"/>
                  <a:gd name="T30" fmla="*/ 15 w 26"/>
                  <a:gd name="T3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17">
                    <a:moveTo>
                      <a:pt x="15" y="0"/>
                    </a:moveTo>
                    <a:cubicBezTo>
                      <a:pt x="20" y="3"/>
                      <a:pt x="22" y="5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10"/>
                      <a:pt x="26" y="10"/>
                    </a:cubicBezTo>
                    <a:cubicBezTo>
                      <a:pt x="20" y="13"/>
                      <a:pt x="17" y="14"/>
                      <a:pt x="11" y="17"/>
                    </a:cubicBezTo>
                    <a:cubicBezTo>
                      <a:pt x="7" y="14"/>
                      <a:pt x="5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71"/>
              <p:cNvSpPr/>
              <p:nvPr/>
            </p:nvSpPr>
            <p:spPr bwMode="auto">
              <a:xfrm>
                <a:off x="3262" y="2780"/>
                <a:ext cx="94" cy="64"/>
              </a:xfrm>
              <a:custGeom>
                <a:avLst/>
                <a:gdLst>
                  <a:gd name="T0" fmla="*/ 15 w 25"/>
                  <a:gd name="T1" fmla="*/ 0 h 17"/>
                  <a:gd name="T2" fmla="*/ 25 w 25"/>
                  <a:gd name="T3" fmla="*/ 7 h 17"/>
                  <a:gd name="T4" fmla="*/ 25 w 25"/>
                  <a:gd name="T5" fmla="*/ 7 h 17"/>
                  <a:gd name="T6" fmla="*/ 25 w 25"/>
                  <a:gd name="T7" fmla="*/ 10 h 17"/>
                  <a:gd name="T8" fmla="*/ 11 w 25"/>
                  <a:gd name="T9" fmla="*/ 17 h 17"/>
                  <a:gd name="T10" fmla="*/ 0 w 25"/>
                  <a:gd name="T11" fmla="*/ 10 h 17"/>
                  <a:gd name="T12" fmla="*/ 0 w 25"/>
                  <a:gd name="T13" fmla="*/ 10 h 17"/>
                  <a:gd name="T14" fmla="*/ 0 w 25"/>
                  <a:gd name="T15" fmla="*/ 10 h 17"/>
                  <a:gd name="T16" fmla="*/ 0 w 25"/>
                  <a:gd name="T17" fmla="*/ 7 h 17"/>
                  <a:gd name="T18" fmla="*/ 0 w 25"/>
                  <a:gd name="T19" fmla="*/ 7 h 17"/>
                  <a:gd name="T20" fmla="*/ 0 w 25"/>
                  <a:gd name="T21" fmla="*/ 7 h 17"/>
                  <a:gd name="T22" fmla="*/ 0 w 25"/>
                  <a:gd name="T23" fmla="*/ 7 h 17"/>
                  <a:gd name="T24" fmla="*/ 15 w 25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7">
                    <a:moveTo>
                      <a:pt x="15" y="0"/>
                    </a:moveTo>
                    <a:cubicBezTo>
                      <a:pt x="19" y="3"/>
                      <a:pt x="21" y="5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10"/>
                      <a:pt x="25" y="10"/>
                    </a:cubicBezTo>
                    <a:cubicBezTo>
                      <a:pt x="19" y="13"/>
                      <a:pt x="17" y="14"/>
                      <a:pt x="11" y="17"/>
                    </a:cubicBezTo>
                    <a:cubicBezTo>
                      <a:pt x="7" y="14"/>
                      <a:pt x="4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5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72"/>
              <p:cNvSpPr/>
              <p:nvPr/>
            </p:nvSpPr>
            <p:spPr bwMode="auto">
              <a:xfrm>
                <a:off x="3190" y="2814"/>
                <a:ext cx="98" cy="64"/>
              </a:xfrm>
              <a:custGeom>
                <a:avLst/>
                <a:gdLst>
                  <a:gd name="T0" fmla="*/ 15 w 26"/>
                  <a:gd name="T1" fmla="*/ 0 h 17"/>
                  <a:gd name="T2" fmla="*/ 26 w 26"/>
                  <a:gd name="T3" fmla="*/ 7 h 17"/>
                  <a:gd name="T4" fmla="*/ 26 w 26"/>
                  <a:gd name="T5" fmla="*/ 7 h 17"/>
                  <a:gd name="T6" fmla="*/ 26 w 26"/>
                  <a:gd name="T7" fmla="*/ 7 h 17"/>
                  <a:gd name="T8" fmla="*/ 26 w 26"/>
                  <a:gd name="T9" fmla="*/ 7 h 17"/>
                  <a:gd name="T10" fmla="*/ 26 w 26"/>
                  <a:gd name="T11" fmla="*/ 10 h 17"/>
                  <a:gd name="T12" fmla="*/ 11 w 26"/>
                  <a:gd name="T13" fmla="*/ 17 h 17"/>
                  <a:gd name="T14" fmla="*/ 0 w 26"/>
                  <a:gd name="T15" fmla="*/ 10 h 17"/>
                  <a:gd name="T16" fmla="*/ 1 w 26"/>
                  <a:gd name="T17" fmla="*/ 9 h 17"/>
                  <a:gd name="T18" fmla="*/ 0 w 26"/>
                  <a:gd name="T19" fmla="*/ 9 h 17"/>
                  <a:gd name="T20" fmla="*/ 1 w 26"/>
                  <a:gd name="T21" fmla="*/ 9 h 17"/>
                  <a:gd name="T22" fmla="*/ 1 w 26"/>
                  <a:gd name="T23" fmla="*/ 7 h 17"/>
                  <a:gd name="T24" fmla="*/ 1 w 26"/>
                  <a:gd name="T25" fmla="*/ 7 h 17"/>
                  <a:gd name="T26" fmla="*/ 15 w 26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17">
                    <a:moveTo>
                      <a:pt x="15" y="0"/>
                    </a:moveTo>
                    <a:cubicBezTo>
                      <a:pt x="20" y="3"/>
                      <a:pt x="22" y="4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10"/>
                      <a:pt x="26" y="10"/>
                    </a:cubicBezTo>
                    <a:cubicBezTo>
                      <a:pt x="20" y="13"/>
                      <a:pt x="17" y="14"/>
                      <a:pt x="11" y="17"/>
                    </a:cubicBezTo>
                    <a:cubicBezTo>
                      <a:pt x="7" y="14"/>
                      <a:pt x="5" y="13"/>
                      <a:pt x="0" y="10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9" y="3"/>
                      <a:pt x="15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73"/>
              <p:cNvSpPr/>
              <p:nvPr/>
            </p:nvSpPr>
            <p:spPr bwMode="auto">
              <a:xfrm>
                <a:off x="3506" y="2576"/>
                <a:ext cx="125" cy="83"/>
              </a:xfrm>
              <a:custGeom>
                <a:avLst/>
                <a:gdLst>
                  <a:gd name="T0" fmla="*/ 33 w 33"/>
                  <a:gd name="T1" fmla="*/ 10 h 22"/>
                  <a:gd name="T2" fmla="*/ 33 w 33"/>
                  <a:gd name="T3" fmla="*/ 10 h 22"/>
                  <a:gd name="T4" fmla="*/ 33 w 33"/>
                  <a:gd name="T5" fmla="*/ 10 h 22"/>
                  <a:gd name="T6" fmla="*/ 33 w 33"/>
                  <a:gd name="T7" fmla="*/ 10 h 22"/>
                  <a:gd name="T8" fmla="*/ 33 w 33"/>
                  <a:gd name="T9" fmla="*/ 10 h 22"/>
                  <a:gd name="T10" fmla="*/ 33 w 33"/>
                  <a:gd name="T11" fmla="*/ 12 h 22"/>
                  <a:gd name="T12" fmla="*/ 14 w 33"/>
                  <a:gd name="T13" fmla="*/ 22 h 22"/>
                  <a:gd name="T14" fmla="*/ 0 w 33"/>
                  <a:gd name="T15" fmla="*/ 12 h 22"/>
                  <a:gd name="T16" fmla="*/ 0 w 33"/>
                  <a:gd name="T17" fmla="*/ 10 h 22"/>
                  <a:gd name="T18" fmla="*/ 1 w 33"/>
                  <a:gd name="T19" fmla="*/ 10 h 22"/>
                  <a:gd name="T20" fmla="*/ 0 w 33"/>
                  <a:gd name="T21" fmla="*/ 10 h 22"/>
                  <a:gd name="T22" fmla="*/ 20 w 33"/>
                  <a:gd name="T23" fmla="*/ 0 h 22"/>
                  <a:gd name="T24" fmla="*/ 33 w 33"/>
                  <a:gd name="T25" fmla="*/ 10 h 22"/>
                  <a:gd name="T26" fmla="*/ 33 w 33"/>
                  <a:gd name="T27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2">
                    <a:moveTo>
                      <a:pt x="33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2"/>
                      <a:pt x="33" y="12"/>
                    </a:cubicBezTo>
                    <a:cubicBezTo>
                      <a:pt x="26" y="16"/>
                      <a:pt x="22" y="18"/>
                      <a:pt x="14" y="22"/>
                    </a:cubicBezTo>
                    <a:cubicBezTo>
                      <a:pt x="9" y="18"/>
                      <a:pt x="7" y="17"/>
                      <a:pt x="0" y="12"/>
                    </a:cubicBezTo>
                    <a:cubicBezTo>
                      <a:pt x="0" y="12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10"/>
                    </a:cubicBezTo>
                    <a:cubicBezTo>
                      <a:pt x="8" y="6"/>
                      <a:pt x="12" y="4"/>
                      <a:pt x="20" y="0"/>
                    </a:cubicBezTo>
                    <a:cubicBezTo>
                      <a:pt x="26" y="5"/>
                      <a:pt x="28" y="6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74"/>
              <p:cNvSpPr/>
              <p:nvPr/>
            </p:nvSpPr>
            <p:spPr bwMode="auto">
              <a:xfrm>
                <a:off x="3416" y="2622"/>
                <a:ext cx="124" cy="79"/>
              </a:xfrm>
              <a:custGeom>
                <a:avLst/>
                <a:gdLst>
                  <a:gd name="T0" fmla="*/ 33 w 33"/>
                  <a:gd name="T1" fmla="*/ 9 h 21"/>
                  <a:gd name="T2" fmla="*/ 33 w 33"/>
                  <a:gd name="T3" fmla="*/ 10 h 21"/>
                  <a:gd name="T4" fmla="*/ 33 w 33"/>
                  <a:gd name="T5" fmla="*/ 12 h 21"/>
                  <a:gd name="T6" fmla="*/ 33 w 33"/>
                  <a:gd name="T7" fmla="*/ 12 h 21"/>
                  <a:gd name="T8" fmla="*/ 33 w 33"/>
                  <a:gd name="T9" fmla="*/ 12 h 21"/>
                  <a:gd name="T10" fmla="*/ 14 w 33"/>
                  <a:gd name="T11" fmla="*/ 21 h 21"/>
                  <a:gd name="T12" fmla="*/ 0 w 33"/>
                  <a:gd name="T13" fmla="*/ 12 h 21"/>
                  <a:gd name="T14" fmla="*/ 0 w 33"/>
                  <a:gd name="T15" fmla="*/ 9 h 21"/>
                  <a:gd name="T16" fmla="*/ 19 w 33"/>
                  <a:gd name="T17" fmla="*/ 0 h 21"/>
                  <a:gd name="T18" fmla="*/ 33 w 33"/>
                  <a:gd name="T19" fmla="*/ 9 h 21"/>
                  <a:gd name="T20" fmla="*/ 33 w 33"/>
                  <a:gd name="T21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21">
                    <a:moveTo>
                      <a:pt x="33" y="9"/>
                    </a:moveTo>
                    <a:cubicBezTo>
                      <a:pt x="33" y="9"/>
                      <a:pt x="33" y="10"/>
                      <a:pt x="33" y="10"/>
                    </a:cubicBezTo>
                    <a:cubicBezTo>
                      <a:pt x="33" y="10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5" y="16"/>
                      <a:pt x="22" y="18"/>
                      <a:pt x="14" y="21"/>
                    </a:cubicBezTo>
                    <a:cubicBezTo>
                      <a:pt x="9" y="18"/>
                      <a:pt x="7" y="16"/>
                      <a:pt x="0" y="12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8" y="6"/>
                      <a:pt x="12" y="4"/>
                      <a:pt x="19" y="0"/>
                    </a:cubicBezTo>
                    <a:cubicBezTo>
                      <a:pt x="25" y="4"/>
                      <a:pt x="28" y="6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75"/>
              <p:cNvSpPr/>
              <p:nvPr/>
            </p:nvSpPr>
            <p:spPr bwMode="auto">
              <a:xfrm>
                <a:off x="3329" y="2667"/>
                <a:ext cx="121" cy="79"/>
              </a:xfrm>
              <a:custGeom>
                <a:avLst/>
                <a:gdLst>
                  <a:gd name="T0" fmla="*/ 32 w 32"/>
                  <a:gd name="T1" fmla="*/ 9 h 21"/>
                  <a:gd name="T2" fmla="*/ 32 w 32"/>
                  <a:gd name="T3" fmla="*/ 9 h 21"/>
                  <a:gd name="T4" fmla="*/ 32 w 32"/>
                  <a:gd name="T5" fmla="*/ 12 h 21"/>
                  <a:gd name="T6" fmla="*/ 13 w 32"/>
                  <a:gd name="T7" fmla="*/ 21 h 21"/>
                  <a:gd name="T8" fmla="*/ 0 w 32"/>
                  <a:gd name="T9" fmla="*/ 11 h 21"/>
                  <a:gd name="T10" fmla="*/ 0 w 32"/>
                  <a:gd name="T11" fmla="*/ 11 h 21"/>
                  <a:gd name="T12" fmla="*/ 0 w 32"/>
                  <a:gd name="T13" fmla="*/ 9 h 21"/>
                  <a:gd name="T14" fmla="*/ 0 w 32"/>
                  <a:gd name="T15" fmla="*/ 9 h 21"/>
                  <a:gd name="T16" fmla="*/ 19 w 32"/>
                  <a:gd name="T17" fmla="*/ 0 h 21"/>
                  <a:gd name="T18" fmla="*/ 32 w 32"/>
                  <a:gd name="T19" fmla="*/ 9 h 21"/>
                  <a:gd name="T20" fmla="*/ 32 w 32"/>
                  <a:gd name="T21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1"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12"/>
                      <a:pt x="32" y="12"/>
                    </a:cubicBezTo>
                    <a:cubicBezTo>
                      <a:pt x="25" y="15"/>
                      <a:pt x="21" y="17"/>
                      <a:pt x="13" y="21"/>
                    </a:cubicBezTo>
                    <a:cubicBezTo>
                      <a:pt x="9" y="17"/>
                      <a:pt x="6" y="1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5"/>
                      <a:pt x="11" y="3"/>
                      <a:pt x="19" y="0"/>
                    </a:cubicBezTo>
                    <a:cubicBezTo>
                      <a:pt x="25" y="4"/>
                      <a:pt x="27" y="6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76"/>
              <p:cNvSpPr/>
              <p:nvPr/>
            </p:nvSpPr>
            <p:spPr bwMode="auto">
              <a:xfrm>
                <a:off x="3243" y="2708"/>
                <a:ext cx="120" cy="79"/>
              </a:xfrm>
              <a:custGeom>
                <a:avLst/>
                <a:gdLst>
                  <a:gd name="T0" fmla="*/ 32 w 32"/>
                  <a:gd name="T1" fmla="*/ 9 h 21"/>
                  <a:gd name="T2" fmla="*/ 32 w 32"/>
                  <a:gd name="T3" fmla="*/ 9 h 21"/>
                  <a:gd name="T4" fmla="*/ 32 w 32"/>
                  <a:gd name="T5" fmla="*/ 9 h 21"/>
                  <a:gd name="T6" fmla="*/ 32 w 32"/>
                  <a:gd name="T7" fmla="*/ 9 h 21"/>
                  <a:gd name="T8" fmla="*/ 32 w 32"/>
                  <a:gd name="T9" fmla="*/ 12 h 21"/>
                  <a:gd name="T10" fmla="*/ 13 w 32"/>
                  <a:gd name="T11" fmla="*/ 21 h 21"/>
                  <a:gd name="T12" fmla="*/ 0 w 32"/>
                  <a:gd name="T13" fmla="*/ 12 h 21"/>
                  <a:gd name="T14" fmla="*/ 0 w 32"/>
                  <a:gd name="T15" fmla="*/ 11 h 21"/>
                  <a:gd name="T16" fmla="*/ 0 w 32"/>
                  <a:gd name="T17" fmla="*/ 9 h 21"/>
                  <a:gd name="T18" fmla="*/ 0 w 32"/>
                  <a:gd name="T19" fmla="*/ 9 h 21"/>
                  <a:gd name="T20" fmla="*/ 19 w 32"/>
                  <a:gd name="T21" fmla="*/ 0 h 21"/>
                  <a:gd name="T22" fmla="*/ 32 w 32"/>
                  <a:gd name="T23" fmla="*/ 9 h 21"/>
                  <a:gd name="T24" fmla="*/ 32 w 32"/>
                  <a:gd name="T25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1"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12"/>
                      <a:pt x="32" y="12"/>
                    </a:cubicBezTo>
                    <a:cubicBezTo>
                      <a:pt x="25" y="15"/>
                      <a:pt x="21" y="17"/>
                      <a:pt x="13" y="21"/>
                    </a:cubicBezTo>
                    <a:cubicBezTo>
                      <a:pt x="8" y="17"/>
                      <a:pt x="6" y="16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5"/>
                      <a:pt x="11" y="3"/>
                      <a:pt x="19" y="0"/>
                    </a:cubicBezTo>
                    <a:cubicBezTo>
                      <a:pt x="25" y="4"/>
                      <a:pt x="27" y="6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77"/>
              <p:cNvSpPr/>
              <p:nvPr/>
            </p:nvSpPr>
            <p:spPr bwMode="auto">
              <a:xfrm>
                <a:off x="3168" y="2750"/>
                <a:ext cx="109" cy="71"/>
              </a:xfrm>
              <a:custGeom>
                <a:avLst/>
                <a:gdLst>
                  <a:gd name="T0" fmla="*/ 29 w 29"/>
                  <a:gd name="T1" fmla="*/ 9 h 19"/>
                  <a:gd name="T2" fmla="*/ 29 w 29"/>
                  <a:gd name="T3" fmla="*/ 9 h 19"/>
                  <a:gd name="T4" fmla="*/ 29 w 29"/>
                  <a:gd name="T5" fmla="*/ 9 h 19"/>
                  <a:gd name="T6" fmla="*/ 29 w 29"/>
                  <a:gd name="T7" fmla="*/ 12 h 19"/>
                  <a:gd name="T8" fmla="*/ 29 w 29"/>
                  <a:gd name="T9" fmla="*/ 12 h 19"/>
                  <a:gd name="T10" fmla="*/ 14 w 29"/>
                  <a:gd name="T11" fmla="*/ 19 h 19"/>
                  <a:gd name="T12" fmla="*/ 0 w 29"/>
                  <a:gd name="T13" fmla="*/ 10 h 19"/>
                  <a:gd name="T14" fmla="*/ 0 w 29"/>
                  <a:gd name="T15" fmla="*/ 7 h 19"/>
                  <a:gd name="T16" fmla="*/ 0 w 29"/>
                  <a:gd name="T17" fmla="*/ 7 h 19"/>
                  <a:gd name="T18" fmla="*/ 16 w 29"/>
                  <a:gd name="T19" fmla="*/ 0 h 19"/>
                  <a:gd name="T20" fmla="*/ 29 w 29"/>
                  <a:gd name="T21" fmla="*/ 9 h 19"/>
                  <a:gd name="T22" fmla="*/ 29 w 29"/>
                  <a:gd name="T2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19"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3" y="15"/>
                      <a:pt x="20" y="16"/>
                      <a:pt x="14" y="19"/>
                    </a:cubicBezTo>
                    <a:cubicBezTo>
                      <a:pt x="9" y="16"/>
                      <a:pt x="6" y="14"/>
                      <a:pt x="0" y="10"/>
                    </a:cubicBezTo>
                    <a:cubicBezTo>
                      <a:pt x="0" y="10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4"/>
                      <a:pt x="9" y="3"/>
                      <a:pt x="16" y="0"/>
                    </a:cubicBezTo>
                    <a:cubicBezTo>
                      <a:pt x="22" y="4"/>
                      <a:pt x="24" y="6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78"/>
              <p:cNvSpPr/>
              <p:nvPr/>
            </p:nvSpPr>
            <p:spPr bwMode="auto">
              <a:xfrm>
                <a:off x="3085" y="2783"/>
                <a:ext cx="116" cy="79"/>
              </a:xfrm>
              <a:custGeom>
                <a:avLst/>
                <a:gdLst>
                  <a:gd name="T0" fmla="*/ 31 w 31"/>
                  <a:gd name="T1" fmla="*/ 10 h 21"/>
                  <a:gd name="T2" fmla="*/ 31 w 31"/>
                  <a:gd name="T3" fmla="*/ 12 h 21"/>
                  <a:gd name="T4" fmla="*/ 31 w 31"/>
                  <a:gd name="T5" fmla="*/ 12 h 21"/>
                  <a:gd name="T6" fmla="*/ 31 w 31"/>
                  <a:gd name="T7" fmla="*/ 12 h 21"/>
                  <a:gd name="T8" fmla="*/ 31 w 31"/>
                  <a:gd name="T9" fmla="*/ 12 h 21"/>
                  <a:gd name="T10" fmla="*/ 13 w 31"/>
                  <a:gd name="T11" fmla="*/ 21 h 21"/>
                  <a:gd name="T12" fmla="*/ 0 w 31"/>
                  <a:gd name="T13" fmla="*/ 12 h 21"/>
                  <a:gd name="T14" fmla="*/ 0 w 31"/>
                  <a:gd name="T15" fmla="*/ 12 h 21"/>
                  <a:gd name="T16" fmla="*/ 0 w 31"/>
                  <a:gd name="T17" fmla="*/ 12 h 21"/>
                  <a:gd name="T18" fmla="*/ 0 w 31"/>
                  <a:gd name="T19" fmla="*/ 12 h 21"/>
                  <a:gd name="T20" fmla="*/ 0 w 31"/>
                  <a:gd name="T21" fmla="*/ 12 h 21"/>
                  <a:gd name="T22" fmla="*/ 0 w 31"/>
                  <a:gd name="T23" fmla="*/ 9 h 21"/>
                  <a:gd name="T24" fmla="*/ 0 w 31"/>
                  <a:gd name="T25" fmla="*/ 9 h 21"/>
                  <a:gd name="T26" fmla="*/ 0 w 31"/>
                  <a:gd name="T27" fmla="*/ 9 h 21"/>
                  <a:gd name="T28" fmla="*/ 0 w 31"/>
                  <a:gd name="T29" fmla="*/ 9 h 21"/>
                  <a:gd name="T30" fmla="*/ 18 w 31"/>
                  <a:gd name="T31" fmla="*/ 0 h 21"/>
                  <a:gd name="T32" fmla="*/ 31 w 31"/>
                  <a:gd name="T33" fmla="*/ 10 h 21"/>
                  <a:gd name="T34" fmla="*/ 31 w 31"/>
                  <a:gd name="T3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21">
                    <a:moveTo>
                      <a:pt x="31" y="10"/>
                    </a:moveTo>
                    <a:cubicBezTo>
                      <a:pt x="31" y="10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4" y="16"/>
                      <a:pt x="20" y="18"/>
                      <a:pt x="13" y="21"/>
                    </a:cubicBezTo>
                    <a:cubicBezTo>
                      <a:pt x="8" y="18"/>
                      <a:pt x="6" y="16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6"/>
                      <a:pt x="11" y="4"/>
                      <a:pt x="18" y="0"/>
                    </a:cubicBezTo>
                    <a:cubicBezTo>
                      <a:pt x="24" y="4"/>
                      <a:pt x="26" y="6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79"/>
              <p:cNvSpPr/>
              <p:nvPr/>
            </p:nvSpPr>
            <p:spPr bwMode="auto">
              <a:xfrm>
                <a:off x="2878" y="1876"/>
                <a:ext cx="768" cy="881"/>
              </a:xfrm>
              <a:custGeom>
                <a:avLst/>
                <a:gdLst>
                  <a:gd name="T0" fmla="*/ 0 w 204"/>
                  <a:gd name="T1" fmla="*/ 100 h 234"/>
                  <a:gd name="T2" fmla="*/ 1 w 204"/>
                  <a:gd name="T3" fmla="*/ 96 h 234"/>
                  <a:gd name="T4" fmla="*/ 3 w 204"/>
                  <a:gd name="T5" fmla="*/ 94 h 234"/>
                  <a:gd name="T6" fmla="*/ 199 w 204"/>
                  <a:gd name="T7" fmla="*/ 0 h 234"/>
                  <a:gd name="T8" fmla="*/ 199 w 204"/>
                  <a:gd name="T9" fmla="*/ 0 h 234"/>
                  <a:gd name="T10" fmla="*/ 200 w 204"/>
                  <a:gd name="T11" fmla="*/ 0 h 234"/>
                  <a:gd name="T12" fmla="*/ 200 w 204"/>
                  <a:gd name="T13" fmla="*/ 1 h 234"/>
                  <a:gd name="T14" fmla="*/ 204 w 204"/>
                  <a:gd name="T15" fmla="*/ 138 h 234"/>
                  <a:gd name="T16" fmla="*/ 4 w 204"/>
                  <a:gd name="T17" fmla="*/ 234 h 234"/>
                  <a:gd name="T18" fmla="*/ 0 w 204"/>
                  <a:gd name="T19" fmla="*/ 10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34">
                    <a:moveTo>
                      <a:pt x="0" y="100"/>
                    </a:moveTo>
                    <a:cubicBezTo>
                      <a:pt x="0" y="98"/>
                      <a:pt x="0" y="97"/>
                      <a:pt x="1" y="96"/>
                    </a:cubicBezTo>
                    <a:cubicBezTo>
                      <a:pt x="1" y="95"/>
                      <a:pt x="2" y="94"/>
                      <a:pt x="3" y="94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1"/>
                    </a:cubicBezTo>
                    <a:cubicBezTo>
                      <a:pt x="204" y="138"/>
                      <a:pt x="204" y="138"/>
                      <a:pt x="204" y="138"/>
                    </a:cubicBezTo>
                    <a:cubicBezTo>
                      <a:pt x="4" y="234"/>
                      <a:pt x="4" y="234"/>
                      <a:pt x="4" y="234"/>
                    </a:cubicBezTo>
                    <a:lnTo>
                      <a:pt x="0" y="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80"/>
              <p:cNvSpPr/>
              <p:nvPr/>
            </p:nvSpPr>
            <p:spPr bwMode="auto">
              <a:xfrm>
                <a:off x="2893" y="2396"/>
                <a:ext cx="756" cy="402"/>
              </a:xfrm>
              <a:custGeom>
                <a:avLst/>
                <a:gdLst>
                  <a:gd name="T0" fmla="*/ 200 w 201"/>
                  <a:gd name="T1" fmla="*/ 0 h 107"/>
                  <a:gd name="T2" fmla="*/ 201 w 201"/>
                  <a:gd name="T3" fmla="*/ 10 h 107"/>
                  <a:gd name="T4" fmla="*/ 200 w 201"/>
                  <a:gd name="T5" fmla="*/ 11 h 107"/>
                  <a:gd name="T6" fmla="*/ 200 w 201"/>
                  <a:gd name="T7" fmla="*/ 12 h 107"/>
                  <a:gd name="T8" fmla="*/ 4 w 201"/>
                  <a:gd name="T9" fmla="*/ 107 h 107"/>
                  <a:gd name="T10" fmla="*/ 3 w 201"/>
                  <a:gd name="T11" fmla="*/ 107 h 107"/>
                  <a:gd name="T12" fmla="*/ 1 w 201"/>
                  <a:gd name="T13" fmla="*/ 106 h 107"/>
                  <a:gd name="T14" fmla="*/ 0 w 201"/>
                  <a:gd name="T15" fmla="*/ 104 h 107"/>
                  <a:gd name="T16" fmla="*/ 0 w 201"/>
                  <a:gd name="T17" fmla="*/ 96 h 107"/>
                  <a:gd name="T18" fmla="*/ 200 w 201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107">
                    <a:moveTo>
                      <a:pt x="200" y="0"/>
                    </a:moveTo>
                    <a:cubicBezTo>
                      <a:pt x="201" y="10"/>
                      <a:pt x="201" y="10"/>
                      <a:pt x="201" y="10"/>
                    </a:cubicBezTo>
                    <a:cubicBezTo>
                      <a:pt x="201" y="11"/>
                      <a:pt x="201" y="11"/>
                      <a:pt x="200" y="11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2" y="107"/>
                      <a:pt x="2" y="107"/>
                      <a:pt x="1" y="106"/>
                    </a:cubicBezTo>
                    <a:cubicBezTo>
                      <a:pt x="1" y="106"/>
                      <a:pt x="0" y="105"/>
                      <a:pt x="0" y="104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7A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81"/>
              <p:cNvSpPr/>
              <p:nvPr/>
            </p:nvSpPr>
            <p:spPr bwMode="auto">
              <a:xfrm>
                <a:off x="3600" y="2531"/>
                <a:ext cx="125" cy="72"/>
              </a:xfrm>
              <a:custGeom>
                <a:avLst/>
                <a:gdLst>
                  <a:gd name="T0" fmla="*/ 13 w 33"/>
                  <a:gd name="T1" fmla="*/ 19 h 19"/>
                  <a:gd name="T2" fmla="*/ 33 w 33"/>
                  <a:gd name="T3" fmla="*/ 10 h 19"/>
                  <a:gd name="T4" fmla="*/ 20 w 33"/>
                  <a:gd name="T5" fmla="*/ 0 h 19"/>
                  <a:gd name="T6" fmla="*/ 0 w 33"/>
                  <a:gd name="T7" fmla="*/ 10 h 19"/>
                  <a:gd name="T8" fmla="*/ 13 w 33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13" y="19"/>
                    </a:moveTo>
                    <a:cubicBezTo>
                      <a:pt x="21" y="15"/>
                      <a:pt x="25" y="13"/>
                      <a:pt x="33" y="10"/>
                    </a:cubicBezTo>
                    <a:cubicBezTo>
                      <a:pt x="29" y="6"/>
                      <a:pt x="26" y="4"/>
                      <a:pt x="20" y="0"/>
                    </a:cubicBezTo>
                    <a:cubicBezTo>
                      <a:pt x="12" y="4"/>
                      <a:pt x="8" y="6"/>
                      <a:pt x="0" y="10"/>
                    </a:cubicBezTo>
                    <a:cubicBezTo>
                      <a:pt x="6" y="14"/>
                      <a:pt x="8" y="16"/>
                      <a:pt x="13" y="19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82"/>
              <p:cNvSpPr/>
              <p:nvPr/>
            </p:nvSpPr>
            <p:spPr bwMode="auto">
              <a:xfrm>
                <a:off x="3687" y="2576"/>
                <a:ext cx="90" cy="53"/>
              </a:xfrm>
              <a:custGeom>
                <a:avLst/>
                <a:gdLst>
                  <a:gd name="T0" fmla="*/ 10 w 24"/>
                  <a:gd name="T1" fmla="*/ 14 h 14"/>
                  <a:gd name="T2" fmla="*/ 24 w 24"/>
                  <a:gd name="T3" fmla="*/ 7 h 14"/>
                  <a:gd name="T4" fmla="*/ 14 w 24"/>
                  <a:gd name="T5" fmla="*/ 0 h 14"/>
                  <a:gd name="T6" fmla="*/ 0 w 24"/>
                  <a:gd name="T7" fmla="*/ 7 h 14"/>
                  <a:gd name="T8" fmla="*/ 10 w 2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10" y="14"/>
                    </a:moveTo>
                    <a:cubicBezTo>
                      <a:pt x="16" y="11"/>
                      <a:pt x="19" y="10"/>
                      <a:pt x="24" y="7"/>
                    </a:cubicBezTo>
                    <a:cubicBezTo>
                      <a:pt x="21" y="5"/>
                      <a:pt x="18" y="3"/>
                      <a:pt x="14" y="0"/>
                    </a:cubicBezTo>
                    <a:cubicBezTo>
                      <a:pt x="8" y="3"/>
                      <a:pt x="5" y="4"/>
                      <a:pt x="0" y="7"/>
                    </a:cubicBezTo>
                    <a:cubicBezTo>
                      <a:pt x="4" y="10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83"/>
              <p:cNvSpPr/>
              <p:nvPr/>
            </p:nvSpPr>
            <p:spPr bwMode="auto">
              <a:xfrm>
                <a:off x="3702" y="2610"/>
                <a:ext cx="124" cy="68"/>
              </a:xfrm>
              <a:custGeom>
                <a:avLst/>
                <a:gdLst>
                  <a:gd name="T0" fmla="*/ 9 w 33"/>
                  <a:gd name="T1" fmla="*/ 18 h 18"/>
                  <a:gd name="T2" fmla="*/ 33 w 33"/>
                  <a:gd name="T3" fmla="*/ 7 h 18"/>
                  <a:gd name="T4" fmla="*/ 23 w 33"/>
                  <a:gd name="T5" fmla="*/ 0 h 18"/>
                  <a:gd name="T6" fmla="*/ 0 w 33"/>
                  <a:gd name="T7" fmla="*/ 12 h 18"/>
                  <a:gd name="T8" fmla="*/ 9 w 33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9" y="18"/>
                    </a:moveTo>
                    <a:cubicBezTo>
                      <a:pt x="18" y="14"/>
                      <a:pt x="23" y="11"/>
                      <a:pt x="33" y="7"/>
                    </a:cubicBezTo>
                    <a:cubicBezTo>
                      <a:pt x="29" y="4"/>
                      <a:pt x="27" y="3"/>
                      <a:pt x="23" y="0"/>
                    </a:cubicBezTo>
                    <a:cubicBezTo>
                      <a:pt x="14" y="5"/>
                      <a:pt x="9" y="7"/>
                      <a:pt x="0" y="12"/>
                    </a:cubicBezTo>
                    <a:cubicBezTo>
                      <a:pt x="4" y="14"/>
                      <a:pt x="6" y="16"/>
                      <a:pt x="9" y="18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84"/>
              <p:cNvSpPr/>
              <p:nvPr/>
            </p:nvSpPr>
            <p:spPr bwMode="auto">
              <a:xfrm>
                <a:off x="3713" y="2644"/>
                <a:ext cx="158" cy="83"/>
              </a:xfrm>
              <a:custGeom>
                <a:avLst/>
                <a:gdLst>
                  <a:gd name="T0" fmla="*/ 10 w 42"/>
                  <a:gd name="T1" fmla="*/ 22 h 22"/>
                  <a:gd name="T2" fmla="*/ 42 w 42"/>
                  <a:gd name="T3" fmla="*/ 7 h 22"/>
                  <a:gd name="T4" fmla="*/ 33 w 42"/>
                  <a:gd name="T5" fmla="*/ 0 h 22"/>
                  <a:gd name="T6" fmla="*/ 0 w 42"/>
                  <a:gd name="T7" fmla="*/ 16 h 22"/>
                  <a:gd name="T8" fmla="*/ 10 w 4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10" y="22"/>
                    </a:moveTo>
                    <a:cubicBezTo>
                      <a:pt x="23" y="16"/>
                      <a:pt x="29" y="13"/>
                      <a:pt x="42" y="7"/>
                    </a:cubicBezTo>
                    <a:cubicBezTo>
                      <a:pt x="38" y="4"/>
                      <a:pt x="36" y="2"/>
                      <a:pt x="33" y="0"/>
                    </a:cubicBezTo>
                    <a:cubicBezTo>
                      <a:pt x="19" y="6"/>
                      <a:pt x="13" y="9"/>
                      <a:pt x="0" y="16"/>
                    </a:cubicBezTo>
                    <a:cubicBezTo>
                      <a:pt x="4" y="18"/>
                      <a:pt x="6" y="20"/>
                      <a:pt x="10" y="22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85"/>
              <p:cNvSpPr/>
              <p:nvPr/>
            </p:nvSpPr>
            <p:spPr bwMode="auto">
              <a:xfrm>
                <a:off x="3051" y="2881"/>
                <a:ext cx="94" cy="53"/>
              </a:xfrm>
              <a:custGeom>
                <a:avLst/>
                <a:gdLst>
                  <a:gd name="T0" fmla="*/ 25 w 25"/>
                  <a:gd name="T1" fmla="*/ 7 h 14"/>
                  <a:gd name="T2" fmla="*/ 11 w 25"/>
                  <a:gd name="T3" fmla="*/ 14 h 14"/>
                  <a:gd name="T4" fmla="*/ 0 w 25"/>
                  <a:gd name="T5" fmla="*/ 7 h 14"/>
                  <a:gd name="T6" fmla="*/ 14 w 25"/>
                  <a:gd name="T7" fmla="*/ 0 h 14"/>
                  <a:gd name="T8" fmla="*/ 25 w 25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5" y="7"/>
                    </a:moveTo>
                    <a:cubicBezTo>
                      <a:pt x="19" y="10"/>
                      <a:pt x="16" y="12"/>
                      <a:pt x="11" y="14"/>
                    </a:cubicBezTo>
                    <a:cubicBezTo>
                      <a:pt x="7" y="12"/>
                      <a:pt x="4" y="10"/>
                      <a:pt x="0" y="7"/>
                    </a:cubicBezTo>
                    <a:cubicBezTo>
                      <a:pt x="6" y="4"/>
                      <a:pt x="8" y="3"/>
                      <a:pt x="14" y="0"/>
                    </a:cubicBezTo>
                    <a:cubicBezTo>
                      <a:pt x="19" y="3"/>
                      <a:pt x="21" y="5"/>
                      <a:pt x="25" y="7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86"/>
              <p:cNvSpPr/>
              <p:nvPr/>
            </p:nvSpPr>
            <p:spPr bwMode="auto">
              <a:xfrm>
                <a:off x="3104" y="2900"/>
                <a:ext cx="124" cy="68"/>
              </a:xfrm>
              <a:custGeom>
                <a:avLst/>
                <a:gdLst>
                  <a:gd name="T0" fmla="*/ 33 w 33"/>
                  <a:gd name="T1" fmla="*/ 6 h 18"/>
                  <a:gd name="T2" fmla="*/ 10 w 33"/>
                  <a:gd name="T3" fmla="*/ 18 h 18"/>
                  <a:gd name="T4" fmla="*/ 0 w 33"/>
                  <a:gd name="T5" fmla="*/ 12 h 18"/>
                  <a:gd name="T6" fmla="*/ 23 w 33"/>
                  <a:gd name="T7" fmla="*/ 0 h 18"/>
                  <a:gd name="T8" fmla="*/ 33 w 33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3" y="6"/>
                    </a:moveTo>
                    <a:cubicBezTo>
                      <a:pt x="24" y="11"/>
                      <a:pt x="19" y="13"/>
                      <a:pt x="10" y="18"/>
                    </a:cubicBezTo>
                    <a:cubicBezTo>
                      <a:pt x="6" y="16"/>
                      <a:pt x="4" y="14"/>
                      <a:pt x="0" y="12"/>
                    </a:cubicBezTo>
                    <a:cubicBezTo>
                      <a:pt x="9" y="7"/>
                      <a:pt x="14" y="5"/>
                      <a:pt x="23" y="0"/>
                    </a:cubicBezTo>
                    <a:cubicBezTo>
                      <a:pt x="27" y="2"/>
                      <a:pt x="29" y="4"/>
                      <a:pt x="33" y="6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87"/>
              <p:cNvSpPr/>
              <p:nvPr/>
            </p:nvSpPr>
            <p:spPr bwMode="auto">
              <a:xfrm>
                <a:off x="3149" y="2915"/>
                <a:ext cx="165" cy="87"/>
              </a:xfrm>
              <a:custGeom>
                <a:avLst/>
                <a:gdLst>
                  <a:gd name="T0" fmla="*/ 44 w 44"/>
                  <a:gd name="T1" fmla="*/ 7 h 23"/>
                  <a:gd name="T2" fmla="*/ 11 w 44"/>
                  <a:gd name="T3" fmla="*/ 23 h 23"/>
                  <a:gd name="T4" fmla="*/ 0 w 44"/>
                  <a:gd name="T5" fmla="*/ 16 h 23"/>
                  <a:gd name="T6" fmla="*/ 33 w 44"/>
                  <a:gd name="T7" fmla="*/ 0 h 23"/>
                  <a:gd name="T8" fmla="*/ 44 w 44"/>
                  <a:gd name="T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44" y="7"/>
                    </a:moveTo>
                    <a:cubicBezTo>
                      <a:pt x="31" y="13"/>
                      <a:pt x="24" y="16"/>
                      <a:pt x="11" y="23"/>
                    </a:cubicBezTo>
                    <a:cubicBezTo>
                      <a:pt x="6" y="20"/>
                      <a:pt x="4" y="19"/>
                      <a:pt x="0" y="16"/>
                    </a:cubicBezTo>
                    <a:cubicBezTo>
                      <a:pt x="14" y="10"/>
                      <a:pt x="20" y="6"/>
                      <a:pt x="33" y="0"/>
                    </a:cubicBezTo>
                    <a:cubicBezTo>
                      <a:pt x="37" y="3"/>
                      <a:pt x="39" y="4"/>
                      <a:pt x="44" y="7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88"/>
              <p:cNvSpPr/>
              <p:nvPr/>
            </p:nvSpPr>
            <p:spPr bwMode="auto">
              <a:xfrm>
                <a:off x="3616" y="2610"/>
                <a:ext cx="97" cy="53"/>
              </a:xfrm>
              <a:custGeom>
                <a:avLst/>
                <a:gdLst>
                  <a:gd name="T0" fmla="*/ 11 w 26"/>
                  <a:gd name="T1" fmla="*/ 14 h 14"/>
                  <a:gd name="T2" fmla="*/ 26 w 26"/>
                  <a:gd name="T3" fmla="*/ 7 h 14"/>
                  <a:gd name="T4" fmla="*/ 15 w 26"/>
                  <a:gd name="T5" fmla="*/ 0 h 14"/>
                  <a:gd name="T6" fmla="*/ 0 w 26"/>
                  <a:gd name="T7" fmla="*/ 7 h 14"/>
                  <a:gd name="T8" fmla="*/ 11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11" y="14"/>
                    </a:moveTo>
                    <a:cubicBezTo>
                      <a:pt x="17" y="11"/>
                      <a:pt x="20" y="10"/>
                      <a:pt x="26" y="7"/>
                    </a:cubicBezTo>
                    <a:cubicBezTo>
                      <a:pt x="22" y="4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5" y="10"/>
                      <a:pt x="7" y="11"/>
                      <a:pt x="11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89"/>
              <p:cNvSpPr/>
              <p:nvPr/>
            </p:nvSpPr>
            <p:spPr bwMode="auto">
              <a:xfrm>
                <a:off x="3544" y="2644"/>
                <a:ext cx="94" cy="53"/>
              </a:xfrm>
              <a:custGeom>
                <a:avLst/>
                <a:gdLst>
                  <a:gd name="T0" fmla="*/ 10 w 25"/>
                  <a:gd name="T1" fmla="*/ 14 h 14"/>
                  <a:gd name="T2" fmla="*/ 25 w 25"/>
                  <a:gd name="T3" fmla="*/ 7 h 14"/>
                  <a:gd name="T4" fmla="*/ 15 w 25"/>
                  <a:gd name="T5" fmla="*/ 0 h 14"/>
                  <a:gd name="T6" fmla="*/ 0 w 25"/>
                  <a:gd name="T7" fmla="*/ 7 h 14"/>
                  <a:gd name="T8" fmla="*/ 1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0" y="14"/>
                    </a:moveTo>
                    <a:cubicBezTo>
                      <a:pt x="16" y="12"/>
                      <a:pt x="19" y="10"/>
                      <a:pt x="25" y="7"/>
                    </a:cubicBezTo>
                    <a:cubicBezTo>
                      <a:pt x="21" y="5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2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0"/>
              <p:cNvSpPr/>
              <p:nvPr/>
            </p:nvSpPr>
            <p:spPr bwMode="auto">
              <a:xfrm>
                <a:off x="3631" y="2663"/>
                <a:ext cx="90" cy="49"/>
              </a:xfrm>
              <a:custGeom>
                <a:avLst/>
                <a:gdLst>
                  <a:gd name="T0" fmla="*/ 10 w 24"/>
                  <a:gd name="T1" fmla="*/ 13 h 13"/>
                  <a:gd name="T2" fmla="*/ 24 w 24"/>
                  <a:gd name="T3" fmla="*/ 6 h 13"/>
                  <a:gd name="T4" fmla="*/ 15 w 24"/>
                  <a:gd name="T5" fmla="*/ 0 h 13"/>
                  <a:gd name="T6" fmla="*/ 0 w 24"/>
                  <a:gd name="T7" fmla="*/ 7 h 13"/>
                  <a:gd name="T8" fmla="*/ 10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10" y="13"/>
                    </a:moveTo>
                    <a:cubicBezTo>
                      <a:pt x="16" y="10"/>
                      <a:pt x="19" y="9"/>
                      <a:pt x="24" y="6"/>
                    </a:cubicBezTo>
                    <a:cubicBezTo>
                      <a:pt x="21" y="3"/>
                      <a:pt x="19" y="2"/>
                      <a:pt x="15" y="0"/>
                    </a:cubicBezTo>
                    <a:cubicBezTo>
                      <a:pt x="9" y="2"/>
                      <a:pt x="6" y="4"/>
                      <a:pt x="0" y="7"/>
                    </a:cubicBezTo>
                    <a:cubicBezTo>
                      <a:pt x="4" y="9"/>
                      <a:pt x="6" y="11"/>
                      <a:pt x="10" y="13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1"/>
              <p:cNvSpPr/>
              <p:nvPr/>
            </p:nvSpPr>
            <p:spPr bwMode="auto">
              <a:xfrm>
                <a:off x="3559" y="2697"/>
                <a:ext cx="90" cy="49"/>
              </a:xfrm>
              <a:custGeom>
                <a:avLst/>
                <a:gdLst>
                  <a:gd name="T0" fmla="*/ 10 w 24"/>
                  <a:gd name="T1" fmla="*/ 13 h 13"/>
                  <a:gd name="T2" fmla="*/ 24 w 24"/>
                  <a:gd name="T3" fmla="*/ 6 h 13"/>
                  <a:gd name="T4" fmla="*/ 15 w 24"/>
                  <a:gd name="T5" fmla="*/ 0 h 13"/>
                  <a:gd name="T6" fmla="*/ 0 w 24"/>
                  <a:gd name="T7" fmla="*/ 7 h 13"/>
                  <a:gd name="T8" fmla="*/ 10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10" y="13"/>
                    </a:moveTo>
                    <a:cubicBezTo>
                      <a:pt x="16" y="11"/>
                      <a:pt x="19" y="9"/>
                      <a:pt x="24" y="6"/>
                    </a:cubicBezTo>
                    <a:cubicBezTo>
                      <a:pt x="21" y="4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1"/>
                      <a:pt x="10" y="13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2"/>
              <p:cNvSpPr/>
              <p:nvPr/>
            </p:nvSpPr>
            <p:spPr bwMode="auto">
              <a:xfrm>
                <a:off x="3642" y="2712"/>
                <a:ext cx="94" cy="53"/>
              </a:xfrm>
              <a:custGeom>
                <a:avLst/>
                <a:gdLst>
                  <a:gd name="T0" fmla="*/ 10 w 25"/>
                  <a:gd name="T1" fmla="*/ 14 h 14"/>
                  <a:gd name="T2" fmla="*/ 25 w 25"/>
                  <a:gd name="T3" fmla="*/ 7 h 14"/>
                  <a:gd name="T4" fmla="*/ 15 w 25"/>
                  <a:gd name="T5" fmla="*/ 0 h 14"/>
                  <a:gd name="T6" fmla="*/ 0 w 25"/>
                  <a:gd name="T7" fmla="*/ 7 h 14"/>
                  <a:gd name="T8" fmla="*/ 1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0" y="14"/>
                    </a:moveTo>
                    <a:cubicBezTo>
                      <a:pt x="16" y="11"/>
                      <a:pt x="19" y="9"/>
                      <a:pt x="25" y="7"/>
                    </a:cubicBezTo>
                    <a:cubicBezTo>
                      <a:pt x="21" y="4"/>
                      <a:pt x="19" y="2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3"/>
              <p:cNvSpPr/>
              <p:nvPr/>
            </p:nvSpPr>
            <p:spPr bwMode="auto">
              <a:xfrm>
                <a:off x="3574" y="2746"/>
                <a:ext cx="90" cy="52"/>
              </a:xfrm>
              <a:custGeom>
                <a:avLst/>
                <a:gdLst>
                  <a:gd name="T0" fmla="*/ 10 w 24"/>
                  <a:gd name="T1" fmla="*/ 14 h 14"/>
                  <a:gd name="T2" fmla="*/ 24 w 24"/>
                  <a:gd name="T3" fmla="*/ 7 h 14"/>
                  <a:gd name="T4" fmla="*/ 14 w 24"/>
                  <a:gd name="T5" fmla="*/ 0 h 14"/>
                  <a:gd name="T6" fmla="*/ 0 w 24"/>
                  <a:gd name="T7" fmla="*/ 7 h 14"/>
                  <a:gd name="T8" fmla="*/ 10 w 2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10" y="14"/>
                    </a:moveTo>
                    <a:cubicBezTo>
                      <a:pt x="16" y="11"/>
                      <a:pt x="19" y="9"/>
                      <a:pt x="24" y="7"/>
                    </a:cubicBezTo>
                    <a:cubicBezTo>
                      <a:pt x="20" y="4"/>
                      <a:pt x="18" y="2"/>
                      <a:pt x="14" y="0"/>
                    </a:cubicBezTo>
                    <a:cubicBezTo>
                      <a:pt x="8" y="3"/>
                      <a:pt x="6" y="4"/>
                      <a:pt x="0" y="7"/>
                    </a:cubicBezTo>
                    <a:cubicBezTo>
                      <a:pt x="4" y="9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"/>
              <p:cNvSpPr/>
              <p:nvPr/>
            </p:nvSpPr>
            <p:spPr bwMode="auto">
              <a:xfrm>
                <a:off x="3488" y="2731"/>
                <a:ext cx="94" cy="49"/>
              </a:xfrm>
              <a:custGeom>
                <a:avLst/>
                <a:gdLst>
                  <a:gd name="T0" fmla="*/ 10 w 25"/>
                  <a:gd name="T1" fmla="*/ 13 h 13"/>
                  <a:gd name="T2" fmla="*/ 25 w 25"/>
                  <a:gd name="T3" fmla="*/ 6 h 13"/>
                  <a:gd name="T4" fmla="*/ 15 w 25"/>
                  <a:gd name="T5" fmla="*/ 0 h 13"/>
                  <a:gd name="T6" fmla="*/ 0 w 25"/>
                  <a:gd name="T7" fmla="*/ 7 h 13"/>
                  <a:gd name="T8" fmla="*/ 10 w 2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10" y="13"/>
                    </a:moveTo>
                    <a:cubicBezTo>
                      <a:pt x="16" y="11"/>
                      <a:pt x="19" y="9"/>
                      <a:pt x="25" y="6"/>
                    </a:cubicBezTo>
                    <a:cubicBezTo>
                      <a:pt x="21" y="4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1"/>
                      <a:pt x="10" y="13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5"/>
              <p:cNvSpPr/>
              <p:nvPr/>
            </p:nvSpPr>
            <p:spPr bwMode="auto">
              <a:xfrm>
                <a:off x="3420" y="2765"/>
                <a:ext cx="90" cy="49"/>
              </a:xfrm>
              <a:custGeom>
                <a:avLst/>
                <a:gdLst>
                  <a:gd name="T0" fmla="*/ 10 w 24"/>
                  <a:gd name="T1" fmla="*/ 13 h 13"/>
                  <a:gd name="T2" fmla="*/ 24 w 24"/>
                  <a:gd name="T3" fmla="*/ 6 h 13"/>
                  <a:gd name="T4" fmla="*/ 15 w 24"/>
                  <a:gd name="T5" fmla="*/ 0 h 13"/>
                  <a:gd name="T6" fmla="*/ 0 w 24"/>
                  <a:gd name="T7" fmla="*/ 7 h 13"/>
                  <a:gd name="T8" fmla="*/ 10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10" y="13"/>
                    </a:moveTo>
                    <a:cubicBezTo>
                      <a:pt x="15" y="10"/>
                      <a:pt x="18" y="9"/>
                      <a:pt x="24" y="6"/>
                    </a:cubicBezTo>
                    <a:cubicBezTo>
                      <a:pt x="20" y="4"/>
                      <a:pt x="19" y="2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9"/>
                      <a:pt x="6" y="11"/>
                      <a:pt x="10" y="13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6"/>
              <p:cNvSpPr/>
              <p:nvPr/>
            </p:nvSpPr>
            <p:spPr bwMode="auto">
              <a:xfrm>
                <a:off x="3348" y="2798"/>
                <a:ext cx="91" cy="49"/>
              </a:xfrm>
              <a:custGeom>
                <a:avLst/>
                <a:gdLst>
                  <a:gd name="T0" fmla="*/ 10 w 24"/>
                  <a:gd name="T1" fmla="*/ 13 h 13"/>
                  <a:gd name="T2" fmla="*/ 24 w 24"/>
                  <a:gd name="T3" fmla="*/ 6 h 13"/>
                  <a:gd name="T4" fmla="*/ 15 w 24"/>
                  <a:gd name="T5" fmla="*/ 0 h 13"/>
                  <a:gd name="T6" fmla="*/ 0 w 24"/>
                  <a:gd name="T7" fmla="*/ 7 h 13"/>
                  <a:gd name="T8" fmla="*/ 10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10" y="13"/>
                    </a:moveTo>
                    <a:cubicBezTo>
                      <a:pt x="16" y="11"/>
                      <a:pt x="19" y="9"/>
                      <a:pt x="24" y="6"/>
                    </a:cubicBezTo>
                    <a:cubicBezTo>
                      <a:pt x="21" y="4"/>
                      <a:pt x="19" y="2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9"/>
                      <a:pt x="6" y="11"/>
                      <a:pt x="10" y="13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Freeform 97"/>
              <p:cNvSpPr/>
              <p:nvPr/>
            </p:nvSpPr>
            <p:spPr bwMode="auto">
              <a:xfrm>
                <a:off x="3277" y="2832"/>
                <a:ext cx="90" cy="53"/>
              </a:xfrm>
              <a:custGeom>
                <a:avLst/>
                <a:gdLst>
                  <a:gd name="T0" fmla="*/ 10 w 24"/>
                  <a:gd name="T1" fmla="*/ 14 h 14"/>
                  <a:gd name="T2" fmla="*/ 24 w 24"/>
                  <a:gd name="T3" fmla="*/ 6 h 14"/>
                  <a:gd name="T4" fmla="*/ 15 w 24"/>
                  <a:gd name="T5" fmla="*/ 0 h 14"/>
                  <a:gd name="T6" fmla="*/ 0 w 24"/>
                  <a:gd name="T7" fmla="*/ 7 h 14"/>
                  <a:gd name="T8" fmla="*/ 10 w 2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10" y="14"/>
                    </a:moveTo>
                    <a:cubicBezTo>
                      <a:pt x="15" y="11"/>
                      <a:pt x="18" y="9"/>
                      <a:pt x="24" y="6"/>
                    </a:cubicBezTo>
                    <a:cubicBezTo>
                      <a:pt x="20" y="4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8"/>
              <p:cNvSpPr/>
              <p:nvPr/>
            </p:nvSpPr>
            <p:spPr bwMode="auto">
              <a:xfrm>
                <a:off x="3201" y="2866"/>
                <a:ext cx="95" cy="53"/>
              </a:xfrm>
              <a:custGeom>
                <a:avLst/>
                <a:gdLst>
                  <a:gd name="T0" fmla="*/ 10 w 25"/>
                  <a:gd name="T1" fmla="*/ 14 h 14"/>
                  <a:gd name="T2" fmla="*/ 25 w 25"/>
                  <a:gd name="T3" fmla="*/ 7 h 14"/>
                  <a:gd name="T4" fmla="*/ 15 w 25"/>
                  <a:gd name="T5" fmla="*/ 0 h 14"/>
                  <a:gd name="T6" fmla="*/ 0 w 25"/>
                  <a:gd name="T7" fmla="*/ 8 h 14"/>
                  <a:gd name="T8" fmla="*/ 1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0" y="14"/>
                    </a:moveTo>
                    <a:cubicBezTo>
                      <a:pt x="16" y="11"/>
                      <a:pt x="19" y="10"/>
                      <a:pt x="25" y="7"/>
                    </a:cubicBezTo>
                    <a:cubicBezTo>
                      <a:pt x="21" y="4"/>
                      <a:pt x="19" y="3"/>
                      <a:pt x="15" y="0"/>
                    </a:cubicBezTo>
                    <a:cubicBezTo>
                      <a:pt x="9" y="3"/>
                      <a:pt x="6" y="5"/>
                      <a:pt x="0" y="8"/>
                    </a:cubicBezTo>
                    <a:cubicBezTo>
                      <a:pt x="4" y="10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9"/>
              <p:cNvSpPr/>
              <p:nvPr/>
            </p:nvSpPr>
            <p:spPr bwMode="auto">
              <a:xfrm>
                <a:off x="3800" y="2678"/>
                <a:ext cx="132" cy="72"/>
              </a:xfrm>
              <a:custGeom>
                <a:avLst/>
                <a:gdLst>
                  <a:gd name="T0" fmla="*/ 12 w 35"/>
                  <a:gd name="T1" fmla="*/ 19 h 19"/>
                  <a:gd name="T2" fmla="*/ 35 w 35"/>
                  <a:gd name="T3" fmla="*/ 8 h 19"/>
                  <a:gd name="T4" fmla="*/ 23 w 35"/>
                  <a:gd name="T5" fmla="*/ 0 h 19"/>
                  <a:gd name="T6" fmla="*/ 0 w 35"/>
                  <a:gd name="T7" fmla="*/ 11 h 19"/>
                  <a:gd name="T8" fmla="*/ 12 w 35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12" y="19"/>
                    </a:moveTo>
                    <a:cubicBezTo>
                      <a:pt x="21" y="15"/>
                      <a:pt x="26" y="13"/>
                      <a:pt x="35" y="8"/>
                    </a:cubicBezTo>
                    <a:cubicBezTo>
                      <a:pt x="29" y="5"/>
                      <a:pt x="27" y="3"/>
                      <a:pt x="23" y="0"/>
                    </a:cubicBezTo>
                    <a:cubicBezTo>
                      <a:pt x="14" y="5"/>
                      <a:pt x="9" y="7"/>
                      <a:pt x="0" y="11"/>
                    </a:cubicBezTo>
                    <a:cubicBezTo>
                      <a:pt x="4" y="14"/>
                      <a:pt x="7" y="16"/>
                      <a:pt x="12" y="19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100"/>
              <p:cNvSpPr/>
              <p:nvPr/>
            </p:nvSpPr>
            <p:spPr bwMode="auto">
              <a:xfrm>
                <a:off x="3201" y="2968"/>
                <a:ext cx="136" cy="71"/>
              </a:xfrm>
              <a:custGeom>
                <a:avLst/>
                <a:gdLst>
                  <a:gd name="T0" fmla="*/ 36 w 36"/>
                  <a:gd name="T1" fmla="*/ 8 h 19"/>
                  <a:gd name="T2" fmla="*/ 13 w 36"/>
                  <a:gd name="T3" fmla="*/ 19 h 19"/>
                  <a:gd name="T4" fmla="*/ 0 w 36"/>
                  <a:gd name="T5" fmla="*/ 11 h 19"/>
                  <a:gd name="T6" fmla="*/ 24 w 36"/>
                  <a:gd name="T7" fmla="*/ 0 h 19"/>
                  <a:gd name="T8" fmla="*/ 36 w 36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6" y="8"/>
                    </a:moveTo>
                    <a:cubicBezTo>
                      <a:pt x="27" y="12"/>
                      <a:pt x="22" y="15"/>
                      <a:pt x="13" y="19"/>
                    </a:cubicBezTo>
                    <a:cubicBezTo>
                      <a:pt x="7" y="16"/>
                      <a:pt x="5" y="14"/>
                      <a:pt x="0" y="11"/>
                    </a:cubicBezTo>
                    <a:cubicBezTo>
                      <a:pt x="10" y="7"/>
                      <a:pt x="15" y="4"/>
                      <a:pt x="24" y="0"/>
                    </a:cubicBezTo>
                    <a:cubicBezTo>
                      <a:pt x="29" y="3"/>
                      <a:pt x="31" y="4"/>
                      <a:pt x="36" y="8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101"/>
              <p:cNvSpPr/>
              <p:nvPr/>
            </p:nvSpPr>
            <p:spPr bwMode="auto">
              <a:xfrm>
                <a:off x="3728" y="2727"/>
                <a:ext cx="102" cy="56"/>
              </a:xfrm>
              <a:custGeom>
                <a:avLst/>
                <a:gdLst>
                  <a:gd name="T0" fmla="*/ 13 w 27"/>
                  <a:gd name="T1" fmla="*/ 15 h 15"/>
                  <a:gd name="T2" fmla="*/ 27 w 27"/>
                  <a:gd name="T3" fmla="*/ 8 h 15"/>
                  <a:gd name="T4" fmla="*/ 15 w 27"/>
                  <a:gd name="T5" fmla="*/ 0 h 15"/>
                  <a:gd name="T6" fmla="*/ 0 w 27"/>
                  <a:gd name="T7" fmla="*/ 7 h 15"/>
                  <a:gd name="T8" fmla="*/ 13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13" y="15"/>
                    </a:moveTo>
                    <a:cubicBezTo>
                      <a:pt x="19" y="12"/>
                      <a:pt x="22" y="11"/>
                      <a:pt x="27" y="8"/>
                    </a:cubicBezTo>
                    <a:cubicBezTo>
                      <a:pt x="22" y="5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5" y="10"/>
                      <a:pt x="7" y="12"/>
                      <a:pt x="13" y="15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Freeform 102"/>
              <p:cNvSpPr/>
              <p:nvPr/>
            </p:nvSpPr>
            <p:spPr bwMode="auto">
              <a:xfrm>
                <a:off x="3661" y="2761"/>
                <a:ext cx="98" cy="56"/>
              </a:xfrm>
              <a:custGeom>
                <a:avLst/>
                <a:gdLst>
                  <a:gd name="T0" fmla="*/ 12 w 26"/>
                  <a:gd name="T1" fmla="*/ 15 h 15"/>
                  <a:gd name="T2" fmla="*/ 26 w 26"/>
                  <a:gd name="T3" fmla="*/ 8 h 15"/>
                  <a:gd name="T4" fmla="*/ 14 w 26"/>
                  <a:gd name="T5" fmla="*/ 0 h 15"/>
                  <a:gd name="T6" fmla="*/ 0 w 26"/>
                  <a:gd name="T7" fmla="*/ 8 h 15"/>
                  <a:gd name="T8" fmla="*/ 12 w 2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12" y="15"/>
                    </a:moveTo>
                    <a:cubicBezTo>
                      <a:pt x="18" y="13"/>
                      <a:pt x="21" y="11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8" y="3"/>
                      <a:pt x="5" y="5"/>
                      <a:pt x="0" y="8"/>
                    </a:cubicBezTo>
                    <a:cubicBezTo>
                      <a:pt x="4" y="10"/>
                      <a:pt x="7" y="12"/>
                      <a:pt x="12" y="15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103"/>
              <p:cNvSpPr/>
              <p:nvPr/>
            </p:nvSpPr>
            <p:spPr bwMode="auto">
              <a:xfrm>
                <a:off x="3378" y="2798"/>
                <a:ext cx="313" cy="159"/>
              </a:xfrm>
              <a:custGeom>
                <a:avLst/>
                <a:gdLst>
                  <a:gd name="T0" fmla="*/ 12 w 83"/>
                  <a:gd name="T1" fmla="*/ 42 h 42"/>
                  <a:gd name="T2" fmla="*/ 83 w 83"/>
                  <a:gd name="T3" fmla="*/ 8 h 42"/>
                  <a:gd name="T4" fmla="*/ 70 w 83"/>
                  <a:gd name="T5" fmla="*/ 0 h 42"/>
                  <a:gd name="T6" fmla="*/ 0 w 83"/>
                  <a:gd name="T7" fmla="*/ 34 h 42"/>
                  <a:gd name="T8" fmla="*/ 12 w 8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2">
                    <a:moveTo>
                      <a:pt x="12" y="42"/>
                    </a:moveTo>
                    <a:cubicBezTo>
                      <a:pt x="41" y="28"/>
                      <a:pt x="55" y="21"/>
                      <a:pt x="83" y="8"/>
                    </a:cubicBezTo>
                    <a:cubicBezTo>
                      <a:pt x="77" y="4"/>
                      <a:pt x="75" y="2"/>
                      <a:pt x="70" y="0"/>
                    </a:cubicBezTo>
                    <a:cubicBezTo>
                      <a:pt x="42" y="13"/>
                      <a:pt x="28" y="20"/>
                      <a:pt x="0" y="34"/>
                    </a:cubicBezTo>
                    <a:cubicBezTo>
                      <a:pt x="4" y="37"/>
                      <a:pt x="7" y="38"/>
                      <a:pt x="12" y="42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Freeform 104"/>
              <p:cNvSpPr/>
              <p:nvPr/>
            </p:nvSpPr>
            <p:spPr bwMode="auto">
              <a:xfrm>
                <a:off x="3303" y="2934"/>
                <a:ext cx="102" cy="56"/>
              </a:xfrm>
              <a:custGeom>
                <a:avLst/>
                <a:gdLst>
                  <a:gd name="T0" fmla="*/ 12 w 27"/>
                  <a:gd name="T1" fmla="*/ 15 h 15"/>
                  <a:gd name="T2" fmla="*/ 27 w 27"/>
                  <a:gd name="T3" fmla="*/ 8 h 15"/>
                  <a:gd name="T4" fmla="*/ 15 w 27"/>
                  <a:gd name="T5" fmla="*/ 0 h 15"/>
                  <a:gd name="T6" fmla="*/ 0 w 27"/>
                  <a:gd name="T7" fmla="*/ 7 h 15"/>
                  <a:gd name="T8" fmla="*/ 12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12" y="15"/>
                    </a:moveTo>
                    <a:cubicBezTo>
                      <a:pt x="18" y="12"/>
                      <a:pt x="21" y="11"/>
                      <a:pt x="27" y="8"/>
                    </a:cubicBezTo>
                    <a:cubicBezTo>
                      <a:pt x="22" y="5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5" y="10"/>
                      <a:pt x="7" y="12"/>
                      <a:pt x="12" y="15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Freeform 105"/>
              <p:cNvSpPr/>
              <p:nvPr/>
            </p:nvSpPr>
            <p:spPr bwMode="auto">
              <a:xfrm>
                <a:off x="3472" y="2678"/>
                <a:ext cx="98" cy="53"/>
              </a:xfrm>
              <a:custGeom>
                <a:avLst/>
                <a:gdLst>
                  <a:gd name="T0" fmla="*/ 11 w 26"/>
                  <a:gd name="T1" fmla="*/ 14 h 14"/>
                  <a:gd name="T2" fmla="*/ 26 w 26"/>
                  <a:gd name="T3" fmla="*/ 7 h 14"/>
                  <a:gd name="T4" fmla="*/ 15 w 26"/>
                  <a:gd name="T5" fmla="*/ 0 h 14"/>
                  <a:gd name="T6" fmla="*/ 0 w 26"/>
                  <a:gd name="T7" fmla="*/ 7 h 14"/>
                  <a:gd name="T8" fmla="*/ 11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11" y="14"/>
                    </a:moveTo>
                    <a:cubicBezTo>
                      <a:pt x="17" y="12"/>
                      <a:pt x="20" y="10"/>
                      <a:pt x="26" y="7"/>
                    </a:cubicBezTo>
                    <a:cubicBezTo>
                      <a:pt x="22" y="5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5" y="10"/>
                      <a:pt x="7" y="12"/>
                      <a:pt x="11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Freeform 106"/>
              <p:cNvSpPr/>
              <p:nvPr/>
            </p:nvSpPr>
            <p:spPr bwMode="auto">
              <a:xfrm>
                <a:off x="3405" y="2712"/>
                <a:ext cx="94" cy="53"/>
              </a:xfrm>
              <a:custGeom>
                <a:avLst/>
                <a:gdLst>
                  <a:gd name="T0" fmla="*/ 10 w 25"/>
                  <a:gd name="T1" fmla="*/ 14 h 14"/>
                  <a:gd name="T2" fmla="*/ 25 w 25"/>
                  <a:gd name="T3" fmla="*/ 7 h 14"/>
                  <a:gd name="T4" fmla="*/ 14 w 25"/>
                  <a:gd name="T5" fmla="*/ 0 h 14"/>
                  <a:gd name="T6" fmla="*/ 0 w 25"/>
                  <a:gd name="T7" fmla="*/ 7 h 14"/>
                  <a:gd name="T8" fmla="*/ 1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0" y="14"/>
                    </a:moveTo>
                    <a:cubicBezTo>
                      <a:pt x="16" y="11"/>
                      <a:pt x="19" y="10"/>
                      <a:pt x="25" y="7"/>
                    </a:cubicBezTo>
                    <a:cubicBezTo>
                      <a:pt x="21" y="4"/>
                      <a:pt x="19" y="3"/>
                      <a:pt x="14" y="0"/>
                    </a:cubicBezTo>
                    <a:cubicBezTo>
                      <a:pt x="8" y="3"/>
                      <a:pt x="5" y="4"/>
                      <a:pt x="0" y="7"/>
                    </a:cubicBezTo>
                    <a:cubicBezTo>
                      <a:pt x="4" y="10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Freeform 107"/>
              <p:cNvSpPr/>
              <p:nvPr/>
            </p:nvSpPr>
            <p:spPr bwMode="auto">
              <a:xfrm>
                <a:off x="3329" y="2746"/>
                <a:ext cx="98" cy="52"/>
              </a:xfrm>
              <a:custGeom>
                <a:avLst/>
                <a:gdLst>
                  <a:gd name="T0" fmla="*/ 11 w 26"/>
                  <a:gd name="T1" fmla="*/ 14 h 14"/>
                  <a:gd name="T2" fmla="*/ 26 w 26"/>
                  <a:gd name="T3" fmla="*/ 7 h 14"/>
                  <a:gd name="T4" fmla="*/ 15 w 26"/>
                  <a:gd name="T5" fmla="*/ 0 h 14"/>
                  <a:gd name="T6" fmla="*/ 0 w 26"/>
                  <a:gd name="T7" fmla="*/ 7 h 14"/>
                  <a:gd name="T8" fmla="*/ 11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11" y="14"/>
                    </a:moveTo>
                    <a:cubicBezTo>
                      <a:pt x="17" y="12"/>
                      <a:pt x="20" y="10"/>
                      <a:pt x="26" y="7"/>
                    </a:cubicBezTo>
                    <a:cubicBezTo>
                      <a:pt x="22" y="5"/>
                      <a:pt x="20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5" y="10"/>
                      <a:pt x="7" y="12"/>
                      <a:pt x="11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Freeform 108"/>
              <p:cNvSpPr/>
              <p:nvPr/>
            </p:nvSpPr>
            <p:spPr bwMode="auto">
              <a:xfrm>
                <a:off x="3262" y="2780"/>
                <a:ext cx="94" cy="52"/>
              </a:xfrm>
              <a:custGeom>
                <a:avLst/>
                <a:gdLst>
                  <a:gd name="T0" fmla="*/ 11 w 25"/>
                  <a:gd name="T1" fmla="*/ 14 h 14"/>
                  <a:gd name="T2" fmla="*/ 25 w 25"/>
                  <a:gd name="T3" fmla="*/ 7 h 14"/>
                  <a:gd name="T4" fmla="*/ 15 w 25"/>
                  <a:gd name="T5" fmla="*/ 0 h 14"/>
                  <a:gd name="T6" fmla="*/ 0 w 25"/>
                  <a:gd name="T7" fmla="*/ 7 h 14"/>
                  <a:gd name="T8" fmla="*/ 11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1" y="14"/>
                    </a:moveTo>
                    <a:cubicBezTo>
                      <a:pt x="17" y="11"/>
                      <a:pt x="19" y="10"/>
                      <a:pt x="25" y="7"/>
                    </a:cubicBezTo>
                    <a:cubicBezTo>
                      <a:pt x="21" y="5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7" y="12"/>
                      <a:pt x="11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Freeform 109"/>
              <p:cNvSpPr/>
              <p:nvPr/>
            </p:nvSpPr>
            <p:spPr bwMode="auto">
              <a:xfrm>
                <a:off x="3190" y="2814"/>
                <a:ext cx="98" cy="52"/>
              </a:xfrm>
              <a:custGeom>
                <a:avLst/>
                <a:gdLst>
                  <a:gd name="T0" fmla="*/ 11 w 26"/>
                  <a:gd name="T1" fmla="*/ 14 h 14"/>
                  <a:gd name="T2" fmla="*/ 26 w 26"/>
                  <a:gd name="T3" fmla="*/ 7 h 14"/>
                  <a:gd name="T4" fmla="*/ 15 w 26"/>
                  <a:gd name="T5" fmla="*/ 0 h 14"/>
                  <a:gd name="T6" fmla="*/ 0 w 26"/>
                  <a:gd name="T7" fmla="*/ 7 h 14"/>
                  <a:gd name="T8" fmla="*/ 11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11" y="14"/>
                    </a:moveTo>
                    <a:cubicBezTo>
                      <a:pt x="17" y="11"/>
                      <a:pt x="20" y="10"/>
                      <a:pt x="26" y="7"/>
                    </a:cubicBezTo>
                    <a:cubicBezTo>
                      <a:pt x="22" y="4"/>
                      <a:pt x="20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5" y="10"/>
                      <a:pt x="7" y="11"/>
                      <a:pt x="11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Freeform 110"/>
              <p:cNvSpPr/>
              <p:nvPr/>
            </p:nvSpPr>
            <p:spPr bwMode="auto">
              <a:xfrm>
                <a:off x="3503" y="2780"/>
                <a:ext cx="94" cy="49"/>
              </a:xfrm>
              <a:custGeom>
                <a:avLst/>
                <a:gdLst>
                  <a:gd name="T0" fmla="*/ 10 w 25"/>
                  <a:gd name="T1" fmla="*/ 13 h 13"/>
                  <a:gd name="T2" fmla="*/ 25 w 25"/>
                  <a:gd name="T3" fmla="*/ 6 h 13"/>
                  <a:gd name="T4" fmla="*/ 15 w 25"/>
                  <a:gd name="T5" fmla="*/ 0 h 13"/>
                  <a:gd name="T6" fmla="*/ 0 w 25"/>
                  <a:gd name="T7" fmla="*/ 7 h 13"/>
                  <a:gd name="T8" fmla="*/ 10 w 2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10" y="13"/>
                    </a:moveTo>
                    <a:cubicBezTo>
                      <a:pt x="16" y="11"/>
                      <a:pt x="19" y="9"/>
                      <a:pt x="25" y="6"/>
                    </a:cubicBezTo>
                    <a:cubicBezTo>
                      <a:pt x="21" y="4"/>
                      <a:pt x="19" y="2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9"/>
                      <a:pt x="6" y="11"/>
                      <a:pt x="10" y="13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Freeform 111"/>
              <p:cNvSpPr/>
              <p:nvPr/>
            </p:nvSpPr>
            <p:spPr bwMode="auto">
              <a:xfrm>
                <a:off x="3431" y="2814"/>
                <a:ext cx="94" cy="52"/>
              </a:xfrm>
              <a:custGeom>
                <a:avLst/>
                <a:gdLst>
                  <a:gd name="T0" fmla="*/ 10 w 25"/>
                  <a:gd name="T1" fmla="*/ 14 h 14"/>
                  <a:gd name="T2" fmla="*/ 25 w 25"/>
                  <a:gd name="T3" fmla="*/ 7 h 14"/>
                  <a:gd name="T4" fmla="*/ 15 w 25"/>
                  <a:gd name="T5" fmla="*/ 0 h 14"/>
                  <a:gd name="T6" fmla="*/ 0 w 25"/>
                  <a:gd name="T7" fmla="*/ 7 h 14"/>
                  <a:gd name="T8" fmla="*/ 1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0" y="14"/>
                    </a:moveTo>
                    <a:cubicBezTo>
                      <a:pt x="16" y="11"/>
                      <a:pt x="19" y="10"/>
                      <a:pt x="25" y="7"/>
                    </a:cubicBezTo>
                    <a:cubicBezTo>
                      <a:pt x="21" y="4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Freeform 112"/>
              <p:cNvSpPr/>
              <p:nvPr/>
            </p:nvSpPr>
            <p:spPr bwMode="auto">
              <a:xfrm>
                <a:off x="3363" y="2847"/>
                <a:ext cx="91" cy="53"/>
              </a:xfrm>
              <a:custGeom>
                <a:avLst/>
                <a:gdLst>
                  <a:gd name="T0" fmla="*/ 10 w 24"/>
                  <a:gd name="T1" fmla="*/ 14 h 14"/>
                  <a:gd name="T2" fmla="*/ 24 w 24"/>
                  <a:gd name="T3" fmla="*/ 7 h 14"/>
                  <a:gd name="T4" fmla="*/ 14 w 24"/>
                  <a:gd name="T5" fmla="*/ 0 h 14"/>
                  <a:gd name="T6" fmla="*/ 0 w 24"/>
                  <a:gd name="T7" fmla="*/ 7 h 14"/>
                  <a:gd name="T8" fmla="*/ 10 w 2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10" y="14"/>
                    </a:moveTo>
                    <a:cubicBezTo>
                      <a:pt x="16" y="11"/>
                      <a:pt x="19" y="9"/>
                      <a:pt x="24" y="7"/>
                    </a:cubicBezTo>
                    <a:cubicBezTo>
                      <a:pt x="20" y="4"/>
                      <a:pt x="18" y="3"/>
                      <a:pt x="14" y="0"/>
                    </a:cubicBezTo>
                    <a:cubicBezTo>
                      <a:pt x="8" y="3"/>
                      <a:pt x="5" y="4"/>
                      <a:pt x="0" y="7"/>
                    </a:cubicBezTo>
                    <a:cubicBezTo>
                      <a:pt x="3" y="10"/>
                      <a:pt x="5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Freeform 113"/>
              <p:cNvSpPr/>
              <p:nvPr/>
            </p:nvSpPr>
            <p:spPr bwMode="auto">
              <a:xfrm>
                <a:off x="3292" y="2881"/>
                <a:ext cx="94" cy="53"/>
              </a:xfrm>
              <a:custGeom>
                <a:avLst/>
                <a:gdLst>
                  <a:gd name="T0" fmla="*/ 10 w 25"/>
                  <a:gd name="T1" fmla="*/ 14 h 14"/>
                  <a:gd name="T2" fmla="*/ 25 w 25"/>
                  <a:gd name="T3" fmla="*/ 6 h 14"/>
                  <a:gd name="T4" fmla="*/ 15 w 25"/>
                  <a:gd name="T5" fmla="*/ 0 h 14"/>
                  <a:gd name="T6" fmla="*/ 0 w 25"/>
                  <a:gd name="T7" fmla="*/ 7 h 14"/>
                  <a:gd name="T8" fmla="*/ 1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10" y="14"/>
                    </a:moveTo>
                    <a:cubicBezTo>
                      <a:pt x="16" y="11"/>
                      <a:pt x="19" y="9"/>
                      <a:pt x="25" y="6"/>
                    </a:cubicBezTo>
                    <a:cubicBezTo>
                      <a:pt x="21" y="4"/>
                      <a:pt x="19" y="2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9"/>
                      <a:pt x="6" y="11"/>
                      <a:pt x="10" y="14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114"/>
              <p:cNvSpPr/>
              <p:nvPr/>
            </p:nvSpPr>
            <p:spPr bwMode="auto">
              <a:xfrm>
                <a:off x="3119" y="2847"/>
                <a:ext cx="94" cy="57"/>
              </a:xfrm>
              <a:custGeom>
                <a:avLst/>
                <a:gdLst>
                  <a:gd name="T0" fmla="*/ 11 w 25"/>
                  <a:gd name="T1" fmla="*/ 15 h 15"/>
                  <a:gd name="T2" fmla="*/ 25 w 25"/>
                  <a:gd name="T3" fmla="*/ 7 h 15"/>
                  <a:gd name="T4" fmla="*/ 15 w 25"/>
                  <a:gd name="T5" fmla="*/ 0 h 15"/>
                  <a:gd name="T6" fmla="*/ 0 w 25"/>
                  <a:gd name="T7" fmla="*/ 7 h 15"/>
                  <a:gd name="T8" fmla="*/ 11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11" y="15"/>
                    </a:moveTo>
                    <a:cubicBezTo>
                      <a:pt x="17" y="12"/>
                      <a:pt x="20" y="10"/>
                      <a:pt x="25" y="7"/>
                    </a:cubicBezTo>
                    <a:cubicBezTo>
                      <a:pt x="21" y="5"/>
                      <a:pt x="19" y="3"/>
                      <a:pt x="15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4" y="10"/>
                      <a:pt x="6" y="12"/>
                      <a:pt x="11" y="15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15"/>
              <p:cNvSpPr/>
              <p:nvPr/>
            </p:nvSpPr>
            <p:spPr bwMode="auto">
              <a:xfrm>
                <a:off x="3506" y="2576"/>
                <a:ext cx="125" cy="72"/>
              </a:xfrm>
              <a:custGeom>
                <a:avLst/>
                <a:gdLst>
                  <a:gd name="T0" fmla="*/ 14 w 33"/>
                  <a:gd name="T1" fmla="*/ 19 h 19"/>
                  <a:gd name="T2" fmla="*/ 33 w 33"/>
                  <a:gd name="T3" fmla="*/ 10 h 19"/>
                  <a:gd name="T4" fmla="*/ 20 w 33"/>
                  <a:gd name="T5" fmla="*/ 0 h 19"/>
                  <a:gd name="T6" fmla="*/ 0 w 33"/>
                  <a:gd name="T7" fmla="*/ 10 h 19"/>
                  <a:gd name="T8" fmla="*/ 14 w 33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14" y="19"/>
                    </a:moveTo>
                    <a:cubicBezTo>
                      <a:pt x="22" y="15"/>
                      <a:pt x="26" y="13"/>
                      <a:pt x="33" y="10"/>
                    </a:cubicBezTo>
                    <a:cubicBezTo>
                      <a:pt x="28" y="6"/>
                      <a:pt x="26" y="5"/>
                      <a:pt x="20" y="0"/>
                    </a:cubicBezTo>
                    <a:cubicBezTo>
                      <a:pt x="12" y="4"/>
                      <a:pt x="8" y="6"/>
                      <a:pt x="0" y="10"/>
                    </a:cubicBezTo>
                    <a:cubicBezTo>
                      <a:pt x="7" y="14"/>
                      <a:pt x="9" y="16"/>
                      <a:pt x="14" y="19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6"/>
              <p:cNvSpPr/>
              <p:nvPr/>
            </p:nvSpPr>
            <p:spPr bwMode="auto">
              <a:xfrm>
                <a:off x="3416" y="2622"/>
                <a:ext cx="124" cy="71"/>
              </a:xfrm>
              <a:custGeom>
                <a:avLst/>
                <a:gdLst>
                  <a:gd name="T0" fmla="*/ 14 w 33"/>
                  <a:gd name="T1" fmla="*/ 19 h 19"/>
                  <a:gd name="T2" fmla="*/ 33 w 33"/>
                  <a:gd name="T3" fmla="*/ 9 h 19"/>
                  <a:gd name="T4" fmla="*/ 19 w 33"/>
                  <a:gd name="T5" fmla="*/ 0 h 19"/>
                  <a:gd name="T6" fmla="*/ 0 w 33"/>
                  <a:gd name="T7" fmla="*/ 9 h 19"/>
                  <a:gd name="T8" fmla="*/ 14 w 33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14" y="19"/>
                    </a:moveTo>
                    <a:cubicBezTo>
                      <a:pt x="22" y="15"/>
                      <a:pt x="25" y="13"/>
                      <a:pt x="33" y="9"/>
                    </a:cubicBezTo>
                    <a:cubicBezTo>
                      <a:pt x="28" y="6"/>
                      <a:pt x="25" y="4"/>
                      <a:pt x="19" y="0"/>
                    </a:cubicBezTo>
                    <a:cubicBezTo>
                      <a:pt x="12" y="4"/>
                      <a:pt x="8" y="6"/>
                      <a:pt x="0" y="9"/>
                    </a:cubicBezTo>
                    <a:cubicBezTo>
                      <a:pt x="7" y="13"/>
                      <a:pt x="9" y="15"/>
                      <a:pt x="14" y="19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17"/>
              <p:cNvSpPr/>
              <p:nvPr/>
            </p:nvSpPr>
            <p:spPr bwMode="auto">
              <a:xfrm>
                <a:off x="3329" y="2667"/>
                <a:ext cx="121" cy="67"/>
              </a:xfrm>
              <a:custGeom>
                <a:avLst/>
                <a:gdLst>
                  <a:gd name="T0" fmla="*/ 13 w 32"/>
                  <a:gd name="T1" fmla="*/ 18 h 18"/>
                  <a:gd name="T2" fmla="*/ 32 w 32"/>
                  <a:gd name="T3" fmla="*/ 9 h 18"/>
                  <a:gd name="T4" fmla="*/ 19 w 32"/>
                  <a:gd name="T5" fmla="*/ 0 h 18"/>
                  <a:gd name="T6" fmla="*/ 0 w 32"/>
                  <a:gd name="T7" fmla="*/ 9 h 18"/>
                  <a:gd name="T8" fmla="*/ 13 w 32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13" y="18"/>
                    </a:moveTo>
                    <a:cubicBezTo>
                      <a:pt x="21" y="14"/>
                      <a:pt x="25" y="12"/>
                      <a:pt x="32" y="9"/>
                    </a:cubicBezTo>
                    <a:cubicBezTo>
                      <a:pt x="27" y="6"/>
                      <a:pt x="25" y="4"/>
                      <a:pt x="19" y="0"/>
                    </a:cubicBezTo>
                    <a:cubicBezTo>
                      <a:pt x="11" y="3"/>
                      <a:pt x="7" y="5"/>
                      <a:pt x="0" y="9"/>
                    </a:cubicBezTo>
                    <a:cubicBezTo>
                      <a:pt x="6" y="13"/>
                      <a:pt x="9" y="15"/>
                      <a:pt x="13" y="18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18"/>
              <p:cNvSpPr/>
              <p:nvPr/>
            </p:nvSpPr>
            <p:spPr bwMode="auto">
              <a:xfrm>
                <a:off x="3243" y="2708"/>
                <a:ext cx="120" cy="68"/>
              </a:xfrm>
              <a:custGeom>
                <a:avLst/>
                <a:gdLst>
                  <a:gd name="T0" fmla="*/ 13 w 32"/>
                  <a:gd name="T1" fmla="*/ 18 h 18"/>
                  <a:gd name="T2" fmla="*/ 32 w 32"/>
                  <a:gd name="T3" fmla="*/ 9 h 18"/>
                  <a:gd name="T4" fmla="*/ 19 w 32"/>
                  <a:gd name="T5" fmla="*/ 0 h 18"/>
                  <a:gd name="T6" fmla="*/ 0 w 32"/>
                  <a:gd name="T7" fmla="*/ 9 h 18"/>
                  <a:gd name="T8" fmla="*/ 13 w 32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13" y="18"/>
                    </a:moveTo>
                    <a:cubicBezTo>
                      <a:pt x="21" y="14"/>
                      <a:pt x="25" y="12"/>
                      <a:pt x="32" y="9"/>
                    </a:cubicBezTo>
                    <a:cubicBezTo>
                      <a:pt x="27" y="6"/>
                      <a:pt x="25" y="4"/>
                      <a:pt x="19" y="0"/>
                    </a:cubicBezTo>
                    <a:cubicBezTo>
                      <a:pt x="11" y="3"/>
                      <a:pt x="7" y="5"/>
                      <a:pt x="0" y="9"/>
                    </a:cubicBezTo>
                    <a:cubicBezTo>
                      <a:pt x="6" y="13"/>
                      <a:pt x="8" y="15"/>
                      <a:pt x="13" y="18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19"/>
              <p:cNvSpPr/>
              <p:nvPr/>
            </p:nvSpPr>
            <p:spPr bwMode="auto">
              <a:xfrm>
                <a:off x="3168" y="2750"/>
                <a:ext cx="109" cy="60"/>
              </a:xfrm>
              <a:custGeom>
                <a:avLst/>
                <a:gdLst>
                  <a:gd name="T0" fmla="*/ 14 w 29"/>
                  <a:gd name="T1" fmla="*/ 16 h 16"/>
                  <a:gd name="T2" fmla="*/ 29 w 29"/>
                  <a:gd name="T3" fmla="*/ 9 h 16"/>
                  <a:gd name="T4" fmla="*/ 16 w 29"/>
                  <a:gd name="T5" fmla="*/ 0 h 16"/>
                  <a:gd name="T6" fmla="*/ 0 w 29"/>
                  <a:gd name="T7" fmla="*/ 7 h 16"/>
                  <a:gd name="T8" fmla="*/ 14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14" y="16"/>
                    </a:moveTo>
                    <a:cubicBezTo>
                      <a:pt x="20" y="13"/>
                      <a:pt x="23" y="12"/>
                      <a:pt x="29" y="9"/>
                    </a:cubicBezTo>
                    <a:cubicBezTo>
                      <a:pt x="24" y="6"/>
                      <a:pt x="22" y="4"/>
                      <a:pt x="16" y="0"/>
                    </a:cubicBezTo>
                    <a:cubicBezTo>
                      <a:pt x="9" y="3"/>
                      <a:pt x="6" y="4"/>
                      <a:pt x="0" y="7"/>
                    </a:cubicBezTo>
                    <a:cubicBezTo>
                      <a:pt x="6" y="11"/>
                      <a:pt x="9" y="13"/>
                      <a:pt x="14" y="16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20"/>
              <p:cNvSpPr/>
              <p:nvPr/>
            </p:nvSpPr>
            <p:spPr bwMode="auto">
              <a:xfrm>
                <a:off x="3085" y="2783"/>
                <a:ext cx="116" cy="68"/>
              </a:xfrm>
              <a:custGeom>
                <a:avLst/>
                <a:gdLst>
                  <a:gd name="T0" fmla="*/ 13 w 31"/>
                  <a:gd name="T1" fmla="*/ 18 h 18"/>
                  <a:gd name="T2" fmla="*/ 31 w 31"/>
                  <a:gd name="T3" fmla="*/ 10 h 18"/>
                  <a:gd name="T4" fmla="*/ 18 w 31"/>
                  <a:gd name="T5" fmla="*/ 0 h 18"/>
                  <a:gd name="T6" fmla="*/ 0 w 31"/>
                  <a:gd name="T7" fmla="*/ 9 h 18"/>
                  <a:gd name="T8" fmla="*/ 13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13" y="18"/>
                    </a:moveTo>
                    <a:cubicBezTo>
                      <a:pt x="20" y="15"/>
                      <a:pt x="24" y="13"/>
                      <a:pt x="31" y="10"/>
                    </a:cubicBezTo>
                    <a:cubicBezTo>
                      <a:pt x="26" y="6"/>
                      <a:pt x="24" y="4"/>
                      <a:pt x="18" y="0"/>
                    </a:cubicBezTo>
                    <a:cubicBezTo>
                      <a:pt x="11" y="4"/>
                      <a:pt x="7" y="6"/>
                      <a:pt x="0" y="9"/>
                    </a:cubicBezTo>
                    <a:cubicBezTo>
                      <a:pt x="6" y="13"/>
                      <a:pt x="8" y="15"/>
                      <a:pt x="13" y="18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21"/>
              <p:cNvSpPr/>
              <p:nvPr/>
            </p:nvSpPr>
            <p:spPr bwMode="auto">
              <a:xfrm>
                <a:off x="2991" y="2825"/>
                <a:ext cx="124" cy="71"/>
              </a:xfrm>
              <a:custGeom>
                <a:avLst/>
                <a:gdLst>
                  <a:gd name="T0" fmla="*/ 13 w 33"/>
                  <a:gd name="T1" fmla="*/ 19 h 19"/>
                  <a:gd name="T2" fmla="*/ 33 w 33"/>
                  <a:gd name="T3" fmla="*/ 10 h 19"/>
                  <a:gd name="T4" fmla="*/ 20 w 33"/>
                  <a:gd name="T5" fmla="*/ 0 h 19"/>
                  <a:gd name="T6" fmla="*/ 0 w 33"/>
                  <a:gd name="T7" fmla="*/ 10 h 19"/>
                  <a:gd name="T8" fmla="*/ 13 w 33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13" y="19"/>
                    </a:moveTo>
                    <a:cubicBezTo>
                      <a:pt x="21" y="15"/>
                      <a:pt x="25" y="13"/>
                      <a:pt x="33" y="10"/>
                    </a:cubicBezTo>
                    <a:cubicBezTo>
                      <a:pt x="29" y="6"/>
                      <a:pt x="26" y="4"/>
                      <a:pt x="20" y="0"/>
                    </a:cubicBezTo>
                    <a:cubicBezTo>
                      <a:pt x="12" y="4"/>
                      <a:pt x="8" y="6"/>
                      <a:pt x="0" y="10"/>
                    </a:cubicBezTo>
                    <a:cubicBezTo>
                      <a:pt x="6" y="14"/>
                      <a:pt x="8" y="16"/>
                      <a:pt x="13" y="19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22"/>
              <p:cNvSpPr/>
              <p:nvPr/>
            </p:nvSpPr>
            <p:spPr bwMode="auto">
              <a:xfrm>
                <a:off x="3292" y="2083"/>
                <a:ext cx="595" cy="358"/>
              </a:xfrm>
              <a:custGeom>
                <a:avLst/>
                <a:gdLst>
                  <a:gd name="T0" fmla="*/ 414 w 595"/>
                  <a:gd name="T1" fmla="*/ 109 h 358"/>
                  <a:gd name="T2" fmla="*/ 595 w 595"/>
                  <a:gd name="T3" fmla="*/ 0 h 358"/>
                  <a:gd name="T4" fmla="*/ 116 w 595"/>
                  <a:gd name="T5" fmla="*/ 286 h 358"/>
                  <a:gd name="T6" fmla="*/ 0 w 595"/>
                  <a:gd name="T7" fmla="*/ 358 h 358"/>
                  <a:gd name="T8" fmla="*/ 414 w 595"/>
                  <a:gd name="T9" fmla="*/ 10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358">
                    <a:moveTo>
                      <a:pt x="414" y="109"/>
                    </a:moveTo>
                    <a:lnTo>
                      <a:pt x="595" y="0"/>
                    </a:lnTo>
                    <a:lnTo>
                      <a:pt x="116" y="286"/>
                    </a:lnTo>
                    <a:lnTo>
                      <a:pt x="0" y="358"/>
                    </a:lnTo>
                    <a:lnTo>
                      <a:pt x="414" y="109"/>
                    </a:lnTo>
                    <a:close/>
                  </a:path>
                </a:pathLst>
              </a:custGeom>
              <a:solidFill>
                <a:srgbClr val="C8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23"/>
              <p:cNvSpPr/>
              <p:nvPr/>
            </p:nvSpPr>
            <p:spPr bwMode="auto">
              <a:xfrm>
                <a:off x="3713" y="1906"/>
                <a:ext cx="369" cy="414"/>
              </a:xfrm>
              <a:custGeom>
                <a:avLst/>
                <a:gdLst>
                  <a:gd name="T0" fmla="*/ 0 w 369"/>
                  <a:gd name="T1" fmla="*/ 94 h 414"/>
                  <a:gd name="T2" fmla="*/ 181 w 369"/>
                  <a:gd name="T3" fmla="*/ 0 h 414"/>
                  <a:gd name="T4" fmla="*/ 369 w 369"/>
                  <a:gd name="T5" fmla="*/ 305 h 414"/>
                  <a:gd name="T6" fmla="*/ 189 w 369"/>
                  <a:gd name="T7" fmla="*/ 414 h 414"/>
                  <a:gd name="T8" fmla="*/ 0 w 369"/>
                  <a:gd name="T9" fmla="*/ 9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414">
                    <a:moveTo>
                      <a:pt x="0" y="94"/>
                    </a:moveTo>
                    <a:lnTo>
                      <a:pt x="181" y="0"/>
                    </a:lnTo>
                    <a:lnTo>
                      <a:pt x="369" y="305"/>
                    </a:lnTo>
                    <a:lnTo>
                      <a:pt x="189" y="41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24"/>
              <p:cNvSpPr/>
              <p:nvPr/>
            </p:nvSpPr>
            <p:spPr bwMode="auto">
              <a:xfrm>
                <a:off x="3902" y="2151"/>
                <a:ext cx="553" cy="373"/>
              </a:xfrm>
              <a:custGeom>
                <a:avLst/>
                <a:gdLst>
                  <a:gd name="T0" fmla="*/ 369 w 553"/>
                  <a:gd name="T1" fmla="*/ 109 h 373"/>
                  <a:gd name="T2" fmla="*/ 553 w 553"/>
                  <a:gd name="T3" fmla="*/ 0 h 373"/>
                  <a:gd name="T4" fmla="*/ 180 w 553"/>
                  <a:gd name="T5" fmla="*/ 263 h 373"/>
                  <a:gd name="T6" fmla="*/ 0 w 553"/>
                  <a:gd name="T7" fmla="*/ 373 h 373"/>
                  <a:gd name="T8" fmla="*/ 369 w 553"/>
                  <a:gd name="T9" fmla="*/ 109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373">
                    <a:moveTo>
                      <a:pt x="369" y="109"/>
                    </a:moveTo>
                    <a:lnTo>
                      <a:pt x="553" y="0"/>
                    </a:lnTo>
                    <a:lnTo>
                      <a:pt x="180" y="263"/>
                    </a:lnTo>
                    <a:lnTo>
                      <a:pt x="0" y="373"/>
                    </a:lnTo>
                    <a:lnTo>
                      <a:pt x="369" y="10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125"/>
              <p:cNvSpPr/>
              <p:nvPr/>
            </p:nvSpPr>
            <p:spPr bwMode="auto">
              <a:xfrm>
                <a:off x="3288" y="2170"/>
                <a:ext cx="501" cy="275"/>
              </a:xfrm>
              <a:custGeom>
                <a:avLst/>
                <a:gdLst>
                  <a:gd name="T0" fmla="*/ 414 w 501"/>
                  <a:gd name="T1" fmla="*/ 15 h 275"/>
                  <a:gd name="T2" fmla="*/ 501 w 501"/>
                  <a:gd name="T3" fmla="*/ 0 h 275"/>
                  <a:gd name="T4" fmla="*/ 162 w 501"/>
                  <a:gd name="T5" fmla="*/ 199 h 275"/>
                  <a:gd name="T6" fmla="*/ 0 w 501"/>
                  <a:gd name="T7" fmla="*/ 275 h 275"/>
                  <a:gd name="T8" fmla="*/ 414 w 501"/>
                  <a:gd name="T9" fmla="*/ 1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1" h="275">
                    <a:moveTo>
                      <a:pt x="414" y="15"/>
                    </a:moveTo>
                    <a:lnTo>
                      <a:pt x="501" y="0"/>
                    </a:lnTo>
                    <a:lnTo>
                      <a:pt x="162" y="199"/>
                    </a:lnTo>
                    <a:lnTo>
                      <a:pt x="0" y="275"/>
                    </a:lnTo>
                    <a:lnTo>
                      <a:pt x="414" y="1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126"/>
              <p:cNvSpPr/>
              <p:nvPr/>
            </p:nvSpPr>
            <p:spPr bwMode="auto">
              <a:xfrm>
                <a:off x="4271" y="1936"/>
                <a:ext cx="312" cy="317"/>
              </a:xfrm>
              <a:custGeom>
                <a:avLst/>
                <a:gdLst>
                  <a:gd name="T0" fmla="*/ 0 w 312"/>
                  <a:gd name="T1" fmla="*/ 110 h 317"/>
                  <a:gd name="T2" fmla="*/ 184 w 312"/>
                  <a:gd name="T3" fmla="*/ 0 h 317"/>
                  <a:gd name="T4" fmla="*/ 312 w 312"/>
                  <a:gd name="T5" fmla="*/ 207 h 317"/>
                  <a:gd name="T6" fmla="*/ 131 w 312"/>
                  <a:gd name="T7" fmla="*/ 317 h 317"/>
                  <a:gd name="T8" fmla="*/ 0 w 312"/>
                  <a:gd name="T9" fmla="*/ 11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317">
                    <a:moveTo>
                      <a:pt x="0" y="110"/>
                    </a:moveTo>
                    <a:lnTo>
                      <a:pt x="184" y="0"/>
                    </a:lnTo>
                    <a:lnTo>
                      <a:pt x="312" y="207"/>
                    </a:lnTo>
                    <a:lnTo>
                      <a:pt x="131" y="317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127"/>
              <p:cNvSpPr/>
              <p:nvPr/>
            </p:nvSpPr>
            <p:spPr bwMode="auto">
              <a:xfrm>
                <a:off x="5069" y="1643"/>
                <a:ext cx="225" cy="169"/>
              </a:xfrm>
              <a:custGeom>
                <a:avLst/>
                <a:gdLst>
                  <a:gd name="T0" fmla="*/ 0 w 225"/>
                  <a:gd name="T1" fmla="*/ 109 h 169"/>
                  <a:gd name="T2" fmla="*/ 184 w 225"/>
                  <a:gd name="T3" fmla="*/ 0 h 169"/>
                  <a:gd name="T4" fmla="*/ 225 w 225"/>
                  <a:gd name="T5" fmla="*/ 60 h 169"/>
                  <a:gd name="T6" fmla="*/ 41 w 225"/>
                  <a:gd name="T7" fmla="*/ 169 h 169"/>
                  <a:gd name="T8" fmla="*/ 0 w 225"/>
                  <a:gd name="T9" fmla="*/ 10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9">
                    <a:moveTo>
                      <a:pt x="0" y="109"/>
                    </a:moveTo>
                    <a:lnTo>
                      <a:pt x="184" y="0"/>
                    </a:lnTo>
                    <a:lnTo>
                      <a:pt x="225" y="60"/>
                    </a:lnTo>
                    <a:lnTo>
                      <a:pt x="41" y="16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C8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128"/>
              <p:cNvSpPr/>
              <p:nvPr/>
            </p:nvSpPr>
            <p:spPr bwMode="auto">
              <a:xfrm>
                <a:off x="4414" y="1797"/>
                <a:ext cx="944" cy="674"/>
              </a:xfrm>
              <a:custGeom>
                <a:avLst/>
                <a:gdLst>
                  <a:gd name="T0" fmla="*/ 760 w 944"/>
                  <a:gd name="T1" fmla="*/ 109 h 674"/>
                  <a:gd name="T2" fmla="*/ 944 w 944"/>
                  <a:gd name="T3" fmla="*/ 0 h 674"/>
                  <a:gd name="T4" fmla="*/ 417 w 944"/>
                  <a:gd name="T5" fmla="*/ 399 h 674"/>
                  <a:gd name="T6" fmla="*/ 0 w 944"/>
                  <a:gd name="T7" fmla="*/ 674 h 674"/>
                  <a:gd name="T8" fmla="*/ 760 w 944"/>
                  <a:gd name="T9" fmla="*/ 109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4" h="674">
                    <a:moveTo>
                      <a:pt x="760" y="109"/>
                    </a:moveTo>
                    <a:lnTo>
                      <a:pt x="944" y="0"/>
                    </a:lnTo>
                    <a:lnTo>
                      <a:pt x="417" y="399"/>
                    </a:lnTo>
                    <a:lnTo>
                      <a:pt x="0" y="674"/>
                    </a:lnTo>
                    <a:lnTo>
                      <a:pt x="760" y="10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129"/>
              <p:cNvSpPr/>
              <p:nvPr/>
            </p:nvSpPr>
            <p:spPr bwMode="auto">
              <a:xfrm>
                <a:off x="5110" y="1703"/>
                <a:ext cx="248" cy="203"/>
              </a:xfrm>
              <a:custGeom>
                <a:avLst/>
                <a:gdLst>
                  <a:gd name="T0" fmla="*/ 0 w 248"/>
                  <a:gd name="T1" fmla="*/ 109 h 203"/>
                  <a:gd name="T2" fmla="*/ 184 w 248"/>
                  <a:gd name="T3" fmla="*/ 0 h 203"/>
                  <a:gd name="T4" fmla="*/ 248 w 248"/>
                  <a:gd name="T5" fmla="*/ 94 h 203"/>
                  <a:gd name="T6" fmla="*/ 64 w 248"/>
                  <a:gd name="T7" fmla="*/ 203 h 203"/>
                  <a:gd name="T8" fmla="*/ 0 w 248"/>
                  <a:gd name="T9" fmla="*/ 109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03">
                    <a:moveTo>
                      <a:pt x="0" y="109"/>
                    </a:moveTo>
                    <a:lnTo>
                      <a:pt x="184" y="0"/>
                    </a:lnTo>
                    <a:lnTo>
                      <a:pt x="248" y="94"/>
                    </a:lnTo>
                    <a:lnTo>
                      <a:pt x="64" y="203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C8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130"/>
              <p:cNvSpPr/>
              <p:nvPr/>
            </p:nvSpPr>
            <p:spPr bwMode="auto">
              <a:xfrm>
                <a:off x="3284" y="1752"/>
                <a:ext cx="1890" cy="772"/>
              </a:xfrm>
              <a:custGeom>
                <a:avLst/>
                <a:gdLst>
                  <a:gd name="T0" fmla="*/ 1785 w 1890"/>
                  <a:gd name="T1" fmla="*/ 0 h 772"/>
                  <a:gd name="T2" fmla="*/ 1826 w 1890"/>
                  <a:gd name="T3" fmla="*/ 60 h 772"/>
                  <a:gd name="T4" fmla="*/ 1890 w 1890"/>
                  <a:gd name="T5" fmla="*/ 154 h 772"/>
                  <a:gd name="T6" fmla="*/ 1130 w 1890"/>
                  <a:gd name="T7" fmla="*/ 719 h 772"/>
                  <a:gd name="T8" fmla="*/ 987 w 1890"/>
                  <a:gd name="T9" fmla="*/ 508 h 772"/>
                  <a:gd name="T10" fmla="*/ 618 w 1890"/>
                  <a:gd name="T11" fmla="*/ 772 h 772"/>
                  <a:gd name="T12" fmla="*/ 422 w 1890"/>
                  <a:gd name="T13" fmla="*/ 440 h 772"/>
                  <a:gd name="T14" fmla="*/ 8 w 1890"/>
                  <a:gd name="T15" fmla="*/ 689 h 772"/>
                  <a:gd name="T16" fmla="*/ 0 w 1890"/>
                  <a:gd name="T17" fmla="*/ 531 h 772"/>
                  <a:gd name="T18" fmla="*/ 429 w 1890"/>
                  <a:gd name="T19" fmla="*/ 248 h 772"/>
                  <a:gd name="T20" fmla="*/ 618 w 1890"/>
                  <a:gd name="T21" fmla="*/ 568 h 772"/>
                  <a:gd name="T22" fmla="*/ 987 w 1890"/>
                  <a:gd name="T23" fmla="*/ 294 h 772"/>
                  <a:gd name="T24" fmla="*/ 1118 w 1890"/>
                  <a:gd name="T25" fmla="*/ 501 h 772"/>
                  <a:gd name="T26" fmla="*/ 1785 w 1890"/>
                  <a:gd name="T2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0" h="772">
                    <a:moveTo>
                      <a:pt x="1785" y="0"/>
                    </a:moveTo>
                    <a:lnTo>
                      <a:pt x="1826" y="60"/>
                    </a:lnTo>
                    <a:lnTo>
                      <a:pt x="1890" y="154"/>
                    </a:lnTo>
                    <a:lnTo>
                      <a:pt x="1130" y="719"/>
                    </a:lnTo>
                    <a:lnTo>
                      <a:pt x="987" y="508"/>
                    </a:lnTo>
                    <a:lnTo>
                      <a:pt x="618" y="772"/>
                    </a:lnTo>
                    <a:lnTo>
                      <a:pt x="422" y="440"/>
                    </a:lnTo>
                    <a:lnTo>
                      <a:pt x="8" y="689"/>
                    </a:lnTo>
                    <a:lnTo>
                      <a:pt x="0" y="531"/>
                    </a:lnTo>
                    <a:lnTo>
                      <a:pt x="429" y="248"/>
                    </a:lnTo>
                    <a:lnTo>
                      <a:pt x="618" y="568"/>
                    </a:lnTo>
                    <a:lnTo>
                      <a:pt x="987" y="294"/>
                    </a:lnTo>
                    <a:lnTo>
                      <a:pt x="1118" y="501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131"/>
              <p:cNvSpPr/>
              <p:nvPr/>
            </p:nvSpPr>
            <p:spPr bwMode="auto">
              <a:xfrm>
                <a:off x="5174" y="1797"/>
                <a:ext cx="327" cy="316"/>
              </a:xfrm>
              <a:custGeom>
                <a:avLst/>
                <a:gdLst>
                  <a:gd name="T0" fmla="*/ 0 w 327"/>
                  <a:gd name="T1" fmla="*/ 109 h 316"/>
                  <a:gd name="T2" fmla="*/ 184 w 327"/>
                  <a:gd name="T3" fmla="*/ 0 h 316"/>
                  <a:gd name="T4" fmla="*/ 327 w 327"/>
                  <a:gd name="T5" fmla="*/ 207 h 316"/>
                  <a:gd name="T6" fmla="*/ 143 w 327"/>
                  <a:gd name="T7" fmla="*/ 316 h 316"/>
                  <a:gd name="T8" fmla="*/ 0 w 327"/>
                  <a:gd name="T9" fmla="*/ 109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16">
                    <a:moveTo>
                      <a:pt x="0" y="109"/>
                    </a:moveTo>
                    <a:lnTo>
                      <a:pt x="184" y="0"/>
                    </a:lnTo>
                    <a:lnTo>
                      <a:pt x="327" y="207"/>
                    </a:lnTo>
                    <a:lnTo>
                      <a:pt x="143" y="31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C8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132"/>
              <p:cNvSpPr/>
              <p:nvPr/>
            </p:nvSpPr>
            <p:spPr bwMode="auto">
              <a:xfrm>
                <a:off x="4903" y="1402"/>
                <a:ext cx="437" cy="135"/>
              </a:xfrm>
              <a:custGeom>
                <a:avLst/>
                <a:gdLst>
                  <a:gd name="T0" fmla="*/ 0 w 437"/>
                  <a:gd name="T1" fmla="*/ 109 h 135"/>
                  <a:gd name="T2" fmla="*/ 181 w 437"/>
                  <a:gd name="T3" fmla="*/ 0 h 135"/>
                  <a:gd name="T4" fmla="*/ 437 w 437"/>
                  <a:gd name="T5" fmla="*/ 26 h 135"/>
                  <a:gd name="T6" fmla="*/ 252 w 437"/>
                  <a:gd name="T7" fmla="*/ 135 h 135"/>
                  <a:gd name="T8" fmla="*/ 0 w 437"/>
                  <a:gd name="T9" fmla="*/ 10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7" h="135">
                    <a:moveTo>
                      <a:pt x="0" y="109"/>
                    </a:moveTo>
                    <a:lnTo>
                      <a:pt x="181" y="0"/>
                    </a:lnTo>
                    <a:lnTo>
                      <a:pt x="437" y="26"/>
                    </a:lnTo>
                    <a:lnTo>
                      <a:pt x="252" y="135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133"/>
              <p:cNvSpPr/>
              <p:nvPr/>
            </p:nvSpPr>
            <p:spPr bwMode="auto">
              <a:xfrm>
                <a:off x="5317" y="1729"/>
                <a:ext cx="230" cy="384"/>
              </a:xfrm>
              <a:custGeom>
                <a:avLst/>
                <a:gdLst>
                  <a:gd name="T0" fmla="*/ 49 w 230"/>
                  <a:gd name="T1" fmla="*/ 110 h 384"/>
                  <a:gd name="T2" fmla="*/ 230 w 230"/>
                  <a:gd name="T3" fmla="*/ 0 h 384"/>
                  <a:gd name="T4" fmla="*/ 184 w 230"/>
                  <a:gd name="T5" fmla="*/ 275 h 384"/>
                  <a:gd name="T6" fmla="*/ 0 w 230"/>
                  <a:gd name="T7" fmla="*/ 384 h 384"/>
                  <a:gd name="T8" fmla="*/ 49 w 230"/>
                  <a:gd name="T9" fmla="*/ 11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84">
                    <a:moveTo>
                      <a:pt x="49" y="110"/>
                    </a:moveTo>
                    <a:lnTo>
                      <a:pt x="230" y="0"/>
                    </a:lnTo>
                    <a:lnTo>
                      <a:pt x="184" y="275"/>
                    </a:lnTo>
                    <a:lnTo>
                      <a:pt x="0" y="384"/>
                    </a:lnTo>
                    <a:lnTo>
                      <a:pt x="49" y="110"/>
                    </a:lnTo>
                    <a:close/>
                  </a:path>
                </a:pathLst>
              </a:custGeom>
              <a:solidFill>
                <a:srgbClr val="C8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134"/>
              <p:cNvSpPr/>
              <p:nvPr/>
            </p:nvSpPr>
            <p:spPr bwMode="auto">
              <a:xfrm>
                <a:off x="5317" y="1729"/>
                <a:ext cx="230" cy="384"/>
              </a:xfrm>
              <a:custGeom>
                <a:avLst/>
                <a:gdLst>
                  <a:gd name="T0" fmla="*/ 49 w 230"/>
                  <a:gd name="T1" fmla="*/ 110 h 384"/>
                  <a:gd name="T2" fmla="*/ 230 w 230"/>
                  <a:gd name="T3" fmla="*/ 0 h 384"/>
                  <a:gd name="T4" fmla="*/ 184 w 230"/>
                  <a:gd name="T5" fmla="*/ 275 h 384"/>
                  <a:gd name="T6" fmla="*/ 0 w 230"/>
                  <a:gd name="T7" fmla="*/ 384 h 384"/>
                  <a:gd name="T8" fmla="*/ 49 w 230"/>
                  <a:gd name="T9" fmla="*/ 11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84">
                    <a:moveTo>
                      <a:pt x="49" y="110"/>
                    </a:moveTo>
                    <a:lnTo>
                      <a:pt x="230" y="0"/>
                    </a:lnTo>
                    <a:lnTo>
                      <a:pt x="184" y="275"/>
                    </a:lnTo>
                    <a:lnTo>
                      <a:pt x="0" y="384"/>
                    </a:lnTo>
                    <a:lnTo>
                      <a:pt x="49" y="11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135"/>
              <p:cNvSpPr/>
              <p:nvPr/>
            </p:nvSpPr>
            <p:spPr bwMode="auto">
              <a:xfrm>
                <a:off x="5366" y="1455"/>
                <a:ext cx="226" cy="384"/>
              </a:xfrm>
              <a:custGeom>
                <a:avLst/>
                <a:gdLst>
                  <a:gd name="T0" fmla="*/ 45 w 226"/>
                  <a:gd name="T1" fmla="*/ 109 h 384"/>
                  <a:gd name="T2" fmla="*/ 226 w 226"/>
                  <a:gd name="T3" fmla="*/ 0 h 384"/>
                  <a:gd name="T4" fmla="*/ 181 w 226"/>
                  <a:gd name="T5" fmla="*/ 274 h 384"/>
                  <a:gd name="T6" fmla="*/ 0 w 226"/>
                  <a:gd name="T7" fmla="*/ 384 h 384"/>
                  <a:gd name="T8" fmla="*/ 45 w 226"/>
                  <a:gd name="T9" fmla="*/ 10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384">
                    <a:moveTo>
                      <a:pt x="45" y="109"/>
                    </a:moveTo>
                    <a:lnTo>
                      <a:pt x="226" y="0"/>
                    </a:lnTo>
                    <a:lnTo>
                      <a:pt x="181" y="274"/>
                    </a:lnTo>
                    <a:lnTo>
                      <a:pt x="0" y="384"/>
                    </a:lnTo>
                    <a:lnTo>
                      <a:pt x="45" y="109"/>
                    </a:lnTo>
                    <a:close/>
                  </a:path>
                </a:pathLst>
              </a:custGeom>
              <a:solidFill>
                <a:srgbClr val="C8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Freeform 136"/>
              <p:cNvSpPr/>
              <p:nvPr/>
            </p:nvSpPr>
            <p:spPr bwMode="auto">
              <a:xfrm>
                <a:off x="4903" y="1511"/>
                <a:ext cx="508" cy="602"/>
              </a:xfrm>
              <a:custGeom>
                <a:avLst/>
                <a:gdLst>
                  <a:gd name="T0" fmla="*/ 508 w 508"/>
                  <a:gd name="T1" fmla="*/ 53 h 602"/>
                  <a:gd name="T2" fmla="*/ 463 w 508"/>
                  <a:gd name="T3" fmla="*/ 328 h 602"/>
                  <a:gd name="T4" fmla="*/ 414 w 508"/>
                  <a:gd name="T5" fmla="*/ 602 h 602"/>
                  <a:gd name="T6" fmla="*/ 271 w 508"/>
                  <a:gd name="T7" fmla="*/ 395 h 602"/>
                  <a:gd name="T8" fmla="*/ 207 w 508"/>
                  <a:gd name="T9" fmla="*/ 301 h 602"/>
                  <a:gd name="T10" fmla="*/ 166 w 508"/>
                  <a:gd name="T11" fmla="*/ 241 h 602"/>
                  <a:gd name="T12" fmla="*/ 0 w 508"/>
                  <a:gd name="T13" fmla="*/ 0 h 602"/>
                  <a:gd name="T14" fmla="*/ 252 w 508"/>
                  <a:gd name="T15" fmla="*/ 26 h 602"/>
                  <a:gd name="T16" fmla="*/ 508 w 508"/>
                  <a:gd name="T17" fmla="*/ 53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8" h="602">
                    <a:moveTo>
                      <a:pt x="508" y="53"/>
                    </a:moveTo>
                    <a:lnTo>
                      <a:pt x="463" y="328"/>
                    </a:lnTo>
                    <a:lnTo>
                      <a:pt x="414" y="602"/>
                    </a:lnTo>
                    <a:lnTo>
                      <a:pt x="271" y="395"/>
                    </a:lnTo>
                    <a:lnTo>
                      <a:pt x="207" y="301"/>
                    </a:lnTo>
                    <a:lnTo>
                      <a:pt x="166" y="241"/>
                    </a:lnTo>
                    <a:lnTo>
                      <a:pt x="0" y="0"/>
                    </a:lnTo>
                    <a:lnTo>
                      <a:pt x="252" y="26"/>
                    </a:lnTo>
                    <a:lnTo>
                      <a:pt x="508" y="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137"/>
              <p:cNvSpPr/>
              <p:nvPr/>
            </p:nvSpPr>
            <p:spPr bwMode="auto">
              <a:xfrm>
                <a:off x="5366" y="1455"/>
                <a:ext cx="226" cy="384"/>
              </a:xfrm>
              <a:custGeom>
                <a:avLst/>
                <a:gdLst>
                  <a:gd name="T0" fmla="*/ 45 w 226"/>
                  <a:gd name="T1" fmla="*/ 109 h 384"/>
                  <a:gd name="T2" fmla="*/ 226 w 226"/>
                  <a:gd name="T3" fmla="*/ 0 h 384"/>
                  <a:gd name="T4" fmla="*/ 181 w 226"/>
                  <a:gd name="T5" fmla="*/ 274 h 384"/>
                  <a:gd name="T6" fmla="*/ 0 w 226"/>
                  <a:gd name="T7" fmla="*/ 384 h 384"/>
                  <a:gd name="T8" fmla="*/ 45 w 226"/>
                  <a:gd name="T9" fmla="*/ 10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384">
                    <a:moveTo>
                      <a:pt x="45" y="109"/>
                    </a:moveTo>
                    <a:lnTo>
                      <a:pt x="226" y="0"/>
                    </a:lnTo>
                    <a:lnTo>
                      <a:pt x="181" y="274"/>
                    </a:lnTo>
                    <a:lnTo>
                      <a:pt x="0" y="384"/>
                    </a:lnTo>
                    <a:lnTo>
                      <a:pt x="45" y="10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138"/>
              <p:cNvSpPr/>
              <p:nvPr/>
            </p:nvSpPr>
            <p:spPr bwMode="auto">
              <a:xfrm>
                <a:off x="5155" y="1428"/>
                <a:ext cx="437" cy="136"/>
              </a:xfrm>
              <a:custGeom>
                <a:avLst/>
                <a:gdLst>
                  <a:gd name="T0" fmla="*/ 0 w 437"/>
                  <a:gd name="T1" fmla="*/ 109 h 136"/>
                  <a:gd name="T2" fmla="*/ 185 w 437"/>
                  <a:gd name="T3" fmla="*/ 0 h 136"/>
                  <a:gd name="T4" fmla="*/ 437 w 437"/>
                  <a:gd name="T5" fmla="*/ 27 h 136"/>
                  <a:gd name="T6" fmla="*/ 256 w 437"/>
                  <a:gd name="T7" fmla="*/ 136 h 136"/>
                  <a:gd name="T8" fmla="*/ 0 w 437"/>
                  <a:gd name="T9" fmla="*/ 10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7" h="136">
                    <a:moveTo>
                      <a:pt x="0" y="109"/>
                    </a:moveTo>
                    <a:lnTo>
                      <a:pt x="185" y="0"/>
                    </a:lnTo>
                    <a:lnTo>
                      <a:pt x="437" y="27"/>
                    </a:lnTo>
                    <a:lnTo>
                      <a:pt x="256" y="13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139"/>
              <p:cNvSpPr/>
              <p:nvPr/>
            </p:nvSpPr>
            <p:spPr bwMode="auto">
              <a:xfrm>
                <a:off x="3254" y="1074"/>
                <a:ext cx="937" cy="723"/>
              </a:xfrm>
              <a:custGeom>
                <a:avLst/>
                <a:gdLst>
                  <a:gd name="T0" fmla="*/ 0 w 937"/>
                  <a:gd name="T1" fmla="*/ 659 h 723"/>
                  <a:gd name="T2" fmla="*/ 4 w 937"/>
                  <a:gd name="T3" fmla="*/ 644 h 723"/>
                  <a:gd name="T4" fmla="*/ 196 w 937"/>
                  <a:gd name="T5" fmla="*/ 704 h 723"/>
                  <a:gd name="T6" fmla="*/ 493 w 937"/>
                  <a:gd name="T7" fmla="*/ 256 h 723"/>
                  <a:gd name="T8" fmla="*/ 772 w 937"/>
                  <a:gd name="T9" fmla="*/ 354 h 723"/>
                  <a:gd name="T10" fmla="*/ 922 w 937"/>
                  <a:gd name="T11" fmla="*/ 0 h 723"/>
                  <a:gd name="T12" fmla="*/ 937 w 937"/>
                  <a:gd name="T13" fmla="*/ 4 h 723"/>
                  <a:gd name="T14" fmla="*/ 779 w 937"/>
                  <a:gd name="T15" fmla="*/ 373 h 723"/>
                  <a:gd name="T16" fmla="*/ 497 w 937"/>
                  <a:gd name="T17" fmla="*/ 271 h 723"/>
                  <a:gd name="T18" fmla="*/ 200 w 937"/>
                  <a:gd name="T19" fmla="*/ 723 h 723"/>
                  <a:gd name="T20" fmla="*/ 0 w 937"/>
                  <a:gd name="T21" fmla="*/ 659 h 723"/>
                  <a:gd name="T22" fmla="*/ 0 w 937"/>
                  <a:gd name="T23" fmla="*/ 659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7" h="723">
                    <a:moveTo>
                      <a:pt x="0" y="659"/>
                    </a:moveTo>
                    <a:lnTo>
                      <a:pt x="4" y="644"/>
                    </a:lnTo>
                    <a:lnTo>
                      <a:pt x="196" y="704"/>
                    </a:lnTo>
                    <a:lnTo>
                      <a:pt x="493" y="256"/>
                    </a:lnTo>
                    <a:lnTo>
                      <a:pt x="772" y="354"/>
                    </a:lnTo>
                    <a:lnTo>
                      <a:pt x="922" y="0"/>
                    </a:lnTo>
                    <a:lnTo>
                      <a:pt x="937" y="4"/>
                    </a:lnTo>
                    <a:lnTo>
                      <a:pt x="779" y="373"/>
                    </a:lnTo>
                    <a:lnTo>
                      <a:pt x="497" y="271"/>
                    </a:lnTo>
                    <a:lnTo>
                      <a:pt x="200" y="723"/>
                    </a:lnTo>
                    <a:lnTo>
                      <a:pt x="0" y="659"/>
                    </a:lnTo>
                    <a:lnTo>
                      <a:pt x="0" y="6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140"/>
              <p:cNvSpPr/>
              <p:nvPr/>
            </p:nvSpPr>
            <p:spPr bwMode="auto">
              <a:xfrm>
                <a:off x="2912" y="2445"/>
                <a:ext cx="410" cy="207"/>
              </a:xfrm>
              <a:custGeom>
                <a:avLst/>
                <a:gdLst>
                  <a:gd name="T0" fmla="*/ 0 w 410"/>
                  <a:gd name="T1" fmla="*/ 161 h 207"/>
                  <a:gd name="T2" fmla="*/ 71 w 410"/>
                  <a:gd name="T3" fmla="*/ 207 h 207"/>
                  <a:gd name="T4" fmla="*/ 410 w 410"/>
                  <a:gd name="T5" fmla="*/ 49 h 207"/>
                  <a:gd name="T6" fmla="*/ 338 w 410"/>
                  <a:gd name="T7" fmla="*/ 0 h 207"/>
                  <a:gd name="T8" fmla="*/ 0 w 410"/>
                  <a:gd name="T9" fmla="*/ 16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207">
                    <a:moveTo>
                      <a:pt x="0" y="161"/>
                    </a:moveTo>
                    <a:lnTo>
                      <a:pt x="71" y="207"/>
                    </a:lnTo>
                    <a:lnTo>
                      <a:pt x="410" y="49"/>
                    </a:lnTo>
                    <a:lnTo>
                      <a:pt x="338" y="0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141"/>
              <p:cNvSpPr/>
              <p:nvPr/>
            </p:nvSpPr>
            <p:spPr bwMode="auto">
              <a:xfrm>
                <a:off x="2983" y="2494"/>
                <a:ext cx="339" cy="176"/>
              </a:xfrm>
              <a:custGeom>
                <a:avLst/>
                <a:gdLst>
                  <a:gd name="T0" fmla="*/ 339 w 339"/>
                  <a:gd name="T1" fmla="*/ 0 h 176"/>
                  <a:gd name="T2" fmla="*/ 339 w 339"/>
                  <a:gd name="T3" fmla="*/ 15 h 176"/>
                  <a:gd name="T4" fmla="*/ 0 w 339"/>
                  <a:gd name="T5" fmla="*/ 176 h 176"/>
                  <a:gd name="T6" fmla="*/ 0 w 339"/>
                  <a:gd name="T7" fmla="*/ 158 h 176"/>
                  <a:gd name="T8" fmla="*/ 339 w 339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" h="176">
                    <a:moveTo>
                      <a:pt x="339" y="0"/>
                    </a:moveTo>
                    <a:lnTo>
                      <a:pt x="339" y="15"/>
                    </a:lnTo>
                    <a:lnTo>
                      <a:pt x="0" y="176"/>
                    </a:lnTo>
                    <a:lnTo>
                      <a:pt x="0" y="15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142"/>
              <p:cNvSpPr/>
              <p:nvPr/>
            </p:nvSpPr>
            <p:spPr bwMode="auto">
              <a:xfrm>
                <a:off x="2912" y="2606"/>
                <a:ext cx="71" cy="64"/>
              </a:xfrm>
              <a:custGeom>
                <a:avLst/>
                <a:gdLst>
                  <a:gd name="T0" fmla="*/ 71 w 71"/>
                  <a:gd name="T1" fmla="*/ 46 h 64"/>
                  <a:gd name="T2" fmla="*/ 71 w 71"/>
                  <a:gd name="T3" fmla="*/ 64 h 64"/>
                  <a:gd name="T4" fmla="*/ 0 w 71"/>
                  <a:gd name="T5" fmla="*/ 19 h 64"/>
                  <a:gd name="T6" fmla="*/ 0 w 71"/>
                  <a:gd name="T7" fmla="*/ 0 h 64"/>
                  <a:gd name="T8" fmla="*/ 71 w 71"/>
                  <a:gd name="T9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4">
                    <a:moveTo>
                      <a:pt x="71" y="46"/>
                    </a:moveTo>
                    <a:lnTo>
                      <a:pt x="71" y="64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71" y="46"/>
                    </a:ln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143"/>
              <p:cNvSpPr/>
              <p:nvPr/>
            </p:nvSpPr>
            <p:spPr bwMode="auto">
              <a:xfrm>
                <a:off x="3190" y="2302"/>
                <a:ext cx="75" cy="214"/>
              </a:xfrm>
              <a:custGeom>
                <a:avLst/>
                <a:gdLst>
                  <a:gd name="T0" fmla="*/ 0 w 20"/>
                  <a:gd name="T1" fmla="*/ 1 h 57"/>
                  <a:gd name="T2" fmla="*/ 0 w 20"/>
                  <a:gd name="T3" fmla="*/ 1 h 57"/>
                  <a:gd name="T4" fmla="*/ 0 w 20"/>
                  <a:gd name="T5" fmla="*/ 2 h 57"/>
                  <a:gd name="T6" fmla="*/ 1 w 20"/>
                  <a:gd name="T7" fmla="*/ 2 h 57"/>
                  <a:gd name="T8" fmla="*/ 1 w 20"/>
                  <a:gd name="T9" fmla="*/ 3 h 57"/>
                  <a:gd name="T10" fmla="*/ 1 w 20"/>
                  <a:gd name="T11" fmla="*/ 3 h 57"/>
                  <a:gd name="T12" fmla="*/ 2 w 20"/>
                  <a:gd name="T13" fmla="*/ 4 h 57"/>
                  <a:gd name="T14" fmla="*/ 3 w 20"/>
                  <a:gd name="T15" fmla="*/ 4 h 57"/>
                  <a:gd name="T16" fmla="*/ 5 w 20"/>
                  <a:gd name="T17" fmla="*/ 5 h 57"/>
                  <a:gd name="T18" fmla="*/ 6 w 20"/>
                  <a:gd name="T19" fmla="*/ 5 h 57"/>
                  <a:gd name="T20" fmla="*/ 7 w 20"/>
                  <a:gd name="T21" fmla="*/ 5 h 57"/>
                  <a:gd name="T22" fmla="*/ 8 w 20"/>
                  <a:gd name="T23" fmla="*/ 6 h 57"/>
                  <a:gd name="T24" fmla="*/ 8 w 20"/>
                  <a:gd name="T25" fmla="*/ 6 h 57"/>
                  <a:gd name="T26" fmla="*/ 10 w 20"/>
                  <a:gd name="T27" fmla="*/ 6 h 57"/>
                  <a:gd name="T28" fmla="*/ 10 w 20"/>
                  <a:gd name="T29" fmla="*/ 6 h 57"/>
                  <a:gd name="T30" fmla="*/ 12 w 20"/>
                  <a:gd name="T31" fmla="*/ 5 h 57"/>
                  <a:gd name="T32" fmla="*/ 12 w 20"/>
                  <a:gd name="T33" fmla="*/ 5 h 57"/>
                  <a:gd name="T34" fmla="*/ 14 w 20"/>
                  <a:gd name="T35" fmla="*/ 5 h 57"/>
                  <a:gd name="T36" fmla="*/ 14 w 20"/>
                  <a:gd name="T37" fmla="*/ 5 h 57"/>
                  <a:gd name="T38" fmla="*/ 15 w 20"/>
                  <a:gd name="T39" fmla="*/ 4 h 57"/>
                  <a:gd name="T40" fmla="*/ 19 w 20"/>
                  <a:gd name="T41" fmla="*/ 0 h 57"/>
                  <a:gd name="T42" fmla="*/ 20 w 20"/>
                  <a:gd name="T43" fmla="*/ 51 h 57"/>
                  <a:gd name="T44" fmla="*/ 16 w 20"/>
                  <a:gd name="T45" fmla="*/ 56 h 57"/>
                  <a:gd name="T46" fmla="*/ 16 w 20"/>
                  <a:gd name="T47" fmla="*/ 56 h 57"/>
                  <a:gd name="T48" fmla="*/ 15 w 20"/>
                  <a:gd name="T49" fmla="*/ 56 h 57"/>
                  <a:gd name="T50" fmla="*/ 15 w 20"/>
                  <a:gd name="T51" fmla="*/ 56 h 57"/>
                  <a:gd name="T52" fmla="*/ 14 w 20"/>
                  <a:gd name="T53" fmla="*/ 56 h 57"/>
                  <a:gd name="T54" fmla="*/ 14 w 20"/>
                  <a:gd name="T55" fmla="*/ 56 h 57"/>
                  <a:gd name="T56" fmla="*/ 13 w 20"/>
                  <a:gd name="T57" fmla="*/ 57 h 57"/>
                  <a:gd name="T58" fmla="*/ 13 w 20"/>
                  <a:gd name="T59" fmla="*/ 57 h 57"/>
                  <a:gd name="T60" fmla="*/ 13 w 20"/>
                  <a:gd name="T61" fmla="*/ 57 h 57"/>
                  <a:gd name="T62" fmla="*/ 12 w 20"/>
                  <a:gd name="T63" fmla="*/ 57 h 57"/>
                  <a:gd name="T64" fmla="*/ 11 w 20"/>
                  <a:gd name="T65" fmla="*/ 57 h 57"/>
                  <a:gd name="T66" fmla="*/ 11 w 20"/>
                  <a:gd name="T67" fmla="*/ 57 h 57"/>
                  <a:gd name="T68" fmla="*/ 11 w 20"/>
                  <a:gd name="T69" fmla="*/ 57 h 57"/>
                  <a:gd name="T70" fmla="*/ 10 w 20"/>
                  <a:gd name="T71" fmla="*/ 57 h 57"/>
                  <a:gd name="T72" fmla="*/ 9 w 20"/>
                  <a:gd name="T73" fmla="*/ 57 h 57"/>
                  <a:gd name="T74" fmla="*/ 9 w 20"/>
                  <a:gd name="T75" fmla="*/ 57 h 57"/>
                  <a:gd name="T76" fmla="*/ 9 w 20"/>
                  <a:gd name="T77" fmla="*/ 57 h 57"/>
                  <a:gd name="T78" fmla="*/ 8 w 20"/>
                  <a:gd name="T79" fmla="*/ 57 h 57"/>
                  <a:gd name="T80" fmla="*/ 8 w 20"/>
                  <a:gd name="T81" fmla="*/ 57 h 57"/>
                  <a:gd name="T82" fmla="*/ 7 w 20"/>
                  <a:gd name="T83" fmla="*/ 56 h 57"/>
                  <a:gd name="T84" fmla="*/ 6 w 20"/>
                  <a:gd name="T85" fmla="*/ 56 h 57"/>
                  <a:gd name="T86" fmla="*/ 6 w 20"/>
                  <a:gd name="T87" fmla="*/ 56 h 57"/>
                  <a:gd name="T88" fmla="*/ 4 w 20"/>
                  <a:gd name="T89" fmla="*/ 55 h 57"/>
                  <a:gd name="T90" fmla="*/ 4 w 20"/>
                  <a:gd name="T91" fmla="*/ 55 h 57"/>
                  <a:gd name="T92" fmla="*/ 3 w 20"/>
                  <a:gd name="T93" fmla="*/ 55 h 57"/>
                  <a:gd name="T94" fmla="*/ 3 w 20"/>
                  <a:gd name="T95" fmla="*/ 55 h 57"/>
                  <a:gd name="T96" fmla="*/ 2 w 20"/>
                  <a:gd name="T97" fmla="*/ 54 h 57"/>
                  <a:gd name="T98" fmla="*/ 2 w 20"/>
                  <a:gd name="T99" fmla="*/ 54 h 57"/>
                  <a:gd name="T100" fmla="*/ 2 w 20"/>
                  <a:gd name="T101" fmla="*/ 54 h 57"/>
                  <a:gd name="T102" fmla="*/ 2 w 20"/>
                  <a:gd name="T103" fmla="*/ 53 h 57"/>
                  <a:gd name="T104" fmla="*/ 1 w 20"/>
                  <a:gd name="T105" fmla="*/ 53 h 57"/>
                  <a:gd name="T106" fmla="*/ 1 w 20"/>
                  <a:gd name="T107" fmla="*/ 53 h 57"/>
                  <a:gd name="T108" fmla="*/ 1 w 20"/>
                  <a:gd name="T109" fmla="*/ 53 h 57"/>
                  <a:gd name="T110" fmla="*/ 1 w 20"/>
                  <a:gd name="T111" fmla="*/ 53 h 57"/>
                  <a:gd name="T112" fmla="*/ 1 w 20"/>
                  <a:gd name="T113" fmla="*/ 53 h 57"/>
                  <a:gd name="T114" fmla="*/ 1 w 20"/>
                  <a:gd name="T115" fmla="*/ 52 h 57"/>
                  <a:gd name="T116" fmla="*/ 1 w 20"/>
                  <a:gd name="T117" fmla="*/ 52 h 57"/>
                  <a:gd name="T118" fmla="*/ 1 w 20"/>
                  <a:gd name="T119" fmla="*/ 52 h 57"/>
                  <a:gd name="T120" fmla="*/ 0 w 20"/>
                  <a:gd name="T121" fmla="*/ 0 h 57"/>
                  <a:gd name="T122" fmla="*/ 0 w 20"/>
                  <a:gd name="T123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" h="5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7" y="5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5" y="5"/>
                      <a:pt x="15" y="4"/>
                    </a:cubicBezTo>
                    <a:cubicBezTo>
                      <a:pt x="18" y="3"/>
                      <a:pt x="19" y="2"/>
                      <a:pt x="19" y="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3"/>
                      <a:pt x="19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2" y="57"/>
                      <a:pt x="12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7"/>
                      <a:pt x="10" y="57"/>
                      <a:pt x="10" y="57"/>
                    </a:cubicBezTo>
                    <a:cubicBezTo>
                      <a:pt x="10" y="57"/>
                      <a:pt x="10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8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7" y="57"/>
                      <a:pt x="7" y="57"/>
                      <a:pt x="7" y="56"/>
                    </a:cubicBezTo>
                    <a:cubicBezTo>
                      <a:pt x="7" y="56"/>
                      <a:pt x="7" y="56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5" y="56"/>
                      <a:pt x="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74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144"/>
              <p:cNvSpPr/>
              <p:nvPr/>
            </p:nvSpPr>
            <p:spPr bwMode="auto">
              <a:xfrm>
                <a:off x="3186" y="2279"/>
                <a:ext cx="79" cy="45"/>
              </a:xfrm>
              <a:custGeom>
                <a:avLst/>
                <a:gdLst>
                  <a:gd name="T0" fmla="*/ 5 w 21"/>
                  <a:gd name="T1" fmla="*/ 2 h 12"/>
                  <a:gd name="T2" fmla="*/ 3 w 21"/>
                  <a:gd name="T3" fmla="*/ 10 h 12"/>
                  <a:gd name="T4" fmla="*/ 16 w 21"/>
                  <a:gd name="T5" fmla="*/ 10 h 12"/>
                  <a:gd name="T6" fmla="*/ 18 w 21"/>
                  <a:gd name="T7" fmla="*/ 3 h 12"/>
                  <a:gd name="T8" fmla="*/ 5 w 2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5" y="2"/>
                    </a:moveTo>
                    <a:cubicBezTo>
                      <a:pt x="1" y="4"/>
                      <a:pt x="0" y="7"/>
                      <a:pt x="3" y="10"/>
                    </a:cubicBezTo>
                    <a:cubicBezTo>
                      <a:pt x="6" y="12"/>
                      <a:pt x="12" y="12"/>
                      <a:pt x="16" y="10"/>
                    </a:cubicBezTo>
                    <a:cubicBezTo>
                      <a:pt x="20" y="9"/>
                      <a:pt x="21" y="5"/>
                      <a:pt x="18" y="3"/>
                    </a:cubicBezTo>
                    <a:cubicBezTo>
                      <a:pt x="15" y="1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474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145"/>
              <p:cNvSpPr/>
              <p:nvPr/>
            </p:nvSpPr>
            <p:spPr bwMode="auto">
              <a:xfrm>
                <a:off x="3107" y="2271"/>
                <a:ext cx="79" cy="279"/>
              </a:xfrm>
              <a:custGeom>
                <a:avLst/>
                <a:gdLst>
                  <a:gd name="T0" fmla="*/ 1 w 21"/>
                  <a:gd name="T1" fmla="*/ 1 h 74"/>
                  <a:gd name="T2" fmla="*/ 1 w 21"/>
                  <a:gd name="T3" fmla="*/ 1 h 74"/>
                  <a:gd name="T4" fmla="*/ 1 w 21"/>
                  <a:gd name="T5" fmla="*/ 1 h 74"/>
                  <a:gd name="T6" fmla="*/ 1 w 21"/>
                  <a:gd name="T7" fmla="*/ 2 h 74"/>
                  <a:gd name="T8" fmla="*/ 1 w 21"/>
                  <a:gd name="T9" fmla="*/ 2 h 74"/>
                  <a:gd name="T10" fmla="*/ 2 w 21"/>
                  <a:gd name="T11" fmla="*/ 2 h 74"/>
                  <a:gd name="T12" fmla="*/ 2 w 21"/>
                  <a:gd name="T13" fmla="*/ 3 h 74"/>
                  <a:gd name="T14" fmla="*/ 3 w 21"/>
                  <a:gd name="T15" fmla="*/ 4 h 74"/>
                  <a:gd name="T16" fmla="*/ 6 w 21"/>
                  <a:gd name="T17" fmla="*/ 5 h 74"/>
                  <a:gd name="T18" fmla="*/ 6 w 21"/>
                  <a:gd name="T19" fmla="*/ 5 h 74"/>
                  <a:gd name="T20" fmla="*/ 7 w 21"/>
                  <a:gd name="T21" fmla="*/ 5 h 74"/>
                  <a:gd name="T22" fmla="*/ 9 w 21"/>
                  <a:gd name="T23" fmla="*/ 5 h 74"/>
                  <a:gd name="T24" fmla="*/ 9 w 21"/>
                  <a:gd name="T25" fmla="*/ 5 h 74"/>
                  <a:gd name="T26" fmla="*/ 10 w 21"/>
                  <a:gd name="T27" fmla="*/ 5 h 74"/>
                  <a:gd name="T28" fmla="*/ 11 w 21"/>
                  <a:gd name="T29" fmla="*/ 5 h 74"/>
                  <a:gd name="T30" fmla="*/ 12 w 21"/>
                  <a:gd name="T31" fmla="*/ 5 h 74"/>
                  <a:gd name="T32" fmla="*/ 12 w 21"/>
                  <a:gd name="T33" fmla="*/ 5 h 74"/>
                  <a:gd name="T34" fmla="*/ 14 w 21"/>
                  <a:gd name="T35" fmla="*/ 4 h 74"/>
                  <a:gd name="T36" fmla="*/ 14 w 21"/>
                  <a:gd name="T37" fmla="*/ 4 h 74"/>
                  <a:gd name="T38" fmla="*/ 16 w 21"/>
                  <a:gd name="T39" fmla="*/ 4 h 74"/>
                  <a:gd name="T40" fmla="*/ 19 w 21"/>
                  <a:gd name="T41" fmla="*/ 0 h 74"/>
                  <a:gd name="T42" fmla="*/ 21 w 21"/>
                  <a:gd name="T43" fmla="*/ 69 h 74"/>
                  <a:gd name="T44" fmla="*/ 17 w 21"/>
                  <a:gd name="T45" fmla="*/ 73 h 74"/>
                  <a:gd name="T46" fmla="*/ 17 w 21"/>
                  <a:gd name="T47" fmla="*/ 73 h 74"/>
                  <a:gd name="T48" fmla="*/ 16 w 21"/>
                  <a:gd name="T49" fmla="*/ 73 h 74"/>
                  <a:gd name="T50" fmla="*/ 16 w 21"/>
                  <a:gd name="T51" fmla="*/ 74 h 74"/>
                  <a:gd name="T52" fmla="*/ 15 w 21"/>
                  <a:gd name="T53" fmla="*/ 74 h 74"/>
                  <a:gd name="T54" fmla="*/ 15 w 21"/>
                  <a:gd name="T55" fmla="*/ 74 h 74"/>
                  <a:gd name="T56" fmla="*/ 14 w 21"/>
                  <a:gd name="T57" fmla="*/ 74 h 74"/>
                  <a:gd name="T58" fmla="*/ 14 w 21"/>
                  <a:gd name="T59" fmla="*/ 74 h 74"/>
                  <a:gd name="T60" fmla="*/ 14 w 21"/>
                  <a:gd name="T61" fmla="*/ 74 h 74"/>
                  <a:gd name="T62" fmla="*/ 13 w 21"/>
                  <a:gd name="T63" fmla="*/ 74 h 74"/>
                  <a:gd name="T64" fmla="*/ 12 w 21"/>
                  <a:gd name="T65" fmla="*/ 74 h 74"/>
                  <a:gd name="T66" fmla="*/ 12 w 21"/>
                  <a:gd name="T67" fmla="*/ 74 h 74"/>
                  <a:gd name="T68" fmla="*/ 12 w 21"/>
                  <a:gd name="T69" fmla="*/ 74 h 74"/>
                  <a:gd name="T70" fmla="*/ 11 w 21"/>
                  <a:gd name="T71" fmla="*/ 74 h 74"/>
                  <a:gd name="T72" fmla="*/ 10 w 21"/>
                  <a:gd name="T73" fmla="*/ 74 h 74"/>
                  <a:gd name="T74" fmla="*/ 10 w 21"/>
                  <a:gd name="T75" fmla="*/ 74 h 74"/>
                  <a:gd name="T76" fmla="*/ 9 w 21"/>
                  <a:gd name="T77" fmla="*/ 74 h 74"/>
                  <a:gd name="T78" fmla="*/ 9 w 21"/>
                  <a:gd name="T79" fmla="*/ 74 h 74"/>
                  <a:gd name="T80" fmla="*/ 8 w 21"/>
                  <a:gd name="T81" fmla="*/ 74 h 74"/>
                  <a:gd name="T82" fmla="*/ 7 w 21"/>
                  <a:gd name="T83" fmla="*/ 74 h 74"/>
                  <a:gd name="T84" fmla="*/ 7 w 21"/>
                  <a:gd name="T85" fmla="*/ 74 h 74"/>
                  <a:gd name="T86" fmla="*/ 5 w 21"/>
                  <a:gd name="T87" fmla="*/ 73 h 74"/>
                  <a:gd name="T88" fmla="*/ 5 w 21"/>
                  <a:gd name="T89" fmla="*/ 73 h 74"/>
                  <a:gd name="T90" fmla="*/ 4 w 21"/>
                  <a:gd name="T91" fmla="*/ 72 h 74"/>
                  <a:gd name="T92" fmla="*/ 3 w 21"/>
                  <a:gd name="T93" fmla="*/ 72 h 74"/>
                  <a:gd name="T94" fmla="*/ 3 w 21"/>
                  <a:gd name="T95" fmla="*/ 72 h 74"/>
                  <a:gd name="T96" fmla="*/ 3 w 21"/>
                  <a:gd name="T97" fmla="*/ 71 h 74"/>
                  <a:gd name="T98" fmla="*/ 3 w 21"/>
                  <a:gd name="T99" fmla="*/ 71 h 74"/>
                  <a:gd name="T100" fmla="*/ 2 w 21"/>
                  <a:gd name="T101" fmla="*/ 71 h 74"/>
                  <a:gd name="T102" fmla="*/ 2 w 21"/>
                  <a:gd name="T103" fmla="*/ 71 h 74"/>
                  <a:gd name="T104" fmla="*/ 2 w 21"/>
                  <a:gd name="T105" fmla="*/ 71 h 74"/>
                  <a:gd name="T106" fmla="*/ 2 w 21"/>
                  <a:gd name="T107" fmla="*/ 70 h 74"/>
                  <a:gd name="T108" fmla="*/ 2 w 21"/>
                  <a:gd name="T109" fmla="*/ 70 h 74"/>
                  <a:gd name="T110" fmla="*/ 2 w 21"/>
                  <a:gd name="T111" fmla="*/ 70 h 74"/>
                  <a:gd name="T112" fmla="*/ 2 w 21"/>
                  <a:gd name="T113" fmla="*/ 70 h 74"/>
                  <a:gd name="T114" fmla="*/ 2 w 21"/>
                  <a:gd name="T115" fmla="*/ 69 h 74"/>
                  <a:gd name="T116" fmla="*/ 2 w 21"/>
                  <a:gd name="T117" fmla="*/ 69 h 74"/>
                  <a:gd name="T118" fmla="*/ 0 w 21"/>
                  <a:gd name="T119" fmla="*/ 0 h 74"/>
                  <a:gd name="T120" fmla="*/ 1 w 21"/>
                  <a:gd name="T121" fmla="*/ 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" h="74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4" y="4"/>
                      <a:pt x="5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1" y="5"/>
                    </a:cubicBezTo>
                    <a:cubicBezTo>
                      <a:pt x="11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8" y="3"/>
                      <a:pt x="19" y="1"/>
                      <a:pt x="19" y="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70"/>
                      <a:pt x="20" y="72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6" y="73"/>
                      <a:pt x="16" y="73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15" y="74"/>
                      <a:pt x="15" y="74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5" y="74"/>
                      <a:pt x="14" y="74"/>
                      <a:pt x="14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1" y="74"/>
                      <a:pt x="11" y="74"/>
                    </a:cubicBezTo>
                    <a:cubicBezTo>
                      <a:pt x="11" y="74"/>
                      <a:pt x="11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9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6" y="73"/>
                      <a:pt x="5" y="73"/>
                      <a:pt x="5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4" y="73"/>
                      <a:pt x="4" y="72"/>
                      <a:pt x="4" y="72"/>
                    </a:cubicBezTo>
                    <a:cubicBezTo>
                      <a:pt x="4" y="72"/>
                      <a:pt x="4" y="72"/>
                      <a:pt x="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2"/>
                      <a:pt x="3" y="72"/>
                      <a:pt x="3" y="71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3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0"/>
                      <a:pt x="2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2" y="70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146"/>
              <p:cNvSpPr/>
              <p:nvPr/>
            </p:nvSpPr>
            <p:spPr bwMode="auto">
              <a:xfrm>
                <a:off x="3104" y="2249"/>
                <a:ext cx="82" cy="45"/>
              </a:xfrm>
              <a:custGeom>
                <a:avLst/>
                <a:gdLst>
                  <a:gd name="T0" fmla="*/ 5 w 22"/>
                  <a:gd name="T1" fmla="*/ 2 h 12"/>
                  <a:gd name="T2" fmla="*/ 3 w 22"/>
                  <a:gd name="T3" fmla="*/ 9 h 12"/>
                  <a:gd name="T4" fmla="*/ 17 w 22"/>
                  <a:gd name="T5" fmla="*/ 10 h 12"/>
                  <a:gd name="T6" fmla="*/ 18 w 22"/>
                  <a:gd name="T7" fmla="*/ 2 h 12"/>
                  <a:gd name="T8" fmla="*/ 5 w 22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2">
                    <a:moveTo>
                      <a:pt x="5" y="2"/>
                    </a:moveTo>
                    <a:cubicBezTo>
                      <a:pt x="1" y="3"/>
                      <a:pt x="0" y="7"/>
                      <a:pt x="3" y="9"/>
                    </a:cubicBezTo>
                    <a:cubicBezTo>
                      <a:pt x="7" y="11"/>
                      <a:pt x="13" y="12"/>
                      <a:pt x="17" y="10"/>
                    </a:cubicBezTo>
                    <a:cubicBezTo>
                      <a:pt x="21" y="8"/>
                      <a:pt x="22" y="5"/>
                      <a:pt x="18" y="2"/>
                    </a:cubicBezTo>
                    <a:cubicBezTo>
                      <a:pt x="15" y="0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FF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147"/>
              <p:cNvSpPr/>
              <p:nvPr/>
            </p:nvSpPr>
            <p:spPr bwMode="auto">
              <a:xfrm>
                <a:off x="3032" y="2373"/>
                <a:ext cx="75" cy="215"/>
              </a:xfrm>
              <a:custGeom>
                <a:avLst/>
                <a:gdLst>
                  <a:gd name="T0" fmla="*/ 0 w 20"/>
                  <a:gd name="T1" fmla="*/ 1 h 57"/>
                  <a:gd name="T2" fmla="*/ 0 w 20"/>
                  <a:gd name="T3" fmla="*/ 1 h 57"/>
                  <a:gd name="T4" fmla="*/ 0 w 20"/>
                  <a:gd name="T5" fmla="*/ 2 h 57"/>
                  <a:gd name="T6" fmla="*/ 0 w 20"/>
                  <a:gd name="T7" fmla="*/ 2 h 57"/>
                  <a:gd name="T8" fmla="*/ 1 w 20"/>
                  <a:gd name="T9" fmla="*/ 2 h 57"/>
                  <a:gd name="T10" fmla="*/ 1 w 20"/>
                  <a:gd name="T11" fmla="*/ 3 h 57"/>
                  <a:gd name="T12" fmla="*/ 2 w 20"/>
                  <a:gd name="T13" fmla="*/ 3 h 57"/>
                  <a:gd name="T14" fmla="*/ 3 w 20"/>
                  <a:gd name="T15" fmla="*/ 4 h 57"/>
                  <a:gd name="T16" fmla="*/ 5 w 20"/>
                  <a:gd name="T17" fmla="*/ 5 h 57"/>
                  <a:gd name="T18" fmla="*/ 6 w 20"/>
                  <a:gd name="T19" fmla="*/ 5 h 57"/>
                  <a:gd name="T20" fmla="*/ 7 w 20"/>
                  <a:gd name="T21" fmla="*/ 5 h 57"/>
                  <a:gd name="T22" fmla="*/ 10 w 20"/>
                  <a:gd name="T23" fmla="*/ 5 h 57"/>
                  <a:gd name="T24" fmla="*/ 10 w 20"/>
                  <a:gd name="T25" fmla="*/ 5 h 57"/>
                  <a:gd name="T26" fmla="*/ 12 w 20"/>
                  <a:gd name="T27" fmla="*/ 5 h 57"/>
                  <a:gd name="T28" fmla="*/ 12 w 20"/>
                  <a:gd name="T29" fmla="*/ 5 h 57"/>
                  <a:gd name="T30" fmla="*/ 13 w 20"/>
                  <a:gd name="T31" fmla="*/ 5 h 57"/>
                  <a:gd name="T32" fmla="*/ 14 w 20"/>
                  <a:gd name="T33" fmla="*/ 5 h 57"/>
                  <a:gd name="T34" fmla="*/ 15 w 20"/>
                  <a:gd name="T35" fmla="*/ 4 h 57"/>
                  <a:gd name="T36" fmla="*/ 19 w 20"/>
                  <a:gd name="T37" fmla="*/ 0 h 57"/>
                  <a:gd name="T38" fmla="*/ 20 w 20"/>
                  <a:gd name="T39" fmla="*/ 51 h 57"/>
                  <a:gd name="T40" fmla="*/ 16 w 20"/>
                  <a:gd name="T41" fmla="*/ 55 h 57"/>
                  <a:gd name="T42" fmla="*/ 16 w 20"/>
                  <a:gd name="T43" fmla="*/ 55 h 57"/>
                  <a:gd name="T44" fmla="*/ 15 w 20"/>
                  <a:gd name="T45" fmla="*/ 56 h 57"/>
                  <a:gd name="T46" fmla="*/ 14 w 20"/>
                  <a:gd name="T47" fmla="*/ 56 h 57"/>
                  <a:gd name="T48" fmla="*/ 14 w 20"/>
                  <a:gd name="T49" fmla="*/ 56 h 57"/>
                  <a:gd name="T50" fmla="*/ 14 w 20"/>
                  <a:gd name="T51" fmla="*/ 56 h 57"/>
                  <a:gd name="T52" fmla="*/ 13 w 20"/>
                  <a:gd name="T53" fmla="*/ 56 h 57"/>
                  <a:gd name="T54" fmla="*/ 13 w 20"/>
                  <a:gd name="T55" fmla="*/ 56 h 57"/>
                  <a:gd name="T56" fmla="*/ 13 w 20"/>
                  <a:gd name="T57" fmla="*/ 56 h 57"/>
                  <a:gd name="T58" fmla="*/ 12 w 20"/>
                  <a:gd name="T59" fmla="*/ 56 h 57"/>
                  <a:gd name="T60" fmla="*/ 11 w 20"/>
                  <a:gd name="T61" fmla="*/ 57 h 57"/>
                  <a:gd name="T62" fmla="*/ 11 w 20"/>
                  <a:gd name="T63" fmla="*/ 57 h 57"/>
                  <a:gd name="T64" fmla="*/ 11 w 20"/>
                  <a:gd name="T65" fmla="*/ 57 h 57"/>
                  <a:gd name="T66" fmla="*/ 10 w 20"/>
                  <a:gd name="T67" fmla="*/ 57 h 57"/>
                  <a:gd name="T68" fmla="*/ 9 w 20"/>
                  <a:gd name="T69" fmla="*/ 57 h 57"/>
                  <a:gd name="T70" fmla="*/ 9 w 20"/>
                  <a:gd name="T71" fmla="*/ 57 h 57"/>
                  <a:gd name="T72" fmla="*/ 8 w 20"/>
                  <a:gd name="T73" fmla="*/ 56 h 57"/>
                  <a:gd name="T74" fmla="*/ 8 w 20"/>
                  <a:gd name="T75" fmla="*/ 56 h 57"/>
                  <a:gd name="T76" fmla="*/ 7 w 20"/>
                  <a:gd name="T77" fmla="*/ 56 h 57"/>
                  <a:gd name="T78" fmla="*/ 6 w 20"/>
                  <a:gd name="T79" fmla="*/ 56 h 57"/>
                  <a:gd name="T80" fmla="*/ 6 w 20"/>
                  <a:gd name="T81" fmla="*/ 56 h 57"/>
                  <a:gd name="T82" fmla="*/ 4 w 20"/>
                  <a:gd name="T83" fmla="*/ 55 h 57"/>
                  <a:gd name="T84" fmla="*/ 3 w 20"/>
                  <a:gd name="T85" fmla="*/ 55 h 57"/>
                  <a:gd name="T86" fmla="*/ 3 w 20"/>
                  <a:gd name="T87" fmla="*/ 55 h 57"/>
                  <a:gd name="T88" fmla="*/ 2 w 20"/>
                  <a:gd name="T89" fmla="*/ 54 h 57"/>
                  <a:gd name="T90" fmla="*/ 2 w 20"/>
                  <a:gd name="T91" fmla="*/ 54 h 57"/>
                  <a:gd name="T92" fmla="*/ 2 w 20"/>
                  <a:gd name="T93" fmla="*/ 54 h 57"/>
                  <a:gd name="T94" fmla="*/ 2 w 20"/>
                  <a:gd name="T95" fmla="*/ 54 h 57"/>
                  <a:gd name="T96" fmla="*/ 1 w 20"/>
                  <a:gd name="T97" fmla="*/ 53 h 57"/>
                  <a:gd name="T98" fmla="*/ 1 w 20"/>
                  <a:gd name="T99" fmla="*/ 53 h 57"/>
                  <a:gd name="T100" fmla="*/ 1 w 20"/>
                  <a:gd name="T101" fmla="*/ 53 h 57"/>
                  <a:gd name="T102" fmla="*/ 1 w 20"/>
                  <a:gd name="T103" fmla="*/ 53 h 57"/>
                  <a:gd name="T104" fmla="*/ 1 w 20"/>
                  <a:gd name="T105" fmla="*/ 52 h 57"/>
                  <a:gd name="T106" fmla="*/ 1 w 20"/>
                  <a:gd name="T107" fmla="*/ 52 h 57"/>
                  <a:gd name="T108" fmla="*/ 1 w 20"/>
                  <a:gd name="T109" fmla="*/ 52 h 57"/>
                  <a:gd name="T110" fmla="*/ 1 w 20"/>
                  <a:gd name="T111" fmla="*/ 52 h 57"/>
                  <a:gd name="T112" fmla="*/ 1 w 20"/>
                  <a:gd name="T113" fmla="*/ 51 h 57"/>
                  <a:gd name="T114" fmla="*/ 0 w 20"/>
                  <a:gd name="T115" fmla="*/ 0 h 57"/>
                  <a:gd name="T116" fmla="*/ 0 w 20"/>
                  <a:gd name="T117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5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4" y="4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4"/>
                      <a:pt x="15" y="4"/>
                      <a:pt x="15" y="4"/>
                    </a:cubicBezTo>
                    <a:cubicBezTo>
                      <a:pt x="18" y="3"/>
                      <a:pt x="19" y="1"/>
                      <a:pt x="19" y="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3"/>
                      <a:pt x="19" y="54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1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0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6"/>
                      <a:pt x="8" y="56"/>
                      <a:pt x="8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4" y="56"/>
                      <a:pt x="4" y="55"/>
                    </a:cubicBezTo>
                    <a:cubicBezTo>
                      <a:pt x="4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148"/>
              <p:cNvSpPr/>
              <p:nvPr/>
            </p:nvSpPr>
            <p:spPr bwMode="auto">
              <a:xfrm>
                <a:off x="3028" y="2350"/>
                <a:ext cx="79" cy="46"/>
              </a:xfrm>
              <a:custGeom>
                <a:avLst/>
                <a:gdLst>
                  <a:gd name="T0" fmla="*/ 4 w 21"/>
                  <a:gd name="T1" fmla="*/ 2 h 12"/>
                  <a:gd name="T2" fmla="*/ 3 w 21"/>
                  <a:gd name="T3" fmla="*/ 9 h 12"/>
                  <a:gd name="T4" fmla="*/ 16 w 21"/>
                  <a:gd name="T5" fmla="*/ 10 h 12"/>
                  <a:gd name="T6" fmla="*/ 18 w 21"/>
                  <a:gd name="T7" fmla="*/ 3 h 12"/>
                  <a:gd name="T8" fmla="*/ 4 w 2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4" y="2"/>
                    </a:moveTo>
                    <a:cubicBezTo>
                      <a:pt x="0" y="4"/>
                      <a:pt x="0" y="7"/>
                      <a:pt x="3" y="9"/>
                    </a:cubicBezTo>
                    <a:cubicBezTo>
                      <a:pt x="6" y="12"/>
                      <a:pt x="12" y="12"/>
                      <a:pt x="16" y="10"/>
                    </a:cubicBezTo>
                    <a:cubicBezTo>
                      <a:pt x="20" y="8"/>
                      <a:pt x="21" y="5"/>
                      <a:pt x="18" y="3"/>
                    </a:cubicBezTo>
                    <a:cubicBezTo>
                      <a:pt x="15" y="0"/>
                      <a:pt x="9" y="0"/>
                      <a:pt x="4" y="2"/>
                    </a:cubicBezTo>
                    <a:close/>
                  </a:path>
                </a:pathLst>
              </a:custGeom>
              <a:solidFill>
                <a:srgbClr val="FFC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149"/>
              <p:cNvSpPr/>
              <p:nvPr/>
            </p:nvSpPr>
            <p:spPr bwMode="auto">
              <a:xfrm>
                <a:off x="2953" y="2482"/>
                <a:ext cx="75" cy="140"/>
              </a:xfrm>
              <a:custGeom>
                <a:avLst/>
                <a:gdLst>
                  <a:gd name="T0" fmla="*/ 0 w 20"/>
                  <a:gd name="T1" fmla="*/ 2 h 37"/>
                  <a:gd name="T2" fmla="*/ 0 w 20"/>
                  <a:gd name="T3" fmla="*/ 2 h 37"/>
                  <a:gd name="T4" fmla="*/ 0 w 20"/>
                  <a:gd name="T5" fmla="*/ 2 h 37"/>
                  <a:gd name="T6" fmla="*/ 1 w 20"/>
                  <a:gd name="T7" fmla="*/ 2 h 37"/>
                  <a:gd name="T8" fmla="*/ 1 w 20"/>
                  <a:gd name="T9" fmla="*/ 3 h 37"/>
                  <a:gd name="T10" fmla="*/ 1 w 20"/>
                  <a:gd name="T11" fmla="*/ 3 h 37"/>
                  <a:gd name="T12" fmla="*/ 2 w 20"/>
                  <a:gd name="T13" fmla="*/ 4 h 37"/>
                  <a:gd name="T14" fmla="*/ 3 w 20"/>
                  <a:gd name="T15" fmla="*/ 4 h 37"/>
                  <a:gd name="T16" fmla="*/ 5 w 20"/>
                  <a:gd name="T17" fmla="*/ 5 h 37"/>
                  <a:gd name="T18" fmla="*/ 6 w 20"/>
                  <a:gd name="T19" fmla="*/ 6 h 37"/>
                  <a:gd name="T20" fmla="*/ 7 w 20"/>
                  <a:gd name="T21" fmla="*/ 6 h 37"/>
                  <a:gd name="T22" fmla="*/ 8 w 20"/>
                  <a:gd name="T23" fmla="*/ 6 h 37"/>
                  <a:gd name="T24" fmla="*/ 8 w 20"/>
                  <a:gd name="T25" fmla="*/ 6 h 37"/>
                  <a:gd name="T26" fmla="*/ 8 w 20"/>
                  <a:gd name="T27" fmla="*/ 6 h 37"/>
                  <a:gd name="T28" fmla="*/ 10 w 20"/>
                  <a:gd name="T29" fmla="*/ 6 h 37"/>
                  <a:gd name="T30" fmla="*/ 10 w 20"/>
                  <a:gd name="T31" fmla="*/ 6 h 37"/>
                  <a:gd name="T32" fmla="*/ 12 w 20"/>
                  <a:gd name="T33" fmla="*/ 6 h 37"/>
                  <a:gd name="T34" fmla="*/ 12 w 20"/>
                  <a:gd name="T35" fmla="*/ 6 h 37"/>
                  <a:gd name="T36" fmla="*/ 14 w 20"/>
                  <a:gd name="T37" fmla="*/ 5 h 37"/>
                  <a:gd name="T38" fmla="*/ 14 w 20"/>
                  <a:gd name="T39" fmla="*/ 5 h 37"/>
                  <a:gd name="T40" fmla="*/ 15 w 20"/>
                  <a:gd name="T41" fmla="*/ 5 h 37"/>
                  <a:gd name="T42" fmla="*/ 19 w 20"/>
                  <a:gd name="T43" fmla="*/ 0 h 37"/>
                  <a:gd name="T44" fmla="*/ 20 w 20"/>
                  <a:gd name="T45" fmla="*/ 31 h 37"/>
                  <a:gd name="T46" fmla="*/ 16 w 20"/>
                  <a:gd name="T47" fmla="*/ 36 h 37"/>
                  <a:gd name="T48" fmla="*/ 16 w 20"/>
                  <a:gd name="T49" fmla="*/ 36 h 37"/>
                  <a:gd name="T50" fmla="*/ 15 w 20"/>
                  <a:gd name="T51" fmla="*/ 36 h 37"/>
                  <a:gd name="T52" fmla="*/ 14 w 20"/>
                  <a:gd name="T53" fmla="*/ 36 h 37"/>
                  <a:gd name="T54" fmla="*/ 14 w 20"/>
                  <a:gd name="T55" fmla="*/ 36 h 37"/>
                  <a:gd name="T56" fmla="*/ 14 w 20"/>
                  <a:gd name="T57" fmla="*/ 36 h 37"/>
                  <a:gd name="T58" fmla="*/ 13 w 20"/>
                  <a:gd name="T59" fmla="*/ 37 h 37"/>
                  <a:gd name="T60" fmla="*/ 13 w 20"/>
                  <a:gd name="T61" fmla="*/ 37 h 37"/>
                  <a:gd name="T62" fmla="*/ 12 w 20"/>
                  <a:gd name="T63" fmla="*/ 37 h 37"/>
                  <a:gd name="T64" fmla="*/ 12 w 20"/>
                  <a:gd name="T65" fmla="*/ 37 h 37"/>
                  <a:gd name="T66" fmla="*/ 11 w 20"/>
                  <a:gd name="T67" fmla="*/ 37 h 37"/>
                  <a:gd name="T68" fmla="*/ 11 w 20"/>
                  <a:gd name="T69" fmla="*/ 37 h 37"/>
                  <a:gd name="T70" fmla="*/ 11 w 20"/>
                  <a:gd name="T71" fmla="*/ 37 h 37"/>
                  <a:gd name="T72" fmla="*/ 10 w 20"/>
                  <a:gd name="T73" fmla="*/ 37 h 37"/>
                  <a:gd name="T74" fmla="*/ 9 w 20"/>
                  <a:gd name="T75" fmla="*/ 37 h 37"/>
                  <a:gd name="T76" fmla="*/ 9 w 20"/>
                  <a:gd name="T77" fmla="*/ 37 h 37"/>
                  <a:gd name="T78" fmla="*/ 8 w 20"/>
                  <a:gd name="T79" fmla="*/ 37 h 37"/>
                  <a:gd name="T80" fmla="*/ 7 w 20"/>
                  <a:gd name="T81" fmla="*/ 37 h 37"/>
                  <a:gd name="T82" fmla="*/ 7 w 20"/>
                  <a:gd name="T83" fmla="*/ 37 h 37"/>
                  <a:gd name="T84" fmla="*/ 6 w 20"/>
                  <a:gd name="T85" fmla="*/ 36 h 37"/>
                  <a:gd name="T86" fmla="*/ 6 w 20"/>
                  <a:gd name="T87" fmla="*/ 36 h 37"/>
                  <a:gd name="T88" fmla="*/ 4 w 20"/>
                  <a:gd name="T89" fmla="*/ 35 h 37"/>
                  <a:gd name="T90" fmla="*/ 3 w 20"/>
                  <a:gd name="T91" fmla="*/ 35 h 37"/>
                  <a:gd name="T92" fmla="*/ 3 w 20"/>
                  <a:gd name="T93" fmla="*/ 35 h 37"/>
                  <a:gd name="T94" fmla="*/ 2 w 20"/>
                  <a:gd name="T95" fmla="*/ 35 h 37"/>
                  <a:gd name="T96" fmla="*/ 2 w 20"/>
                  <a:gd name="T97" fmla="*/ 34 h 37"/>
                  <a:gd name="T98" fmla="*/ 2 w 20"/>
                  <a:gd name="T99" fmla="*/ 34 h 37"/>
                  <a:gd name="T100" fmla="*/ 2 w 20"/>
                  <a:gd name="T101" fmla="*/ 34 h 37"/>
                  <a:gd name="T102" fmla="*/ 1 w 20"/>
                  <a:gd name="T103" fmla="*/ 34 h 37"/>
                  <a:gd name="T104" fmla="*/ 1 w 20"/>
                  <a:gd name="T105" fmla="*/ 33 h 37"/>
                  <a:gd name="T106" fmla="*/ 1 w 20"/>
                  <a:gd name="T107" fmla="*/ 33 h 37"/>
                  <a:gd name="T108" fmla="*/ 1 w 20"/>
                  <a:gd name="T109" fmla="*/ 33 h 37"/>
                  <a:gd name="T110" fmla="*/ 1 w 20"/>
                  <a:gd name="T111" fmla="*/ 33 h 37"/>
                  <a:gd name="T112" fmla="*/ 1 w 20"/>
                  <a:gd name="T113" fmla="*/ 33 h 37"/>
                  <a:gd name="T114" fmla="*/ 1 w 20"/>
                  <a:gd name="T115" fmla="*/ 33 h 37"/>
                  <a:gd name="T116" fmla="*/ 1 w 20"/>
                  <a:gd name="T117" fmla="*/ 32 h 37"/>
                  <a:gd name="T118" fmla="*/ 1 w 20"/>
                  <a:gd name="T119" fmla="*/ 32 h 37"/>
                  <a:gd name="T120" fmla="*/ 0 w 20"/>
                  <a:gd name="T121" fmla="*/ 1 h 37"/>
                  <a:gd name="T122" fmla="*/ 0 w 20"/>
                  <a:gd name="T123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" h="3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8" y="4"/>
                      <a:pt x="19" y="2"/>
                      <a:pt x="19" y="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3"/>
                      <a:pt x="18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4" y="36"/>
                      <a:pt x="4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Freeform 150"/>
              <p:cNvSpPr/>
              <p:nvPr/>
            </p:nvSpPr>
            <p:spPr bwMode="auto">
              <a:xfrm>
                <a:off x="2949" y="2463"/>
                <a:ext cx="79" cy="46"/>
              </a:xfrm>
              <a:custGeom>
                <a:avLst/>
                <a:gdLst>
                  <a:gd name="T0" fmla="*/ 5 w 21"/>
                  <a:gd name="T1" fmla="*/ 1 h 12"/>
                  <a:gd name="T2" fmla="*/ 3 w 21"/>
                  <a:gd name="T3" fmla="*/ 9 h 12"/>
                  <a:gd name="T4" fmla="*/ 16 w 21"/>
                  <a:gd name="T5" fmla="*/ 10 h 12"/>
                  <a:gd name="T6" fmla="*/ 18 w 21"/>
                  <a:gd name="T7" fmla="*/ 2 h 12"/>
                  <a:gd name="T8" fmla="*/ 5 w 2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5" y="1"/>
                    </a:moveTo>
                    <a:cubicBezTo>
                      <a:pt x="1" y="3"/>
                      <a:pt x="0" y="7"/>
                      <a:pt x="3" y="9"/>
                    </a:cubicBezTo>
                    <a:cubicBezTo>
                      <a:pt x="6" y="11"/>
                      <a:pt x="12" y="12"/>
                      <a:pt x="16" y="10"/>
                    </a:cubicBezTo>
                    <a:cubicBezTo>
                      <a:pt x="20" y="8"/>
                      <a:pt x="21" y="4"/>
                      <a:pt x="18" y="2"/>
                    </a:cubicBezTo>
                    <a:cubicBezTo>
                      <a:pt x="15" y="0"/>
                      <a:pt x="9" y="0"/>
                      <a:pt x="5" y="1"/>
                    </a:cubicBez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151"/>
              <p:cNvSpPr/>
              <p:nvPr/>
            </p:nvSpPr>
            <p:spPr bwMode="auto">
              <a:xfrm>
                <a:off x="3292" y="1985"/>
                <a:ext cx="316" cy="166"/>
              </a:xfrm>
              <a:custGeom>
                <a:avLst/>
                <a:gdLst>
                  <a:gd name="T0" fmla="*/ 0 w 316"/>
                  <a:gd name="T1" fmla="*/ 121 h 166"/>
                  <a:gd name="T2" fmla="*/ 75 w 316"/>
                  <a:gd name="T3" fmla="*/ 166 h 166"/>
                  <a:gd name="T4" fmla="*/ 316 w 316"/>
                  <a:gd name="T5" fmla="*/ 46 h 166"/>
                  <a:gd name="T6" fmla="*/ 244 w 316"/>
                  <a:gd name="T7" fmla="*/ 0 h 166"/>
                  <a:gd name="T8" fmla="*/ 0 w 316"/>
                  <a:gd name="T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66">
                    <a:moveTo>
                      <a:pt x="0" y="121"/>
                    </a:moveTo>
                    <a:lnTo>
                      <a:pt x="75" y="166"/>
                    </a:lnTo>
                    <a:lnTo>
                      <a:pt x="316" y="46"/>
                    </a:lnTo>
                    <a:lnTo>
                      <a:pt x="244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152"/>
              <p:cNvSpPr/>
              <p:nvPr/>
            </p:nvSpPr>
            <p:spPr bwMode="auto">
              <a:xfrm>
                <a:off x="3367" y="2031"/>
                <a:ext cx="241" cy="139"/>
              </a:xfrm>
              <a:custGeom>
                <a:avLst/>
                <a:gdLst>
                  <a:gd name="T0" fmla="*/ 241 w 241"/>
                  <a:gd name="T1" fmla="*/ 0 h 139"/>
                  <a:gd name="T2" fmla="*/ 241 w 241"/>
                  <a:gd name="T3" fmla="*/ 18 h 139"/>
                  <a:gd name="T4" fmla="*/ 0 w 241"/>
                  <a:gd name="T5" fmla="*/ 139 h 139"/>
                  <a:gd name="T6" fmla="*/ 0 w 241"/>
                  <a:gd name="T7" fmla="*/ 120 h 139"/>
                  <a:gd name="T8" fmla="*/ 241 w 241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139">
                    <a:moveTo>
                      <a:pt x="241" y="0"/>
                    </a:moveTo>
                    <a:lnTo>
                      <a:pt x="241" y="18"/>
                    </a:lnTo>
                    <a:lnTo>
                      <a:pt x="0" y="139"/>
                    </a:lnTo>
                    <a:lnTo>
                      <a:pt x="0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153"/>
              <p:cNvSpPr/>
              <p:nvPr/>
            </p:nvSpPr>
            <p:spPr bwMode="auto">
              <a:xfrm>
                <a:off x="3292" y="2106"/>
                <a:ext cx="75" cy="64"/>
              </a:xfrm>
              <a:custGeom>
                <a:avLst/>
                <a:gdLst>
                  <a:gd name="T0" fmla="*/ 75 w 75"/>
                  <a:gd name="T1" fmla="*/ 45 h 64"/>
                  <a:gd name="T2" fmla="*/ 75 w 75"/>
                  <a:gd name="T3" fmla="*/ 64 h 64"/>
                  <a:gd name="T4" fmla="*/ 0 w 75"/>
                  <a:gd name="T5" fmla="*/ 19 h 64"/>
                  <a:gd name="T6" fmla="*/ 0 w 75"/>
                  <a:gd name="T7" fmla="*/ 0 h 64"/>
                  <a:gd name="T8" fmla="*/ 75 w 75"/>
                  <a:gd name="T9" fmla="*/ 4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4">
                    <a:moveTo>
                      <a:pt x="75" y="45"/>
                    </a:moveTo>
                    <a:lnTo>
                      <a:pt x="75" y="64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75" y="45"/>
                    </a:lnTo>
                    <a:close/>
                  </a:path>
                </a:pathLst>
              </a:custGeom>
              <a:solidFill>
                <a:srgbClr val="EE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154"/>
              <p:cNvSpPr/>
              <p:nvPr/>
            </p:nvSpPr>
            <p:spPr bwMode="auto">
              <a:xfrm>
                <a:off x="3408" y="1929"/>
                <a:ext cx="125" cy="68"/>
              </a:xfrm>
              <a:custGeom>
                <a:avLst/>
                <a:gdLst>
                  <a:gd name="T0" fmla="*/ 125 w 125"/>
                  <a:gd name="T1" fmla="*/ 30 h 68"/>
                  <a:gd name="T2" fmla="*/ 83 w 125"/>
                  <a:gd name="T3" fmla="*/ 0 h 68"/>
                  <a:gd name="T4" fmla="*/ 0 w 125"/>
                  <a:gd name="T5" fmla="*/ 38 h 68"/>
                  <a:gd name="T6" fmla="*/ 42 w 125"/>
                  <a:gd name="T7" fmla="*/ 68 h 68"/>
                  <a:gd name="T8" fmla="*/ 125 w 125"/>
                  <a:gd name="T9" fmla="*/ 3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68">
                    <a:moveTo>
                      <a:pt x="125" y="30"/>
                    </a:moveTo>
                    <a:lnTo>
                      <a:pt x="83" y="0"/>
                    </a:lnTo>
                    <a:lnTo>
                      <a:pt x="0" y="38"/>
                    </a:lnTo>
                    <a:lnTo>
                      <a:pt x="42" y="68"/>
                    </a:lnTo>
                    <a:lnTo>
                      <a:pt x="125" y="30"/>
                    </a:lnTo>
                    <a:close/>
                  </a:path>
                </a:pathLst>
              </a:custGeom>
              <a:solidFill>
                <a:srgbClr val="C85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155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3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C85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156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3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96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57"/>
              <p:cNvSpPr>
                <a:spLocks noChangeArrowheads="1"/>
              </p:cNvSpPr>
              <p:nvPr/>
            </p:nvSpPr>
            <p:spPr bwMode="auto">
              <a:xfrm>
                <a:off x="3450" y="1997"/>
                <a:ext cx="1" cy="1"/>
              </a:xfrm>
              <a:prstGeom prst="rect">
                <a:avLst/>
              </a:prstGeom>
              <a:solidFill>
                <a:srgbClr val="7000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158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0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630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159"/>
              <p:cNvSpPr/>
              <p:nvPr/>
            </p:nvSpPr>
            <p:spPr bwMode="auto">
              <a:xfrm>
                <a:off x="3408" y="1970"/>
                <a:ext cx="42" cy="27"/>
              </a:xfrm>
              <a:custGeom>
                <a:avLst/>
                <a:gdLst>
                  <a:gd name="T0" fmla="*/ 42 w 42"/>
                  <a:gd name="T1" fmla="*/ 27 h 27"/>
                  <a:gd name="T2" fmla="*/ 0 w 42"/>
                  <a:gd name="T3" fmla="*/ 0 h 27"/>
                  <a:gd name="T4" fmla="*/ 0 w 42"/>
                  <a:gd name="T5" fmla="*/ 0 h 27"/>
                  <a:gd name="T6" fmla="*/ 42 w 42"/>
                  <a:gd name="T7" fmla="*/ 27 h 27"/>
                  <a:gd name="T8" fmla="*/ 42 w 42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7">
                    <a:moveTo>
                      <a:pt x="42" y="27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27"/>
                    </a:lnTo>
                    <a:lnTo>
                      <a:pt x="42" y="27"/>
                    </a:lnTo>
                    <a:close/>
                  </a:path>
                </a:pathLst>
              </a:custGeom>
              <a:solidFill>
                <a:srgbClr val="C85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160"/>
              <p:cNvSpPr/>
              <p:nvPr/>
            </p:nvSpPr>
            <p:spPr bwMode="auto">
              <a:xfrm>
                <a:off x="3397" y="1959"/>
                <a:ext cx="136" cy="132"/>
              </a:xfrm>
              <a:custGeom>
                <a:avLst/>
                <a:gdLst>
                  <a:gd name="T0" fmla="*/ 14 w 36"/>
                  <a:gd name="T1" fmla="*/ 10 h 35"/>
                  <a:gd name="T2" fmla="*/ 0 w 36"/>
                  <a:gd name="T3" fmla="*/ 33 h 35"/>
                  <a:gd name="T4" fmla="*/ 15 w 36"/>
                  <a:gd name="T5" fmla="*/ 33 h 35"/>
                  <a:gd name="T6" fmla="*/ 29 w 36"/>
                  <a:gd name="T7" fmla="*/ 20 h 35"/>
                  <a:gd name="T8" fmla="*/ 36 w 36"/>
                  <a:gd name="T9" fmla="*/ 0 h 35"/>
                  <a:gd name="T10" fmla="*/ 14 w 36"/>
                  <a:gd name="T11" fmla="*/ 10 h 35"/>
                  <a:gd name="T12" fmla="*/ 14 w 36"/>
                  <a:gd name="T13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5">
                    <a:moveTo>
                      <a:pt x="14" y="1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4" y="35"/>
                      <a:pt x="9" y="35"/>
                      <a:pt x="15" y="33"/>
                    </a:cubicBezTo>
                    <a:cubicBezTo>
                      <a:pt x="21" y="30"/>
                      <a:pt x="26" y="25"/>
                      <a:pt x="29" y="20"/>
                    </a:cubicBezTo>
                    <a:cubicBezTo>
                      <a:pt x="33" y="14"/>
                      <a:pt x="36" y="6"/>
                      <a:pt x="36" y="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</a:path>
                </a:pathLst>
              </a:custGeom>
              <a:solidFill>
                <a:srgbClr val="6AB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Rectangle 161"/>
              <p:cNvSpPr>
                <a:spLocks noChangeArrowheads="1"/>
              </p:cNvSpPr>
              <p:nvPr/>
            </p:nvSpPr>
            <p:spPr bwMode="auto">
              <a:xfrm>
                <a:off x="3450" y="1997"/>
                <a:ext cx="1" cy="1"/>
              </a:xfrm>
              <a:prstGeom prst="rect">
                <a:avLst/>
              </a:prstGeom>
              <a:solidFill>
                <a:srgbClr val="005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162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0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005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163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3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009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164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0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3174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165"/>
              <p:cNvSpPr/>
              <p:nvPr/>
            </p:nvSpPr>
            <p:spPr bwMode="auto">
              <a:xfrm>
                <a:off x="3408" y="1967"/>
                <a:ext cx="42" cy="30"/>
              </a:xfrm>
              <a:custGeom>
                <a:avLst/>
                <a:gdLst>
                  <a:gd name="T0" fmla="*/ 42 w 42"/>
                  <a:gd name="T1" fmla="*/ 30 h 30"/>
                  <a:gd name="T2" fmla="*/ 0 w 42"/>
                  <a:gd name="T3" fmla="*/ 0 h 30"/>
                  <a:gd name="T4" fmla="*/ 0 w 42"/>
                  <a:gd name="T5" fmla="*/ 0 h 30"/>
                  <a:gd name="T6" fmla="*/ 42 w 42"/>
                  <a:gd name="T7" fmla="*/ 30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009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Rectangle 166"/>
              <p:cNvSpPr>
                <a:spLocks noChangeArrowheads="1"/>
              </p:cNvSpPr>
              <p:nvPr/>
            </p:nvSpPr>
            <p:spPr bwMode="auto">
              <a:xfrm>
                <a:off x="3450" y="1997"/>
                <a:ext cx="1" cy="1"/>
              </a:xfrm>
              <a:prstGeom prst="rect">
                <a:avLst/>
              </a:prstGeom>
              <a:solidFill>
                <a:srgbClr val="005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167"/>
              <p:cNvSpPr/>
              <p:nvPr/>
            </p:nvSpPr>
            <p:spPr bwMode="auto">
              <a:xfrm>
                <a:off x="3405" y="1884"/>
                <a:ext cx="45" cy="113"/>
              </a:xfrm>
              <a:custGeom>
                <a:avLst/>
                <a:gdLst>
                  <a:gd name="T0" fmla="*/ 41 w 45"/>
                  <a:gd name="T1" fmla="*/ 26 h 113"/>
                  <a:gd name="T2" fmla="*/ 0 w 45"/>
                  <a:gd name="T3" fmla="*/ 0 h 113"/>
                  <a:gd name="T4" fmla="*/ 3 w 45"/>
                  <a:gd name="T5" fmla="*/ 83 h 113"/>
                  <a:gd name="T6" fmla="*/ 45 w 45"/>
                  <a:gd name="T7" fmla="*/ 113 h 113"/>
                  <a:gd name="T8" fmla="*/ 41 w 45"/>
                  <a:gd name="T9" fmla="*/ 2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3">
                    <a:moveTo>
                      <a:pt x="41" y="26"/>
                    </a:moveTo>
                    <a:lnTo>
                      <a:pt x="0" y="0"/>
                    </a:lnTo>
                    <a:lnTo>
                      <a:pt x="3" y="83"/>
                    </a:lnTo>
                    <a:lnTo>
                      <a:pt x="45" y="113"/>
                    </a:lnTo>
                    <a:lnTo>
                      <a:pt x="41" y="26"/>
                    </a:lnTo>
                    <a:close/>
                  </a:path>
                </a:pathLst>
              </a:custGeom>
              <a:solidFill>
                <a:srgbClr val="3174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168"/>
              <p:cNvSpPr/>
              <p:nvPr/>
            </p:nvSpPr>
            <p:spPr bwMode="auto">
              <a:xfrm>
                <a:off x="3405" y="1876"/>
                <a:ext cx="101" cy="34"/>
              </a:xfrm>
              <a:custGeom>
                <a:avLst/>
                <a:gdLst>
                  <a:gd name="T0" fmla="*/ 0 w 27"/>
                  <a:gd name="T1" fmla="*/ 2 h 9"/>
                  <a:gd name="T2" fmla="*/ 2 w 27"/>
                  <a:gd name="T3" fmla="*/ 1 h 9"/>
                  <a:gd name="T4" fmla="*/ 2 w 27"/>
                  <a:gd name="T5" fmla="*/ 1 h 9"/>
                  <a:gd name="T6" fmla="*/ 3 w 27"/>
                  <a:gd name="T7" fmla="*/ 1 h 9"/>
                  <a:gd name="T8" fmla="*/ 4 w 27"/>
                  <a:gd name="T9" fmla="*/ 1 h 9"/>
                  <a:gd name="T10" fmla="*/ 5 w 27"/>
                  <a:gd name="T11" fmla="*/ 0 h 9"/>
                  <a:gd name="T12" fmla="*/ 5 w 27"/>
                  <a:gd name="T13" fmla="*/ 0 h 9"/>
                  <a:gd name="T14" fmla="*/ 6 w 27"/>
                  <a:gd name="T15" fmla="*/ 0 h 9"/>
                  <a:gd name="T16" fmla="*/ 7 w 27"/>
                  <a:gd name="T17" fmla="*/ 0 h 9"/>
                  <a:gd name="T18" fmla="*/ 8 w 27"/>
                  <a:gd name="T19" fmla="*/ 0 h 9"/>
                  <a:gd name="T20" fmla="*/ 8 w 27"/>
                  <a:gd name="T21" fmla="*/ 0 h 9"/>
                  <a:gd name="T22" fmla="*/ 9 w 27"/>
                  <a:gd name="T23" fmla="*/ 0 h 9"/>
                  <a:gd name="T24" fmla="*/ 10 w 27"/>
                  <a:gd name="T25" fmla="*/ 0 h 9"/>
                  <a:gd name="T26" fmla="*/ 10 w 27"/>
                  <a:gd name="T27" fmla="*/ 0 h 9"/>
                  <a:gd name="T28" fmla="*/ 11 w 27"/>
                  <a:gd name="T29" fmla="*/ 0 h 9"/>
                  <a:gd name="T30" fmla="*/ 12 w 27"/>
                  <a:gd name="T31" fmla="*/ 0 h 9"/>
                  <a:gd name="T32" fmla="*/ 13 w 27"/>
                  <a:gd name="T33" fmla="*/ 0 h 9"/>
                  <a:gd name="T34" fmla="*/ 14 w 27"/>
                  <a:gd name="T35" fmla="*/ 1 h 9"/>
                  <a:gd name="T36" fmla="*/ 15 w 27"/>
                  <a:gd name="T37" fmla="*/ 1 h 9"/>
                  <a:gd name="T38" fmla="*/ 27 w 27"/>
                  <a:gd name="T39" fmla="*/ 9 h 9"/>
                  <a:gd name="T40" fmla="*/ 25 w 27"/>
                  <a:gd name="T41" fmla="*/ 8 h 9"/>
                  <a:gd name="T42" fmla="*/ 24 w 27"/>
                  <a:gd name="T43" fmla="*/ 8 h 9"/>
                  <a:gd name="T44" fmla="*/ 22 w 27"/>
                  <a:gd name="T45" fmla="*/ 7 h 9"/>
                  <a:gd name="T46" fmla="*/ 21 w 27"/>
                  <a:gd name="T47" fmla="*/ 7 h 9"/>
                  <a:gd name="T48" fmla="*/ 20 w 27"/>
                  <a:gd name="T49" fmla="*/ 7 h 9"/>
                  <a:gd name="T50" fmla="*/ 19 w 27"/>
                  <a:gd name="T51" fmla="*/ 7 h 9"/>
                  <a:gd name="T52" fmla="*/ 18 w 27"/>
                  <a:gd name="T53" fmla="*/ 7 h 9"/>
                  <a:gd name="T54" fmla="*/ 17 w 27"/>
                  <a:gd name="T55" fmla="*/ 7 h 9"/>
                  <a:gd name="T56" fmla="*/ 16 w 27"/>
                  <a:gd name="T57" fmla="*/ 8 h 9"/>
                  <a:gd name="T58" fmla="*/ 15 w 27"/>
                  <a:gd name="T59" fmla="*/ 8 h 9"/>
                  <a:gd name="T60" fmla="*/ 14 w 27"/>
                  <a:gd name="T61" fmla="*/ 8 h 9"/>
                  <a:gd name="T62" fmla="*/ 12 w 27"/>
                  <a:gd name="T6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" h="9">
                    <a:moveTo>
                      <a:pt x="11" y="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1"/>
                    </a:cubicBezTo>
                    <a:cubicBezTo>
                      <a:pt x="16" y="1"/>
                      <a:pt x="16" y="2"/>
                      <a:pt x="16" y="2"/>
                    </a:cubicBezTo>
                    <a:cubicBezTo>
                      <a:pt x="20" y="4"/>
                      <a:pt x="24" y="7"/>
                      <a:pt x="27" y="9"/>
                    </a:cubicBezTo>
                    <a:cubicBezTo>
                      <a:pt x="27" y="9"/>
                      <a:pt x="26" y="9"/>
                      <a:pt x="26" y="8"/>
                    </a:cubicBezTo>
                    <a:cubicBezTo>
                      <a:pt x="26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1" y="9"/>
                    </a:cubicBezTo>
                    <a:close/>
                  </a:path>
                </a:pathLst>
              </a:custGeom>
              <a:solidFill>
                <a:srgbClr val="CC3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169"/>
              <p:cNvSpPr/>
              <p:nvPr/>
            </p:nvSpPr>
            <p:spPr bwMode="auto">
              <a:xfrm>
                <a:off x="3446" y="1903"/>
                <a:ext cx="87" cy="94"/>
              </a:xfrm>
              <a:custGeom>
                <a:avLst/>
                <a:gdLst>
                  <a:gd name="T0" fmla="*/ 0 w 23"/>
                  <a:gd name="T1" fmla="*/ 2 h 25"/>
                  <a:gd name="T2" fmla="*/ 1 w 23"/>
                  <a:gd name="T3" fmla="*/ 25 h 25"/>
                  <a:gd name="T4" fmla="*/ 1 w 23"/>
                  <a:gd name="T5" fmla="*/ 25 h 25"/>
                  <a:gd name="T6" fmla="*/ 1 w 23"/>
                  <a:gd name="T7" fmla="*/ 25 h 25"/>
                  <a:gd name="T8" fmla="*/ 23 w 23"/>
                  <a:gd name="T9" fmla="*/ 15 h 25"/>
                  <a:gd name="T10" fmla="*/ 15 w 23"/>
                  <a:gd name="T11" fmla="*/ 1 h 25"/>
                  <a:gd name="T12" fmla="*/ 0 w 23"/>
                  <a:gd name="T13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5">
                    <a:moveTo>
                      <a:pt x="0" y="2"/>
                    </a:move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8"/>
                      <a:pt x="19" y="4"/>
                      <a:pt x="15" y="1"/>
                    </a:cubicBezTo>
                    <a:cubicBezTo>
                      <a:pt x="11" y="0"/>
                      <a:pt x="6" y="0"/>
                      <a:pt x="0" y="2"/>
                    </a:cubicBezTo>
                    <a:close/>
                  </a:path>
                </a:pathLst>
              </a:custGeom>
              <a:solidFill>
                <a:srgbClr val="E867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170"/>
              <p:cNvSpPr/>
              <p:nvPr/>
            </p:nvSpPr>
            <p:spPr bwMode="auto">
              <a:xfrm>
                <a:off x="3329" y="1933"/>
                <a:ext cx="121" cy="150"/>
              </a:xfrm>
              <a:custGeom>
                <a:avLst/>
                <a:gdLst>
                  <a:gd name="T0" fmla="*/ 0 w 32"/>
                  <a:gd name="T1" fmla="*/ 18 h 40"/>
                  <a:gd name="T2" fmla="*/ 0 w 32"/>
                  <a:gd name="T3" fmla="*/ 17 h 40"/>
                  <a:gd name="T4" fmla="*/ 0 w 32"/>
                  <a:gd name="T5" fmla="*/ 16 h 40"/>
                  <a:gd name="T6" fmla="*/ 0 w 32"/>
                  <a:gd name="T7" fmla="*/ 16 h 40"/>
                  <a:gd name="T8" fmla="*/ 0 w 32"/>
                  <a:gd name="T9" fmla="*/ 15 h 40"/>
                  <a:gd name="T10" fmla="*/ 0 w 32"/>
                  <a:gd name="T11" fmla="*/ 14 h 40"/>
                  <a:gd name="T12" fmla="*/ 0 w 32"/>
                  <a:gd name="T13" fmla="*/ 13 h 40"/>
                  <a:gd name="T14" fmla="*/ 0 w 32"/>
                  <a:gd name="T15" fmla="*/ 12 h 40"/>
                  <a:gd name="T16" fmla="*/ 0 w 32"/>
                  <a:gd name="T17" fmla="*/ 12 h 40"/>
                  <a:gd name="T18" fmla="*/ 1 w 32"/>
                  <a:gd name="T19" fmla="*/ 11 h 40"/>
                  <a:gd name="T20" fmla="*/ 1 w 32"/>
                  <a:gd name="T21" fmla="*/ 10 h 40"/>
                  <a:gd name="T22" fmla="*/ 1 w 32"/>
                  <a:gd name="T23" fmla="*/ 9 h 40"/>
                  <a:gd name="T24" fmla="*/ 2 w 32"/>
                  <a:gd name="T25" fmla="*/ 8 h 40"/>
                  <a:gd name="T26" fmla="*/ 2 w 32"/>
                  <a:gd name="T27" fmla="*/ 7 h 40"/>
                  <a:gd name="T28" fmla="*/ 2 w 32"/>
                  <a:gd name="T29" fmla="*/ 6 h 40"/>
                  <a:gd name="T30" fmla="*/ 3 w 32"/>
                  <a:gd name="T31" fmla="*/ 6 h 40"/>
                  <a:gd name="T32" fmla="*/ 3 w 32"/>
                  <a:gd name="T33" fmla="*/ 4 h 40"/>
                  <a:gd name="T34" fmla="*/ 4 w 32"/>
                  <a:gd name="T35" fmla="*/ 3 h 40"/>
                  <a:gd name="T36" fmla="*/ 4 w 32"/>
                  <a:gd name="T37" fmla="*/ 3 h 40"/>
                  <a:gd name="T38" fmla="*/ 5 w 32"/>
                  <a:gd name="T39" fmla="*/ 1 h 40"/>
                  <a:gd name="T40" fmla="*/ 17 w 32"/>
                  <a:gd name="T41" fmla="*/ 7 h 40"/>
                  <a:gd name="T42" fmla="*/ 18 w 32"/>
                  <a:gd name="T43" fmla="*/ 40 h 40"/>
                  <a:gd name="T44" fmla="*/ 16 w 32"/>
                  <a:gd name="T45" fmla="*/ 39 h 40"/>
                  <a:gd name="T46" fmla="*/ 6 w 32"/>
                  <a:gd name="T47" fmla="*/ 32 h 40"/>
                  <a:gd name="T48" fmla="*/ 5 w 32"/>
                  <a:gd name="T49" fmla="*/ 31 h 40"/>
                  <a:gd name="T50" fmla="*/ 4 w 32"/>
                  <a:gd name="T51" fmla="*/ 30 h 40"/>
                  <a:gd name="T52" fmla="*/ 3 w 32"/>
                  <a:gd name="T53" fmla="*/ 29 h 40"/>
                  <a:gd name="T54" fmla="*/ 2 w 32"/>
                  <a:gd name="T55" fmla="*/ 28 h 40"/>
                  <a:gd name="T56" fmla="*/ 2 w 32"/>
                  <a:gd name="T57" fmla="*/ 27 h 40"/>
                  <a:gd name="T58" fmla="*/ 1 w 32"/>
                  <a:gd name="T59" fmla="*/ 25 h 40"/>
                  <a:gd name="T60" fmla="*/ 0 w 32"/>
                  <a:gd name="T61" fmla="*/ 23 h 40"/>
                  <a:gd name="T62" fmla="*/ 0 w 32"/>
                  <a:gd name="T63" fmla="*/ 22 h 40"/>
                  <a:gd name="T64" fmla="*/ 0 w 32"/>
                  <a:gd name="T65" fmla="*/ 21 h 40"/>
                  <a:gd name="T66" fmla="*/ 0 w 32"/>
                  <a:gd name="T67" fmla="*/ 20 h 40"/>
                  <a:gd name="T68" fmla="*/ 0 w 32"/>
                  <a:gd name="T6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0">
                    <a:moveTo>
                      <a:pt x="0" y="19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7" y="40"/>
                    </a:cubicBezTo>
                    <a:cubicBezTo>
                      <a:pt x="13" y="37"/>
                      <a:pt x="9" y="35"/>
                      <a:pt x="6" y="32"/>
                    </a:cubicBezTo>
                    <a:cubicBezTo>
                      <a:pt x="5" y="32"/>
                      <a:pt x="5" y="32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3" y="30"/>
                      <a:pt x="3" y="30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1" y="25"/>
                      <a:pt x="1" y="25"/>
                    </a:cubicBezTo>
                    <a:cubicBezTo>
                      <a:pt x="0" y="25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0" y="23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171"/>
              <p:cNvSpPr/>
              <p:nvPr/>
            </p:nvSpPr>
            <p:spPr bwMode="auto">
              <a:xfrm>
                <a:off x="3367" y="1959"/>
                <a:ext cx="83" cy="124"/>
              </a:xfrm>
              <a:custGeom>
                <a:avLst/>
                <a:gdLst>
                  <a:gd name="T0" fmla="*/ 7 w 22"/>
                  <a:gd name="T1" fmla="*/ 0 h 33"/>
                  <a:gd name="T2" fmla="*/ 1 w 22"/>
                  <a:gd name="T3" fmla="*/ 20 h 33"/>
                  <a:gd name="T4" fmla="*/ 8 w 22"/>
                  <a:gd name="T5" fmla="*/ 33 h 33"/>
                  <a:gd name="T6" fmla="*/ 22 w 22"/>
                  <a:gd name="T7" fmla="*/ 10 h 33"/>
                  <a:gd name="T8" fmla="*/ 22 w 22"/>
                  <a:gd name="T9" fmla="*/ 10 h 33"/>
                  <a:gd name="T10" fmla="*/ 7 w 22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3">
                    <a:moveTo>
                      <a:pt x="7" y="0"/>
                    </a:moveTo>
                    <a:cubicBezTo>
                      <a:pt x="3" y="6"/>
                      <a:pt x="0" y="13"/>
                      <a:pt x="1" y="20"/>
                    </a:cubicBezTo>
                    <a:cubicBezTo>
                      <a:pt x="1" y="26"/>
                      <a:pt x="4" y="31"/>
                      <a:pt x="8" y="33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D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172"/>
              <p:cNvSpPr/>
              <p:nvPr/>
            </p:nvSpPr>
            <p:spPr bwMode="auto">
              <a:xfrm>
                <a:off x="3352" y="1933"/>
                <a:ext cx="98" cy="64"/>
              </a:xfrm>
              <a:custGeom>
                <a:avLst/>
                <a:gdLst>
                  <a:gd name="T0" fmla="*/ 98 w 98"/>
                  <a:gd name="T1" fmla="*/ 64 h 64"/>
                  <a:gd name="T2" fmla="*/ 56 w 98"/>
                  <a:gd name="T3" fmla="*/ 34 h 64"/>
                  <a:gd name="T4" fmla="*/ 0 w 98"/>
                  <a:gd name="T5" fmla="*/ 0 h 64"/>
                  <a:gd name="T6" fmla="*/ 41 w 98"/>
                  <a:gd name="T7" fmla="*/ 26 h 64"/>
                  <a:gd name="T8" fmla="*/ 98 w 9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4">
                    <a:moveTo>
                      <a:pt x="98" y="64"/>
                    </a:moveTo>
                    <a:lnTo>
                      <a:pt x="56" y="34"/>
                    </a:lnTo>
                    <a:lnTo>
                      <a:pt x="0" y="0"/>
                    </a:lnTo>
                    <a:lnTo>
                      <a:pt x="41" y="26"/>
                    </a:lnTo>
                    <a:lnTo>
                      <a:pt x="98" y="64"/>
                    </a:lnTo>
                    <a:close/>
                  </a:path>
                </a:pathLst>
              </a:custGeom>
              <a:solidFill>
                <a:srgbClr val="806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173"/>
              <p:cNvSpPr/>
              <p:nvPr/>
            </p:nvSpPr>
            <p:spPr bwMode="auto">
              <a:xfrm>
                <a:off x="3405" y="1884"/>
                <a:ext cx="41" cy="26"/>
              </a:xfrm>
              <a:custGeom>
                <a:avLst/>
                <a:gdLst>
                  <a:gd name="T0" fmla="*/ 0 w 11"/>
                  <a:gd name="T1" fmla="*/ 0 h 7"/>
                  <a:gd name="T2" fmla="*/ 0 w 11"/>
                  <a:gd name="T3" fmla="*/ 0 h 7"/>
                  <a:gd name="T4" fmla="*/ 11 w 11"/>
                  <a:gd name="T5" fmla="*/ 7 h 7"/>
                  <a:gd name="T6" fmla="*/ 11 w 11"/>
                  <a:gd name="T7" fmla="*/ 7 h 7"/>
                  <a:gd name="T8" fmla="*/ 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174"/>
              <p:cNvSpPr/>
              <p:nvPr/>
            </p:nvSpPr>
            <p:spPr bwMode="auto">
              <a:xfrm>
                <a:off x="3401" y="1884"/>
                <a:ext cx="45" cy="30"/>
              </a:xfrm>
              <a:custGeom>
                <a:avLst/>
                <a:gdLst>
                  <a:gd name="T0" fmla="*/ 1 w 12"/>
                  <a:gd name="T1" fmla="*/ 0 h 8"/>
                  <a:gd name="T2" fmla="*/ 0 w 12"/>
                  <a:gd name="T3" fmla="*/ 0 h 8"/>
                  <a:gd name="T4" fmla="*/ 11 w 12"/>
                  <a:gd name="T5" fmla="*/ 8 h 8"/>
                  <a:gd name="T6" fmla="*/ 12 w 12"/>
                  <a:gd name="T7" fmla="*/ 7 h 8"/>
                  <a:gd name="T8" fmla="*/ 1 w 1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2" y="8"/>
                      <a:pt x="12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2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175"/>
              <p:cNvSpPr/>
              <p:nvPr/>
            </p:nvSpPr>
            <p:spPr bwMode="auto">
              <a:xfrm>
                <a:off x="3352" y="1884"/>
                <a:ext cx="94" cy="75"/>
              </a:xfrm>
              <a:custGeom>
                <a:avLst/>
                <a:gdLst>
                  <a:gd name="T0" fmla="*/ 21 w 25"/>
                  <a:gd name="T1" fmla="*/ 10 h 20"/>
                  <a:gd name="T2" fmla="*/ 21 w 25"/>
                  <a:gd name="T3" fmla="*/ 10 h 20"/>
                  <a:gd name="T4" fmla="*/ 19 w 25"/>
                  <a:gd name="T5" fmla="*/ 11 h 20"/>
                  <a:gd name="T6" fmla="*/ 19 w 25"/>
                  <a:gd name="T7" fmla="*/ 11 h 20"/>
                  <a:gd name="T8" fmla="*/ 17 w 25"/>
                  <a:gd name="T9" fmla="*/ 12 h 20"/>
                  <a:gd name="T10" fmla="*/ 17 w 25"/>
                  <a:gd name="T11" fmla="*/ 13 h 20"/>
                  <a:gd name="T12" fmla="*/ 16 w 25"/>
                  <a:gd name="T13" fmla="*/ 14 h 20"/>
                  <a:gd name="T14" fmla="*/ 15 w 25"/>
                  <a:gd name="T15" fmla="*/ 14 h 20"/>
                  <a:gd name="T16" fmla="*/ 15 w 25"/>
                  <a:gd name="T17" fmla="*/ 15 h 20"/>
                  <a:gd name="T18" fmla="*/ 14 w 25"/>
                  <a:gd name="T19" fmla="*/ 16 h 20"/>
                  <a:gd name="T20" fmla="*/ 13 w 25"/>
                  <a:gd name="T21" fmla="*/ 18 h 20"/>
                  <a:gd name="T22" fmla="*/ 12 w 25"/>
                  <a:gd name="T23" fmla="*/ 18 h 20"/>
                  <a:gd name="T24" fmla="*/ 11 w 25"/>
                  <a:gd name="T25" fmla="*/ 20 h 20"/>
                  <a:gd name="T26" fmla="*/ 0 w 25"/>
                  <a:gd name="T27" fmla="*/ 13 h 20"/>
                  <a:gd name="T28" fmla="*/ 1 w 25"/>
                  <a:gd name="T29" fmla="*/ 11 h 20"/>
                  <a:gd name="T30" fmla="*/ 2 w 25"/>
                  <a:gd name="T31" fmla="*/ 10 h 20"/>
                  <a:gd name="T32" fmla="*/ 2 w 25"/>
                  <a:gd name="T33" fmla="*/ 9 h 20"/>
                  <a:gd name="T34" fmla="*/ 3 w 25"/>
                  <a:gd name="T35" fmla="*/ 9 h 20"/>
                  <a:gd name="T36" fmla="*/ 4 w 25"/>
                  <a:gd name="T37" fmla="*/ 8 h 20"/>
                  <a:gd name="T38" fmla="*/ 4 w 25"/>
                  <a:gd name="T39" fmla="*/ 7 h 20"/>
                  <a:gd name="T40" fmla="*/ 4 w 25"/>
                  <a:gd name="T41" fmla="*/ 7 h 20"/>
                  <a:gd name="T42" fmla="*/ 5 w 25"/>
                  <a:gd name="T43" fmla="*/ 7 h 20"/>
                  <a:gd name="T44" fmla="*/ 6 w 25"/>
                  <a:gd name="T45" fmla="*/ 6 h 20"/>
                  <a:gd name="T46" fmla="*/ 6 w 25"/>
                  <a:gd name="T47" fmla="*/ 5 h 20"/>
                  <a:gd name="T48" fmla="*/ 6 w 25"/>
                  <a:gd name="T49" fmla="*/ 5 h 20"/>
                  <a:gd name="T50" fmla="*/ 7 w 25"/>
                  <a:gd name="T51" fmla="*/ 5 h 20"/>
                  <a:gd name="T52" fmla="*/ 8 w 25"/>
                  <a:gd name="T53" fmla="*/ 4 h 20"/>
                  <a:gd name="T54" fmla="*/ 8 w 25"/>
                  <a:gd name="T55" fmla="*/ 4 h 20"/>
                  <a:gd name="T56" fmla="*/ 8 w 25"/>
                  <a:gd name="T57" fmla="*/ 3 h 20"/>
                  <a:gd name="T58" fmla="*/ 9 w 25"/>
                  <a:gd name="T59" fmla="*/ 3 h 20"/>
                  <a:gd name="T60" fmla="*/ 10 w 25"/>
                  <a:gd name="T61" fmla="*/ 2 h 20"/>
                  <a:gd name="T62" fmla="*/ 10 w 25"/>
                  <a:gd name="T63" fmla="*/ 2 h 20"/>
                  <a:gd name="T64" fmla="*/ 10 w 25"/>
                  <a:gd name="T65" fmla="*/ 2 h 20"/>
                  <a:gd name="T66" fmla="*/ 11 w 25"/>
                  <a:gd name="T67" fmla="*/ 2 h 20"/>
                  <a:gd name="T68" fmla="*/ 12 w 25"/>
                  <a:gd name="T69" fmla="*/ 1 h 20"/>
                  <a:gd name="T70" fmla="*/ 12 w 25"/>
                  <a:gd name="T71" fmla="*/ 1 h 20"/>
                  <a:gd name="T72" fmla="*/ 12 w 25"/>
                  <a:gd name="T73" fmla="*/ 1 h 20"/>
                  <a:gd name="T74" fmla="*/ 13 w 25"/>
                  <a:gd name="T75" fmla="*/ 0 h 20"/>
                  <a:gd name="T76" fmla="*/ 13 w 25"/>
                  <a:gd name="T77" fmla="*/ 0 h 20"/>
                  <a:gd name="T78" fmla="*/ 14 w 25"/>
                  <a:gd name="T79" fmla="*/ 0 h 20"/>
                  <a:gd name="T80" fmla="*/ 25 w 25"/>
                  <a:gd name="T81" fmla="*/ 7 h 20"/>
                  <a:gd name="T82" fmla="*/ 23 w 25"/>
                  <a:gd name="T83" fmla="*/ 8 h 20"/>
                  <a:gd name="T84" fmla="*/ 23 w 25"/>
                  <a:gd name="T85" fmla="*/ 8 h 20"/>
                  <a:gd name="T86" fmla="*/ 21 w 25"/>
                  <a:gd name="T8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" h="20"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6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1" y="19"/>
                      <a:pt x="11" y="2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9"/>
                      <a:pt x="22" y="9"/>
                      <a:pt x="21" y="10"/>
                    </a:cubicBezTo>
                    <a:close/>
                  </a:path>
                </a:pathLst>
              </a:custGeom>
              <a:solidFill>
                <a:srgbClr val="1C82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176"/>
              <p:cNvSpPr/>
              <p:nvPr/>
            </p:nvSpPr>
            <p:spPr bwMode="auto">
              <a:xfrm>
                <a:off x="3393" y="1910"/>
                <a:ext cx="57" cy="87"/>
              </a:xfrm>
              <a:custGeom>
                <a:avLst/>
                <a:gdLst>
                  <a:gd name="T0" fmla="*/ 14 w 15"/>
                  <a:gd name="T1" fmla="*/ 0 h 23"/>
                  <a:gd name="T2" fmla="*/ 0 w 15"/>
                  <a:gd name="T3" fmla="*/ 13 h 23"/>
                  <a:gd name="T4" fmla="*/ 15 w 15"/>
                  <a:gd name="T5" fmla="*/ 23 h 23"/>
                  <a:gd name="T6" fmla="*/ 15 w 15"/>
                  <a:gd name="T7" fmla="*/ 23 h 23"/>
                  <a:gd name="T8" fmla="*/ 14 w 1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4" y="0"/>
                    </a:moveTo>
                    <a:cubicBezTo>
                      <a:pt x="9" y="3"/>
                      <a:pt x="3" y="8"/>
                      <a:pt x="0" y="1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9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177"/>
              <p:cNvSpPr/>
              <p:nvPr/>
            </p:nvSpPr>
            <p:spPr bwMode="auto">
              <a:xfrm>
                <a:off x="4560" y="2742"/>
                <a:ext cx="531" cy="343"/>
              </a:xfrm>
              <a:custGeom>
                <a:avLst/>
                <a:gdLst>
                  <a:gd name="T0" fmla="*/ 5 w 141"/>
                  <a:gd name="T1" fmla="*/ 30 h 91"/>
                  <a:gd name="T2" fmla="*/ 1 w 141"/>
                  <a:gd name="T3" fmla="*/ 17 h 91"/>
                  <a:gd name="T4" fmla="*/ 4 w 141"/>
                  <a:gd name="T5" fmla="*/ 0 h 91"/>
                  <a:gd name="T6" fmla="*/ 141 w 141"/>
                  <a:gd name="T7" fmla="*/ 71 h 91"/>
                  <a:gd name="T8" fmla="*/ 114 w 141"/>
                  <a:gd name="T9" fmla="*/ 91 h 91"/>
                  <a:gd name="T10" fmla="*/ 5 w 141"/>
                  <a:gd name="T11" fmla="*/ 3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1">
                    <a:moveTo>
                      <a:pt x="5" y="30"/>
                    </a:moveTo>
                    <a:cubicBezTo>
                      <a:pt x="5" y="30"/>
                      <a:pt x="2" y="26"/>
                      <a:pt x="1" y="17"/>
                    </a:cubicBezTo>
                    <a:cubicBezTo>
                      <a:pt x="0" y="4"/>
                      <a:pt x="4" y="0"/>
                      <a:pt x="4" y="0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14" y="91"/>
                      <a:pt x="114" y="91"/>
                      <a:pt x="114" y="91"/>
                    </a:cubicBez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178"/>
              <p:cNvSpPr/>
              <p:nvPr/>
            </p:nvSpPr>
            <p:spPr bwMode="auto">
              <a:xfrm>
                <a:off x="4575" y="2531"/>
                <a:ext cx="783" cy="444"/>
              </a:xfrm>
              <a:custGeom>
                <a:avLst/>
                <a:gdLst>
                  <a:gd name="T0" fmla="*/ 377 w 783"/>
                  <a:gd name="T1" fmla="*/ 0 h 444"/>
                  <a:gd name="T2" fmla="*/ 0 w 783"/>
                  <a:gd name="T3" fmla="*/ 211 h 444"/>
                  <a:gd name="T4" fmla="*/ 411 w 783"/>
                  <a:gd name="T5" fmla="*/ 444 h 444"/>
                  <a:gd name="T6" fmla="*/ 783 w 783"/>
                  <a:gd name="T7" fmla="*/ 222 h 444"/>
                  <a:gd name="T8" fmla="*/ 377 w 783"/>
                  <a:gd name="T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3" h="444">
                    <a:moveTo>
                      <a:pt x="377" y="0"/>
                    </a:moveTo>
                    <a:lnTo>
                      <a:pt x="0" y="211"/>
                    </a:lnTo>
                    <a:lnTo>
                      <a:pt x="411" y="444"/>
                    </a:lnTo>
                    <a:lnTo>
                      <a:pt x="783" y="22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179"/>
              <p:cNvSpPr/>
              <p:nvPr/>
            </p:nvSpPr>
            <p:spPr bwMode="auto">
              <a:xfrm>
                <a:off x="4967" y="2753"/>
                <a:ext cx="395" cy="332"/>
              </a:xfrm>
              <a:custGeom>
                <a:avLst/>
                <a:gdLst>
                  <a:gd name="T0" fmla="*/ 104 w 105"/>
                  <a:gd name="T1" fmla="*/ 4 h 88"/>
                  <a:gd name="T2" fmla="*/ 6 w 105"/>
                  <a:gd name="T3" fmla="*/ 61 h 88"/>
                  <a:gd name="T4" fmla="*/ 4 w 105"/>
                  <a:gd name="T5" fmla="*/ 73 h 88"/>
                  <a:gd name="T6" fmla="*/ 7 w 105"/>
                  <a:gd name="T7" fmla="*/ 83 h 88"/>
                  <a:gd name="T8" fmla="*/ 105 w 105"/>
                  <a:gd name="T9" fmla="*/ 25 h 88"/>
                  <a:gd name="T10" fmla="*/ 105 w 105"/>
                  <a:gd name="T11" fmla="*/ 30 h 88"/>
                  <a:gd name="T12" fmla="*/ 6 w 105"/>
                  <a:gd name="T13" fmla="*/ 88 h 88"/>
                  <a:gd name="T14" fmla="*/ 1 w 105"/>
                  <a:gd name="T15" fmla="*/ 73 h 88"/>
                  <a:gd name="T16" fmla="*/ 3 w 105"/>
                  <a:gd name="T17" fmla="*/ 59 h 88"/>
                  <a:gd name="T18" fmla="*/ 104 w 105"/>
                  <a:gd name="T19" fmla="*/ 0 h 88"/>
                  <a:gd name="T20" fmla="*/ 104 w 105"/>
                  <a:gd name="T21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88">
                    <a:moveTo>
                      <a:pt x="104" y="4"/>
                    </a:moveTo>
                    <a:cubicBezTo>
                      <a:pt x="6" y="61"/>
                      <a:pt x="6" y="61"/>
                      <a:pt x="6" y="61"/>
                    </a:cubicBezTo>
                    <a:cubicBezTo>
                      <a:pt x="5" y="64"/>
                      <a:pt x="4" y="67"/>
                      <a:pt x="4" y="73"/>
                    </a:cubicBezTo>
                    <a:cubicBezTo>
                      <a:pt x="5" y="77"/>
                      <a:pt x="6" y="80"/>
                      <a:pt x="7" y="83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105" y="30"/>
                      <a:pt x="105" y="30"/>
                      <a:pt x="105" y="30"/>
                    </a:cubicBezTo>
                    <a:cubicBezTo>
                      <a:pt x="6" y="88"/>
                      <a:pt x="6" y="88"/>
                      <a:pt x="6" y="88"/>
                    </a:cubicBezTo>
                    <a:cubicBezTo>
                      <a:pt x="6" y="88"/>
                      <a:pt x="2" y="82"/>
                      <a:pt x="1" y="73"/>
                    </a:cubicBezTo>
                    <a:cubicBezTo>
                      <a:pt x="0" y="65"/>
                      <a:pt x="3" y="59"/>
                      <a:pt x="3" y="59"/>
                    </a:cubicBezTo>
                    <a:cubicBezTo>
                      <a:pt x="104" y="0"/>
                      <a:pt x="104" y="0"/>
                      <a:pt x="104" y="0"/>
                    </a:cubicBez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180"/>
              <p:cNvSpPr/>
              <p:nvPr/>
            </p:nvSpPr>
            <p:spPr bwMode="auto">
              <a:xfrm>
                <a:off x="4993" y="2844"/>
                <a:ext cx="369" cy="222"/>
              </a:xfrm>
              <a:custGeom>
                <a:avLst/>
                <a:gdLst>
                  <a:gd name="T0" fmla="*/ 98 w 98"/>
                  <a:gd name="T1" fmla="*/ 1 h 59"/>
                  <a:gd name="T2" fmla="*/ 0 w 98"/>
                  <a:gd name="T3" fmla="*/ 59 h 59"/>
                  <a:gd name="T4" fmla="*/ 0 w 98"/>
                  <a:gd name="T5" fmla="*/ 57 h 59"/>
                  <a:gd name="T6" fmla="*/ 98 w 98"/>
                  <a:gd name="T7" fmla="*/ 0 h 59"/>
                  <a:gd name="T8" fmla="*/ 98 w 98"/>
                  <a:gd name="T9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9">
                    <a:moveTo>
                      <a:pt x="98" y="1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0" y="57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F97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181"/>
              <p:cNvSpPr/>
              <p:nvPr/>
            </p:nvSpPr>
            <p:spPr bwMode="auto">
              <a:xfrm>
                <a:off x="4982" y="2768"/>
                <a:ext cx="380" cy="290"/>
              </a:xfrm>
              <a:custGeom>
                <a:avLst/>
                <a:gdLst>
                  <a:gd name="T0" fmla="*/ 101 w 101"/>
                  <a:gd name="T1" fmla="*/ 20 h 77"/>
                  <a:gd name="T2" fmla="*/ 3 w 101"/>
                  <a:gd name="T3" fmla="*/ 77 h 77"/>
                  <a:gd name="T4" fmla="*/ 0 w 101"/>
                  <a:gd name="T5" fmla="*/ 69 h 77"/>
                  <a:gd name="T6" fmla="*/ 2 w 101"/>
                  <a:gd name="T7" fmla="*/ 57 h 77"/>
                  <a:gd name="T8" fmla="*/ 100 w 101"/>
                  <a:gd name="T9" fmla="*/ 0 h 77"/>
                  <a:gd name="T10" fmla="*/ 101 w 101"/>
                  <a:gd name="T11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77">
                    <a:moveTo>
                      <a:pt x="101" y="20"/>
                    </a:moveTo>
                    <a:cubicBezTo>
                      <a:pt x="3" y="77"/>
                      <a:pt x="3" y="77"/>
                      <a:pt x="3" y="77"/>
                    </a:cubicBezTo>
                    <a:cubicBezTo>
                      <a:pt x="2" y="75"/>
                      <a:pt x="1" y="72"/>
                      <a:pt x="0" y="69"/>
                    </a:cubicBezTo>
                    <a:cubicBezTo>
                      <a:pt x="0" y="63"/>
                      <a:pt x="0" y="60"/>
                      <a:pt x="2" y="57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1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182"/>
              <p:cNvSpPr/>
              <p:nvPr/>
            </p:nvSpPr>
            <p:spPr bwMode="auto">
              <a:xfrm>
                <a:off x="4903" y="2652"/>
                <a:ext cx="395" cy="271"/>
              </a:xfrm>
              <a:custGeom>
                <a:avLst/>
                <a:gdLst>
                  <a:gd name="T0" fmla="*/ 102 w 105"/>
                  <a:gd name="T1" fmla="*/ 24 h 72"/>
                  <a:gd name="T2" fmla="*/ 105 w 105"/>
                  <a:gd name="T3" fmla="*/ 13 h 72"/>
                  <a:gd name="T4" fmla="*/ 103 w 105"/>
                  <a:gd name="T5" fmla="*/ 0 h 72"/>
                  <a:gd name="T6" fmla="*/ 0 w 105"/>
                  <a:gd name="T7" fmla="*/ 58 h 72"/>
                  <a:gd name="T8" fmla="*/ 21 w 105"/>
                  <a:gd name="T9" fmla="*/ 72 h 72"/>
                  <a:gd name="T10" fmla="*/ 102 w 105"/>
                  <a:gd name="T11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72">
                    <a:moveTo>
                      <a:pt x="102" y="24"/>
                    </a:moveTo>
                    <a:cubicBezTo>
                      <a:pt x="102" y="24"/>
                      <a:pt x="104" y="18"/>
                      <a:pt x="105" y="13"/>
                    </a:cubicBezTo>
                    <a:cubicBezTo>
                      <a:pt x="105" y="8"/>
                      <a:pt x="103" y="0"/>
                      <a:pt x="103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1" y="72"/>
                      <a:pt x="21" y="72"/>
                      <a:pt x="21" y="72"/>
                    </a:cubicBezTo>
                    <a:lnTo>
                      <a:pt x="102" y="24"/>
                    </a:lnTo>
                    <a:close/>
                  </a:path>
                </a:pathLst>
              </a:custGeom>
              <a:solidFill>
                <a:srgbClr val="474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183"/>
              <p:cNvSpPr/>
              <p:nvPr/>
            </p:nvSpPr>
            <p:spPr bwMode="auto">
              <a:xfrm>
                <a:off x="4703" y="2494"/>
                <a:ext cx="588" cy="338"/>
              </a:xfrm>
              <a:custGeom>
                <a:avLst/>
                <a:gdLst>
                  <a:gd name="T0" fmla="*/ 298 w 588"/>
                  <a:gd name="T1" fmla="*/ 0 h 338"/>
                  <a:gd name="T2" fmla="*/ 588 w 588"/>
                  <a:gd name="T3" fmla="*/ 154 h 338"/>
                  <a:gd name="T4" fmla="*/ 283 w 588"/>
                  <a:gd name="T5" fmla="*/ 338 h 338"/>
                  <a:gd name="T6" fmla="*/ 0 w 588"/>
                  <a:gd name="T7" fmla="*/ 180 h 338"/>
                  <a:gd name="T8" fmla="*/ 298 w 588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38">
                    <a:moveTo>
                      <a:pt x="298" y="0"/>
                    </a:moveTo>
                    <a:lnTo>
                      <a:pt x="588" y="154"/>
                    </a:lnTo>
                    <a:lnTo>
                      <a:pt x="283" y="338"/>
                    </a:lnTo>
                    <a:lnTo>
                      <a:pt x="0" y="180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2B6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184"/>
              <p:cNvSpPr/>
              <p:nvPr/>
            </p:nvSpPr>
            <p:spPr bwMode="auto">
              <a:xfrm>
                <a:off x="4696" y="2674"/>
                <a:ext cx="301" cy="249"/>
              </a:xfrm>
              <a:custGeom>
                <a:avLst/>
                <a:gdLst>
                  <a:gd name="T0" fmla="*/ 2 w 80"/>
                  <a:gd name="T1" fmla="*/ 3 h 66"/>
                  <a:gd name="T2" fmla="*/ 76 w 80"/>
                  <a:gd name="T3" fmla="*/ 43 h 66"/>
                  <a:gd name="T4" fmla="*/ 77 w 80"/>
                  <a:gd name="T5" fmla="*/ 55 h 66"/>
                  <a:gd name="T6" fmla="*/ 75 w 80"/>
                  <a:gd name="T7" fmla="*/ 62 h 66"/>
                  <a:gd name="T8" fmla="*/ 1 w 80"/>
                  <a:gd name="T9" fmla="*/ 21 h 66"/>
                  <a:gd name="T10" fmla="*/ 0 w 80"/>
                  <a:gd name="T11" fmla="*/ 24 h 66"/>
                  <a:gd name="T12" fmla="*/ 76 w 80"/>
                  <a:gd name="T13" fmla="*/ 66 h 66"/>
                  <a:gd name="T14" fmla="*/ 80 w 80"/>
                  <a:gd name="T15" fmla="*/ 55 h 66"/>
                  <a:gd name="T16" fmla="*/ 78 w 80"/>
                  <a:gd name="T17" fmla="*/ 41 h 66"/>
                  <a:gd name="T18" fmla="*/ 2 w 80"/>
                  <a:gd name="T19" fmla="*/ 0 h 66"/>
                  <a:gd name="T20" fmla="*/ 2 w 80"/>
                  <a:gd name="T21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66">
                    <a:moveTo>
                      <a:pt x="2" y="3"/>
                    </a:move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5"/>
                      <a:pt x="78" y="50"/>
                      <a:pt x="77" y="55"/>
                    </a:cubicBezTo>
                    <a:cubicBezTo>
                      <a:pt x="77" y="58"/>
                      <a:pt x="76" y="61"/>
                      <a:pt x="75" y="6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6"/>
                      <a:pt x="79" y="62"/>
                      <a:pt x="80" y="55"/>
                    </a:cubicBezTo>
                    <a:cubicBezTo>
                      <a:pt x="80" y="49"/>
                      <a:pt x="78" y="41"/>
                      <a:pt x="78" y="4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185"/>
              <p:cNvSpPr/>
              <p:nvPr/>
            </p:nvSpPr>
            <p:spPr bwMode="auto">
              <a:xfrm>
                <a:off x="4700" y="2750"/>
                <a:ext cx="282" cy="158"/>
              </a:xfrm>
              <a:custGeom>
                <a:avLst/>
                <a:gdLst>
                  <a:gd name="T0" fmla="*/ 0 w 75"/>
                  <a:gd name="T1" fmla="*/ 1 h 42"/>
                  <a:gd name="T2" fmla="*/ 74 w 75"/>
                  <a:gd name="T3" fmla="*/ 42 h 42"/>
                  <a:gd name="T4" fmla="*/ 75 w 75"/>
                  <a:gd name="T5" fmla="*/ 41 h 42"/>
                  <a:gd name="T6" fmla="*/ 0 w 75"/>
                  <a:gd name="T7" fmla="*/ 0 h 42"/>
                  <a:gd name="T8" fmla="*/ 0 w 75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2">
                    <a:moveTo>
                      <a:pt x="0" y="1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42"/>
                      <a:pt x="74" y="42"/>
                      <a:pt x="75" y="4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74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186"/>
              <p:cNvSpPr/>
              <p:nvPr/>
            </p:nvSpPr>
            <p:spPr bwMode="auto">
              <a:xfrm>
                <a:off x="4696" y="2678"/>
                <a:ext cx="290" cy="218"/>
              </a:xfrm>
              <a:custGeom>
                <a:avLst/>
                <a:gdLst>
                  <a:gd name="T0" fmla="*/ 0 w 77"/>
                  <a:gd name="T1" fmla="*/ 17 h 58"/>
                  <a:gd name="T2" fmla="*/ 75 w 77"/>
                  <a:gd name="T3" fmla="*/ 58 h 58"/>
                  <a:gd name="T4" fmla="*/ 76 w 77"/>
                  <a:gd name="T5" fmla="*/ 52 h 58"/>
                  <a:gd name="T6" fmla="*/ 75 w 77"/>
                  <a:gd name="T7" fmla="*/ 40 h 58"/>
                  <a:gd name="T8" fmla="*/ 1 w 77"/>
                  <a:gd name="T9" fmla="*/ 0 h 58"/>
                  <a:gd name="T10" fmla="*/ 0 w 77"/>
                  <a:gd name="T11" fmla="*/ 1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58">
                    <a:moveTo>
                      <a:pt x="0" y="17"/>
                    </a:move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7"/>
                      <a:pt x="76" y="55"/>
                      <a:pt x="76" y="52"/>
                    </a:cubicBezTo>
                    <a:cubicBezTo>
                      <a:pt x="77" y="47"/>
                      <a:pt x="75" y="42"/>
                      <a:pt x="75" y="4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187"/>
              <p:cNvSpPr/>
              <p:nvPr/>
            </p:nvSpPr>
            <p:spPr bwMode="auto">
              <a:xfrm>
                <a:off x="4703" y="2693"/>
                <a:ext cx="223" cy="124"/>
              </a:xfrm>
              <a:custGeom>
                <a:avLst/>
                <a:gdLst>
                  <a:gd name="T0" fmla="*/ 0 w 223"/>
                  <a:gd name="T1" fmla="*/ 0 h 124"/>
                  <a:gd name="T2" fmla="*/ 0 w 223"/>
                  <a:gd name="T3" fmla="*/ 4 h 124"/>
                  <a:gd name="T4" fmla="*/ 223 w 223"/>
                  <a:gd name="T5" fmla="*/ 124 h 124"/>
                  <a:gd name="T6" fmla="*/ 223 w 223"/>
                  <a:gd name="T7" fmla="*/ 124 h 124"/>
                  <a:gd name="T8" fmla="*/ 0 w 223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24">
                    <a:moveTo>
                      <a:pt x="0" y="0"/>
                    </a:moveTo>
                    <a:lnTo>
                      <a:pt x="0" y="4"/>
                    </a:lnTo>
                    <a:lnTo>
                      <a:pt x="223" y="124"/>
                    </a:lnTo>
                    <a:lnTo>
                      <a:pt x="223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188"/>
              <p:cNvSpPr/>
              <p:nvPr/>
            </p:nvSpPr>
            <p:spPr bwMode="auto">
              <a:xfrm>
                <a:off x="4700" y="2708"/>
                <a:ext cx="226" cy="128"/>
              </a:xfrm>
              <a:custGeom>
                <a:avLst/>
                <a:gdLst>
                  <a:gd name="T0" fmla="*/ 3 w 226"/>
                  <a:gd name="T1" fmla="*/ 0 h 128"/>
                  <a:gd name="T2" fmla="*/ 0 w 226"/>
                  <a:gd name="T3" fmla="*/ 4 h 128"/>
                  <a:gd name="T4" fmla="*/ 226 w 226"/>
                  <a:gd name="T5" fmla="*/ 128 h 128"/>
                  <a:gd name="T6" fmla="*/ 226 w 226"/>
                  <a:gd name="T7" fmla="*/ 124 h 128"/>
                  <a:gd name="T8" fmla="*/ 3 w 22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28">
                    <a:moveTo>
                      <a:pt x="3" y="0"/>
                    </a:moveTo>
                    <a:lnTo>
                      <a:pt x="0" y="4"/>
                    </a:lnTo>
                    <a:lnTo>
                      <a:pt x="226" y="128"/>
                    </a:lnTo>
                    <a:lnTo>
                      <a:pt x="226" y="12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189"/>
              <p:cNvSpPr/>
              <p:nvPr/>
            </p:nvSpPr>
            <p:spPr bwMode="auto">
              <a:xfrm>
                <a:off x="4700" y="2723"/>
                <a:ext cx="222" cy="128"/>
              </a:xfrm>
              <a:custGeom>
                <a:avLst/>
                <a:gdLst>
                  <a:gd name="T0" fmla="*/ 0 w 222"/>
                  <a:gd name="T1" fmla="*/ 0 h 128"/>
                  <a:gd name="T2" fmla="*/ 0 w 222"/>
                  <a:gd name="T3" fmla="*/ 4 h 128"/>
                  <a:gd name="T4" fmla="*/ 222 w 222"/>
                  <a:gd name="T5" fmla="*/ 128 h 128"/>
                  <a:gd name="T6" fmla="*/ 222 w 222"/>
                  <a:gd name="T7" fmla="*/ 124 h 128"/>
                  <a:gd name="T8" fmla="*/ 0 w 222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28">
                    <a:moveTo>
                      <a:pt x="0" y="0"/>
                    </a:moveTo>
                    <a:lnTo>
                      <a:pt x="0" y="4"/>
                    </a:lnTo>
                    <a:lnTo>
                      <a:pt x="222" y="128"/>
                    </a:lnTo>
                    <a:lnTo>
                      <a:pt x="22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190"/>
              <p:cNvSpPr/>
              <p:nvPr/>
            </p:nvSpPr>
            <p:spPr bwMode="auto">
              <a:xfrm>
                <a:off x="4700" y="2738"/>
                <a:ext cx="222" cy="128"/>
              </a:xfrm>
              <a:custGeom>
                <a:avLst/>
                <a:gdLst>
                  <a:gd name="T0" fmla="*/ 0 w 222"/>
                  <a:gd name="T1" fmla="*/ 0 h 128"/>
                  <a:gd name="T2" fmla="*/ 0 w 222"/>
                  <a:gd name="T3" fmla="*/ 4 h 128"/>
                  <a:gd name="T4" fmla="*/ 222 w 222"/>
                  <a:gd name="T5" fmla="*/ 128 h 128"/>
                  <a:gd name="T6" fmla="*/ 222 w 222"/>
                  <a:gd name="T7" fmla="*/ 124 h 128"/>
                  <a:gd name="T8" fmla="*/ 0 w 222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28">
                    <a:moveTo>
                      <a:pt x="0" y="0"/>
                    </a:moveTo>
                    <a:lnTo>
                      <a:pt x="0" y="4"/>
                    </a:lnTo>
                    <a:lnTo>
                      <a:pt x="222" y="128"/>
                    </a:lnTo>
                    <a:lnTo>
                      <a:pt x="22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191"/>
              <p:cNvSpPr/>
              <p:nvPr/>
            </p:nvSpPr>
            <p:spPr bwMode="auto">
              <a:xfrm>
                <a:off x="4794" y="1549"/>
                <a:ext cx="120" cy="45"/>
              </a:xfrm>
              <a:custGeom>
                <a:avLst/>
                <a:gdLst>
                  <a:gd name="T0" fmla="*/ 0 w 32"/>
                  <a:gd name="T1" fmla="*/ 3 h 12"/>
                  <a:gd name="T2" fmla="*/ 22 w 32"/>
                  <a:gd name="T3" fmla="*/ 0 h 12"/>
                  <a:gd name="T4" fmla="*/ 22 w 32"/>
                  <a:gd name="T5" fmla="*/ 9 h 12"/>
                  <a:gd name="T6" fmla="*/ 4 w 32"/>
                  <a:gd name="T7" fmla="*/ 12 h 12"/>
                  <a:gd name="T8" fmla="*/ 0 w 3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2">
                    <a:moveTo>
                      <a:pt x="0" y="3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32" y="7"/>
                      <a:pt x="22" y="9"/>
                    </a:cubicBezTo>
                    <a:cubicBezTo>
                      <a:pt x="12" y="11"/>
                      <a:pt x="4" y="12"/>
                      <a:pt x="4" y="12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192"/>
              <p:cNvSpPr/>
              <p:nvPr/>
            </p:nvSpPr>
            <p:spPr bwMode="auto">
              <a:xfrm>
                <a:off x="4884" y="2644"/>
                <a:ext cx="72" cy="53"/>
              </a:xfrm>
              <a:custGeom>
                <a:avLst/>
                <a:gdLst>
                  <a:gd name="T0" fmla="*/ 13 w 19"/>
                  <a:gd name="T1" fmla="*/ 0 h 14"/>
                  <a:gd name="T2" fmla="*/ 4 w 19"/>
                  <a:gd name="T3" fmla="*/ 5 h 14"/>
                  <a:gd name="T4" fmla="*/ 2 w 19"/>
                  <a:gd name="T5" fmla="*/ 11 h 14"/>
                  <a:gd name="T6" fmla="*/ 12 w 19"/>
                  <a:gd name="T7" fmla="*/ 12 h 14"/>
                  <a:gd name="T8" fmla="*/ 18 w 19"/>
                  <a:gd name="T9" fmla="*/ 5 h 14"/>
                  <a:gd name="T10" fmla="*/ 13 w 19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13" y="0"/>
                    </a:moveTo>
                    <a:cubicBezTo>
                      <a:pt x="13" y="0"/>
                      <a:pt x="6" y="3"/>
                      <a:pt x="4" y="5"/>
                    </a:cubicBezTo>
                    <a:cubicBezTo>
                      <a:pt x="2" y="6"/>
                      <a:pt x="0" y="9"/>
                      <a:pt x="2" y="11"/>
                    </a:cubicBezTo>
                    <a:cubicBezTo>
                      <a:pt x="4" y="14"/>
                      <a:pt x="5" y="14"/>
                      <a:pt x="12" y="12"/>
                    </a:cubicBezTo>
                    <a:cubicBezTo>
                      <a:pt x="18" y="10"/>
                      <a:pt x="18" y="8"/>
                      <a:pt x="18" y="5"/>
                    </a:cubicBezTo>
                    <a:cubicBezTo>
                      <a:pt x="19" y="2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3041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193"/>
              <p:cNvSpPr/>
              <p:nvPr/>
            </p:nvSpPr>
            <p:spPr bwMode="auto">
              <a:xfrm>
                <a:off x="4895" y="2456"/>
                <a:ext cx="91" cy="214"/>
              </a:xfrm>
              <a:custGeom>
                <a:avLst/>
                <a:gdLst>
                  <a:gd name="T0" fmla="*/ 24 w 24"/>
                  <a:gd name="T1" fmla="*/ 0 h 57"/>
                  <a:gd name="T2" fmla="*/ 22 w 24"/>
                  <a:gd name="T3" fmla="*/ 14 h 57"/>
                  <a:gd name="T4" fmla="*/ 17 w 24"/>
                  <a:gd name="T5" fmla="*/ 24 h 57"/>
                  <a:gd name="T6" fmla="*/ 13 w 24"/>
                  <a:gd name="T7" fmla="*/ 32 h 57"/>
                  <a:gd name="T8" fmla="*/ 16 w 24"/>
                  <a:gd name="T9" fmla="*/ 55 h 57"/>
                  <a:gd name="T10" fmla="*/ 7 w 24"/>
                  <a:gd name="T11" fmla="*/ 51 h 57"/>
                  <a:gd name="T12" fmla="*/ 0 w 24"/>
                  <a:gd name="T13" fmla="*/ 29 h 57"/>
                  <a:gd name="T14" fmla="*/ 4 w 24"/>
                  <a:gd name="T15" fmla="*/ 15 h 57"/>
                  <a:gd name="T16" fmla="*/ 10 w 24"/>
                  <a:gd name="T17" fmla="*/ 0 h 57"/>
                  <a:gd name="T18" fmla="*/ 24 w 24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57">
                    <a:moveTo>
                      <a:pt x="24" y="0"/>
                    </a:moveTo>
                    <a:cubicBezTo>
                      <a:pt x="24" y="0"/>
                      <a:pt x="23" y="11"/>
                      <a:pt x="22" y="14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16" y="27"/>
                      <a:pt x="13" y="30"/>
                      <a:pt x="13" y="32"/>
                    </a:cubicBezTo>
                    <a:cubicBezTo>
                      <a:pt x="15" y="38"/>
                      <a:pt x="16" y="55"/>
                      <a:pt x="16" y="55"/>
                    </a:cubicBezTo>
                    <a:cubicBezTo>
                      <a:pt x="16" y="55"/>
                      <a:pt x="7" y="57"/>
                      <a:pt x="7" y="51"/>
                    </a:cubicBezTo>
                    <a:cubicBezTo>
                      <a:pt x="7" y="48"/>
                      <a:pt x="0" y="36"/>
                      <a:pt x="0" y="29"/>
                    </a:cubicBezTo>
                    <a:cubicBezTo>
                      <a:pt x="1" y="25"/>
                      <a:pt x="0" y="23"/>
                      <a:pt x="4" y="15"/>
                    </a:cubicBezTo>
                    <a:cubicBezTo>
                      <a:pt x="7" y="8"/>
                      <a:pt x="10" y="0"/>
                      <a:pt x="10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34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194"/>
              <p:cNvSpPr/>
              <p:nvPr/>
            </p:nvSpPr>
            <p:spPr bwMode="auto">
              <a:xfrm>
                <a:off x="5016" y="2674"/>
                <a:ext cx="56" cy="68"/>
              </a:xfrm>
              <a:custGeom>
                <a:avLst/>
                <a:gdLst>
                  <a:gd name="T0" fmla="*/ 6 w 15"/>
                  <a:gd name="T1" fmla="*/ 1 h 18"/>
                  <a:gd name="T2" fmla="*/ 1 w 15"/>
                  <a:gd name="T3" fmla="*/ 11 h 18"/>
                  <a:gd name="T4" fmla="*/ 3 w 15"/>
                  <a:gd name="T5" fmla="*/ 17 h 18"/>
                  <a:gd name="T6" fmla="*/ 11 w 15"/>
                  <a:gd name="T7" fmla="*/ 13 h 18"/>
                  <a:gd name="T8" fmla="*/ 14 w 15"/>
                  <a:gd name="T9" fmla="*/ 3 h 18"/>
                  <a:gd name="T10" fmla="*/ 6 w 15"/>
                  <a:gd name="T1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8">
                    <a:moveTo>
                      <a:pt x="6" y="1"/>
                    </a:moveTo>
                    <a:cubicBezTo>
                      <a:pt x="6" y="1"/>
                      <a:pt x="2" y="9"/>
                      <a:pt x="1" y="11"/>
                    </a:cubicBezTo>
                    <a:cubicBezTo>
                      <a:pt x="0" y="13"/>
                      <a:pt x="0" y="16"/>
                      <a:pt x="3" y="17"/>
                    </a:cubicBezTo>
                    <a:cubicBezTo>
                      <a:pt x="6" y="18"/>
                      <a:pt x="6" y="17"/>
                      <a:pt x="11" y="13"/>
                    </a:cubicBezTo>
                    <a:cubicBezTo>
                      <a:pt x="15" y="8"/>
                      <a:pt x="15" y="5"/>
                      <a:pt x="14" y="3"/>
                    </a:cubicBezTo>
                    <a:cubicBezTo>
                      <a:pt x="12" y="0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415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195"/>
              <p:cNvSpPr/>
              <p:nvPr/>
            </p:nvSpPr>
            <p:spPr bwMode="auto">
              <a:xfrm>
                <a:off x="4959" y="2456"/>
                <a:ext cx="110" cy="248"/>
              </a:xfrm>
              <a:custGeom>
                <a:avLst/>
                <a:gdLst>
                  <a:gd name="T0" fmla="*/ 19 w 29"/>
                  <a:gd name="T1" fmla="*/ 0 h 66"/>
                  <a:gd name="T2" fmla="*/ 22 w 29"/>
                  <a:gd name="T3" fmla="*/ 18 h 66"/>
                  <a:gd name="T4" fmla="*/ 23 w 29"/>
                  <a:gd name="T5" fmla="*/ 29 h 66"/>
                  <a:gd name="T6" fmla="*/ 24 w 29"/>
                  <a:gd name="T7" fmla="*/ 39 h 66"/>
                  <a:gd name="T8" fmla="*/ 29 w 29"/>
                  <a:gd name="T9" fmla="*/ 61 h 66"/>
                  <a:gd name="T10" fmla="*/ 18 w 29"/>
                  <a:gd name="T11" fmla="*/ 61 h 66"/>
                  <a:gd name="T12" fmla="*/ 11 w 29"/>
                  <a:gd name="T13" fmla="*/ 37 h 66"/>
                  <a:gd name="T14" fmla="*/ 5 w 29"/>
                  <a:gd name="T15" fmla="*/ 21 h 66"/>
                  <a:gd name="T16" fmla="*/ 0 w 29"/>
                  <a:gd name="T17" fmla="*/ 5 h 66"/>
                  <a:gd name="T18" fmla="*/ 19 w 29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66">
                    <a:moveTo>
                      <a:pt x="19" y="0"/>
                    </a:moveTo>
                    <a:cubicBezTo>
                      <a:pt x="19" y="0"/>
                      <a:pt x="21" y="13"/>
                      <a:pt x="22" y="18"/>
                    </a:cubicBezTo>
                    <a:cubicBezTo>
                      <a:pt x="22" y="26"/>
                      <a:pt x="22" y="27"/>
                      <a:pt x="23" y="29"/>
                    </a:cubicBezTo>
                    <a:cubicBezTo>
                      <a:pt x="23" y="34"/>
                      <a:pt x="23" y="33"/>
                      <a:pt x="24" y="39"/>
                    </a:cubicBezTo>
                    <a:cubicBezTo>
                      <a:pt x="25" y="45"/>
                      <a:pt x="29" y="61"/>
                      <a:pt x="29" y="61"/>
                    </a:cubicBezTo>
                    <a:cubicBezTo>
                      <a:pt x="29" y="61"/>
                      <a:pt x="19" y="66"/>
                      <a:pt x="18" y="61"/>
                    </a:cubicBezTo>
                    <a:cubicBezTo>
                      <a:pt x="17" y="56"/>
                      <a:pt x="13" y="42"/>
                      <a:pt x="11" y="37"/>
                    </a:cubicBezTo>
                    <a:cubicBezTo>
                      <a:pt x="9" y="32"/>
                      <a:pt x="6" y="25"/>
                      <a:pt x="5" y="21"/>
                    </a:cubicBezTo>
                    <a:cubicBezTo>
                      <a:pt x="3" y="13"/>
                      <a:pt x="0" y="5"/>
                      <a:pt x="0" y="5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196"/>
              <p:cNvSpPr/>
              <p:nvPr/>
            </p:nvSpPr>
            <p:spPr bwMode="auto">
              <a:xfrm>
                <a:off x="4350" y="2795"/>
                <a:ext cx="71" cy="49"/>
              </a:xfrm>
              <a:custGeom>
                <a:avLst/>
                <a:gdLst>
                  <a:gd name="T0" fmla="*/ 5 w 19"/>
                  <a:gd name="T1" fmla="*/ 0 h 13"/>
                  <a:gd name="T2" fmla="*/ 15 w 19"/>
                  <a:gd name="T3" fmla="*/ 4 h 13"/>
                  <a:gd name="T4" fmla="*/ 18 w 19"/>
                  <a:gd name="T5" fmla="*/ 10 h 13"/>
                  <a:gd name="T6" fmla="*/ 8 w 19"/>
                  <a:gd name="T7" fmla="*/ 12 h 13"/>
                  <a:gd name="T8" fmla="*/ 1 w 19"/>
                  <a:gd name="T9" fmla="*/ 6 h 13"/>
                  <a:gd name="T10" fmla="*/ 5 w 1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5" y="0"/>
                    </a:moveTo>
                    <a:cubicBezTo>
                      <a:pt x="5" y="0"/>
                      <a:pt x="12" y="3"/>
                      <a:pt x="15" y="4"/>
                    </a:cubicBezTo>
                    <a:cubicBezTo>
                      <a:pt x="16" y="6"/>
                      <a:pt x="19" y="8"/>
                      <a:pt x="18" y="10"/>
                    </a:cubicBezTo>
                    <a:cubicBezTo>
                      <a:pt x="16" y="13"/>
                      <a:pt x="15" y="13"/>
                      <a:pt x="8" y="12"/>
                    </a:cubicBezTo>
                    <a:cubicBezTo>
                      <a:pt x="1" y="11"/>
                      <a:pt x="1" y="9"/>
                      <a:pt x="1" y="6"/>
                    </a:cubicBezTo>
                    <a:cubicBezTo>
                      <a:pt x="0" y="3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041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197"/>
              <p:cNvSpPr/>
              <p:nvPr/>
            </p:nvSpPr>
            <p:spPr bwMode="auto">
              <a:xfrm>
                <a:off x="4297" y="2610"/>
                <a:ext cx="86" cy="211"/>
              </a:xfrm>
              <a:custGeom>
                <a:avLst/>
                <a:gdLst>
                  <a:gd name="T0" fmla="*/ 0 w 23"/>
                  <a:gd name="T1" fmla="*/ 2 h 56"/>
                  <a:gd name="T2" fmla="*/ 4 w 23"/>
                  <a:gd name="T3" fmla="*/ 16 h 56"/>
                  <a:gd name="T4" fmla="*/ 7 w 23"/>
                  <a:gd name="T5" fmla="*/ 26 h 56"/>
                  <a:gd name="T6" fmla="*/ 10 w 23"/>
                  <a:gd name="T7" fmla="*/ 38 h 56"/>
                  <a:gd name="T8" fmla="*/ 14 w 23"/>
                  <a:gd name="T9" fmla="*/ 55 h 56"/>
                  <a:gd name="T10" fmla="*/ 22 w 23"/>
                  <a:gd name="T11" fmla="*/ 50 h 56"/>
                  <a:gd name="T12" fmla="*/ 19 w 23"/>
                  <a:gd name="T13" fmla="*/ 31 h 56"/>
                  <a:gd name="T14" fmla="*/ 17 w 23"/>
                  <a:gd name="T15" fmla="*/ 14 h 56"/>
                  <a:gd name="T16" fmla="*/ 13 w 23"/>
                  <a:gd name="T17" fmla="*/ 0 h 56"/>
                  <a:gd name="T18" fmla="*/ 0 w 23"/>
                  <a:gd name="T19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56">
                    <a:moveTo>
                      <a:pt x="0" y="2"/>
                    </a:moveTo>
                    <a:cubicBezTo>
                      <a:pt x="0" y="2"/>
                      <a:pt x="2" y="12"/>
                      <a:pt x="4" y="16"/>
                    </a:cubicBezTo>
                    <a:cubicBezTo>
                      <a:pt x="6" y="21"/>
                      <a:pt x="7" y="24"/>
                      <a:pt x="7" y="26"/>
                    </a:cubicBezTo>
                    <a:cubicBezTo>
                      <a:pt x="8" y="31"/>
                      <a:pt x="8" y="33"/>
                      <a:pt x="10" y="38"/>
                    </a:cubicBezTo>
                    <a:cubicBezTo>
                      <a:pt x="11" y="43"/>
                      <a:pt x="14" y="55"/>
                      <a:pt x="14" y="55"/>
                    </a:cubicBezTo>
                    <a:cubicBezTo>
                      <a:pt x="14" y="55"/>
                      <a:pt x="23" y="56"/>
                      <a:pt x="22" y="50"/>
                    </a:cubicBezTo>
                    <a:cubicBezTo>
                      <a:pt x="22" y="47"/>
                      <a:pt x="21" y="37"/>
                      <a:pt x="19" y="31"/>
                    </a:cubicBezTo>
                    <a:cubicBezTo>
                      <a:pt x="18" y="26"/>
                      <a:pt x="18" y="21"/>
                      <a:pt x="17" y="14"/>
                    </a:cubicBezTo>
                    <a:cubicBezTo>
                      <a:pt x="15" y="6"/>
                      <a:pt x="13" y="0"/>
                      <a:pt x="1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198"/>
              <p:cNvSpPr/>
              <p:nvPr/>
            </p:nvSpPr>
            <p:spPr bwMode="auto">
              <a:xfrm>
                <a:off x="4240" y="2825"/>
                <a:ext cx="61" cy="64"/>
              </a:xfrm>
              <a:custGeom>
                <a:avLst/>
                <a:gdLst>
                  <a:gd name="T0" fmla="*/ 8 w 16"/>
                  <a:gd name="T1" fmla="*/ 0 h 17"/>
                  <a:gd name="T2" fmla="*/ 14 w 16"/>
                  <a:gd name="T3" fmla="*/ 9 h 17"/>
                  <a:gd name="T4" fmla="*/ 14 w 16"/>
                  <a:gd name="T5" fmla="*/ 15 h 17"/>
                  <a:gd name="T6" fmla="*/ 5 w 16"/>
                  <a:gd name="T7" fmla="*/ 12 h 17"/>
                  <a:gd name="T8" fmla="*/ 1 w 16"/>
                  <a:gd name="T9" fmla="*/ 2 h 17"/>
                  <a:gd name="T10" fmla="*/ 8 w 16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7">
                    <a:moveTo>
                      <a:pt x="8" y="0"/>
                    </a:moveTo>
                    <a:cubicBezTo>
                      <a:pt x="8" y="0"/>
                      <a:pt x="13" y="7"/>
                      <a:pt x="14" y="9"/>
                    </a:cubicBezTo>
                    <a:cubicBezTo>
                      <a:pt x="15" y="11"/>
                      <a:pt x="16" y="14"/>
                      <a:pt x="14" y="15"/>
                    </a:cubicBezTo>
                    <a:cubicBezTo>
                      <a:pt x="11" y="17"/>
                      <a:pt x="10" y="16"/>
                      <a:pt x="5" y="12"/>
                    </a:cubicBezTo>
                    <a:cubicBezTo>
                      <a:pt x="0" y="8"/>
                      <a:pt x="0" y="5"/>
                      <a:pt x="1" y="2"/>
                    </a:cubicBezTo>
                    <a:cubicBezTo>
                      <a:pt x="2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415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199"/>
              <p:cNvSpPr/>
              <p:nvPr/>
            </p:nvSpPr>
            <p:spPr bwMode="auto">
              <a:xfrm>
                <a:off x="4244" y="2622"/>
                <a:ext cx="64" cy="225"/>
              </a:xfrm>
              <a:custGeom>
                <a:avLst/>
                <a:gdLst>
                  <a:gd name="T0" fmla="*/ 2 w 17"/>
                  <a:gd name="T1" fmla="*/ 0 h 60"/>
                  <a:gd name="T2" fmla="*/ 1 w 17"/>
                  <a:gd name="T3" fmla="*/ 18 h 60"/>
                  <a:gd name="T4" fmla="*/ 1 w 17"/>
                  <a:gd name="T5" fmla="*/ 29 h 60"/>
                  <a:gd name="T6" fmla="*/ 1 w 17"/>
                  <a:gd name="T7" fmla="*/ 39 h 60"/>
                  <a:gd name="T8" fmla="*/ 0 w 17"/>
                  <a:gd name="T9" fmla="*/ 56 h 60"/>
                  <a:gd name="T10" fmla="*/ 10 w 17"/>
                  <a:gd name="T11" fmla="*/ 55 h 60"/>
                  <a:gd name="T12" fmla="*/ 13 w 17"/>
                  <a:gd name="T13" fmla="*/ 35 h 60"/>
                  <a:gd name="T14" fmla="*/ 15 w 17"/>
                  <a:gd name="T15" fmla="*/ 19 h 60"/>
                  <a:gd name="T16" fmla="*/ 17 w 17"/>
                  <a:gd name="T17" fmla="*/ 3 h 60"/>
                  <a:gd name="T18" fmla="*/ 2 w 17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60">
                    <a:moveTo>
                      <a:pt x="2" y="0"/>
                    </a:moveTo>
                    <a:cubicBezTo>
                      <a:pt x="2" y="0"/>
                      <a:pt x="1" y="14"/>
                      <a:pt x="1" y="18"/>
                    </a:cubicBezTo>
                    <a:cubicBezTo>
                      <a:pt x="2" y="26"/>
                      <a:pt x="2" y="27"/>
                      <a:pt x="1" y="29"/>
                    </a:cubicBezTo>
                    <a:cubicBezTo>
                      <a:pt x="1" y="34"/>
                      <a:pt x="1" y="34"/>
                      <a:pt x="1" y="39"/>
                    </a:cubicBezTo>
                    <a:cubicBezTo>
                      <a:pt x="1" y="45"/>
                      <a:pt x="0" y="56"/>
                      <a:pt x="0" y="56"/>
                    </a:cubicBezTo>
                    <a:cubicBezTo>
                      <a:pt x="0" y="56"/>
                      <a:pt x="10" y="60"/>
                      <a:pt x="10" y="55"/>
                    </a:cubicBezTo>
                    <a:cubicBezTo>
                      <a:pt x="11" y="51"/>
                      <a:pt x="12" y="40"/>
                      <a:pt x="13" y="35"/>
                    </a:cubicBezTo>
                    <a:cubicBezTo>
                      <a:pt x="13" y="30"/>
                      <a:pt x="14" y="26"/>
                      <a:pt x="15" y="19"/>
                    </a:cubicBezTo>
                    <a:cubicBezTo>
                      <a:pt x="17" y="11"/>
                      <a:pt x="17" y="3"/>
                      <a:pt x="17" y="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200"/>
              <p:cNvSpPr/>
              <p:nvPr/>
            </p:nvSpPr>
            <p:spPr bwMode="auto">
              <a:xfrm>
                <a:off x="4222" y="2463"/>
                <a:ext cx="128" cy="181"/>
              </a:xfrm>
              <a:custGeom>
                <a:avLst/>
                <a:gdLst>
                  <a:gd name="T0" fmla="*/ 21 w 34"/>
                  <a:gd name="T1" fmla="*/ 0 h 48"/>
                  <a:gd name="T2" fmla="*/ 29 w 34"/>
                  <a:gd name="T3" fmla="*/ 4 h 48"/>
                  <a:gd name="T4" fmla="*/ 32 w 34"/>
                  <a:gd name="T5" fmla="*/ 19 h 48"/>
                  <a:gd name="T6" fmla="*/ 34 w 34"/>
                  <a:gd name="T7" fmla="*/ 37 h 48"/>
                  <a:gd name="T8" fmla="*/ 18 w 34"/>
                  <a:gd name="T9" fmla="*/ 47 h 48"/>
                  <a:gd name="T10" fmla="*/ 8 w 34"/>
                  <a:gd name="T11" fmla="*/ 43 h 48"/>
                  <a:gd name="T12" fmla="*/ 2 w 34"/>
                  <a:gd name="T13" fmla="*/ 15 h 48"/>
                  <a:gd name="T14" fmla="*/ 6 w 34"/>
                  <a:gd name="T15" fmla="*/ 3 h 48"/>
                  <a:gd name="T16" fmla="*/ 8 w 34"/>
                  <a:gd name="T17" fmla="*/ 1 h 48"/>
                  <a:gd name="T18" fmla="*/ 21 w 34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48">
                    <a:moveTo>
                      <a:pt x="21" y="0"/>
                    </a:moveTo>
                    <a:cubicBezTo>
                      <a:pt x="21" y="0"/>
                      <a:pt x="27" y="0"/>
                      <a:pt x="29" y="4"/>
                    </a:cubicBezTo>
                    <a:cubicBezTo>
                      <a:pt x="30" y="7"/>
                      <a:pt x="32" y="14"/>
                      <a:pt x="32" y="19"/>
                    </a:cubicBezTo>
                    <a:cubicBezTo>
                      <a:pt x="32" y="23"/>
                      <a:pt x="33" y="32"/>
                      <a:pt x="34" y="37"/>
                    </a:cubicBezTo>
                    <a:cubicBezTo>
                      <a:pt x="34" y="41"/>
                      <a:pt x="25" y="46"/>
                      <a:pt x="18" y="47"/>
                    </a:cubicBezTo>
                    <a:cubicBezTo>
                      <a:pt x="10" y="48"/>
                      <a:pt x="8" y="44"/>
                      <a:pt x="8" y="43"/>
                    </a:cubicBezTo>
                    <a:cubicBezTo>
                      <a:pt x="7" y="42"/>
                      <a:pt x="2" y="15"/>
                      <a:pt x="2" y="15"/>
                    </a:cubicBezTo>
                    <a:cubicBezTo>
                      <a:pt x="2" y="15"/>
                      <a:pt x="0" y="6"/>
                      <a:pt x="6" y="3"/>
                    </a:cubicBezTo>
                    <a:cubicBezTo>
                      <a:pt x="10" y="1"/>
                      <a:pt x="8" y="1"/>
                      <a:pt x="8" y="1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1D5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201"/>
              <p:cNvSpPr/>
              <p:nvPr/>
            </p:nvSpPr>
            <p:spPr bwMode="auto">
              <a:xfrm>
                <a:off x="4244" y="2441"/>
                <a:ext cx="72" cy="71"/>
              </a:xfrm>
              <a:custGeom>
                <a:avLst/>
                <a:gdLst>
                  <a:gd name="T0" fmla="*/ 14 w 19"/>
                  <a:gd name="T1" fmla="*/ 5 h 19"/>
                  <a:gd name="T2" fmla="*/ 19 w 19"/>
                  <a:gd name="T3" fmla="*/ 14 h 19"/>
                  <a:gd name="T4" fmla="*/ 13 w 19"/>
                  <a:gd name="T5" fmla="*/ 12 h 19"/>
                  <a:gd name="T6" fmla="*/ 11 w 19"/>
                  <a:gd name="T7" fmla="*/ 19 h 19"/>
                  <a:gd name="T8" fmla="*/ 1 w 19"/>
                  <a:gd name="T9" fmla="*/ 11 h 19"/>
                  <a:gd name="T10" fmla="*/ 1 w 19"/>
                  <a:gd name="T11" fmla="*/ 5 h 19"/>
                  <a:gd name="T12" fmla="*/ 14 w 19"/>
                  <a:gd name="T13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14" y="5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3" y="13"/>
                      <a:pt x="1" y="11"/>
                    </a:cubicBezTo>
                    <a:cubicBezTo>
                      <a:pt x="0" y="9"/>
                      <a:pt x="1" y="5"/>
                      <a:pt x="1" y="5"/>
                    </a:cubicBezTo>
                    <a:cubicBezTo>
                      <a:pt x="1" y="5"/>
                      <a:pt x="11" y="0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202"/>
              <p:cNvSpPr/>
              <p:nvPr/>
            </p:nvSpPr>
            <p:spPr bwMode="auto">
              <a:xfrm>
                <a:off x="4244" y="2452"/>
                <a:ext cx="57" cy="38"/>
              </a:xfrm>
              <a:custGeom>
                <a:avLst/>
                <a:gdLst>
                  <a:gd name="T0" fmla="*/ 14 w 15"/>
                  <a:gd name="T1" fmla="*/ 4 h 10"/>
                  <a:gd name="T2" fmla="*/ 13 w 15"/>
                  <a:gd name="T3" fmla="*/ 9 h 10"/>
                  <a:gd name="T4" fmla="*/ 3 w 15"/>
                  <a:gd name="T5" fmla="*/ 6 h 10"/>
                  <a:gd name="T6" fmla="*/ 5 w 15"/>
                  <a:gd name="T7" fmla="*/ 2 h 10"/>
                  <a:gd name="T8" fmla="*/ 14 w 1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4" y="4"/>
                    </a:moveTo>
                    <a:cubicBezTo>
                      <a:pt x="14" y="4"/>
                      <a:pt x="15" y="8"/>
                      <a:pt x="13" y="9"/>
                    </a:cubicBezTo>
                    <a:cubicBezTo>
                      <a:pt x="11" y="10"/>
                      <a:pt x="7" y="8"/>
                      <a:pt x="3" y="6"/>
                    </a:cubicBezTo>
                    <a:cubicBezTo>
                      <a:pt x="0" y="3"/>
                      <a:pt x="5" y="2"/>
                      <a:pt x="5" y="2"/>
                    </a:cubicBezTo>
                    <a:cubicBezTo>
                      <a:pt x="5" y="2"/>
                      <a:pt x="12" y="0"/>
                      <a:pt x="14" y="4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203"/>
              <p:cNvSpPr/>
              <p:nvPr/>
            </p:nvSpPr>
            <p:spPr bwMode="auto">
              <a:xfrm>
                <a:off x="4229" y="2369"/>
                <a:ext cx="87" cy="117"/>
              </a:xfrm>
              <a:custGeom>
                <a:avLst/>
                <a:gdLst>
                  <a:gd name="T0" fmla="*/ 21 w 23"/>
                  <a:gd name="T1" fmla="*/ 7 h 31"/>
                  <a:gd name="T2" fmla="*/ 21 w 23"/>
                  <a:gd name="T3" fmla="*/ 22 h 31"/>
                  <a:gd name="T4" fmla="*/ 7 w 23"/>
                  <a:gd name="T5" fmla="*/ 27 h 31"/>
                  <a:gd name="T6" fmla="*/ 1 w 23"/>
                  <a:gd name="T7" fmla="*/ 16 h 31"/>
                  <a:gd name="T8" fmla="*/ 21 w 23"/>
                  <a:gd name="T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1">
                    <a:moveTo>
                      <a:pt x="21" y="7"/>
                    </a:moveTo>
                    <a:cubicBezTo>
                      <a:pt x="21" y="7"/>
                      <a:pt x="23" y="17"/>
                      <a:pt x="21" y="22"/>
                    </a:cubicBezTo>
                    <a:cubicBezTo>
                      <a:pt x="19" y="28"/>
                      <a:pt x="16" y="31"/>
                      <a:pt x="7" y="27"/>
                    </a:cubicBezTo>
                    <a:cubicBezTo>
                      <a:pt x="7" y="27"/>
                      <a:pt x="0" y="25"/>
                      <a:pt x="1" y="16"/>
                    </a:cubicBezTo>
                    <a:cubicBezTo>
                      <a:pt x="1" y="8"/>
                      <a:pt x="17" y="0"/>
                      <a:pt x="21" y="7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204"/>
              <p:cNvSpPr/>
              <p:nvPr/>
            </p:nvSpPr>
            <p:spPr bwMode="auto">
              <a:xfrm>
                <a:off x="4218" y="2362"/>
                <a:ext cx="98" cy="113"/>
              </a:xfrm>
              <a:custGeom>
                <a:avLst/>
                <a:gdLst>
                  <a:gd name="T0" fmla="*/ 8 w 26"/>
                  <a:gd name="T1" fmla="*/ 26 h 30"/>
                  <a:gd name="T2" fmla="*/ 5 w 26"/>
                  <a:gd name="T3" fmla="*/ 22 h 30"/>
                  <a:gd name="T4" fmla="*/ 8 w 26"/>
                  <a:gd name="T5" fmla="*/ 22 h 30"/>
                  <a:gd name="T6" fmla="*/ 8 w 26"/>
                  <a:gd name="T7" fmla="*/ 15 h 30"/>
                  <a:gd name="T8" fmla="*/ 15 w 26"/>
                  <a:gd name="T9" fmla="*/ 12 h 30"/>
                  <a:gd name="T10" fmla="*/ 24 w 26"/>
                  <a:gd name="T11" fmla="*/ 14 h 30"/>
                  <a:gd name="T12" fmla="*/ 26 w 26"/>
                  <a:gd name="T13" fmla="*/ 10 h 30"/>
                  <a:gd name="T14" fmla="*/ 23 w 26"/>
                  <a:gd name="T15" fmla="*/ 5 h 30"/>
                  <a:gd name="T16" fmla="*/ 10 w 26"/>
                  <a:gd name="T17" fmla="*/ 2 h 30"/>
                  <a:gd name="T18" fmla="*/ 0 w 26"/>
                  <a:gd name="T19" fmla="*/ 15 h 30"/>
                  <a:gd name="T20" fmla="*/ 5 w 26"/>
                  <a:gd name="T21" fmla="*/ 27 h 30"/>
                  <a:gd name="T22" fmla="*/ 8 w 2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0">
                    <a:moveTo>
                      <a:pt x="8" y="26"/>
                    </a:moveTo>
                    <a:cubicBezTo>
                      <a:pt x="7" y="27"/>
                      <a:pt x="4" y="23"/>
                      <a:pt x="5" y="22"/>
                    </a:cubicBezTo>
                    <a:cubicBezTo>
                      <a:pt x="7" y="21"/>
                      <a:pt x="8" y="22"/>
                      <a:pt x="8" y="22"/>
                    </a:cubicBezTo>
                    <a:cubicBezTo>
                      <a:pt x="9" y="20"/>
                      <a:pt x="8" y="15"/>
                      <a:pt x="8" y="15"/>
                    </a:cubicBezTo>
                    <a:cubicBezTo>
                      <a:pt x="11" y="15"/>
                      <a:pt x="14" y="14"/>
                      <a:pt x="15" y="12"/>
                    </a:cubicBezTo>
                    <a:cubicBezTo>
                      <a:pt x="19" y="10"/>
                      <a:pt x="23" y="12"/>
                      <a:pt x="24" y="14"/>
                    </a:cubicBezTo>
                    <a:cubicBezTo>
                      <a:pt x="26" y="14"/>
                      <a:pt x="26" y="11"/>
                      <a:pt x="26" y="10"/>
                    </a:cubicBezTo>
                    <a:cubicBezTo>
                      <a:pt x="25" y="6"/>
                      <a:pt x="23" y="5"/>
                      <a:pt x="23" y="5"/>
                    </a:cubicBezTo>
                    <a:cubicBezTo>
                      <a:pt x="18" y="0"/>
                      <a:pt x="10" y="2"/>
                      <a:pt x="10" y="2"/>
                    </a:cubicBezTo>
                    <a:cubicBezTo>
                      <a:pt x="10" y="2"/>
                      <a:pt x="0" y="4"/>
                      <a:pt x="0" y="15"/>
                    </a:cubicBezTo>
                    <a:cubicBezTo>
                      <a:pt x="0" y="23"/>
                      <a:pt x="4" y="27"/>
                      <a:pt x="5" y="27"/>
                    </a:cubicBezTo>
                    <a:cubicBezTo>
                      <a:pt x="5" y="27"/>
                      <a:pt x="9" y="30"/>
                      <a:pt x="8" y="26"/>
                    </a:cubicBezTo>
                    <a:close/>
                  </a:path>
                </a:pathLst>
              </a:custGeom>
              <a:solidFill>
                <a:srgbClr val="66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" name="Group 406"/>
            <p:cNvGrpSpPr/>
            <p:nvPr/>
          </p:nvGrpSpPr>
          <p:grpSpPr bwMode="auto">
            <a:xfrm>
              <a:off x="2885" y="1210"/>
              <a:ext cx="2552" cy="1622"/>
              <a:chOff x="2885" y="1210"/>
              <a:chExt cx="2552" cy="1622"/>
            </a:xfrm>
          </p:grpSpPr>
          <p:sp>
            <p:nvSpPr>
              <p:cNvPr id="811" name="Freeform 206"/>
              <p:cNvSpPr/>
              <p:nvPr/>
            </p:nvSpPr>
            <p:spPr bwMode="auto">
              <a:xfrm>
                <a:off x="3917" y="2189"/>
                <a:ext cx="184" cy="591"/>
              </a:xfrm>
              <a:custGeom>
                <a:avLst/>
                <a:gdLst>
                  <a:gd name="T0" fmla="*/ 0 w 184"/>
                  <a:gd name="T1" fmla="*/ 591 h 591"/>
                  <a:gd name="T2" fmla="*/ 18 w 184"/>
                  <a:gd name="T3" fmla="*/ 579 h 591"/>
                  <a:gd name="T4" fmla="*/ 184 w 184"/>
                  <a:gd name="T5" fmla="*/ 26 h 591"/>
                  <a:gd name="T6" fmla="*/ 177 w 184"/>
                  <a:gd name="T7" fmla="*/ 0 h 591"/>
                  <a:gd name="T8" fmla="*/ 0 w 184"/>
                  <a:gd name="T9" fmla="*/ 59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591">
                    <a:moveTo>
                      <a:pt x="0" y="591"/>
                    </a:moveTo>
                    <a:lnTo>
                      <a:pt x="18" y="579"/>
                    </a:lnTo>
                    <a:lnTo>
                      <a:pt x="184" y="26"/>
                    </a:lnTo>
                    <a:lnTo>
                      <a:pt x="177" y="0"/>
                    </a:lnTo>
                    <a:lnTo>
                      <a:pt x="0" y="59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Freeform 207"/>
              <p:cNvSpPr/>
              <p:nvPr/>
            </p:nvSpPr>
            <p:spPr bwMode="auto">
              <a:xfrm>
                <a:off x="3909" y="2181"/>
                <a:ext cx="185" cy="599"/>
              </a:xfrm>
              <a:custGeom>
                <a:avLst/>
                <a:gdLst>
                  <a:gd name="T0" fmla="*/ 0 w 185"/>
                  <a:gd name="T1" fmla="*/ 595 h 599"/>
                  <a:gd name="T2" fmla="*/ 8 w 185"/>
                  <a:gd name="T3" fmla="*/ 599 h 599"/>
                  <a:gd name="T4" fmla="*/ 185 w 185"/>
                  <a:gd name="T5" fmla="*/ 8 h 599"/>
                  <a:gd name="T6" fmla="*/ 173 w 185"/>
                  <a:gd name="T7" fmla="*/ 0 h 599"/>
                  <a:gd name="T8" fmla="*/ 0 w 185"/>
                  <a:gd name="T9" fmla="*/ 595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599">
                    <a:moveTo>
                      <a:pt x="0" y="595"/>
                    </a:moveTo>
                    <a:lnTo>
                      <a:pt x="8" y="599"/>
                    </a:lnTo>
                    <a:lnTo>
                      <a:pt x="185" y="8"/>
                    </a:lnTo>
                    <a:lnTo>
                      <a:pt x="173" y="0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Freeform 208"/>
              <p:cNvSpPr/>
              <p:nvPr/>
            </p:nvSpPr>
            <p:spPr bwMode="auto">
              <a:xfrm>
                <a:off x="3935" y="2719"/>
                <a:ext cx="121" cy="61"/>
              </a:xfrm>
              <a:custGeom>
                <a:avLst/>
                <a:gdLst>
                  <a:gd name="T0" fmla="*/ 0 w 121"/>
                  <a:gd name="T1" fmla="*/ 8 h 61"/>
                  <a:gd name="T2" fmla="*/ 113 w 121"/>
                  <a:gd name="T3" fmla="*/ 61 h 61"/>
                  <a:gd name="T4" fmla="*/ 121 w 121"/>
                  <a:gd name="T5" fmla="*/ 53 h 61"/>
                  <a:gd name="T6" fmla="*/ 16 w 121"/>
                  <a:gd name="T7" fmla="*/ 0 h 61"/>
                  <a:gd name="T8" fmla="*/ 0 w 121"/>
                  <a:gd name="T9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1">
                    <a:moveTo>
                      <a:pt x="0" y="8"/>
                    </a:moveTo>
                    <a:lnTo>
                      <a:pt x="113" y="61"/>
                    </a:lnTo>
                    <a:lnTo>
                      <a:pt x="121" y="53"/>
                    </a:lnTo>
                    <a:lnTo>
                      <a:pt x="16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Freeform 209"/>
              <p:cNvSpPr/>
              <p:nvPr/>
            </p:nvSpPr>
            <p:spPr bwMode="auto">
              <a:xfrm>
                <a:off x="3935" y="2727"/>
                <a:ext cx="113" cy="64"/>
              </a:xfrm>
              <a:custGeom>
                <a:avLst/>
                <a:gdLst>
                  <a:gd name="T0" fmla="*/ 0 w 113"/>
                  <a:gd name="T1" fmla="*/ 11 h 64"/>
                  <a:gd name="T2" fmla="*/ 113 w 113"/>
                  <a:gd name="T3" fmla="*/ 64 h 64"/>
                  <a:gd name="T4" fmla="*/ 113 w 113"/>
                  <a:gd name="T5" fmla="*/ 53 h 64"/>
                  <a:gd name="T6" fmla="*/ 0 w 113"/>
                  <a:gd name="T7" fmla="*/ 0 h 64"/>
                  <a:gd name="T8" fmla="*/ 0 w 113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4">
                    <a:moveTo>
                      <a:pt x="0" y="11"/>
                    </a:moveTo>
                    <a:lnTo>
                      <a:pt x="113" y="64"/>
                    </a:lnTo>
                    <a:lnTo>
                      <a:pt x="113" y="53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Freeform 210"/>
              <p:cNvSpPr/>
              <p:nvPr/>
            </p:nvSpPr>
            <p:spPr bwMode="auto">
              <a:xfrm>
                <a:off x="3958" y="2640"/>
                <a:ext cx="121" cy="61"/>
              </a:xfrm>
              <a:custGeom>
                <a:avLst/>
                <a:gdLst>
                  <a:gd name="T0" fmla="*/ 0 w 121"/>
                  <a:gd name="T1" fmla="*/ 8 h 61"/>
                  <a:gd name="T2" fmla="*/ 113 w 121"/>
                  <a:gd name="T3" fmla="*/ 61 h 61"/>
                  <a:gd name="T4" fmla="*/ 121 w 121"/>
                  <a:gd name="T5" fmla="*/ 53 h 61"/>
                  <a:gd name="T6" fmla="*/ 15 w 121"/>
                  <a:gd name="T7" fmla="*/ 0 h 61"/>
                  <a:gd name="T8" fmla="*/ 0 w 121"/>
                  <a:gd name="T9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1">
                    <a:moveTo>
                      <a:pt x="0" y="8"/>
                    </a:moveTo>
                    <a:lnTo>
                      <a:pt x="113" y="61"/>
                    </a:lnTo>
                    <a:lnTo>
                      <a:pt x="121" y="53"/>
                    </a:lnTo>
                    <a:lnTo>
                      <a:pt x="1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Freeform 211"/>
              <p:cNvSpPr/>
              <p:nvPr/>
            </p:nvSpPr>
            <p:spPr bwMode="auto">
              <a:xfrm>
                <a:off x="3958" y="2648"/>
                <a:ext cx="113" cy="64"/>
              </a:xfrm>
              <a:custGeom>
                <a:avLst/>
                <a:gdLst>
                  <a:gd name="T0" fmla="*/ 0 w 113"/>
                  <a:gd name="T1" fmla="*/ 11 h 64"/>
                  <a:gd name="T2" fmla="*/ 113 w 113"/>
                  <a:gd name="T3" fmla="*/ 64 h 64"/>
                  <a:gd name="T4" fmla="*/ 113 w 113"/>
                  <a:gd name="T5" fmla="*/ 53 h 64"/>
                  <a:gd name="T6" fmla="*/ 0 w 113"/>
                  <a:gd name="T7" fmla="*/ 0 h 64"/>
                  <a:gd name="T8" fmla="*/ 0 w 113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4">
                    <a:moveTo>
                      <a:pt x="0" y="11"/>
                    </a:moveTo>
                    <a:lnTo>
                      <a:pt x="113" y="64"/>
                    </a:lnTo>
                    <a:lnTo>
                      <a:pt x="113" y="53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Freeform 212"/>
              <p:cNvSpPr/>
              <p:nvPr/>
            </p:nvSpPr>
            <p:spPr bwMode="auto">
              <a:xfrm>
                <a:off x="3981" y="2569"/>
                <a:ext cx="124" cy="56"/>
              </a:xfrm>
              <a:custGeom>
                <a:avLst/>
                <a:gdLst>
                  <a:gd name="T0" fmla="*/ 0 w 124"/>
                  <a:gd name="T1" fmla="*/ 4 h 56"/>
                  <a:gd name="T2" fmla="*/ 116 w 124"/>
                  <a:gd name="T3" fmla="*/ 56 h 56"/>
                  <a:gd name="T4" fmla="*/ 124 w 124"/>
                  <a:gd name="T5" fmla="*/ 49 h 56"/>
                  <a:gd name="T6" fmla="*/ 15 w 124"/>
                  <a:gd name="T7" fmla="*/ 0 h 56"/>
                  <a:gd name="T8" fmla="*/ 0 w 124"/>
                  <a:gd name="T9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56">
                    <a:moveTo>
                      <a:pt x="0" y="4"/>
                    </a:moveTo>
                    <a:lnTo>
                      <a:pt x="116" y="56"/>
                    </a:lnTo>
                    <a:lnTo>
                      <a:pt x="124" y="49"/>
                    </a:lnTo>
                    <a:lnTo>
                      <a:pt x="1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Freeform 213"/>
              <p:cNvSpPr/>
              <p:nvPr/>
            </p:nvSpPr>
            <p:spPr bwMode="auto">
              <a:xfrm>
                <a:off x="3981" y="2573"/>
                <a:ext cx="116" cy="64"/>
              </a:xfrm>
              <a:custGeom>
                <a:avLst/>
                <a:gdLst>
                  <a:gd name="T0" fmla="*/ 0 w 116"/>
                  <a:gd name="T1" fmla="*/ 11 h 64"/>
                  <a:gd name="T2" fmla="*/ 116 w 116"/>
                  <a:gd name="T3" fmla="*/ 64 h 64"/>
                  <a:gd name="T4" fmla="*/ 113 w 116"/>
                  <a:gd name="T5" fmla="*/ 52 h 64"/>
                  <a:gd name="T6" fmla="*/ 0 w 116"/>
                  <a:gd name="T7" fmla="*/ 0 h 64"/>
                  <a:gd name="T8" fmla="*/ 0 w 116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4">
                    <a:moveTo>
                      <a:pt x="0" y="11"/>
                    </a:moveTo>
                    <a:lnTo>
                      <a:pt x="116" y="64"/>
                    </a:lnTo>
                    <a:lnTo>
                      <a:pt x="113" y="52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Freeform 214"/>
              <p:cNvSpPr/>
              <p:nvPr/>
            </p:nvSpPr>
            <p:spPr bwMode="auto">
              <a:xfrm>
                <a:off x="4007" y="2486"/>
                <a:ext cx="120" cy="60"/>
              </a:xfrm>
              <a:custGeom>
                <a:avLst/>
                <a:gdLst>
                  <a:gd name="T0" fmla="*/ 0 w 120"/>
                  <a:gd name="T1" fmla="*/ 8 h 60"/>
                  <a:gd name="T2" fmla="*/ 113 w 120"/>
                  <a:gd name="T3" fmla="*/ 60 h 60"/>
                  <a:gd name="T4" fmla="*/ 120 w 120"/>
                  <a:gd name="T5" fmla="*/ 53 h 60"/>
                  <a:gd name="T6" fmla="*/ 11 w 120"/>
                  <a:gd name="T7" fmla="*/ 0 h 60"/>
                  <a:gd name="T8" fmla="*/ 0 w 120"/>
                  <a:gd name="T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0">
                    <a:moveTo>
                      <a:pt x="0" y="8"/>
                    </a:moveTo>
                    <a:lnTo>
                      <a:pt x="113" y="60"/>
                    </a:lnTo>
                    <a:lnTo>
                      <a:pt x="120" y="53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Freeform 215"/>
              <p:cNvSpPr/>
              <p:nvPr/>
            </p:nvSpPr>
            <p:spPr bwMode="auto">
              <a:xfrm>
                <a:off x="4007" y="2494"/>
                <a:ext cx="113" cy="64"/>
              </a:xfrm>
              <a:custGeom>
                <a:avLst/>
                <a:gdLst>
                  <a:gd name="T0" fmla="*/ 0 w 113"/>
                  <a:gd name="T1" fmla="*/ 11 h 64"/>
                  <a:gd name="T2" fmla="*/ 113 w 113"/>
                  <a:gd name="T3" fmla="*/ 64 h 64"/>
                  <a:gd name="T4" fmla="*/ 113 w 113"/>
                  <a:gd name="T5" fmla="*/ 52 h 64"/>
                  <a:gd name="T6" fmla="*/ 0 w 113"/>
                  <a:gd name="T7" fmla="*/ 0 h 64"/>
                  <a:gd name="T8" fmla="*/ 0 w 113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4">
                    <a:moveTo>
                      <a:pt x="0" y="11"/>
                    </a:moveTo>
                    <a:lnTo>
                      <a:pt x="113" y="64"/>
                    </a:lnTo>
                    <a:lnTo>
                      <a:pt x="113" y="52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Freeform 216"/>
              <p:cNvSpPr/>
              <p:nvPr/>
            </p:nvSpPr>
            <p:spPr bwMode="auto">
              <a:xfrm>
                <a:off x="4056" y="2478"/>
                <a:ext cx="75" cy="53"/>
              </a:xfrm>
              <a:custGeom>
                <a:avLst/>
                <a:gdLst>
                  <a:gd name="T0" fmla="*/ 4 w 20"/>
                  <a:gd name="T1" fmla="*/ 3 h 14"/>
                  <a:gd name="T2" fmla="*/ 2 w 20"/>
                  <a:gd name="T3" fmla="*/ 12 h 14"/>
                  <a:gd name="T4" fmla="*/ 9 w 20"/>
                  <a:gd name="T5" fmla="*/ 12 h 14"/>
                  <a:gd name="T6" fmla="*/ 17 w 20"/>
                  <a:gd name="T7" fmla="*/ 6 h 14"/>
                  <a:gd name="T8" fmla="*/ 16 w 20"/>
                  <a:gd name="T9" fmla="*/ 1 h 14"/>
                  <a:gd name="T10" fmla="*/ 9 w 20"/>
                  <a:gd name="T11" fmla="*/ 1 h 14"/>
                  <a:gd name="T12" fmla="*/ 4 w 20"/>
                  <a:gd name="T13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4" y="3"/>
                    </a:moveTo>
                    <a:cubicBezTo>
                      <a:pt x="4" y="3"/>
                      <a:pt x="0" y="11"/>
                      <a:pt x="2" y="12"/>
                    </a:cubicBezTo>
                    <a:cubicBezTo>
                      <a:pt x="4" y="13"/>
                      <a:pt x="7" y="14"/>
                      <a:pt x="9" y="12"/>
                    </a:cubicBezTo>
                    <a:cubicBezTo>
                      <a:pt x="12" y="10"/>
                      <a:pt x="15" y="8"/>
                      <a:pt x="17" y="6"/>
                    </a:cubicBezTo>
                    <a:cubicBezTo>
                      <a:pt x="20" y="4"/>
                      <a:pt x="19" y="1"/>
                      <a:pt x="16" y="1"/>
                    </a:cubicBezTo>
                    <a:cubicBezTo>
                      <a:pt x="14" y="0"/>
                      <a:pt x="10" y="1"/>
                      <a:pt x="9" y="1"/>
                    </a:cubicBezTo>
                    <a:cubicBezTo>
                      <a:pt x="8" y="2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3030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Freeform 217"/>
              <p:cNvSpPr/>
              <p:nvPr/>
            </p:nvSpPr>
            <p:spPr bwMode="auto">
              <a:xfrm>
                <a:off x="4030" y="2403"/>
                <a:ext cx="120" cy="60"/>
              </a:xfrm>
              <a:custGeom>
                <a:avLst/>
                <a:gdLst>
                  <a:gd name="T0" fmla="*/ 0 w 120"/>
                  <a:gd name="T1" fmla="*/ 8 h 60"/>
                  <a:gd name="T2" fmla="*/ 113 w 120"/>
                  <a:gd name="T3" fmla="*/ 60 h 60"/>
                  <a:gd name="T4" fmla="*/ 120 w 120"/>
                  <a:gd name="T5" fmla="*/ 53 h 60"/>
                  <a:gd name="T6" fmla="*/ 15 w 120"/>
                  <a:gd name="T7" fmla="*/ 0 h 60"/>
                  <a:gd name="T8" fmla="*/ 0 w 120"/>
                  <a:gd name="T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0">
                    <a:moveTo>
                      <a:pt x="0" y="8"/>
                    </a:moveTo>
                    <a:lnTo>
                      <a:pt x="113" y="60"/>
                    </a:lnTo>
                    <a:lnTo>
                      <a:pt x="120" y="53"/>
                    </a:lnTo>
                    <a:lnTo>
                      <a:pt x="1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Freeform 218"/>
              <p:cNvSpPr/>
              <p:nvPr/>
            </p:nvSpPr>
            <p:spPr bwMode="auto">
              <a:xfrm>
                <a:off x="4030" y="2411"/>
                <a:ext cx="116" cy="64"/>
              </a:xfrm>
              <a:custGeom>
                <a:avLst/>
                <a:gdLst>
                  <a:gd name="T0" fmla="*/ 0 w 116"/>
                  <a:gd name="T1" fmla="*/ 11 h 64"/>
                  <a:gd name="T2" fmla="*/ 116 w 116"/>
                  <a:gd name="T3" fmla="*/ 64 h 64"/>
                  <a:gd name="T4" fmla="*/ 113 w 116"/>
                  <a:gd name="T5" fmla="*/ 52 h 64"/>
                  <a:gd name="T6" fmla="*/ 0 w 116"/>
                  <a:gd name="T7" fmla="*/ 0 h 64"/>
                  <a:gd name="T8" fmla="*/ 0 w 116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4">
                    <a:moveTo>
                      <a:pt x="0" y="11"/>
                    </a:moveTo>
                    <a:lnTo>
                      <a:pt x="116" y="64"/>
                    </a:lnTo>
                    <a:lnTo>
                      <a:pt x="113" y="52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Freeform 219"/>
              <p:cNvSpPr/>
              <p:nvPr/>
            </p:nvSpPr>
            <p:spPr bwMode="auto">
              <a:xfrm>
                <a:off x="4052" y="2332"/>
                <a:ext cx="121" cy="60"/>
              </a:xfrm>
              <a:custGeom>
                <a:avLst/>
                <a:gdLst>
                  <a:gd name="T0" fmla="*/ 0 w 121"/>
                  <a:gd name="T1" fmla="*/ 7 h 60"/>
                  <a:gd name="T2" fmla="*/ 113 w 121"/>
                  <a:gd name="T3" fmla="*/ 60 h 60"/>
                  <a:gd name="T4" fmla="*/ 121 w 121"/>
                  <a:gd name="T5" fmla="*/ 49 h 60"/>
                  <a:gd name="T6" fmla="*/ 11 w 121"/>
                  <a:gd name="T7" fmla="*/ 0 h 60"/>
                  <a:gd name="T8" fmla="*/ 0 w 121"/>
                  <a:gd name="T9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0">
                    <a:moveTo>
                      <a:pt x="0" y="7"/>
                    </a:moveTo>
                    <a:lnTo>
                      <a:pt x="113" y="60"/>
                    </a:lnTo>
                    <a:lnTo>
                      <a:pt x="121" y="49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Freeform 220"/>
              <p:cNvSpPr/>
              <p:nvPr/>
            </p:nvSpPr>
            <p:spPr bwMode="auto">
              <a:xfrm>
                <a:off x="4052" y="2339"/>
                <a:ext cx="113" cy="64"/>
              </a:xfrm>
              <a:custGeom>
                <a:avLst/>
                <a:gdLst>
                  <a:gd name="T0" fmla="*/ 0 w 113"/>
                  <a:gd name="T1" fmla="*/ 11 h 64"/>
                  <a:gd name="T2" fmla="*/ 113 w 113"/>
                  <a:gd name="T3" fmla="*/ 64 h 64"/>
                  <a:gd name="T4" fmla="*/ 113 w 113"/>
                  <a:gd name="T5" fmla="*/ 53 h 64"/>
                  <a:gd name="T6" fmla="*/ 0 w 113"/>
                  <a:gd name="T7" fmla="*/ 0 h 64"/>
                  <a:gd name="T8" fmla="*/ 0 w 113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4">
                    <a:moveTo>
                      <a:pt x="0" y="11"/>
                    </a:moveTo>
                    <a:lnTo>
                      <a:pt x="113" y="64"/>
                    </a:lnTo>
                    <a:lnTo>
                      <a:pt x="113" y="53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Freeform 221"/>
              <p:cNvSpPr/>
              <p:nvPr/>
            </p:nvSpPr>
            <p:spPr bwMode="auto">
              <a:xfrm>
                <a:off x="4075" y="2253"/>
                <a:ext cx="120" cy="60"/>
              </a:xfrm>
              <a:custGeom>
                <a:avLst/>
                <a:gdLst>
                  <a:gd name="T0" fmla="*/ 0 w 120"/>
                  <a:gd name="T1" fmla="*/ 7 h 60"/>
                  <a:gd name="T2" fmla="*/ 113 w 120"/>
                  <a:gd name="T3" fmla="*/ 60 h 60"/>
                  <a:gd name="T4" fmla="*/ 120 w 120"/>
                  <a:gd name="T5" fmla="*/ 52 h 60"/>
                  <a:gd name="T6" fmla="*/ 11 w 120"/>
                  <a:gd name="T7" fmla="*/ 0 h 60"/>
                  <a:gd name="T8" fmla="*/ 0 w 120"/>
                  <a:gd name="T9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0">
                    <a:moveTo>
                      <a:pt x="0" y="7"/>
                    </a:moveTo>
                    <a:lnTo>
                      <a:pt x="113" y="60"/>
                    </a:lnTo>
                    <a:lnTo>
                      <a:pt x="120" y="52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Freeform 222"/>
              <p:cNvSpPr/>
              <p:nvPr/>
            </p:nvSpPr>
            <p:spPr bwMode="auto">
              <a:xfrm>
                <a:off x="4075" y="2260"/>
                <a:ext cx="113" cy="64"/>
              </a:xfrm>
              <a:custGeom>
                <a:avLst/>
                <a:gdLst>
                  <a:gd name="T0" fmla="*/ 0 w 113"/>
                  <a:gd name="T1" fmla="*/ 11 h 64"/>
                  <a:gd name="T2" fmla="*/ 113 w 113"/>
                  <a:gd name="T3" fmla="*/ 64 h 64"/>
                  <a:gd name="T4" fmla="*/ 113 w 113"/>
                  <a:gd name="T5" fmla="*/ 53 h 64"/>
                  <a:gd name="T6" fmla="*/ 0 w 113"/>
                  <a:gd name="T7" fmla="*/ 0 h 64"/>
                  <a:gd name="T8" fmla="*/ 0 w 113"/>
                  <a:gd name="T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4">
                    <a:moveTo>
                      <a:pt x="0" y="11"/>
                    </a:moveTo>
                    <a:lnTo>
                      <a:pt x="113" y="64"/>
                    </a:lnTo>
                    <a:lnTo>
                      <a:pt x="113" y="53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Freeform 223"/>
              <p:cNvSpPr/>
              <p:nvPr/>
            </p:nvSpPr>
            <p:spPr bwMode="auto">
              <a:xfrm>
                <a:off x="4030" y="2238"/>
                <a:ext cx="180" cy="594"/>
              </a:xfrm>
              <a:custGeom>
                <a:avLst/>
                <a:gdLst>
                  <a:gd name="T0" fmla="*/ 0 w 180"/>
                  <a:gd name="T1" fmla="*/ 594 h 594"/>
                  <a:gd name="T2" fmla="*/ 15 w 180"/>
                  <a:gd name="T3" fmla="*/ 579 h 594"/>
                  <a:gd name="T4" fmla="*/ 180 w 180"/>
                  <a:gd name="T5" fmla="*/ 26 h 594"/>
                  <a:gd name="T6" fmla="*/ 177 w 180"/>
                  <a:gd name="T7" fmla="*/ 0 h 594"/>
                  <a:gd name="T8" fmla="*/ 0 w 180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94">
                    <a:moveTo>
                      <a:pt x="0" y="594"/>
                    </a:moveTo>
                    <a:lnTo>
                      <a:pt x="15" y="579"/>
                    </a:lnTo>
                    <a:lnTo>
                      <a:pt x="180" y="26"/>
                    </a:lnTo>
                    <a:lnTo>
                      <a:pt x="177" y="0"/>
                    </a:lnTo>
                    <a:lnTo>
                      <a:pt x="0" y="59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224"/>
              <p:cNvSpPr/>
              <p:nvPr/>
            </p:nvSpPr>
            <p:spPr bwMode="auto">
              <a:xfrm>
                <a:off x="4018" y="2234"/>
                <a:ext cx="189" cy="598"/>
              </a:xfrm>
              <a:custGeom>
                <a:avLst/>
                <a:gdLst>
                  <a:gd name="T0" fmla="*/ 0 w 189"/>
                  <a:gd name="T1" fmla="*/ 591 h 598"/>
                  <a:gd name="T2" fmla="*/ 12 w 189"/>
                  <a:gd name="T3" fmla="*/ 598 h 598"/>
                  <a:gd name="T4" fmla="*/ 189 w 189"/>
                  <a:gd name="T5" fmla="*/ 4 h 598"/>
                  <a:gd name="T6" fmla="*/ 177 w 189"/>
                  <a:gd name="T7" fmla="*/ 0 h 598"/>
                  <a:gd name="T8" fmla="*/ 0 w 189"/>
                  <a:gd name="T9" fmla="*/ 591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598">
                    <a:moveTo>
                      <a:pt x="0" y="591"/>
                    </a:moveTo>
                    <a:lnTo>
                      <a:pt x="12" y="598"/>
                    </a:lnTo>
                    <a:lnTo>
                      <a:pt x="189" y="4"/>
                    </a:lnTo>
                    <a:lnTo>
                      <a:pt x="177" y="0"/>
                    </a:lnTo>
                    <a:lnTo>
                      <a:pt x="0" y="591"/>
                    </a:lnTo>
                    <a:close/>
                  </a:path>
                </a:pathLst>
              </a:custGeom>
              <a:solidFill>
                <a:srgbClr val="6D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225"/>
              <p:cNvSpPr/>
              <p:nvPr/>
            </p:nvSpPr>
            <p:spPr bwMode="auto">
              <a:xfrm>
                <a:off x="4101" y="2155"/>
                <a:ext cx="38" cy="49"/>
              </a:xfrm>
              <a:custGeom>
                <a:avLst/>
                <a:gdLst>
                  <a:gd name="T0" fmla="*/ 0 w 10"/>
                  <a:gd name="T1" fmla="*/ 9 h 13"/>
                  <a:gd name="T2" fmla="*/ 3 w 10"/>
                  <a:gd name="T3" fmla="*/ 1 h 13"/>
                  <a:gd name="T4" fmla="*/ 6 w 10"/>
                  <a:gd name="T5" fmla="*/ 0 h 13"/>
                  <a:gd name="T6" fmla="*/ 6 w 10"/>
                  <a:gd name="T7" fmla="*/ 5 h 13"/>
                  <a:gd name="T8" fmla="*/ 8 w 10"/>
                  <a:gd name="T9" fmla="*/ 4 h 13"/>
                  <a:gd name="T10" fmla="*/ 9 w 10"/>
                  <a:gd name="T11" fmla="*/ 6 h 13"/>
                  <a:gd name="T12" fmla="*/ 4 w 10"/>
                  <a:gd name="T13" fmla="*/ 12 h 13"/>
                  <a:gd name="T14" fmla="*/ 0 w 10"/>
                  <a:gd name="T15" fmla="*/ 13 h 13"/>
                  <a:gd name="T16" fmla="*/ 0 w 10"/>
                  <a:gd name="T1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3">
                    <a:moveTo>
                      <a:pt x="0" y="9"/>
                    </a:moveTo>
                    <a:cubicBezTo>
                      <a:pt x="0" y="9"/>
                      <a:pt x="1" y="2"/>
                      <a:pt x="3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4"/>
                      <a:pt x="8" y="4"/>
                    </a:cubicBezTo>
                    <a:cubicBezTo>
                      <a:pt x="9" y="4"/>
                      <a:pt x="10" y="5"/>
                      <a:pt x="9" y="6"/>
                    </a:cubicBezTo>
                    <a:cubicBezTo>
                      <a:pt x="7" y="7"/>
                      <a:pt x="6" y="11"/>
                      <a:pt x="4" y="12"/>
                    </a:cubicBezTo>
                    <a:cubicBezTo>
                      <a:pt x="2" y="12"/>
                      <a:pt x="0" y="13"/>
                      <a:pt x="0" y="13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7C2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226"/>
              <p:cNvSpPr/>
              <p:nvPr/>
            </p:nvSpPr>
            <p:spPr bwMode="auto">
              <a:xfrm>
                <a:off x="4052" y="2181"/>
                <a:ext cx="60" cy="53"/>
              </a:xfrm>
              <a:custGeom>
                <a:avLst/>
                <a:gdLst>
                  <a:gd name="T0" fmla="*/ 0 w 16"/>
                  <a:gd name="T1" fmla="*/ 5 h 14"/>
                  <a:gd name="T2" fmla="*/ 13 w 16"/>
                  <a:gd name="T3" fmla="*/ 0 h 14"/>
                  <a:gd name="T4" fmla="*/ 15 w 16"/>
                  <a:gd name="T5" fmla="*/ 6 h 14"/>
                  <a:gd name="T6" fmla="*/ 0 w 16"/>
                  <a:gd name="T7" fmla="*/ 14 h 14"/>
                  <a:gd name="T8" fmla="*/ 0 w 16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0" y="5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6" y="3"/>
                      <a:pt x="15" y="6"/>
                    </a:cubicBezTo>
                    <a:cubicBezTo>
                      <a:pt x="15" y="9"/>
                      <a:pt x="0" y="14"/>
                      <a:pt x="0" y="1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989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227"/>
              <p:cNvSpPr/>
              <p:nvPr/>
            </p:nvSpPr>
            <p:spPr bwMode="auto">
              <a:xfrm>
                <a:off x="3962" y="2554"/>
                <a:ext cx="86" cy="52"/>
              </a:xfrm>
              <a:custGeom>
                <a:avLst/>
                <a:gdLst>
                  <a:gd name="T0" fmla="*/ 3 w 23"/>
                  <a:gd name="T1" fmla="*/ 3 h 14"/>
                  <a:gd name="T2" fmla="*/ 1 w 23"/>
                  <a:gd name="T3" fmla="*/ 9 h 14"/>
                  <a:gd name="T4" fmla="*/ 3 w 23"/>
                  <a:gd name="T5" fmla="*/ 13 h 14"/>
                  <a:gd name="T6" fmla="*/ 13 w 23"/>
                  <a:gd name="T7" fmla="*/ 10 h 14"/>
                  <a:gd name="T8" fmla="*/ 18 w 23"/>
                  <a:gd name="T9" fmla="*/ 1 h 14"/>
                  <a:gd name="T10" fmla="*/ 3 w 23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">
                    <a:moveTo>
                      <a:pt x="3" y="3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2"/>
                      <a:pt x="3" y="13"/>
                    </a:cubicBezTo>
                    <a:cubicBezTo>
                      <a:pt x="5" y="14"/>
                      <a:pt x="8" y="14"/>
                      <a:pt x="13" y="10"/>
                    </a:cubicBezTo>
                    <a:cubicBezTo>
                      <a:pt x="18" y="7"/>
                      <a:pt x="23" y="2"/>
                      <a:pt x="18" y="1"/>
                    </a:cubicBezTo>
                    <a:cubicBezTo>
                      <a:pt x="12" y="0"/>
                      <a:pt x="5" y="2"/>
                      <a:pt x="3" y="3"/>
                    </a:cubicBezTo>
                    <a:close/>
                  </a:path>
                </a:pathLst>
              </a:custGeom>
              <a:solidFill>
                <a:srgbClr val="3030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Freeform 228"/>
              <p:cNvSpPr/>
              <p:nvPr/>
            </p:nvSpPr>
            <p:spPr bwMode="auto">
              <a:xfrm>
                <a:off x="3966" y="2347"/>
                <a:ext cx="82" cy="241"/>
              </a:xfrm>
              <a:custGeom>
                <a:avLst/>
                <a:gdLst>
                  <a:gd name="T0" fmla="*/ 22 w 22"/>
                  <a:gd name="T1" fmla="*/ 8 h 64"/>
                  <a:gd name="T2" fmla="*/ 19 w 22"/>
                  <a:gd name="T3" fmla="*/ 37 h 64"/>
                  <a:gd name="T4" fmla="*/ 17 w 22"/>
                  <a:gd name="T5" fmla="*/ 42 h 64"/>
                  <a:gd name="T6" fmla="*/ 12 w 22"/>
                  <a:gd name="T7" fmla="*/ 59 h 64"/>
                  <a:gd name="T8" fmla="*/ 7 w 22"/>
                  <a:gd name="T9" fmla="*/ 63 h 64"/>
                  <a:gd name="T10" fmla="*/ 1 w 22"/>
                  <a:gd name="T11" fmla="*/ 61 h 64"/>
                  <a:gd name="T12" fmla="*/ 7 w 22"/>
                  <a:gd name="T13" fmla="*/ 36 h 64"/>
                  <a:gd name="T14" fmla="*/ 4 w 22"/>
                  <a:gd name="T15" fmla="*/ 19 h 64"/>
                  <a:gd name="T16" fmla="*/ 4 w 22"/>
                  <a:gd name="T17" fmla="*/ 7 h 64"/>
                  <a:gd name="T18" fmla="*/ 22 w 22"/>
                  <a:gd name="T19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64">
                    <a:moveTo>
                      <a:pt x="22" y="8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7"/>
                      <a:pt x="18" y="41"/>
                      <a:pt x="17" y="42"/>
                    </a:cubicBezTo>
                    <a:cubicBezTo>
                      <a:pt x="16" y="44"/>
                      <a:pt x="12" y="59"/>
                      <a:pt x="12" y="59"/>
                    </a:cubicBezTo>
                    <a:cubicBezTo>
                      <a:pt x="12" y="59"/>
                      <a:pt x="9" y="63"/>
                      <a:pt x="7" y="63"/>
                    </a:cubicBezTo>
                    <a:cubicBezTo>
                      <a:pt x="6" y="64"/>
                      <a:pt x="1" y="63"/>
                      <a:pt x="1" y="61"/>
                    </a:cubicBezTo>
                    <a:cubicBezTo>
                      <a:pt x="0" y="59"/>
                      <a:pt x="7" y="36"/>
                      <a:pt x="7" y="3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4"/>
                      <a:pt x="4" y="7"/>
                    </a:cubicBezTo>
                    <a:cubicBezTo>
                      <a:pt x="5" y="0"/>
                      <a:pt x="22" y="8"/>
                      <a:pt x="22" y="8"/>
                    </a:cubicBezTo>
                    <a:close/>
                  </a:path>
                </a:pathLst>
              </a:custGeom>
              <a:solidFill>
                <a:srgbClr val="034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229"/>
              <p:cNvSpPr/>
              <p:nvPr/>
            </p:nvSpPr>
            <p:spPr bwMode="auto">
              <a:xfrm>
                <a:off x="4011" y="2350"/>
                <a:ext cx="135" cy="159"/>
              </a:xfrm>
              <a:custGeom>
                <a:avLst/>
                <a:gdLst>
                  <a:gd name="T0" fmla="*/ 20 w 36"/>
                  <a:gd name="T1" fmla="*/ 0 h 42"/>
                  <a:gd name="T2" fmla="*/ 20 w 36"/>
                  <a:gd name="T3" fmla="*/ 8 h 42"/>
                  <a:gd name="T4" fmla="*/ 30 w 36"/>
                  <a:gd name="T5" fmla="*/ 12 h 42"/>
                  <a:gd name="T6" fmla="*/ 33 w 36"/>
                  <a:gd name="T7" fmla="*/ 21 h 42"/>
                  <a:gd name="T8" fmla="*/ 26 w 36"/>
                  <a:gd name="T9" fmla="*/ 34 h 42"/>
                  <a:gd name="T10" fmla="*/ 24 w 36"/>
                  <a:gd name="T11" fmla="*/ 37 h 42"/>
                  <a:gd name="T12" fmla="*/ 15 w 36"/>
                  <a:gd name="T13" fmla="*/ 40 h 42"/>
                  <a:gd name="T14" fmla="*/ 20 w 36"/>
                  <a:gd name="T15" fmla="*/ 21 h 42"/>
                  <a:gd name="T16" fmla="*/ 10 w 36"/>
                  <a:gd name="T17" fmla="*/ 20 h 42"/>
                  <a:gd name="T18" fmla="*/ 3 w 36"/>
                  <a:gd name="T19" fmla="*/ 8 h 42"/>
                  <a:gd name="T20" fmla="*/ 20 w 36"/>
                  <a:gd name="T2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2">
                    <a:moveTo>
                      <a:pt x="20" y="0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6" y="14"/>
                      <a:pt x="33" y="21"/>
                    </a:cubicBezTo>
                    <a:cubicBezTo>
                      <a:pt x="31" y="26"/>
                      <a:pt x="26" y="34"/>
                      <a:pt x="26" y="34"/>
                    </a:cubicBezTo>
                    <a:cubicBezTo>
                      <a:pt x="26" y="34"/>
                      <a:pt x="25" y="36"/>
                      <a:pt x="24" y="37"/>
                    </a:cubicBezTo>
                    <a:cubicBezTo>
                      <a:pt x="23" y="38"/>
                      <a:pt x="16" y="42"/>
                      <a:pt x="15" y="40"/>
                    </a:cubicBezTo>
                    <a:cubicBezTo>
                      <a:pt x="13" y="39"/>
                      <a:pt x="20" y="21"/>
                      <a:pt x="20" y="2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0" y="16"/>
                      <a:pt x="3" y="8"/>
                    </a:cubicBezTo>
                    <a:cubicBezTo>
                      <a:pt x="5" y="2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230"/>
              <p:cNvSpPr/>
              <p:nvPr/>
            </p:nvSpPr>
            <p:spPr bwMode="auto">
              <a:xfrm>
                <a:off x="4015" y="2095"/>
                <a:ext cx="79" cy="112"/>
              </a:xfrm>
              <a:custGeom>
                <a:avLst/>
                <a:gdLst>
                  <a:gd name="T0" fmla="*/ 15 w 21"/>
                  <a:gd name="T1" fmla="*/ 30 h 30"/>
                  <a:gd name="T2" fmla="*/ 15 w 21"/>
                  <a:gd name="T3" fmla="*/ 25 h 30"/>
                  <a:gd name="T4" fmla="*/ 18 w 21"/>
                  <a:gd name="T5" fmla="*/ 25 h 30"/>
                  <a:gd name="T6" fmla="*/ 21 w 21"/>
                  <a:gd name="T7" fmla="*/ 23 h 30"/>
                  <a:gd name="T8" fmla="*/ 16 w 21"/>
                  <a:gd name="T9" fmla="*/ 4 h 30"/>
                  <a:gd name="T10" fmla="*/ 1 w 21"/>
                  <a:gd name="T11" fmla="*/ 10 h 30"/>
                  <a:gd name="T12" fmla="*/ 2 w 21"/>
                  <a:gd name="T13" fmla="*/ 19 h 30"/>
                  <a:gd name="T14" fmla="*/ 4 w 21"/>
                  <a:gd name="T15" fmla="*/ 28 h 30"/>
                  <a:gd name="T16" fmla="*/ 15 w 2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0">
                    <a:moveTo>
                      <a:pt x="15" y="30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21" y="24"/>
                      <a:pt x="21" y="23"/>
                    </a:cubicBezTo>
                    <a:cubicBezTo>
                      <a:pt x="21" y="21"/>
                      <a:pt x="21" y="8"/>
                      <a:pt x="16" y="4"/>
                    </a:cubicBezTo>
                    <a:cubicBezTo>
                      <a:pt x="11" y="0"/>
                      <a:pt x="3" y="2"/>
                      <a:pt x="1" y="10"/>
                    </a:cubicBezTo>
                    <a:cubicBezTo>
                      <a:pt x="1" y="10"/>
                      <a:pt x="0" y="14"/>
                      <a:pt x="2" y="19"/>
                    </a:cubicBezTo>
                    <a:cubicBezTo>
                      <a:pt x="4" y="24"/>
                      <a:pt x="3" y="24"/>
                      <a:pt x="4" y="28"/>
                    </a:cubicBezTo>
                    <a:lnTo>
                      <a:pt x="15" y="30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231"/>
              <p:cNvSpPr/>
              <p:nvPr/>
            </p:nvSpPr>
            <p:spPr bwMode="auto">
              <a:xfrm>
                <a:off x="4007" y="2095"/>
                <a:ext cx="83" cy="94"/>
              </a:xfrm>
              <a:custGeom>
                <a:avLst/>
                <a:gdLst>
                  <a:gd name="T0" fmla="*/ 14 w 22"/>
                  <a:gd name="T1" fmla="*/ 24 h 25"/>
                  <a:gd name="T2" fmla="*/ 18 w 22"/>
                  <a:gd name="T3" fmla="*/ 18 h 25"/>
                  <a:gd name="T4" fmla="*/ 16 w 22"/>
                  <a:gd name="T5" fmla="*/ 17 h 25"/>
                  <a:gd name="T6" fmla="*/ 18 w 22"/>
                  <a:gd name="T7" fmla="*/ 13 h 25"/>
                  <a:gd name="T8" fmla="*/ 19 w 22"/>
                  <a:gd name="T9" fmla="*/ 15 h 25"/>
                  <a:gd name="T10" fmla="*/ 20 w 22"/>
                  <a:gd name="T11" fmla="*/ 11 h 25"/>
                  <a:gd name="T12" fmla="*/ 21 w 22"/>
                  <a:gd name="T13" fmla="*/ 7 h 25"/>
                  <a:gd name="T14" fmla="*/ 18 w 22"/>
                  <a:gd name="T15" fmla="*/ 2 h 25"/>
                  <a:gd name="T16" fmla="*/ 2 w 22"/>
                  <a:gd name="T17" fmla="*/ 3 h 25"/>
                  <a:gd name="T18" fmla="*/ 2 w 22"/>
                  <a:gd name="T19" fmla="*/ 20 h 25"/>
                  <a:gd name="T20" fmla="*/ 8 w 22"/>
                  <a:gd name="T21" fmla="*/ 25 h 25"/>
                  <a:gd name="T22" fmla="*/ 14 w 22"/>
                  <a:gd name="T2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5">
                    <a:moveTo>
                      <a:pt x="14" y="24"/>
                    </a:moveTo>
                    <a:cubicBezTo>
                      <a:pt x="14" y="24"/>
                      <a:pt x="17" y="21"/>
                      <a:pt x="18" y="18"/>
                    </a:cubicBezTo>
                    <a:cubicBezTo>
                      <a:pt x="18" y="18"/>
                      <a:pt x="16" y="18"/>
                      <a:pt x="16" y="17"/>
                    </a:cubicBezTo>
                    <a:cubicBezTo>
                      <a:pt x="15" y="15"/>
                      <a:pt x="15" y="10"/>
                      <a:pt x="18" y="13"/>
                    </a:cubicBezTo>
                    <a:cubicBezTo>
                      <a:pt x="18" y="13"/>
                      <a:pt x="19" y="16"/>
                      <a:pt x="19" y="15"/>
                    </a:cubicBezTo>
                    <a:cubicBezTo>
                      <a:pt x="19" y="14"/>
                      <a:pt x="19" y="13"/>
                      <a:pt x="20" y="11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2" y="5"/>
                      <a:pt x="22" y="3"/>
                      <a:pt x="18" y="2"/>
                    </a:cubicBezTo>
                    <a:cubicBezTo>
                      <a:pt x="14" y="0"/>
                      <a:pt x="5" y="0"/>
                      <a:pt x="2" y="3"/>
                    </a:cubicBezTo>
                    <a:cubicBezTo>
                      <a:pt x="0" y="6"/>
                      <a:pt x="0" y="15"/>
                      <a:pt x="2" y="20"/>
                    </a:cubicBezTo>
                    <a:cubicBezTo>
                      <a:pt x="4" y="24"/>
                      <a:pt x="5" y="25"/>
                      <a:pt x="8" y="25"/>
                    </a:cubicBezTo>
                    <a:cubicBezTo>
                      <a:pt x="11" y="25"/>
                      <a:pt x="14" y="24"/>
                      <a:pt x="14" y="24"/>
                    </a:cubicBezTo>
                    <a:close/>
                  </a:path>
                </a:pathLst>
              </a:custGeom>
              <a:solidFill>
                <a:srgbClr val="443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232"/>
              <p:cNvSpPr/>
              <p:nvPr/>
            </p:nvSpPr>
            <p:spPr bwMode="auto">
              <a:xfrm>
                <a:off x="4011" y="2189"/>
                <a:ext cx="68" cy="30"/>
              </a:xfrm>
              <a:custGeom>
                <a:avLst/>
                <a:gdLst>
                  <a:gd name="T0" fmla="*/ 0 w 18"/>
                  <a:gd name="T1" fmla="*/ 3 h 8"/>
                  <a:gd name="T2" fmla="*/ 2 w 18"/>
                  <a:gd name="T3" fmla="*/ 1 h 8"/>
                  <a:gd name="T4" fmla="*/ 4 w 18"/>
                  <a:gd name="T5" fmla="*/ 0 h 8"/>
                  <a:gd name="T6" fmla="*/ 17 w 18"/>
                  <a:gd name="T7" fmla="*/ 3 h 8"/>
                  <a:gd name="T8" fmla="*/ 18 w 18"/>
                  <a:gd name="T9" fmla="*/ 8 h 8"/>
                  <a:gd name="T10" fmla="*/ 0 w 18"/>
                  <a:gd name="T1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8">
                    <a:moveTo>
                      <a:pt x="0" y="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5" y="0"/>
                      <a:pt x="14" y="0"/>
                      <a:pt x="17" y="3"/>
                    </a:cubicBezTo>
                    <a:cubicBezTo>
                      <a:pt x="17" y="3"/>
                      <a:pt x="17" y="5"/>
                      <a:pt x="18" y="8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233"/>
              <p:cNvSpPr/>
              <p:nvPr/>
            </p:nvSpPr>
            <p:spPr bwMode="auto">
              <a:xfrm>
                <a:off x="3973" y="2192"/>
                <a:ext cx="117" cy="215"/>
              </a:xfrm>
              <a:custGeom>
                <a:avLst/>
                <a:gdLst>
                  <a:gd name="T0" fmla="*/ 15 w 31"/>
                  <a:gd name="T1" fmla="*/ 2 h 57"/>
                  <a:gd name="T2" fmla="*/ 5 w 31"/>
                  <a:gd name="T3" fmla="*/ 5 h 57"/>
                  <a:gd name="T4" fmla="*/ 0 w 31"/>
                  <a:gd name="T5" fmla="*/ 26 h 57"/>
                  <a:gd name="T6" fmla="*/ 0 w 31"/>
                  <a:gd name="T7" fmla="*/ 46 h 57"/>
                  <a:gd name="T8" fmla="*/ 9 w 31"/>
                  <a:gd name="T9" fmla="*/ 56 h 57"/>
                  <a:gd name="T10" fmla="*/ 31 w 31"/>
                  <a:gd name="T11" fmla="*/ 49 h 57"/>
                  <a:gd name="T12" fmla="*/ 31 w 31"/>
                  <a:gd name="T13" fmla="*/ 22 h 57"/>
                  <a:gd name="T14" fmla="*/ 31 w 31"/>
                  <a:gd name="T15" fmla="*/ 11 h 57"/>
                  <a:gd name="T16" fmla="*/ 27 w 31"/>
                  <a:gd name="T17" fmla="*/ 6 h 57"/>
                  <a:gd name="T18" fmla="*/ 15 w 31"/>
                  <a:gd name="T19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57">
                    <a:moveTo>
                      <a:pt x="15" y="2"/>
                    </a:moveTo>
                    <a:cubicBezTo>
                      <a:pt x="15" y="2"/>
                      <a:pt x="7" y="0"/>
                      <a:pt x="5" y="5"/>
                    </a:cubicBezTo>
                    <a:cubicBezTo>
                      <a:pt x="2" y="9"/>
                      <a:pt x="1" y="16"/>
                      <a:pt x="0" y="26"/>
                    </a:cubicBezTo>
                    <a:cubicBezTo>
                      <a:pt x="0" y="37"/>
                      <a:pt x="0" y="46"/>
                      <a:pt x="0" y="46"/>
                    </a:cubicBezTo>
                    <a:cubicBezTo>
                      <a:pt x="0" y="46"/>
                      <a:pt x="1" y="54"/>
                      <a:pt x="9" y="56"/>
                    </a:cubicBezTo>
                    <a:cubicBezTo>
                      <a:pt x="16" y="57"/>
                      <a:pt x="30" y="55"/>
                      <a:pt x="31" y="49"/>
                    </a:cubicBezTo>
                    <a:cubicBezTo>
                      <a:pt x="31" y="44"/>
                      <a:pt x="31" y="22"/>
                      <a:pt x="31" y="22"/>
                    </a:cubicBezTo>
                    <a:cubicBezTo>
                      <a:pt x="31" y="22"/>
                      <a:pt x="31" y="16"/>
                      <a:pt x="31" y="11"/>
                    </a:cubicBezTo>
                    <a:cubicBezTo>
                      <a:pt x="31" y="10"/>
                      <a:pt x="30" y="9"/>
                      <a:pt x="27" y="6"/>
                    </a:cubicBezTo>
                    <a:cubicBezTo>
                      <a:pt x="22" y="2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64AA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234"/>
              <p:cNvSpPr/>
              <p:nvPr/>
            </p:nvSpPr>
            <p:spPr bwMode="auto">
              <a:xfrm>
                <a:off x="4165" y="2245"/>
                <a:ext cx="60" cy="38"/>
              </a:xfrm>
              <a:custGeom>
                <a:avLst/>
                <a:gdLst>
                  <a:gd name="T0" fmla="*/ 0 w 16"/>
                  <a:gd name="T1" fmla="*/ 5 h 10"/>
                  <a:gd name="T2" fmla="*/ 2 w 16"/>
                  <a:gd name="T3" fmla="*/ 2 h 10"/>
                  <a:gd name="T4" fmla="*/ 6 w 16"/>
                  <a:gd name="T5" fmla="*/ 0 h 10"/>
                  <a:gd name="T6" fmla="*/ 7 w 16"/>
                  <a:gd name="T7" fmla="*/ 1 h 10"/>
                  <a:gd name="T8" fmla="*/ 5 w 16"/>
                  <a:gd name="T9" fmla="*/ 3 h 10"/>
                  <a:gd name="T10" fmla="*/ 6 w 16"/>
                  <a:gd name="T11" fmla="*/ 4 h 10"/>
                  <a:gd name="T12" fmla="*/ 10 w 16"/>
                  <a:gd name="T13" fmla="*/ 4 h 10"/>
                  <a:gd name="T14" fmla="*/ 14 w 16"/>
                  <a:gd name="T15" fmla="*/ 1 h 10"/>
                  <a:gd name="T16" fmla="*/ 14 w 16"/>
                  <a:gd name="T17" fmla="*/ 6 h 10"/>
                  <a:gd name="T18" fmla="*/ 9 w 16"/>
                  <a:gd name="T19" fmla="*/ 10 h 10"/>
                  <a:gd name="T20" fmla="*/ 2 w 16"/>
                  <a:gd name="T21" fmla="*/ 10 h 10"/>
                  <a:gd name="T22" fmla="*/ 0 w 16"/>
                  <a:gd name="T2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0">
                    <a:moveTo>
                      <a:pt x="0" y="5"/>
                    </a:moveTo>
                    <a:cubicBezTo>
                      <a:pt x="0" y="5"/>
                      <a:pt x="1" y="3"/>
                      <a:pt x="2" y="2"/>
                    </a:cubicBezTo>
                    <a:cubicBezTo>
                      <a:pt x="3" y="2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7" y="2"/>
                      <a:pt x="5" y="3"/>
                      <a:pt x="5" y="3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0" y="4"/>
                      <a:pt x="13" y="1"/>
                      <a:pt x="14" y="1"/>
                    </a:cubicBezTo>
                    <a:cubicBezTo>
                      <a:pt x="15" y="2"/>
                      <a:pt x="16" y="2"/>
                      <a:pt x="14" y="6"/>
                    </a:cubicBezTo>
                    <a:cubicBezTo>
                      <a:pt x="12" y="9"/>
                      <a:pt x="10" y="9"/>
                      <a:pt x="9" y="10"/>
                    </a:cubicBezTo>
                    <a:cubicBezTo>
                      <a:pt x="8" y="10"/>
                      <a:pt x="2" y="10"/>
                      <a:pt x="2" y="1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D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235"/>
              <p:cNvSpPr/>
              <p:nvPr/>
            </p:nvSpPr>
            <p:spPr bwMode="auto">
              <a:xfrm>
                <a:off x="4033" y="2219"/>
                <a:ext cx="147" cy="86"/>
              </a:xfrm>
              <a:custGeom>
                <a:avLst/>
                <a:gdLst>
                  <a:gd name="T0" fmla="*/ 7 w 39"/>
                  <a:gd name="T1" fmla="*/ 1 h 23"/>
                  <a:gd name="T2" fmla="*/ 14 w 39"/>
                  <a:gd name="T3" fmla="*/ 3 h 23"/>
                  <a:gd name="T4" fmla="*/ 20 w 39"/>
                  <a:gd name="T5" fmla="*/ 10 h 23"/>
                  <a:gd name="T6" fmla="*/ 23 w 39"/>
                  <a:gd name="T7" fmla="*/ 12 h 23"/>
                  <a:gd name="T8" fmla="*/ 33 w 39"/>
                  <a:gd name="T9" fmla="*/ 11 h 23"/>
                  <a:gd name="T10" fmla="*/ 36 w 39"/>
                  <a:gd name="T11" fmla="*/ 11 h 23"/>
                  <a:gd name="T12" fmla="*/ 38 w 39"/>
                  <a:gd name="T13" fmla="*/ 18 h 23"/>
                  <a:gd name="T14" fmla="*/ 37 w 39"/>
                  <a:gd name="T15" fmla="*/ 19 h 23"/>
                  <a:gd name="T16" fmla="*/ 24 w 39"/>
                  <a:gd name="T17" fmla="*/ 22 h 23"/>
                  <a:gd name="T18" fmla="*/ 17 w 39"/>
                  <a:gd name="T19" fmla="*/ 20 h 23"/>
                  <a:gd name="T20" fmla="*/ 5 w 39"/>
                  <a:gd name="T21" fmla="*/ 11 h 23"/>
                  <a:gd name="T22" fmla="*/ 7 w 39"/>
                  <a:gd name="T2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23">
                    <a:moveTo>
                      <a:pt x="7" y="1"/>
                    </a:moveTo>
                    <a:cubicBezTo>
                      <a:pt x="9" y="0"/>
                      <a:pt x="12" y="1"/>
                      <a:pt x="14" y="3"/>
                    </a:cubicBezTo>
                    <a:cubicBezTo>
                      <a:pt x="16" y="6"/>
                      <a:pt x="20" y="10"/>
                      <a:pt x="20" y="10"/>
                    </a:cubicBezTo>
                    <a:cubicBezTo>
                      <a:pt x="20" y="10"/>
                      <a:pt x="21" y="12"/>
                      <a:pt x="23" y="12"/>
                    </a:cubicBezTo>
                    <a:cubicBezTo>
                      <a:pt x="24" y="12"/>
                      <a:pt x="33" y="11"/>
                      <a:pt x="33" y="11"/>
                    </a:cubicBezTo>
                    <a:cubicBezTo>
                      <a:pt x="33" y="11"/>
                      <a:pt x="35" y="11"/>
                      <a:pt x="36" y="11"/>
                    </a:cubicBezTo>
                    <a:cubicBezTo>
                      <a:pt x="37" y="12"/>
                      <a:pt x="39" y="14"/>
                      <a:pt x="38" y="18"/>
                    </a:cubicBezTo>
                    <a:cubicBezTo>
                      <a:pt x="38" y="18"/>
                      <a:pt x="38" y="19"/>
                      <a:pt x="37" y="19"/>
                    </a:cubicBezTo>
                    <a:cubicBezTo>
                      <a:pt x="36" y="19"/>
                      <a:pt x="24" y="22"/>
                      <a:pt x="24" y="22"/>
                    </a:cubicBezTo>
                    <a:cubicBezTo>
                      <a:pt x="24" y="22"/>
                      <a:pt x="20" y="23"/>
                      <a:pt x="17" y="20"/>
                    </a:cubicBezTo>
                    <a:cubicBezTo>
                      <a:pt x="14" y="18"/>
                      <a:pt x="5" y="11"/>
                      <a:pt x="5" y="11"/>
                    </a:cubicBezTo>
                    <a:cubicBezTo>
                      <a:pt x="5" y="11"/>
                      <a:pt x="0" y="6"/>
                      <a:pt x="7" y="1"/>
                    </a:cubicBezTo>
                    <a:close/>
                  </a:path>
                </a:pathLst>
              </a:custGeom>
              <a:solidFill>
                <a:srgbClr val="75B7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236"/>
              <p:cNvSpPr/>
              <p:nvPr/>
            </p:nvSpPr>
            <p:spPr bwMode="auto">
              <a:xfrm>
                <a:off x="3024" y="2230"/>
                <a:ext cx="53" cy="41"/>
              </a:xfrm>
              <a:custGeom>
                <a:avLst/>
                <a:gdLst>
                  <a:gd name="T0" fmla="*/ 5 w 14"/>
                  <a:gd name="T1" fmla="*/ 0 h 11"/>
                  <a:gd name="T2" fmla="*/ 11 w 14"/>
                  <a:gd name="T3" fmla="*/ 4 h 11"/>
                  <a:gd name="T4" fmla="*/ 13 w 14"/>
                  <a:gd name="T5" fmla="*/ 9 h 11"/>
                  <a:gd name="T6" fmla="*/ 5 w 14"/>
                  <a:gd name="T7" fmla="*/ 9 h 11"/>
                  <a:gd name="T8" fmla="*/ 0 w 14"/>
                  <a:gd name="T9" fmla="*/ 4 h 11"/>
                  <a:gd name="T10" fmla="*/ 5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5" y="0"/>
                    </a:moveTo>
                    <a:cubicBezTo>
                      <a:pt x="5" y="0"/>
                      <a:pt x="9" y="3"/>
                      <a:pt x="11" y="4"/>
                    </a:cubicBezTo>
                    <a:cubicBezTo>
                      <a:pt x="12" y="5"/>
                      <a:pt x="14" y="7"/>
                      <a:pt x="13" y="9"/>
                    </a:cubicBezTo>
                    <a:cubicBezTo>
                      <a:pt x="11" y="11"/>
                      <a:pt x="10" y="11"/>
                      <a:pt x="5" y="9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2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43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237"/>
              <p:cNvSpPr/>
              <p:nvPr/>
            </p:nvSpPr>
            <p:spPr bwMode="auto">
              <a:xfrm>
                <a:off x="2991" y="2249"/>
                <a:ext cx="60" cy="49"/>
              </a:xfrm>
              <a:custGeom>
                <a:avLst/>
                <a:gdLst>
                  <a:gd name="T0" fmla="*/ 9 w 16"/>
                  <a:gd name="T1" fmla="*/ 1 h 13"/>
                  <a:gd name="T2" fmla="*/ 14 w 16"/>
                  <a:gd name="T3" fmla="*/ 7 h 13"/>
                  <a:gd name="T4" fmla="*/ 13 w 16"/>
                  <a:gd name="T5" fmla="*/ 12 h 13"/>
                  <a:gd name="T6" fmla="*/ 5 w 16"/>
                  <a:gd name="T7" fmla="*/ 9 h 13"/>
                  <a:gd name="T8" fmla="*/ 2 w 16"/>
                  <a:gd name="T9" fmla="*/ 3 h 13"/>
                  <a:gd name="T10" fmla="*/ 9 w 16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3">
                    <a:moveTo>
                      <a:pt x="9" y="1"/>
                    </a:moveTo>
                    <a:cubicBezTo>
                      <a:pt x="9" y="1"/>
                      <a:pt x="13" y="5"/>
                      <a:pt x="14" y="7"/>
                    </a:cubicBezTo>
                    <a:cubicBezTo>
                      <a:pt x="15" y="8"/>
                      <a:pt x="16" y="11"/>
                      <a:pt x="13" y="12"/>
                    </a:cubicBezTo>
                    <a:cubicBezTo>
                      <a:pt x="11" y="13"/>
                      <a:pt x="10" y="12"/>
                      <a:pt x="5" y="9"/>
                    </a:cubicBezTo>
                    <a:cubicBezTo>
                      <a:pt x="0" y="6"/>
                      <a:pt x="2" y="5"/>
                      <a:pt x="2" y="3"/>
                    </a:cubicBezTo>
                    <a:cubicBezTo>
                      <a:pt x="3" y="0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rgbClr val="343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238"/>
              <p:cNvSpPr/>
              <p:nvPr/>
            </p:nvSpPr>
            <p:spPr bwMode="auto">
              <a:xfrm>
                <a:off x="2942" y="2091"/>
                <a:ext cx="120" cy="162"/>
              </a:xfrm>
              <a:custGeom>
                <a:avLst/>
                <a:gdLst>
                  <a:gd name="T0" fmla="*/ 11 w 32"/>
                  <a:gd name="T1" fmla="*/ 0 h 43"/>
                  <a:gd name="T2" fmla="*/ 24 w 32"/>
                  <a:gd name="T3" fmla="*/ 6 h 43"/>
                  <a:gd name="T4" fmla="*/ 30 w 32"/>
                  <a:gd name="T5" fmla="*/ 12 h 43"/>
                  <a:gd name="T6" fmla="*/ 30 w 32"/>
                  <a:gd name="T7" fmla="*/ 37 h 43"/>
                  <a:gd name="T8" fmla="*/ 25 w 32"/>
                  <a:gd name="T9" fmla="*/ 42 h 43"/>
                  <a:gd name="T10" fmla="*/ 22 w 32"/>
                  <a:gd name="T11" fmla="*/ 41 h 43"/>
                  <a:gd name="T12" fmla="*/ 21 w 32"/>
                  <a:gd name="T13" fmla="*/ 18 h 43"/>
                  <a:gd name="T14" fmla="*/ 8 w 32"/>
                  <a:gd name="T15" fmla="*/ 12 h 43"/>
                  <a:gd name="T16" fmla="*/ 0 w 32"/>
                  <a:gd name="T17" fmla="*/ 7 h 43"/>
                  <a:gd name="T18" fmla="*/ 11 w 32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43">
                    <a:moveTo>
                      <a:pt x="11" y="0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9" y="8"/>
                      <a:pt x="30" y="12"/>
                    </a:cubicBezTo>
                    <a:cubicBezTo>
                      <a:pt x="32" y="17"/>
                      <a:pt x="30" y="37"/>
                      <a:pt x="30" y="37"/>
                    </a:cubicBezTo>
                    <a:cubicBezTo>
                      <a:pt x="30" y="37"/>
                      <a:pt x="30" y="41"/>
                      <a:pt x="25" y="42"/>
                    </a:cubicBezTo>
                    <a:cubicBezTo>
                      <a:pt x="25" y="42"/>
                      <a:pt x="23" y="43"/>
                      <a:pt x="22" y="41"/>
                    </a:cubicBezTo>
                    <a:cubicBezTo>
                      <a:pt x="21" y="40"/>
                      <a:pt x="21" y="18"/>
                      <a:pt x="21" y="1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54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239"/>
              <p:cNvSpPr/>
              <p:nvPr/>
            </p:nvSpPr>
            <p:spPr bwMode="auto">
              <a:xfrm>
                <a:off x="2900" y="2095"/>
                <a:ext cx="124" cy="176"/>
              </a:xfrm>
              <a:custGeom>
                <a:avLst/>
                <a:gdLst>
                  <a:gd name="T0" fmla="*/ 1 w 33"/>
                  <a:gd name="T1" fmla="*/ 0 h 47"/>
                  <a:gd name="T2" fmla="*/ 1 w 33"/>
                  <a:gd name="T3" fmla="*/ 9 h 47"/>
                  <a:gd name="T4" fmla="*/ 9 w 33"/>
                  <a:gd name="T5" fmla="*/ 17 h 47"/>
                  <a:gd name="T6" fmla="*/ 19 w 33"/>
                  <a:gd name="T7" fmla="*/ 24 h 47"/>
                  <a:gd name="T8" fmla="*/ 25 w 33"/>
                  <a:gd name="T9" fmla="*/ 45 h 47"/>
                  <a:gd name="T10" fmla="*/ 33 w 33"/>
                  <a:gd name="T11" fmla="*/ 41 h 47"/>
                  <a:gd name="T12" fmla="*/ 32 w 33"/>
                  <a:gd name="T13" fmla="*/ 23 h 47"/>
                  <a:gd name="T14" fmla="*/ 28 w 33"/>
                  <a:gd name="T15" fmla="*/ 14 h 47"/>
                  <a:gd name="T16" fmla="*/ 16 w 33"/>
                  <a:gd name="T17" fmla="*/ 2 h 47"/>
                  <a:gd name="T18" fmla="*/ 1 w 33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47">
                    <a:moveTo>
                      <a:pt x="1" y="0"/>
                    </a:moveTo>
                    <a:cubicBezTo>
                      <a:pt x="1" y="0"/>
                      <a:pt x="0" y="6"/>
                      <a:pt x="1" y="9"/>
                    </a:cubicBezTo>
                    <a:cubicBezTo>
                      <a:pt x="2" y="12"/>
                      <a:pt x="8" y="16"/>
                      <a:pt x="9" y="17"/>
                    </a:cubicBezTo>
                    <a:cubicBezTo>
                      <a:pt x="11" y="18"/>
                      <a:pt x="19" y="24"/>
                      <a:pt x="19" y="24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33" y="47"/>
                      <a:pt x="33" y="41"/>
                    </a:cubicBezTo>
                    <a:cubicBezTo>
                      <a:pt x="33" y="37"/>
                      <a:pt x="33" y="28"/>
                      <a:pt x="32" y="23"/>
                    </a:cubicBezTo>
                    <a:cubicBezTo>
                      <a:pt x="31" y="20"/>
                      <a:pt x="31" y="18"/>
                      <a:pt x="28" y="14"/>
                    </a:cubicBezTo>
                    <a:cubicBezTo>
                      <a:pt x="23" y="9"/>
                      <a:pt x="16" y="2"/>
                      <a:pt x="16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2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240"/>
              <p:cNvSpPr/>
              <p:nvPr/>
            </p:nvSpPr>
            <p:spPr bwMode="auto">
              <a:xfrm>
                <a:off x="2979" y="2125"/>
                <a:ext cx="83" cy="49"/>
              </a:xfrm>
              <a:custGeom>
                <a:avLst/>
                <a:gdLst>
                  <a:gd name="T0" fmla="*/ 83 w 83"/>
                  <a:gd name="T1" fmla="*/ 0 h 49"/>
                  <a:gd name="T2" fmla="*/ 83 w 83"/>
                  <a:gd name="T3" fmla="*/ 3 h 49"/>
                  <a:gd name="T4" fmla="*/ 0 w 83"/>
                  <a:gd name="T5" fmla="*/ 49 h 49"/>
                  <a:gd name="T6" fmla="*/ 0 w 83"/>
                  <a:gd name="T7" fmla="*/ 45 h 49"/>
                  <a:gd name="T8" fmla="*/ 83 w 83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9">
                    <a:moveTo>
                      <a:pt x="83" y="0"/>
                    </a:moveTo>
                    <a:lnTo>
                      <a:pt x="83" y="3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B5C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241"/>
              <p:cNvSpPr/>
              <p:nvPr/>
            </p:nvSpPr>
            <p:spPr bwMode="auto">
              <a:xfrm>
                <a:off x="2934" y="2140"/>
                <a:ext cx="45" cy="34"/>
              </a:xfrm>
              <a:custGeom>
                <a:avLst/>
                <a:gdLst>
                  <a:gd name="T0" fmla="*/ 45 w 45"/>
                  <a:gd name="T1" fmla="*/ 30 h 34"/>
                  <a:gd name="T2" fmla="*/ 45 w 45"/>
                  <a:gd name="T3" fmla="*/ 34 h 34"/>
                  <a:gd name="T4" fmla="*/ 0 w 45"/>
                  <a:gd name="T5" fmla="*/ 7 h 34"/>
                  <a:gd name="T6" fmla="*/ 0 w 45"/>
                  <a:gd name="T7" fmla="*/ 0 h 34"/>
                  <a:gd name="T8" fmla="*/ 45 w 45"/>
                  <a:gd name="T9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45" y="30"/>
                    </a:moveTo>
                    <a:lnTo>
                      <a:pt x="45" y="34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5" y="3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242"/>
              <p:cNvSpPr/>
              <p:nvPr/>
            </p:nvSpPr>
            <p:spPr bwMode="auto">
              <a:xfrm>
                <a:off x="2934" y="2095"/>
                <a:ext cx="128" cy="75"/>
              </a:xfrm>
              <a:custGeom>
                <a:avLst/>
                <a:gdLst>
                  <a:gd name="T0" fmla="*/ 83 w 128"/>
                  <a:gd name="T1" fmla="*/ 0 h 75"/>
                  <a:gd name="T2" fmla="*/ 128 w 128"/>
                  <a:gd name="T3" fmla="*/ 30 h 75"/>
                  <a:gd name="T4" fmla="*/ 45 w 128"/>
                  <a:gd name="T5" fmla="*/ 75 h 75"/>
                  <a:gd name="T6" fmla="*/ 0 w 128"/>
                  <a:gd name="T7" fmla="*/ 45 h 75"/>
                  <a:gd name="T8" fmla="*/ 83 w 12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75">
                    <a:moveTo>
                      <a:pt x="83" y="0"/>
                    </a:moveTo>
                    <a:lnTo>
                      <a:pt x="128" y="30"/>
                    </a:lnTo>
                    <a:lnTo>
                      <a:pt x="45" y="75"/>
                    </a:lnTo>
                    <a:lnTo>
                      <a:pt x="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243"/>
              <p:cNvSpPr/>
              <p:nvPr/>
            </p:nvSpPr>
            <p:spPr bwMode="auto">
              <a:xfrm>
                <a:off x="2972" y="2159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3 h 3"/>
                  <a:gd name="T4" fmla="*/ 0 w 7"/>
                  <a:gd name="T5" fmla="*/ 0 h 3"/>
                  <a:gd name="T6" fmla="*/ 0 w 7"/>
                  <a:gd name="T7" fmla="*/ 0 h 3"/>
                  <a:gd name="T8" fmla="*/ 4 w 7"/>
                  <a:gd name="T9" fmla="*/ 0 h 3"/>
                  <a:gd name="T10" fmla="*/ 7 w 7"/>
                  <a:gd name="T11" fmla="*/ 0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244"/>
              <p:cNvSpPr/>
              <p:nvPr/>
            </p:nvSpPr>
            <p:spPr bwMode="auto">
              <a:xfrm>
                <a:off x="2972" y="2155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4 w 7"/>
                  <a:gd name="T3" fmla="*/ 7 h 7"/>
                  <a:gd name="T4" fmla="*/ 0 w 7"/>
                  <a:gd name="T5" fmla="*/ 4 h 7"/>
                  <a:gd name="T6" fmla="*/ 4 w 7"/>
                  <a:gd name="T7" fmla="*/ 0 h 7"/>
                  <a:gd name="T8" fmla="*/ 7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lnTo>
                      <a:pt x="4" y="7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245"/>
              <p:cNvSpPr/>
              <p:nvPr/>
            </p:nvSpPr>
            <p:spPr bwMode="auto">
              <a:xfrm>
                <a:off x="2972" y="2159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246"/>
              <p:cNvSpPr/>
              <p:nvPr/>
            </p:nvSpPr>
            <p:spPr bwMode="auto">
              <a:xfrm>
                <a:off x="2964" y="2151"/>
                <a:ext cx="8" cy="8"/>
              </a:xfrm>
              <a:custGeom>
                <a:avLst/>
                <a:gdLst>
                  <a:gd name="T0" fmla="*/ 8 w 8"/>
                  <a:gd name="T1" fmla="*/ 4 h 8"/>
                  <a:gd name="T2" fmla="*/ 4 w 8"/>
                  <a:gd name="T3" fmla="*/ 8 h 8"/>
                  <a:gd name="T4" fmla="*/ 0 w 8"/>
                  <a:gd name="T5" fmla="*/ 4 h 8"/>
                  <a:gd name="T6" fmla="*/ 0 w 8"/>
                  <a:gd name="T7" fmla="*/ 4 h 8"/>
                  <a:gd name="T8" fmla="*/ 4 w 8"/>
                  <a:gd name="T9" fmla="*/ 0 h 8"/>
                  <a:gd name="T10" fmla="*/ 8 w 8"/>
                  <a:gd name="T11" fmla="*/ 4 h 8"/>
                  <a:gd name="T12" fmla="*/ 8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247"/>
              <p:cNvSpPr/>
              <p:nvPr/>
            </p:nvSpPr>
            <p:spPr bwMode="auto">
              <a:xfrm>
                <a:off x="2964" y="2151"/>
                <a:ext cx="8" cy="8"/>
              </a:xfrm>
              <a:custGeom>
                <a:avLst/>
                <a:gdLst>
                  <a:gd name="T0" fmla="*/ 8 w 8"/>
                  <a:gd name="T1" fmla="*/ 4 h 8"/>
                  <a:gd name="T2" fmla="*/ 4 w 8"/>
                  <a:gd name="T3" fmla="*/ 8 h 8"/>
                  <a:gd name="T4" fmla="*/ 0 w 8"/>
                  <a:gd name="T5" fmla="*/ 4 h 8"/>
                  <a:gd name="T6" fmla="*/ 4 w 8"/>
                  <a:gd name="T7" fmla="*/ 0 h 8"/>
                  <a:gd name="T8" fmla="*/ 8 w 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248"/>
              <p:cNvSpPr/>
              <p:nvPr/>
            </p:nvSpPr>
            <p:spPr bwMode="auto">
              <a:xfrm>
                <a:off x="2968" y="215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249"/>
              <p:cNvSpPr/>
              <p:nvPr/>
            </p:nvSpPr>
            <p:spPr bwMode="auto">
              <a:xfrm>
                <a:off x="2957" y="2147"/>
                <a:ext cx="11" cy="8"/>
              </a:xfrm>
              <a:custGeom>
                <a:avLst/>
                <a:gdLst>
                  <a:gd name="T0" fmla="*/ 11 w 11"/>
                  <a:gd name="T1" fmla="*/ 4 h 8"/>
                  <a:gd name="T2" fmla="*/ 3 w 11"/>
                  <a:gd name="T3" fmla="*/ 8 h 8"/>
                  <a:gd name="T4" fmla="*/ 0 w 11"/>
                  <a:gd name="T5" fmla="*/ 4 h 8"/>
                  <a:gd name="T6" fmla="*/ 0 w 11"/>
                  <a:gd name="T7" fmla="*/ 4 h 8"/>
                  <a:gd name="T8" fmla="*/ 3 w 11"/>
                  <a:gd name="T9" fmla="*/ 0 h 8"/>
                  <a:gd name="T10" fmla="*/ 11 w 11"/>
                  <a:gd name="T11" fmla="*/ 4 h 8"/>
                  <a:gd name="T12" fmla="*/ 11 w 11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3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11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Freeform 250"/>
              <p:cNvSpPr/>
              <p:nvPr/>
            </p:nvSpPr>
            <p:spPr bwMode="auto">
              <a:xfrm>
                <a:off x="2957" y="2147"/>
                <a:ext cx="11" cy="4"/>
              </a:xfrm>
              <a:custGeom>
                <a:avLst/>
                <a:gdLst>
                  <a:gd name="T0" fmla="*/ 11 w 11"/>
                  <a:gd name="T1" fmla="*/ 4 h 4"/>
                  <a:gd name="T2" fmla="*/ 3 w 11"/>
                  <a:gd name="T3" fmla="*/ 4 h 4"/>
                  <a:gd name="T4" fmla="*/ 0 w 11"/>
                  <a:gd name="T5" fmla="*/ 4 h 4"/>
                  <a:gd name="T6" fmla="*/ 3 w 11"/>
                  <a:gd name="T7" fmla="*/ 0 h 4"/>
                  <a:gd name="T8" fmla="*/ 11 w 1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lnTo>
                      <a:pt x="3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251"/>
              <p:cNvSpPr/>
              <p:nvPr/>
            </p:nvSpPr>
            <p:spPr bwMode="auto">
              <a:xfrm>
                <a:off x="2960" y="2147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0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Freeform 252"/>
              <p:cNvSpPr/>
              <p:nvPr/>
            </p:nvSpPr>
            <p:spPr bwMode="auto">
              <a:xfrm>
                <a:off x="2976" y="2155"/>
                <a:ext cx="11" cy="4"/>
              </a:xfrm>
              <a:custGeom>
                <a:avLst/>
                <a:gdLst>
                  <a:gd name="T0" fmla="*/ 11 w 11"/>
                  <a:gd name="T1" fmla="*/ 0 h 4"/>
                  <a:gd name="T2" fmla="*/ 3 w 11"/>
                  <a:gd name="T3" fmla="*/ 4 h 4"/>
                  <a:gd name="T4" fmla="*/ 0 w 11"/>
                  <a:gd name="T5" fmla="*/ 0 h 4"/>
                  <a:gd name="T6" fmla="*/ 0 w 11"/>
                  <a:gd name="T7" fmla="*/ 0 h 4"/>
                  <a:gd name="T8" fmla="*/ 3 w 11"/>
                  <a:gd name="T9" fmla="*/ 0 h 4"/>
                  <a:gd name="T10" fmla="*/ 11 w 11"/>
                  <a:gd name="T11" fmla="*/ 0 h 4"/>
                  <a:gd name="T12" fmla="*/ 11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lnTo>
                      <a:pt x="3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253"/>
              <p:cNvSpPr/>
              <p:nvPr/>
            </p:nvSpPr>
            <p:spPr bwMode="auto">
              <a:xfrm>
                <a:off x="2976" y="2151"/>
                <a:ext cx="11" cy="8"/>
              </a:xfrm>
              <a:custGeom>
                <a:avLst/>
                <a:gdLst>
                  <a:gd name="T0" fmla="*/ 11 w 11"/>
                  <a:gd name="T1" fmla="*/ 4 h 8"/>
                  <a:gd name="T2" fmla="*/ 3 w 11"/>
                  <a:gd name="T3" fmla="*/ 8 h 8"/>
                  <a:gd name="T4" fmla="*/ 0 w 11"/>
                  <a:gd name="T5" fmla="*/ 4 h 8"/>
                  <a:gd name="T6" fmla="*/ 3 w 11"/>
                  <a:gd name="T7" fmla="*/ 0 h 8"/>
                  <a:gd name="T8" fmla="*/ 11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3" y="8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Freeform 254"/>
              <p:cNvSpPr/>
              <p:nvPr/>
            </p:nvSpPr>
            <p:spPr bwMode="auto">
              <a:xfrm>
                <a:off x="2979" y="215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255"/>
              <p:cNvSpPr/>
              <p:nvPr/>
            </p:nvSpPr>
            <p:spPr bwMode="auto">
              <a:xfrm>
                <a:off x="2972" y="2147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4 w 7"/>
                  <a:gd name="T3" fmla="*/ 8 h 8"/>
                  <a:gd name="T4" fmla="*/ 0 w 7"/>
                  <a:gd name="T5" fmla="*/ 4 h 8"/>
                  <a:gd name="T6" fmla="*/ 0 w 7"/>
                  <a:gd name="T7" fmla="*/ 4 h 8"/>
                  <a:gd name="T8" fmla="*/ 4 w 7"/>
                  <a:gd name="T9" fmla="*/ 0 h 8"/>
                  <a:gd name="T10" fmla="*/ 7 w 7"/>
                  <a:gd name="T11" fmla="*/ 4 h 8"/>
                  <a:gd name="T12" fmla="*/ 7 w 7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256"/>
              <p:cNvSpPr/>
              <p:nvPr/>
            </p:nvSpPr>
            <p:spPr bwMode="auto">
              <a:xfrm>
                <a:off x="2972" y="2147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4 w 7"/>
                  <a:gd name="T3" fmla="*/ 8 h 8"/>
                  <a:gd name="T4" fmla="*/ 0 w 7"/>
                  <a:gd name="T5" fmla="*/ 4 h 8"/>
                  <a:gd name="T6" fmla="*/ 4 w 7"/>
                  <a:gd name="T7" fmla="*/ 0 h 8"/>
                  <a:gd name="T8" fmla="*/ 7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Freeform 257"/>
              <p:cNvSpPr/>
              <p:nvPr/>
            </p:nvSpPr>
            <p:spPr bwMode="auto">
              <a:xfrm>
                <a:off x="2972" y="2151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Freeform 258"/>
              <p:cNvSpPr/>
              <p:nvPr/>
            </p:nvSpPr>
            <p:spPr bwMode="auto">
              <a:xfrm>
                <a:off x="2964" y="2143"/>
                <a:ext cx="8" cy="8"/>
              </a:xfrm>
              <a:custGeom>
                <a:avLst/>
                <a:gdLst>
                  <a:gd name="T0" fmla="*/ 8 w 8"/>
                  <a:gd name="T1" fmla="*/ 4 h 8"/>
                  <a:gd name="T2" fmla="*/ 4 w 8"/>
                  <a:gd name="T3" fmla="*/ 8 h 8"/>
                  <a:gd name="T4" fmla="*/ 0 w 8"/>
                  <a:gd name="T5" fmla="*/ 4 h 8"/>
                  <a:gd name="T6" fmla="*/ 0 w 8"/>
                  <a:gd name="T7" fmla="*/ 4 h 8"/>
                  <a:gd name="T8" fmla="*/ 4 w 8"/>
                  <a:gd name="T9" fmla="*/ 0 h 8"/>
                  <a:gd name="T10" fmla="*/ 8 w 8"/>
                  <a:gd name="T11" fmla="*/ 4 h 8"/>
                  <a:gd name="T12" fmla="*/ 8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259"/>
              <p:cNvSpPr/>
              <p:nvPr/>
            </p:nvSpPr>
            <p:spPr bwMode="auto">
              <a:xfrm>
                <a:off x="2964" y="2143"/>
                <a:ext cx="8" cy="4"/>
              </a:xfrm>
              <a:custGeom>
                <a:avLst/>
                <a:gdLst>
                  <a:gd name="T0" fmla="*/ 8 w 8"/>
                  <a:gd name="T1" fmla="*/ 4 h 4"/>
                  <a:gd name="T2" fmla="*/ 4 w 8"/>
                  <a:gd name="T3" fmla="*/ 4 h 4"/>
                  <a:gd name="T4" fmla="*/ 0 w 8"/>
                  <a:gd name="T5" fmla="*/ 4 h 4"/>
                  <a:gd name="T6" fmla="*/ 4 w 8"/>
                  <a:gd name="T7" fmla="*/ 0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260"/>
              <p:cNvSpPr/>
              <p:nvPr/>
            </p:nvSpPr>
            <p:spPr bwMode="auto">
              <a:xfrm>
                <a:off x="2968" y="2143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0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261"/>
              <p:cNvSpPr/>
              <p:nvPr/>
            </p:nvSpPr>
            <p:spPr bwMode="auto">
              <a:xfrm>
                <a:off x="2983" y="2151"/>
                <a:ext cx="8" cy="4"/>
              </a:xfrm>
              <a:custGeom>
                <a:avLst/>
                <a:gdLst>
                  <a:gd name="T0" fmla="*/ 8 w 8"/>
                  <a:gd name="T1" fmla="*/ 0 h 4"/>
                  <a:gd name="T2" fmla="*/ 4 w 8"/>
                  <a:gd name="T3" fmla="*/ 4 h 4"/>
                  <a:gd name="T4" fmla="*/ 0 w 8"/>
                  <a:gd name="T5" fmla="*/ 0 h 4"/>
                  <a:gd name="T6" fmla="*/ 0 w 8"/>
                  <a:gd name="T7" fmla="*/ 0 h 4"/>
                  <a:gd name="T8" fmla="*/ 4 w 8"/>
                  <a:gd name="T9" fmla="*/ 0 h 4"/>
                  <a:gd name="T10" fmla="*/ 8 w 8"/>
                  <a:gd name="T11" fmla="*/ 0 h 4"/>
                  <a:gd name="T12" fmla="*/ 8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262"/>
              <p:cNvSpPr/>
              <p:nvPr/>
            </p:nvSpPr>
            <p:spPr bwMode="auto">
              <a:xfrm>
                <a:off x="2983" y="2147"/>
                <a:ext cx="8" cy="8"/>
              </a:xfrm>
              <a:custGeom>
                <a:avLst/>
                <a:gdLst>
                  <a:gd name="T0" fmla="*/ 8 w 8"/>
                  <a:gd name="T1" fmla="*/ 4 h 8"/>
                  <a:gd name="T2" fmla="*/ 4 w 8"/>
                  <a:gd name="T3" fmla="*/ 8 h 8"/>
                  <a:gd name="T4" fmla="*/ 0 w 8"/>
                  <a:gd name="T5" fmla="*/ 4 h 8"/>
                  <a:gd name="T6" fmla="*/ 4 w 8"/>
                  <a:gd name="T7" fmla="*/ 0 h 8"/>
                  <a:gd name="T8" fmla="*/ 8 w 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263"/>
              <p:cNvSpPr/>
              <p:nvPr/>
            </p:nvSpPr>
            <p:spPr bwMode="auto">
              <a:xfrm>
                <a:off x="2987" y="2151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264"/>
              <p:cNvSpPr/>
              <p:nvPr/>
            </p:nvSpPr>
            <p:spPr bwMode="auto">
              <a:xfrm>
                <a:off x="2976" y="2143"/>
                <a:ext cx="11" cy="8"/>
              </a:xfrm>
              <a:custGeom>
                <a:avLst/>
                <a:gdLst>
                  <a:gd name="T0" fmla="*/ 11 w 11"/>
                  <a:gd name="T1" fmla="*/ 4 h 8"/>
                  <a:gd name="T2" fmla="*/ 7 w 11"/>
                  <a:gd name="T3" fmla="*/ 8 h 8"/>
                  <a:gd name="T4" fmla="*/ 0 w 11"/>
                  <a:gd name="T5" fmla="*/ 4 h 8"/>
                  <a:gd name="T6" fmla="*/ 3 w 11"/>
                  <a:gd name="T7" fmla="*/ 4 h 8"/>
                  <a:gd name="T8" fmla="*/ 7 w 11"/>
                  <a:gd name="T9" fmla="*/ 0 h 8"/>
                  <a:gd name="T10" fmla="*/ 11 w 11"/>
                  <a:gd name="T11" fmla="*/ 4 h 8"/>
                  <a:gd name="T12" fmla="*/ 11 w 11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7" y="8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7" y="0"/>
                    </a:lnTo>
                    <a:lnTo>
                      <a:pt x="11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265"/>
              <p:cNvSpPr/>
              <p:nvPr/>
            </p:nvSpPr>
            <p:spPr bwMode="auto">
              <a:xfrm>
                <a:off x="2979" y="2143"/>
                <a:ext cx="8" cy="8"/>
              </a:xfrm>
              <a:custGeom>
                <a:avLst/>
                <a:gdLst>
                  <a:gd name="T0" fmla="*/ 8 w 8"/>
                  <a:gd name="T1" fmla="*/ 4 h 8"/>
                  <a:gd name="T2" fmla="*/ 4 w 8"/>
                  <a:gd name="T3" fmla="*/ 8 h 8"/>
                  <a:gd name="T4" fmla="*/ 0 w 8"/>
                  <a:gd name="T5" fmla="*/ 4 h 8"/>
                  <a:gd name="T6" fmla="*/ 4 w 8"/>
                  <a:gd name="T7" fmla="*/ 0 h 8"/>
                  <a:gd name="T8" fmla="*/ 8 w 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Freeform 266"/>
              <p:cNvSpPr/>
              <p:nvPr/>
            </p:nvSpPr>
            <p:spPr bwMode="auto">
              <a:xfrm>
                <a:off x="2979" y="2147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267"/>
              <p:cNvSpPr/>
              <p:nvPr/>
            </p:nvSpPr>
            <p:spPr bwMode="auto">
              <a:xfrm>
                <a:off x="2972" y="2140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7 h 7"/>
                  <a:gd name="T4" fmla="*/ 0 w 7"/>
                  <a:gd name="T5" fmla="*/ 3 h 7"/>
                  <a:gd name="T6" fmla="*/ 0 w 7"/>
                  <a:gd name="T7" fmla="*/ 3 h 7"/>
                  <a:gd name="T8" fmla="*/ 4 w 7"/>
                  <a:gd name="T9" fmla="*/ 0 h 7"/>
                  <a:gd name="T10" fmla="*/ 7 w 7"/>
                  <a:gd name="T11" fmla="*/ 3 h 7"/>
                  <a:gd name="T12" fmla="*/ 7 w 7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7" y="3"/>
                    </a:moveTo>
                    <a:lnTo>
                      <a:pt x="4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268"/>
              <p:cNvSpPr/>
              <p:nvPr/>
            </p:nvSpPr>
            <p:spPr bwMode="auto">
              <a:xfrm>
                <a:off x="2972" y="2140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4 w 7"/>
                  <a:gd name="T3" fmla="*/ 3 h 3"/>
                  <a:gd name="T4" fmla="*/ 0 w 7"/>
                  <a:gd name="T5" fmla="*/ 3 h 3"/>
                  <a:gd name="T6" fmla="*/ 4 w 7"/>
                  <a:gd name="T7" fmla="*/ 0 h 3"/>
                  <a:gd name="T8" fmla="*/ 7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269"/>
              <p:cNvSpPr/>
              <p:nvPr/>
            </p:nvSpPr>
            <p:spPr bwMode="auto">
              <a:xfrm>
                <a:off x="2972" y="2140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4 w 7"/>
                  <a:gd name="T3" fmla="*/ 0 h 3"/>
                  <a:gd name="T4" fmla="*/ 7 w 7"/>
                  <a:gd name="T5" fmla="*/ 3 h 3"/>
                  <a:gd name="T6" fmla="*/ 4 w 7"/>
                  <a:gd name="T7" fmla="*/ 3 h 3"/>
                  <a:gd name="T8" fmla="*/ 0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270"/>
              <p:cNvSpPr/>
              <p:nvPr/>
            </p:nvSpPr>
            <p:spPr bwMode="auto">
              <a:xfrm>
                <a:off x="2991" y="2147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3 w 7"/>
                  <a:gd name="T3" fmla="*/ 4 h 4"/>
                  <a:gd name="T4" fmla="*/ 0 w 7"/>
                  <a:gd name="T5" fmla="*/ 0 h 4"/>
                  <a:gd name="T6" fmla="*/ 0 w 7"/>
                  <a:gd name="T7" fmla="*/ 0 h 4"/>
                  <a:gd name="T8" fmla="*/ 3 w 7"/>
                  <a:gd name="T9" fmla="*/ 0 h 4"/>
                  <a:gd name="T10" fmla="*/ 7 w 7"/>
                  <a:gd name="T11" fmla="*/ 0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lnTo>
                      <a:pt x="3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271"/>
              <p:cNvSpPr/>
              <p:nvPr/>
            </p:nvSpPr>
            <p:spPr bwMode="auto">
              <a:xfrm>
                <a:off x="2991" y="2143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3 w 7"/>
                  <a:gd name="T3" fmla="*/ 8 h 8"/>
                  <a:gd name="T4" fmla="*/ 0 w 7"/>
                  <a:gd name="T5" fmla="*/ 4 h 8"/>
                  <a:gd name="T6" fmla="*/ 3 w 7"/>
                  <a:gd name="T7" fmla="*/ 0 h 8"/>
                  <a:gd name="T8" fmla="*/ 7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3" y="8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272"/>
              <p:cNvSpPr/>
              <p:nvPr/>
            </p:nvSpPr>
            <p:spPr bwMode="auto">
              <a:xfrm>
                <a:off x="2994" y="2147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Freeform 273"/>
              <p:cNvSpPr/>
              <p:nvPr/>
            </p:nvSpPr>
            <p:spPr bwMode="auto">
              <a:xfrm>
                <a:off x="2983" y="2140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8 w 11"/>
                  <a:gd name="T3" fmla="*/ 7 h 7"/>
                  <a:gd name="T4" fmla="*/ 0 w 11"/>
                  <a:gd name="T5" fmla="*/ 3 h 7"/>
                  <a:gd name="T6" fmla="*/ 0 w 11"/>
                  <a:gd name="T7" fmla="*/ 3 h 7"/>
                  <a:gd name="T8" fmla="*/ 8 w 11"/>
                  <a:gd name="T9" fmla="*/ 0 h 7"/>
                  <a:gd name="T10" fmla="*/ 11 w 11"/>
                  <a:gd name="T11" fmla="*/ 3 h 7"/>
                  <a:gd name="T12" fmla="*/ 11 w 11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lnTo>
                      <a:pt x="8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8" y="0"/>
                    </a:lnTo>
                    <a:lnTo>
                      <a:pt x="11" y="3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274"/>
              <p:cNvSpPr/>
              <p:nvPr/>
            </p:nvSpPr>
            <p:spPr bwMode="auto">
              <a:xfrm>
                <a:off x="2983" y="2140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8 w 11"/>
                  <a:gd name="T3" fmla="*/ 7 h 7"/>
                  <a:gd name="T4" fmla="*/ 0 w 11"/>
                  <a:gd name="T5" fmla="*/ 3 h 7"/>
                  <a:gd name="T6" fmla="*/ 8 w 11"/>
                  <a:gd name="T7" fmla="*/ 0 h 7"/>
                  <a:gd name="T8" fmla="*/ 11 w 1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lnTo>
                      <a:pt x="8" y="7"/>
                    </a:lnTo>
                    <a:lnTo>
                      <a:pt x="0" y="3"/>
                    </a:lnTo>
                    <a:lnTo>
                      <a:pt x="8" y="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275"/>
              <p:cNvSpPr/>
              <p:nvPr/>
            </p:nvSpPr>
            <p:spPr bwMode="auto">
              <a:xfrm>
                <a:off x="2987" y="2143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276"/>
              <p:cNvSpPr/>
              <p:nvPr/>
            </p:nvSpPr>
            <p:spPr bwMode="auto">
              <a:xfrm>
                <a:off x="2979" y="2136"/>
                <a:ext cx="8" cy="7"/>
              </a:xfrm>
              <a:custGeom>
                <a:avLst/>
                <a:gdLst>
                  <a:gd name="T0" fmla="*/ 8 w 8"/>
                  <a:gd name="T1" fmla="*/ 4 h 7"/>
                  <a:gd name="T2" fmla="*/ 4 w 8"/>
                  <a:gd name="T3" fmla="*/ 7 h 7"/>
                  <a:gd name="T4" fmla="*/ 0 w 8"/>
                  <a:gd name="T5" fmla="*/ 4 h 7"/>
                  <a:gd name="T6" fmla="*/ 0 w 8"/>
                  <a:gd name="T7" fmla="*/ 4 h 7"/>
                  <a:gd name="T8" fmla="*/ 4 w 8"/>
                  <a:gd name="T9" fmla="*/ 0 h 7"/>
                  <a:gd name="T10" fmla="*/ 8 w 8"/>
                  <a:gd name="T11" fmla="*/ 4 h 7"/>
                  <a:gd name="T12" fmla="*/ 8 w 8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lnTo>
                      <a:pt x="4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Freeform 277"/>
              <p:cNvSpPr/>
              <p:nvPr/>
            </p:nvSpPr>
            <p:spPr bwMode="auto">
              <a:xfrm>
                <a:off x="2979" y="2136"/>
                <a:ext cx="8" cy="4"/>
              </a:xfrm>
              <a:custGeom>
                <a:avLst/>
                <a:gdLst>
                  <a:gd name="T0" fmla="*/ 8 w 8"/>
                  <a:gd name="T1" fmla="*/ 4 h 4"/>
                  <a:gd name="T2" fmla="*/ 4 w 8"/>
                  <a:gd name="T3" fmla="*/ 4 h 4"/>
                  <a:gd name="T4" fmla="*/ 0 w 8"/>
                  <a:gd name="T5" fmla="*/ 4 h 4"/>
                  <a:gd name="T6" fmla="*/ 4 w 8"/>
                  <a:gd name="T7" fmla="*/ 0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278"/>
              <p:cNvSpPr/>
              <p:nvPr/>
            </p:nvSpPr>
            <p:spPr bwMode="auto">
              <a:xfrm>
                <a:off x="2979" y="2136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279"/>
              <p:cNvSpPr/>
              <p:nvPr/>
            </p:nvSpPr>
            <p:spPr bwMode="auto">
              <a:xfrm>
                <a:off x="3006" y="2136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3 w 7"/>
                  <a:gd name="T3" fmla="*/ 7 h 7"/>
                  <a:gd name="T4" fmla="*/ 0 w 7"/>
                  <a:gd name="T5" fmla="*/ 4 h 7"/>
                  <a:gd name="T6" fmla="*/ 0 w 7"/>
                  <a:gd name="T7" fmla="*/ 4 h 7"/>
                  <a:gd name="T8" fmla="*/ 3 w 7"/>
                  <a:gd name="T9" fmla="*/ 0 h 7"/>
                  <a:gd name="T10" fmla="*/ 7 w 7"/>
                  <a:gd name="T11" fmla="*/ 4 h 7"/>
                  <a:gd name="T12" fmla="*/ 7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lnTo>
                      <a:pt x="3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280"/>
              <p:cNvSpPr/>
              <p:nvPr/>
            </p:nvSpPr>
            <p:spPr bwMode="auto">
              <a:xfrm>
                <a:off x="3006" y="2136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3 w 7"/>
                  <a:gd name="T3" fmla="*/ 7 h 7"/>
                  <a:gd name="T4" fmla="*/ 0 w 7"/>
                  <a:gd name="T5" fmla="*/ 4 h 7"/>
                  <a:gd name="T6" fmla="*/ 3 w 7"/>
                  <a:gd name="T7" fmla="*/ 0 h 7"/>
                  <a:gd name="T8" fmla="*/ 7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lnTo>
                      <a:pt x="3" y="7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281"/>
              <p:cNvSpPr/>
              <p:nvPr/>
            </p:nvSpPr>
            <p:spPr bwMode="auto">
              <a:xfrm>
                <a:off x="3006" y="2140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3 w 3"/>
                  <a:gd name="T3" fmla="*/ 3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282"/>
              <p:cNvSpPr/>
              <p:nvPr/>
            </p:nvSpPr>
            <p:spPr bwMode="auto">
              <a:xfrm>
                <a:off x="2998" y="2132"/>
                <a:ext cx="8" cy="8"/>
              </a:xfrm>
              <a:custGeom>
                <a:avLst/>
                <a:gdLst>
                  <a:gd name="T0" fmla="*/ 8 w 8"/>
                  <a:gd name="T1" fmla="*/ 4 h 8"/>
                  <a:gd name="T2" fmla="*/ 4 w 8"/>
                  <a:gd name="T3" fmla="*/ 8 h 8"/>
                  <a:gd name="T4" fmla="*/ 0 w 8"/>
                  <a:gd name="T5" fmla="*/ 4 h 8"/>
                  <a:gd name="T6" fmla="*/ 0 w 8"/>
                  <a:gd name="T7" fmla="*/ 4 h 8"/>
                  <a:gd name="T8" fmla="*/ 4 w 8"/>
                  <a:gd name="T9" fmla="*/ 0 h 8"/>
                  <a:gd name="T10" fmla="*/ 8 w 8"/>
                  <a:gd name="T11" fmla="*/ 4 h 8"/>
                  <a:gd name="T12" fmla="*/ 8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283"/>
              <p:cNvSpPr/>
              <p:nvPr/>
            </p:nvSpPr>
            <p:spPr bwMode="auto">
              <a:xfrm>
                <a:off x="2998" y="2132"/>
                <a:ext cx="8" cy="4"/>
              </a:xfrm>
              <a:custGeom>
                <a:avLst/>
                <a:gdLst>
                  <a:gd name="T0" fmla="*/ 8 w 8"/>
                  <a:gd name="T1" fmla="*/ 4 h 4"/>
                  <a:gd name="T2" fmla="*/ 4 w 8"/>
                  <a:gd name="T3" fmla="*/ 4 h 4"/>
                  <a:gd name="T4" fmla="*/ 0 w 8"/>
                  <a:gd name="T5" fmla="*/ 4 h 4"/>
                  <a:gd name="T6" fmla="*/ 4 w 8"/>
                  <a:gd name="T7" fmla="*/ 0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284"/>
              <p:cNvSpPr/>
              <p:nvPr/>
            </p:nvSpPr>
            <p:spPr bwMode="auto">
              <a:xfrm>
                <a:off x="3002" y="2132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0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285"/>
              <p:cNvSpPr/>
              <p:nvPr/>
            </p:nvSpPr>
            <p:spPr bwMode="auto">
              <a:xfrm>
                <a:off x="2991" y="2128"/>
                <a:ext cx="11" cy="8"/>
              </a:xfrm>
              <a:custGeom>
                <a:avLst/>
                <a:gdLst>
                  <a:gd name="T0" fmla="*/ 11 w 11"/>
                  <a:gd name="T1" fmla="*/ 4 h 8"/>
                  <a:gd name="T2" fmla="*/ 7 w 11"/>
                  <a:gd name="T3" fmla="*/ 8 h 8"/>
                  <a:gd name="T4" fmla="*/ 0 w 11"/>
                  <a:gd name="T5" fmla="*/ 4 h 8"/>
                  <a:gd name="T6" fmla="*/ 0 w 11"/>
                  <a:gd name="T7" fmla="*/ 4 h 8"/>
                  <a:gd name="T8" fmla="*/ 7 w 11"/>
                  <a:gd name="T9" fmla="*/ 0 h 8"/>
                  <a:gd name="T10" fmla="*/ 11 w 11"/>
                  <a:gd name="T11" fmla="*/ 4 h 8"/>
                  <a:gd name="T12" fmla="*/ 11 w 11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7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11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286"/>
              <p:cNvSpPr/>
              <p:nvPr/>
            </p:nvSpPr>
            <p:spPr bwMode="auto">
              <a:xfrm>
                <a:off x="2991" y="2128"/>
                <a:ext cx="11" cy="4"/>
              </a:xfrm>
              <a:custGeom>
                <a:avLst/>
                <a:gdLst>
                  <a:gd name="T0" fmla="*/ 11 w 11"/>
                  <a:gd name="T1" fmla="*/ 4 h 4"/>
                  <a:gd name="T2" fmla="*/ 7 w 11"/>
                  <a:gd name="T3" fmla="*/ 4 h 4"/>
                  <a:gd name="T4" fmla="*/ 0 w 11"/>
                  <a:gd name="T5" fmla="*/ 4 h 4"/>
                  <a:gd name="T6" fmla="*/ 7 w 11"/>
                  <a:gd name="T7" fmla="*/ 0 h 4"/>
                  <a:gd name="T8" fmla="*/ 11 w 1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lnTo>
                      <a:pt x="7" y="4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Freeform 287"/>
              <p:cNvSpPr/>
              <p:nvPr/>
            </p:nvSpPr>
            <p:spPr bwMode="auto">
              <a:xfrm>
                <a:off x="2994" y="2128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Freeform 288"/>
              <p:cNvSpPr/>
              <p:nvPr/>
            </p:nvSpPr>
            <p:spPr bwMode="auto">
              <a:xfrm>
                <a:off x="3009" y="2132"/>
                <a:ext cx="12" cy="8"/>
              </a:xfrm>
              <a:custGeom>
                <a:avLst/>
                <a:gdLst>
                  <a:gd name="T0" fmla="*/ 12 w 12"/>
                  <a:gd name="T1" fmla="*/ 4 h 8"/>
                  <a:gd name="T2" fmla="*/ 8 w 12"/>
                  <a:gd name="T3" fmla="*/ 8 h 8"/>
                  <a:gd name="T4" fmla="*/ 0 w 12"/>
                  <a:gd name="T5" fmla="*/ 4 h 8"/>
                  <a:gd name="T6" fmla="*/ 0 w 12"/>
                  <a:gd name="T7" fmla="*/ 4 h 8"/>
                  <a:gd name="T8" fmla="*/ 8 w 12"/>
                  <a:gd name="T9" fmla="*/ 0 h 8"/>
                  <a:gd name="T10" fmla="*/ 12 w 12"/>
                  <a:gd name="T11" fmla="*/ 4 h 8"/>
                  <a:gd name="T12" fmla="*/ 12 w 12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12" y="4"/>
                    </a:moveTo>
                    <a:lnTo>
                      <a:pt x="8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2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289"/>
              <p:cNvSpPr/>
              <p:nvPr/>
            </p:nvSpPr>
            <p:spPr bwMode="auto">
              <a:xfrm>
                <a:off x="3009" y="2132"/>
                <a:ext cx="12" cy="8"/>
              </a:xfrm>
              <a:custGeom>
                <a:avLst/>
                <a:gdLst>
                  <a:gd name="T0" fmla="*/ 12 w 12"/>
                  <a:gd name="T1" fmla="*/ 4 h 8"/>
                  <a:gd name="T2" fmla="*/ 8 w 12"/>
                  <a:gd name="T3" fmla="*/ 8 h 8"/>
                  <a:gd name="T4" fmla="*/ 0 w 12"/>
                  <a:gd name="T5" fmla="*/ 4 h 8"/>
                  <a:gd name="T6" fmla="*/ 8 w 12"/>
                  <a:gd name="T7" fmla="*/ 0 h 8"/>
                  <a:gd name="T8" fmla="*/ 12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2" y="4"/>
                    </a:moveTo>
                    <a:lnTo>
                      <a:pt x="8" y="8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290"/>
              <p:cNvSpPr/>
              <p:nvPr/>
            </p:nvSpPr>
            <p:spPr bwMode="auto">
              <a:xfrm>
                <a:off x="3013" y="2136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Freeform 291"/>
              <p:cNvSpPr/>
              <p:nvPr/>
            </p:nvSpPr>
            <p:spPr bwMode="auto">
              <a:xfrm>
                <a:off x="3006" y="2128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3 w 7"/>
                  <a:gd name="T3" fmla="*/ 8 h 8"/>
                  <a:gd name="T4" fmla="*/ 0 w 7"/>
                  <a:gd name="T5" fmla="*/ 4 h 8"/>
                  <a:gd name="T6" fmla="*/ 0 w 7"/>
                  <a:gd name="T7" fmla="*/ 4 h 8"/>
                  <a:gd name="T8" fmla="*/ 3 w 7"/>
                  <a:gd name="T9" fmla="*/ 0 h 8"/>
                  <a:gd name="T10" fmla="*/ 7 w 7"/>
                  <a:gd name="T11" fmla="*/ 4 h 8"/>
                  <a:gd name="T12" fmla="*/ 7 w 7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3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292"/>
              <p:cNvSpPr/>
              <p:nvPr/>
            </p:nvSpPr>
            <p:spPr bwMode="auto">
              <a:xfrm>
                <a:off x="3006" y="2128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4 h 4"/>
                  <a:gd name="T4" fmla="*/ 0 w 7"/>
                  <a:gd name="T5" fmla="*/ 4 h 4"/>
                  <a:gd name="T6" fmla="*/ 3 w 7"/>
                  <a:gd name="T7" fmla="*/ 0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Freeform 293"/>
              <p:cNvSpPr/>
              <p:nvPr/>
            </p:nvSpPr>
            <p:spPr bwMode="auto">
              <a:xfrm>
                <a:off x="3006" y="2128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0 h 4"/>
                  <a:gd name="T4" fmla="*/ 3 w 3"/>
                  <a:gd name="T5" fmla="*/ 4 h 4"/>
                  <a:gd name="T6" fmla="*/ 3 w 3"/>
                  <a:gd name="T7" fmla="*/ 4 h 4"/>
                  <a:gd name="T8" fmla="*/ 0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3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294"/>
              <p:cNvSpPr/>
              <p:nvPr/>
            </p:nvSpPr>
            <p:spPr bwMode="auto">
              <a:xfrm>
                <a:off x="2998" y="2125"/>
                <a:ext cx="8" cy="3"/>
              </a:xfrm>
              <a:custGeom>
                <a:avLst/>
                <a:gdLst>
                  <a:gd name="T0" fmla="*/ 8 w 8"/>
                  <a:gd name="T1" fmla="*/ 3 h 3"/>
                  <a:gd name="T2" fmla="*/ 4 w 8"/>
                  <a:gd name="T3" fmla="*/ 3 h 3"/>
                  <a:gd name="T4" fmla="*/ 0 w 8"/>
                  <a:gd name="T5" fmla="*/ 3 h 3"/>
                  <a:gd name="T6" fmla="*/ 0 w 8"/>
                  <a:gd name="T7" fmla="*/ 0 h 3"/>
                  <a:gd name="T8" fmla="*/ 4 w 8"/>
                  <a:gd name="T9" fmla="*/ 0 h 3"/>
                  <a:gd name="T10" fmla="*/ 8 w 8"/>
                  <a:gd name="T11" fmla="*/ 3 h 3"/>
                  <a:gd name="T12" fmla="*/ 8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8" y="3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3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295"/>
              <p:cNvSpPr/>
              <p:nvPr/>
            </p:nvSpPr>
            <p:spPr bwMode="auto">
              <a:xfrm>
                <a:off x="2998" y="2125"/>
                <a:ext cx="8" cy="3"/>
              </a:xfrm>
              <a:custGeom>
                <a:avLst/>
                <a:gdLst>
                  <a:gd name="T0" fmla="*/ 8 w 8"/>
                  <a:gd name="T1" fmla="*/ 3 h 3"/>
                  <a:gd name="T2" fmla="*/ 4 w 8"/>
                  <a:gd name="T3" fmla="*/ 3 h 3"/>
                  <a:gd name="T4" fmla="*/ 0 w 8"/>
                  <a:gd name="T5" fmla="*/ 0 h 3"/>
                  <a:gd name="T6" fmla="*/ 4 w 8"/>
                  <a:gd name="T7" fmla="*/ 0 h 3"/>
                  <a:gd name="T8" fmla="*/ 8 w 8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3"/>
                    </a:moveTo>
                    <a:lnTo>
                      <a:pt x="4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296"/>
              <p:cNvSpPr/>
              <p:nvPr/>
            </p:nvSpPr>
            <p:spPr bwMode="auto">
              <a:xfrm>
                <a:off x="3002" y="2125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4 w 4"/>
                  <a:gd name="T5" fmla="*/ 3 h 3"/>
                  <a:gd name="T6" fmla="*/ 0 w 4"/>
                  <a:gd name="T7" fmla="*/ 3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297"/>
              <p:cNvSpPr/>
              <p:nvPr/>
            </p:nvSpPr>
            <p:spPr bwMode="auto">
              <a:xfrm>
                <a:off x="3017" y="2128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4 w 7"/>
                  <a:gd name="T3" fmla="*/ 8 h 8"/>
                  <a:gd name="T4" fmla="*/ 0 w 7"/>
                  <a:gd name="T5" fmla="*/ 4 h 8"/>
                  <a:gd name="T6" fmla="*/ 0 w 7"/>
                  <a:gd name="T7" fmla="*/ 4 h 8"/>
                  <a:gd name="T8" fmla="*/ 4 w 7"/>
                  <a:gd name="T9" fmla="*/ 0 h 8"/>
                  <a:gd name="T10" fmla="*/ 7 w 7"/>
                  <a:gd name="T11" fmla="*/ 4 h 8"/>
                  <a:gd name="T12" fmla="*/ 7 w 7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298"/>
              <p:cNvSpPr/>
              <p:nvPr/>
            </p:nvSpPr>
            <p:spPr bwMode="auto">
              <a:xfrm>
                <a:off x="3017" y="2128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4 w 7"/>
                  <a:gd name="T3" fmla="*/ 8 h 8"/>
                  <a:gd name="T4" fmla="*/ 0 w 7"/>
                  <a:gd name="T5" fmla="*/ 4 h 8"/>
                  <a:gd name="T6" fmla="*/ 4 w 7"/>
                  <a:gd name="T7" fmla="*/ 0 h 8"/>
                  <a:gd name="T8" fmla="*/ 7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299"/>
              <p:cNvSpPr/>
              <p:nvPr/>
            </p:nvSpPr>
            <p:spPr bwMode="auto">
              <a:xfrm>
                <a:off x="3021" y="2132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300"/>
              <p:cNvSpPr/>
              <p:nvPr/>
            </p:nvSpPr>
            <p:spPr bwMode="auto">
              <a:xfrm>
                <a:off x="3013" y="2125"/>
                <a:ext cx="8" cy="7"/>
              </a:xfrm>
              <a:custGeom>
                <a:avLst/>
                <a:gdLst>
                  <a:gd name="T0" fmla="*/ 8 w 8"/>
                  <a:gd name="T1" fmla="*/ 3 h 7"/>
                  <a:gd name="T2" fmla="*/ 4 w 8"/>
                  <a:gd name="T3" fmla="*/ 7 h 7"/>
                  <a:gd name="T4" fmla="*/ 0 w 8"/>
                  <a:gd name="T5" fmla="*/ 3 h 7"/>
                  <a:gd name="T6" fmla="*/ 0 w 8"/>
                  <a:gd name="T7" fmla="*/ 3 h 7"/>
                  <a:gd name="T8" fmla="*/ 4 w 8"/>
                  <a:gd name="T9" fmla="*/ 0 h 7"/>
                  <a:gd name="T10" fmla="*/ 8 w 8"/>
                  <a:gd name="T11" fmla="*/ 3 h 7"/>
                  <a:gd name="T12" fmla="*/ 8 w 8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lnTo>
                      <a:pt x="4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8" y="3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301"/>
              <p:cNvSpPr/>
              <p:nvPr/>
            </p:nvSpPr>
            <p:spPr bwMode="auto">
              <a:xfrm>
                <a:off x="3013" y="2125"/>
                <a:ext cx="8" cy="3"/>
              </a:xfrm>
              <a:custGeom>
                <a:avLst/>
                <a:gdLst>
                  <a:gd name="T0" fmla="*/ 8 w 8"/>
                  <a:gd name="T1" fmla="*/ 3 h 3"/>
                  <a:gd name="T2" fmla="*/ 4 w 8"/>
                  <a:gd name="T3" fmla="*/ 3 h 3"/>
                  <a:gd name="T4" fmla="*/ 0 w 8"/>
                  <a:gd name="T5" fmla="*/ 3 h 3"/>
                  <a:gd name="T6" fmla="*/ 4 w 8"/>
                  <a:gd name="T7" fmla="*/ 0 h 3"/>
                  <a:gd name="T8" fmla="*/ 8 w 8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3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Freeform 302"/>
              <p:cNvSpPr/>
              <p:nvPr/>
            </p:nvSpPr>
            <p:spPr bwMode="auto">
              <a:xfrm>
                <a:off x="3013" y="2125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0 h 3"/>
                  <a:gd name="T4" fmla="*/ 4 w 4"/>
                  <a:gd name="T5" fmla="*/ 3 h 3"/>
                  <a:gd name="T6" fmla="*/ 4 w 4"/>
                  <a:gd name="T7" fmla="*/ 3 h 3"/>
                  <a:gd name="T8" fmla="*/ 0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303"/>
              <p:cNvSpPr/>
              <p:nvPr/>
            </p:nvSpPr>
            <p:spPr bwMode="auto">
              <a:xfrm>
                <a:off x="3006" y="2121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4 h 4"/>
                  <a:gd name="T4" fmla="*/ 0 w 7"/>
                  <a:gd name="T5" fmla="*/ 4 h 4"/>
                  <a:gd name="T6" fmla="*/ 0 w 7"/>
                  <a:gd name="T7" fmla="*/ 4 h 4"/>
                  <a:gd name="T8" fmla="*/ 3 w 7"/>
                  <a:gd name="T9" fmla="*/ 0 h 4"/>
                  <a:gd name="T10" fmla="*/ 7 w 7"/>
                  <a:gd name="T11" fmla="*/ 4 h 4"/>
                  <a:gd name="T12" fmla="*/ 7 w 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304"/>
              <p:cNvSpPr/>
              <p:nvPr/>
            </p:nvSpPr>
            <p:spPr bwMode="auto">
              <a:xfrm>
                <a:off x="3006" y="2121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4 h 4"/>
                  <a:gd name="T4" fmla="*/ 0 w 7"/>
                  <a:gd name="T5" fmla="*/ 0 h 4"/>
                  <a:gd name="T6" fmla="*/ 3 w 7"/>
                  <a:gd name="T7" fmla="*/ 0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305"/>
              <p:cNvSpPr/>
              <p:nvPr/>
            </p:nvSpPr>
            <p:spPr bwMode="auto">
              <a:xfrm>
                <a:off x="3009" y="2121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0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306"/>
              <p:cNvSpPr/>
              <p:nvPr/>
            </p:nvSpPr>
            <p:spPr bwMode="auto">
              <a:xfrm>
                <a:off x="2998" y="2143"/>
                <a:ext cx="8" cy="4"/>
              </a:xfrm>
              <a:custGeom>
                <a:avLst/>
                <a:gdLst>
                  <a:gd name="T0" fmla="*/ 8 w 8"/>
                  <a:gd name="T1" fmla="*/ 0 h 4"/>
                  <a:gd name="T2" fmla="*/ 4 w 8"/>
                  <a:gd name="T3" fmla="*/ 4 h 4"/>
                  <a:gd name="T4" fmla="*/ 0 w 8"/>
                  <a:gd name="T5" fmla="*/ 0 h 4"/>
                  <a:gd name="T6" fmla="*/ 0 w 8"/>
                  <a:gd name="T7" fmla="*/ 0 h 4"/>
                  <a:gd name="T8" fmla="*/ 4 w 8"/>
                  <a:gd name="T9" fmla="*/ 0 h 4"/>
                  <a:gd name="T10" fmla="*/ 8 w 8"/>
                  <a:gd name="T11" fmla="*/ 0 h 4"/>
                  <a:gd name="T12" fmla="*/ 8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Freeform 307"/>
              <p:cNvSpPr/>
              <p:nvPr/>
            </p:nvSpPr>
            <p:spPr bwMode="auto">
              <a:xfrm>
                <a:off x="2998" y="2140"/>
                <a:ext cx="8" cy="7"/>
              </a:xfrm>
              <a:custGeom>
                <a:avLst/>
                <a:gdLst>
                  <a:gd name="T0" fmla="*/ 8 w 8"/>
                  <a:gd name="T1" fmla="*/ 3 h 7"/>
                  <a:gd name="T2" fmla="*/ 4 w 8"/>
                  <a:gd name="T3" fmla="*/ 7 h 7"/>
                  <a:gd name="T4" fmla="*/ 0 w 8"/>
                  <a:gd name="T5" fmla="*/ 3 h 7"/>
                  <a:gd name="T6" fmla="*/ 4 w 8"/>
                  <a:gd name="T7" fmla="*/ 0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lnTo>
                      <a:pt x="4" y="7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308"/>
              <p:cNvSpPr/>
              <p:nvPr/>
            </p:nvSpPr>
            <p:spPr bwMode="auto">
              <a:xfrm>
                <a:off x="3002" y="2143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Freeform 309"/>
              <p:cNvSpPr/>
              <p:nvPr/>
            </p:nvSpPr>
            <p:spPr bwMode="auto">
              <a:xfrm>
                <a:off x="2991" y="2136"/>
                <a:ext cx="11" cy="7"/>
              </a:xfrm>
              <a:custGeom>
                <a:avLst/>
                <a:gdLst>
                  <a:gd name="T0" fmla="*/ 11 w 11"/>
                  <a:gd name="T1" fmla="*/ 4 h 7"/>
                  <a:gd name="T2" fmla="*/ 3 w 11"/>
                  <a:gd name="T3" fmla="*/ 7 h 7"/>
                  <a:gd name="T4" fmla="*/ 0 w 11"/>
                  <a:gd name="T5" fmla="*/ 4 h 7"/>
                  <a:gd name="T6" fmla="*/ 0 w 11"/>
                  <a:gd name="T7" fmla="*/ 4 h 7"/>
                  <a:gd name="T8" fmla="*/ 3 w 11"/>
                  <a:gd name="T9" fmla="*/ 0 h 7"/>
                  <a:gd name="T10" fmla="*/ 11 w 11"/>
                  <a:gd name="T11" fmla="*/ 4 h 7"/>
                  <a:gd name="T12" fmla="*/ 11 w 11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11" y="4"/>
                    </a:moveTo>
                    <a:lnTo>
                      <a:pt x="3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11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Freeform 310"/>
              <p:cNvSpPr/>
              <p:nvPr/>
            </p:nvSpPr>
            <p:spPr bwMode="auto">
              <a:xfrm>
                <a:off x="2991" y="2136"/>
                <a:ext cx="11" cy="7"/>
              </a:xfrm>
              <a:custGeom>
                <a:avLst/>
                <a:gdLst>
                  <a:gd name="T0" fmla="*/ 11 w 11"/>
                  <a:gd name="T1" fmla="*/ 4 h 7"/>
                  <a:gd name="T2" fmla="*/ 3 w 11"/>
                  <a:gd name="T3" fmla="*/ 7 h 7"/>
                  <a:gd name="T4" fmla="*/ 0 w 11"/>
                  <a:gd name="T5" fmla="*/ 4 h 7"/>
                  <a:gd name="T6" fmla="*/ 3 w 11"/>
                  <a:gd name="T7" fmla="*/ 0 h 7"/>
                  <a:gd name="T8" fmla="*/ 11 w 11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1" y="4"/>
                    </a:moveTo>
                    <a:lnTo>
                      <a:pt x="3" y="7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Freeform 311"/>
              <p:cNvSpPr/>
              <p:nvPr/>
            </p:nvSpPr>
            <p:spPr bwMode="auto">
              <a:xfrm>
                <a:off x="2994" y="2140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Freeform 312"/>
              <p:cNvSpPr/>
              <p:nvPr/>
            </p:nvSpPr>
            <p:spPr bwMode="auto">
              <a:xfrm>
                <a:off x="2987" y="2132"/>
                <a:ext cx="7" cy="8"/>
              </a:xfrm>
              <a:custGeom>
                <a:avLst/>
                <a:gdLst>
                  <a:gd name="T0" fmla="*/ 7 w 7"/>
                  <a:gd name="T1" fmla="*/ 4 h 8"/>
                  <a:gd name="T2" fmla="*/ 4 w 7"/>
                  <a:gd name="T3" fmla="*/ 8 h 8"/>
                  <a:gd name="T4" fmla="*/ 0 w 7"/>
                  <a:gd name="T5" fmla="*/ 4 h 8"/>
                  <a:gd name="T6" fmla="*/ 0 w 7"/>
                  <a:gd name="T7" fmla="*/ 4 h 8"/>
                  <a:gd name="T8" fmla="*/ 4 w 7"/>
                  <a:gd name="T9" fmla="*/ 0 h 8"/>
                  <a:gd name="T10" fmla="*/ 7 w 7"/>
                  <a:gd name="T11" fmla="*/ 4 h 8"/>
                  <a:gd name="T12" fmla="*/ 7 w 7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Freeform 313"/>
              <p:cNvSpPr/>
              <p:nvPr/>
            </p:nvSpPr>
            <p:spPr bwMode="auto">
              <a:xfrm>
                <a:off x="2987" y="2132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4 w 7"/>
                  <a:gd name="T3" fmla="*/ 4 h 4"/>
                  <a:gd name="T4" fmla="*/ 0 w 7"/>
                  <a:gd name="T5" fmla="*/ 4 h 4"/>
                  <a:gd name="T6" fmla="*/ 4 w 7"/>
                  <a:gd name="T7" fmla="*/ 0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4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Freeform 314"/>
              <p:cNvSpPr/>
              <p:nvPr/>
            </p:nvSpPr>
            <p:spPr bwMode="auto">
              <a:xfrm>
                <a:off x="2987" y="2132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Freeform 315"/>
              <p:cNvSpPr/>
              <p:nvPr/>
            </p:nvSpPr>
            <p:spPr bwMode="auto">
              <a:xfrm>
                <a:off x="2972" y="2113"/>
                <a:ext cx="30" cy="19"/>
              </a:xfrm>
              <a:custGeom>
                <a:avLst/>
                <a:gdLst>
                  <a:gd name="T0" fmla="*/ 19 w 30"/>
                  <a:gd name="T1" fmla="*/ 0 h 19"/>
                  <a:gd name="T2" fmla="*/ 30 w 30"/>
                  <a:gd name="T3" fmla="*/ 8 h 19"/>
                  <a:gd name="T4" fmla="*/ 11 w 30"/>
                  <a:gd name="T5" fmla="*/ 19 h 19"/>
                  <a:gd name="T6" fmla="*/ 0 w 30"/>
                  <a:gd name="T7" fmla="*/ 12 h 19"/>
                  <a:gd name="T8" fmla="*/ 19 w 3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19" y="0"/>
                    </a:moveTo>
                    <a:lnTo>
                      <a:pt x="30" y="8"/>
                    </a:lnTo>
                    <a:lnTo>
                      <a:pt x="11" y="19"/>
                    </a:lnTo>
                    <a:lnTo>
                      <a:pt x="0" y="1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B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Freeform 316"/>
              <p:cNvSpPr/>
              <p:nvPr/>
            </p:nvSpPr>
            <p:spPr bwMode="auto">
              <a:xfrm>
                <a:off x="2979" y="1989"/>
                <a:ext cx="64" cy="136"/>
              </a:xfrm>
              <a:custGeom>
                <a:avLst/>
                <a:gdLst>
                  <a:gd name="T0" fmla="*/ 6 w 17"/>
                  <a:gd name="T1" fmla="*/ 0 h 36"/>
                  <a:gd name="T2" fmla="*/ 7 w 17"/>
                  <a:gd name="T3" fmla="*/ 3 h 36"/>
                  <a:gd name="T4" fmla="*/ 9 w 17"/>
                  <a:gd name="T5" fmla="*/ 20 h 36"/>
                  <a:gd name="T6" fmla="*/ 17 w 17"/>
                  <a:gd name="T7" fmla="*/ 30 h 36"/>
                  <a:gd name="T8" fmla="*/ 16 w 17"/>
                  <a:gd name="T9" fmla="*/ 35 h 36"/>
                  <a:gd name="T10" fmla="*/ 5 w 17"/>
                  <a:gd name="T11" fmla="*/ 25 h 36"/>
                  <a:gd name="T12" fmla="*/ 0 w 17"/>
                  <a:gd name="T13" fmla="*/ 12 h 36"/>
                  <a:gd name="T14" fmla="*/ 4 w 17"/>
                  <a:gd name="T15" fmla="*/ 8 h 36"/>
                  <a:gd name="T16" fmla="*/ 6 w 17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36">
                    <a:moveTo>
                      <a:pt x="6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17" y="30"/>
                      <a:pt x="17" y="30"/>
                    </a:cubicBezTo>
                    <a:cubicBezTo>
                      <a:pt x="17" y="30"/>
                      <a:pt x="15" y="33"/>
                      <a:pt x="16" y="35"/>
                    </a:cubicBezTo>
                    <a:cubicBezTo>
                      <a:pt x="16" y="36"/>
                      <a:pt x="8" y="29"/>
                      <a:pt x="5" y="25"/>
                    </a:cubicBezTo>
                    <a:cubicBezTo>
                      <a:pt x="2" y="21"/>
                      <a:pt x="3" y="19"/>
                      <a:pt x="0" y="12"/>
                    </a:cubicBezTo>
                    <a:cubicBezTo>
                      <a:pt x="0" y="12"/>
                      <a:pt x="2" y="10"/>
                      <a:pt x="4" y="8"/>
                    </a:cubicBezTo>
                    <a:cubicBezTo>
                      <a:pt x="6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134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Freeform 317"/>
              <p:cNvSpPr/>
              <p:nvPr/>
            </p:nvSpPr>
            <p:spPr bwMode="auto">
              <a:xfrm>
                <a:off x="2949" y="2121"/>
                <a:ext cx="49" cy="30"/>
              </a:xfrm>
              <a:custGeom>
                <a:avLst/>
                <a:gdLst>
                  <a:gd name="T0" fmla="*/ 5 w 13"/>
                  <a:gd name="T1" fmla="*/ 0 h 8"/>
                  <a:gd name="T2" fmla="*/ 10 w 13"/>
                  <a:gd name="T3" fmla="*/ 1 h 8"/>
                  <a:gd name="T4" fmla="*/ 12 w 13"/>
                  <a:gd name="T5" fmla="*/ 4 h 8"/>
                  <a:gd name="T6" fmla="*/ 10 w 13"/>
                  <a:gd name="T7" fmla="*/ 7 h 8"/>
                  <a:gd name="T8" fmla="*/ 1 w 13"/>
                  <a:gd name="T9" fmla="*/ 3 h 8"/>
                  <a:gd name="T10" fmla="*/ 5 w 1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8">
                    <a:moveTo>
                      <a:pt x="5" y="0"/>
                    </a:moveTo>
                    <a:cubicBezTo>
                      <a:pt x="5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3" y="6"/>
                      <a:pt x="11" y="8"/>
                      <a:pt x="10" y="7"/>
                    </a:cubicBezTo>
                    <a:cubicBezTo>
                      <a:pt x="8" y="6"/>
                      <a:pt x="2" y="4"/>
                      <a:pt x="1" y="3"/>
                    </a:cubicBezTo>
                    <a:cubicBezTo>
                      <a:pt x="0" y="2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Freeform 318"/>
              <p:cNvSpPr/>
              <p:nvPr/>
            </p:nvSpPr>
            <p:spPr bwMode="auto">
              <a:xfrm>
                <a:off x="2896" y="1963"/>
                <a:ext cx="117" cy="169"/>
              </a:xfrm>
              <a:custGeom>
                <a:avLst/>
                <a:gdLst>
                  <a:gd name="T0" fmla="*/ 9 w 31"/>
                  <a:gd name="T1" fmla="*/ 4 h 45"/>
                  <a:gd name="T2" fmla="*/ 1 w 31"/>
                  <a:gd name="T3" fmla="*/ 15 h 45"/>
                  <a:gd name="T4" fmla="*/ 1 w 31"/>
                  <a:gd name="T5" fmla="*/ 27 h 45"/>
                  <a:gd name="T6" fmla="*/ 1 w 31"/>
                  <a:gd name="T7" fmla="*/ 37 h 45"/>
                  <a:gd name="T8" fmla="*/ 3 w 31"/>
                  <a:gd name="T9" fmla="*/ 39 h 45"/>
                  <a:gd name="T10" fmla="*/ 23 w 31"/>
                  <a:gd name="T11" fmla="*/ 39 h 45"/>
                  <a:gd name="T12" fmla="*/ 27 w 31"/>
                  <a:gd name="T13" fmla="*/ 35 h 45"/>
                  <a:gd name="T14" fmla="*/ 29 w 31"/>
                  <a:gd name="T15" fmla="*/ 16 h 45"/>
                  <a:gd name="T16" fmla="*/ 25 w 31"/>
                  <a:gd name="T17" fmla="*/ 3 h 45"/>
                  <a:gd name="T18" fmla="*/ 9 w 31"/>
                  <a:gd name="T19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45">
                    <a:moveTo>
                      <a:pt x="9" y="4"/>
                    </a:moveTo>
                    <a:cubicBezTo>
                      <a:pt x="9" y="4"/>
                      <a:pt x="1" y="12"/>
                      <a:pt x="1" y="15"/>
                    </a:cubicBezTo>
                    <a:cubicBezTo>
                      <a:pt x="0" y="17"/>
                      <a:pt x="1" y="22"/>
                      <a:pt x="1" y="27"/>
                    </a:cubicBezTo>
                    <a:cubicBezTo>
                      <a:pt x="0" y="31"/>
                      <a:pt x="1" y="37"/>
                      <a:pt x="1" y="37"/>
                    </a:cubicBezTo>
                    <a:cubicBezTo>
                      <a:pt x="1" y="37"/>
                      <a:pt x="1" y="38"/>
                      <a:pt x="3" y="39"/>
                    </a:cubicBezTo>
                    <a:cubicBezTo>
                      <a:pt x="5" y="41"/>
                      <a:pt x="15" y="45"/>
                      <a:pt x="23" y="39"/>
                    </a:cubicBezTo>
                    <a:cubicBezTo>
                      <a:pt x="23" y="39"/>
                      <a:pt x="26" y="37"/>
                      <a:pt x="27" y="35"/>
                    </a:cubicBezTo>
                    <a:cubicBezTo>
                      <a:pt x="27" y="32"/>
                      <a:pt x="29" y="16"/>
                      <a:pt x="29" y="16"/>
                    </a:cubicBezTo>
                    <a:cubicBezTo>
                      <a:pt x="29" y="16"/>
                      <a:pt x="31" y="5"/>
                      <a:pt x="25" y="3"/>
                    </a:cubicBezTo>
                    <a:cubicBezTo>
                      <a:pt x="19" y="0"/>
                      <a:pt x="14" y="1"/>
                      <a:pt x="9" y="4"/>
                    </a:cubicBezTo>
                    <a:close/>
                  </a:path>
                </a:pathLst>
              </a:custGeom>
              <a:solidFill>
                <a:srgbClr val="1D5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Freeform 319"/>
              <p:cNvSpPr/>
              <p:nvPr/>
            </p:nvSpPr>
            <p:spPr bwMode="auto">
              <a:xfrm>
                <a:off x="2957" y="1993"/>
                <a:ext cx="26" cy="68"/>
              </a:xfrm>
              <a:custGeom>
                <a:avLst/>
                <a:gdLst>
                  <a:gd name="T0" fmla="*/ 7 w 7"/>
                  <a:gd name="T1" fmla="*/ 5 h 18"/>
                  <a:gd name="T2" fmla="*/ 7 w 7"/>
                  <a:gd name="T3" fmla="*/ 4 h 18"/>
                  <a:gd name="T4" fmla="*/ 2 w 7"/>
                  <a:gd name="T5" fmla="*/ 2 h 18"/>
                  <a:gd name="T6" fmla="*/ 0 w 7"/>
                  <a:gd name="T7" fmla="*/ 7 h 18"/>
                  <a:gd name="T8" fmla="*/ 5 w 7"/>
                  <a:gd name="T9" fmla="*/ 18 h 18"/>
                  <a:gd name="T10" fmla="*/ 7 w 7"/>
                  <a:gd name="T1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7" y="5"/>
                    </a:moveTo>
                    <a:cubicBezTo>
                      <a:pt x="7" y="5"/>
                      <a:pt x="7" y="4"/>
                      <a:pt x="7" y="4"/>
                    </a:cubicBezTo>
                    <a:cubicBezTo>
                      <a:pt x="7" y="0"/>
                      <a:pt x="2" y="2"/>
                      <a:pt x="2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4" y="14"/>
                      <a:pt x="5" y="18"/>
                    </a:cubicBezTo>
                    <a:cubicBezTo>
                      <a:pt x="5" y="18"/>
                      <a:pt x="7" y="9"/>
                      <a:pt x="7" y="5"/>
                    </a:cubicBezTo>
                    <a:close/>
                  </a:path>
                </a:pathLst>
              </a:custGeom>
              <a:solidFill>
                <a:srgbClr val="EB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Freeform 320"/>
              <p:cNvSpPr/>
              <p:nvPr/>
            </p:nvSpPr>
            <p:spPr bwMode="auto">
              <a:xfrm>
                <a:off x="2927" y="1970"/>
                <a:ext cx="56" cy="53"/>
              </a:xfrm>
              <a:custGeom>
                <a:avLst/>
                <a:gdLst>
                  <a:gd name="T0" fmla="*/ 2 w 15"/>
                  <a:gd name="T1" fmla="*/ 1 h 14"/>
                  <a:gd name="T2" fmla="*/ 1 w 15"/>
                  <a:gd name="T3" fmla="*/ 2 h 14"/>
                  <a:gd name="T4" fmla="*/ 0 w 15"/>
                  <a:gd name="T5" fmla="*/ 4 h 14"/>
                  <a:gd name="T6" fmla="*/ 9 w 15"/>
                  <a:gd name="T7" fmla="*/ 13 h 14"/>
                  <a:gd name="T8" fmla="*/ 11 w 15"/>
                  <a:gd name="T9" fmla="*/ 8 h 14"/>
                  <a:gd name="T10" fmla="*/ 15 w 15"/>
                  <a:gd name="T11" fmla="*/ 11 h 14"/>
                  <a:gd name="T12" fmla="*/ 13 w 15"/>
                  <a:gd name="T13" fmla="*/ 4 h 14"/>
                  <a:gd name="T14" fmla="*/ 2 w 15"/>
                  <a:gd name="T15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4"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" y="5"/>
                      <a:pt x="9" y="13"/>
                      <a:pt x="9" y="13"/>
                    </a:cubicBezTo>
                    <a:cubicBezTo>
                      <a:pt x="9" y="14"/>
                      <a:pt x="11" y="8"/>
                      <a:pt x="11" y="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7"/>
                      <a:pt x="13" y="4"/>
                    </a:cubicBezTo>
                    <a:cubicBezTo>
                      <a:pt x="11" y="1"/>
                      <a:pt x="7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Freeform 321"/>
              <p:cNvSpPr/>
              <p:nvPr/>
            </p:nvSpPr>
            <p:spPr bwMode="auto">
              <a:xfrm>
                <a:off x="2934" y="1963"/>
                <a:ext cx="42" cy="37"/>
              </a:xfrm>
              <a:custGeom>
                <a:avLst/>
                <a:gdLst>
                  <a:gd name="T0" fmla="*/ 1 w 11"/>
                  <a:gd name="T1" fmla="*/ 5 h 10"/>
                  <a:gd name="T2" fmla="*/ 8 w 11"/>
                  <a:gd name="T3" fmla="*/ 10 h 10"/>
                  <a:gd name="T4" fmla="*/ 10 w 11"/>
                  <a:gd name="T5" fmla="*/ 7 h 10"/>
                  <a:gd name="T6" fmla="*/ 1 w 11"/>
                  <a:gd name="T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5"/>
                      <a:pt x="4" y="10"/>
                      <a:pt x="8" y="10"/>
                    </a:cubicBezTo>
                    <a:cubicBezTo>
                      <a:pt x="8" y="10"/>
                      <a:pt x="11" y="9"/>
                      <a:pt x="10" y="7"/>
                    </a:cubicBezTo>
                    <a:cubicBezTo>
                      <a:pt x="9" y="4"/>
                      <a:pt x="0" y="0"/>
                      <a:pt x="1" y="5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Freeform 322"/>
              <p:cNvSpPr/>
              <p:nvPr/>
            </p:nvSpPr>
            <p:spPr bwMode="auto">
              <a:xfrm>
                <a:off x="2938" y="1921"/>
                <a:ext cx="60" cy="76"/>
              </a:xfrm>
              <a:custGeom>
                <a:avLst/>
                <a:gdLst>
                  <a:gd name="T0" fmla="*/ 16 w 16"/>
                  <a:gd name="T1" fmla="*/ 4 h 20"/>
                  <a:gd name="T2" fmla="*/ 15 w 16"/>
                  <a:gd name="T3" fmla="*/ 12 h 20"/>
                  <a:gd name="T4" fmla="*/ 12 w 16"/>
                  <a:gd name="T5" fmla="*/ 16 h 20"/>
                  <a:gd name="T6" fmla="*/ 4 w 16"/>
                  <a:gd name="T7" fmla="*/ 18 h 20"/>
                  <a:gd name="T8" fmla="*/ 0 w 16"/>
                  <a:gd name="T9" fmla="*/ 12 h 20"/>
                  <a:gd name="T10" fmla="*/ 3 w 16"/>
                  <a:gd name="T11" fmla="*/ 4 h 20"/>
                  <a:gd name="T12" fmla="*/ 12 w 16"/>
                  <a:gd name="T13" fmla="*/ 1 h 20"/>
                  <a:gd name="T14" fmla="*/ 16 w 16"/>
                  <a:gd name="T15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0">
                    <a:moveTo>
                      <a:pt x="16" y="4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4" y="15"/>
                      <a:pt x="12" y="16"/>
                    </a:cubicBezTo>
                    <a:cubicBezTo>
                      <a:pt x="10" y="18"/>
                      <a:pt x="8" y="20"/>
                      <a:pt x="4" y="18"/>
                    </a:cubicBezTo>
                    <a:cubicBezTo>
                      <a:pt x="4" y="18"/>
                      <a:pt x="0" y="16"/>
                      <a:pt x="0" y="12"/>
                    </a:cubicBezTo>
                    <a:cubicBezTo>
                      <a:pt x="0" y="8"/>
                      <a:pt x="3" y="4"/>
                      <a:pt x="3" y="4"/>
                    </a:cubicBezTo>
                    <a:cubicBezTo>
                      <a:pt x="4" y="3"/>
                      <a:pt x="10" y="0"/>
                      <a:pt x="12" y="1"/>
                    </a:cubicBezTo>
                    <a:cubicBezTo>
                      <a:pt x="15" y="2"/>
                      <a:pt x="16" y="4"/>
                      <a:pt x="16" y="4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Freeform 323"/>
              <p:cNvSpPr/>
              <p:nvPr/>
            </p:nvSpPr>
            <p:spPr bwMode="auto">
              <a:xfrm>
                <a:off x="2923" y="1906"/>
                <a:ext cx="79" cy="83"/>
              </a:xfrm>
              <a:custGeom>
                <a:avLst/>
                <a:gdLst>
                  <a:gd name="T0" fmla="*/ 8 w 21"/>
                  <a:gd name="T1" fmla="*/ 15 h 22"/>
                  <a:gd name="T2" fmla="*/ 6 w 21"/>
                  <a:gd name="T3" fmla="*/ 14 h 22"/>
                  <a:gd name="T4" fmla="*/ 7 w 21"/>
                  <a:gd name="T5" fmla="*/ 18 h 22"/>
                  <a:gd name="T6" fmla="*/ 7 w 21"/>
                  <a:gd name="T7" fmla="*/ 22 h 22"/>
                  <a:gd name="T8" fmla="*/ 4 w 21"/>
                  <a:gd name="T9" fmla="*/ 20 h 22"/>
                  <a:gd name="T10" fmla="*/ 0 w 21"/>
                  <a:gd name="T11" fmla="*/ 12 h 22"/>
                  <a:gd name="T12" fmla="*/ 4 w 21"/>
                  <a:gd name="T13" fmla="*/ 2 h 22"/>
                  <a:gd name="T14" fmla="*/ 18 w 21"/>
                  <a:gd name="T15" fmla="*/ 4 h 22"/>
                  <a:gd name="T16" fmla="*/ 19 w 21"/>
                  <a:gd name="T17" fmla="*/ 12 h 22"/>
                  <a:gd name="T18" fmla="*/ 17 w 21"/>
                  <a:gd name="T19" fmla="*/ 9 h 22"/>
                  <a:gd name="T20" fmla="*/ 15 w 21"/>
                  <a:gd name="T21" fmla="*/ 10 h 22"/>
                  <a:gd name="T22" fmla="*/ 13 w 21"/>
                  <a:gd name="T23" fmla="*/ 9 h 22"/>
                  <a:gd name="T24" fmla="*/ 11 w 21"/>
                  <a:gd name="T25" fmla="*/ 12 h 22"/>
                  <a:gd name="T26" fmla="*/ 8 w 21"/>
                  <a:gd name="T27" fmla="*/ 12 h 22"/>
                  <a:gd name="T28" fmla="*/ 8 w 21"/>
                  <a:gd name="T2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2">
                    <a:moveTo>
                      <a:pt x="8" y="15"/>
                    </a:moveTo>
                    <a:cubicBezTo>
                      <a:pt x="8" y="15"/>
                      <a:pt x="7" y="13"/>
                      <a:pt x="6" y="14"/>
                    </a:cubicBezTo>
                    <a:cubicBezTo>
                      <a:pt x="5" y="14"/>
                      <a:pt x="5" y="18"/>
                      <a:pt x="7" y="18"/>
                    </a:cubicBezTo>
                    <a:cubicBezTo>
                      <a:pt x="7" y="18"/>
                      <a:pt x="7" y="19"/>
                      <a:pt x="7" y="22"/>
                    </a:cubicBezTo>
                    <a:cubicBezTo>
                      <a:pt x="7" y="22"/>
                      <a:pt x="7" y="22"/>
                      <a:pt x="4" y="20"/>
                    </a:cubicBezTo>
                    <a:cubicBezTo>
                      <a:pt x="1" y="18"/>
                      <a:pt x="0" y="16"/>
                      <a:pt x="0" y="12"/>
                    </a:cubicBezTo>
                    <a:cubicBezTo>
                      <a:pt x="1" y="8"/>
                      <a:pt x="0" y="5"/>
                      <a:pt x="4" y="2"/>
                    </a:cubicBezTo>
                    <a:cubicBezTo>
                      <a:pt x="8" y="0"/>
                      <a:pt x="14" y="0"/>
                      <a:pt x="18" y="4"/>
                    </a:cubicBezTo>
                    <a:cubicBezTo>
                      <a:pt x="21" y="7"/>
                      <a:pt x="20" y="9"/>
                      <a:pt x="19" y="12"/>
                    </a:cubicBezTo>
                    <a:cubicBezTo>
                      <a:pt x="19" y="12"/>
                      <a:pt x="18" y="10"/>
                      <a:pt x="17" y="9"/>
                    </a:cubicBezTo>
                    <a:cubicBezTo>
                      <a:pt x="16" y="9"/>
                      <a:pt x="16" y="10"/>
                      <a:pt x="15" y="10"/>
                    </a:cubicBezTo>
                    <a:cubicBezTo>
                      <a:pt x="14" y="10"/>
                      <a:pt x="13" y="9"/>
                      <a:pt x="13" y="9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0" y="12"/>
                      <a:pt x="9" y="12"/>
                      <a:pt x="8" y="12"/>
                    </a:cubicBezTo>
                    <a:cubicBezTo>
                      <a:pt x="8" y="12"/>
                      <a:pt x="9" y="13"/>
                      <a:pt x="8" y="15"/>
                    </a:cubicBezTo>
                    <a:close/>
                  </a:path>
                </a:pathLst>
              </a:custGeom>
              <a:solidFill>
                <a:srgbClr val="B59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Freeform 324"/>
              <p:cNvSpPr/>
              <p:nvPr/>
            </p:nvSpPr>
            <p:spPr bwMode="auto">
              <a:xfrm>
                <a:off x="2885" y="2008"/>
                <a:ext cx="87" cy="128"/>
              </a:xfrm>
              <a:custGeom>
                <a:avLst/>
                <a:gdLst>
                  <a:gd name="T0" fmla="*/ 4 w 23"/>
                  <a:gd name="T1" fmla="*/ 3 h 34"/>
                  <a:gd name="T2" fmla="*/ 8 w 23"/>
                  <a:gd name="T3" fmla="*/ 1 h 34"/>
                  <a:gd name="T4" fmla="*/ 10 w 23"/>
                  <a:gd name="T5" fmla="*/ 7 h 34"/>
                  <a:gd name="T6" fmla="*/ 8 w 23"/>
                  <a:gd name="T7" fmla="*/ 21 h 34"/>
                  <a:gd name="T8" fmla="*/ 23 w 23"/>
                  <a:gd name="T9" fmla="*/ 30 h 34"/>
                  <a:gd name="T10" fmla="*/ 19 w 23"/>
                  <a:gd name="T11" fmla="*/ 34 h 34"/>
                  <a:gd name="T12" fmla="*/ 3 w 23"/>
                  <a:gd name="T13" fmla="*/ 27 h 34"/>
                  <a:gd name="T14" fmla="*/ 0 w 23"/>
                  <a:gd name="T15" fmla="*/ 20 h 34"/>
                  <a:gd name="T16" fmla="*/ 4 w 23"/>
                  <a:gd name="T1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34">
                    <a:moveTo>
                      <a:pt x="4" y="3"/>
                    </a:moveTo>
                    <a:cubicBezTo>
                      <a:pt x="4" y="3"/>
                      <a:pt x="5" y="0"/>
                      <a:pt x="8" y="1"/>
                    </a:cubicBezTo>
                    <a:cubicBezTo>
                      <a:pt x="10" y="2"/>
                      <a:pt x="10" y="4"/>
                      <a:pt x="10" y="7"/>
                    </a:cubicBezTo>
                    <a:cubicBezTo>
                      <a:pt x="9" y="10"/>
                      <a:pt x="8" y="21"/>
                      <a:pt x="8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0" y="31"/>
                      <a:pt x="19" y="34"/>
                    </a:cubicBezTo>
                    <a:cubicBezTo>
                      <a:pt x="19" y="34"/>
                      <a:pt x="8" y="31"/>
                      <a:pt x="3" y="27"/>
                    </a:cubicBezTo>
                    <a:cubicBezTo>
                      <a:pt x="2" y="25"/>
                      <a:pt x="0" y="21"/>
                      <a:pt x="0" y="20"/>
                    </a:cubicBezTo>
                    <a:cubicBezTo>
                      <a:pt x="1" y="18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66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Freeform 325"/>
              <p:cNvSpPr/>
              <p:nvPr/>
            </p:nvSpPr>
            <p:spPr bwMode="auto">
              <a:xfrm>
                <a:off x="2964" y="2000"/>
                <a:ext cx="12" cy="19"/>
              </a:xfrm>
              <a:custGeom>
                <a:avLst/>
                <a:gdLst>
                  <a:gd name="T0" fmla="*/ 1 w 3"/>
                  <a:gd name="T1" fmla="*/ 0 h 5"/>
                  <a:gd name="T2" fmla="*/ 0 w 3"/>
                  <a:gd name="T3" fmla="*/ 3 h 5"/>
                  <a:gd name="T4" fmla="*/ 1 w 3"/>
                  <a:gd name="T5" fmla="*/ 5 h 5"/>
                  <a:gd name="T6" fmla="*/ 3 w 3"/>
                  <a:gd name="T7" fmla="*/ 4 h 5"/>
                  <a:gd name="T8" fmla="*/ 3 w 3"/>
                  <a:gd name="T9" fmla="*/ 2 h 5"/>
                  <a:gd name="T10" fmla="*/ 1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3" y="4"/>
                      <a:pt x="3" y="4"/>
                    </a:cubicBezTo>
                    <a:cubicBezTo>
                      <a:pt x="3" y="4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7D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Freeform 326"/>
              <p:cNvSpPr/>
              <p:nvPr/>
            </p:nvSpPr>
            <p:spPr bwMode="auto">
              <a:xfrm>
                <a:off x="2968" y="2015"/>
                <a:ext cx="11" cy="46"/>
              </a:xfrm>
              <a:custGeom>
                <a:avLst/>
                <a:gdLst>
                  <a:gd name="T0" fmla="*/ 0 w 3"/>
                  <a:gd name="T1" fmla="*/ 1 h 12"/>
                  <a:gd name="T2" fmla="*/ 0 w 3"/>
                  <a:gd name="T3" fmla="*/ 6 h 12"/>
                  <a:gd name="T4" fmla="*/ 3 w 3"/>
                  <a:gd name="T5" fmla="*/ 12 h 12"/>
                  <a:gd name="T6" fmla="*/ 3 w 3"/>
                  <a:gd name="T7" fmla="*/ 5 h 12"/>
                  <a:gd name="T8" fmla="*/ 2 w 3"/>
                  <a:gd name="T9" fmla="*/ 0 h 12"/>
                  <a:gd name="T10" fmla="*/ 0 w 3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7"/>
                      <a:pt x="3" y="5"/>
                    </a:cubicBezTo>
                    <a:cubicBezTo>
                      <a:pt x="3" y="4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7D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Freeform 327"/>
              <p:cNvSpPr/>
              <p:nvPr/>
            </p:nvSpPr>
            <p:spPr bwMode="auto">
              <a:xfrm>
                <a:off x="2998" y="2064"/>
                <a:ext cx="87" cy="46"/>
              </a:xfrm>
              <a:custGeom>
                <a:avLst/>
                <a:gdLst>
                  <a:gd name="T0" fmla="*/ 0 w 87"/>
                  <a:gd name="T1" fmla="*/ 46 h 46"/>
                  <a:gd name="T2" fmla="*/ 83 w 87"/>
                  <a:gd name="T3" fmla="*/ 0 h 46"/>
                  <a:gd name="T4" fmla="*/ 87 w 87"/>
                  <a:gd name="T5" fmla="*/ 0 h 46"/>
                  <a:gd name="T6" fmla="*/ 4 w 87"/>
                  <a:gd name="T7" fmla="*/ 46 h 46"/>
                  <a:gd name="T8" fmla="*/ 0 w 87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46">
                    <a:moveTo>
                      <a:pt x="0" y="46"/>
                    </a:moveTo>
                    <a:lnTo>
                      <a:pt x="83" y="0"/>
                    </a:lnTo>
                    <a:lnTo>
                      <a:pt x="87" y="0"/>
                    </a:lnTo>
                    <a:lnTo>
                      <a:pt x="4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5E5C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Freeform 328"/>
              <p:cNvSpPr/>
              <p:nvPr/>
            </p:nvSpPr>
            <p:spPr bwMode="auto">
              <a:xfrm>
                <a:off x="2979" y="2064"/>
                <a:ext cx="106" cy="106"/>
              </a:xfrm>
              <a:custGeom>
                <a:avLst/>
                <a:gdLst>
                  <a:gd name="T0" fmla="*/ 23 w 106"/>
                  <a:gd name="T1" fmla="*/ 46 h 106"/>
                  <a:gd name="T2" fmla="*/ 106 w 106"/>
                  <a:gd name="T3" fmla="*/ 0 h 106"/>
                  <a:gd name="T4" fmla="*/ 83 w 106"/>
                  <a:gd name="T5" fmla="*/ 61 h 106"/>
                  <a:gd name="T6" fmla="*/ 0 w 106"/>
                  <a:gd name="T7" fmla="*/ 106 h 106"/>
                  <a:gd name="T8" fmla="*/ 23 w 106"/>
                  <a:gd name="T9" fmla="*/ 4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6">
                    <a:moveTo>
                      <a:pt x="23" y="46"/>
                    </a:moveTo>
                    <a:lnTo>
                      <a:pt x="106" y="0"/>
                    </a:lnTo>
                    <a:lnTo>
                      <a:pt x="83" y="61"/>
                    </a:lnTo>
                    <a:lnTo>
                      <a:pt x="0" y="106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Freeform 329"/>
              <p:cNvSpPr/>
              <p:nvPr/>
            </p:nvSpPr>
            <p:spPr bwMode="auto">
              <a:xfrm>
                <a:off x="2976" y="2110"/>
                <a:ext cx="26" cy="60"/>
              </a:xfrm>
              <a:custGeom>
                <a:avLst/>
                <a:gdLst>
                  <a:gd name="T0" fmla="*/ 22 w 26"/>
                  <a:gd name="T1" fmla="*/ 0 h 60"/>
                  <a:gd name="T2" fmla="*/ 26 w 26"/>
                  <a:gd name="T3" fmla="*/ 0 h 60"/>
                  <a:gd name="T4" fmla="*/ 3 w 26"/>
                  <a:gd name="T5" fmla="*/ 60 h 60"/>
                  <a:gd name="T6" fmla="*/ 0 w 26"/>
                  <a:gd name="T7" fmla="*/ 60 h 60"/>
                  <a:gd name="T8" fmla="*/ 22 w 2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0">
                    <a:moveTo>
                      <a:pt x="22" y="0"/>
                    </a:moveTo>
                    <a:lnTo>
                      <a:pt x="26" y="0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Freeform 330"/>
              <p:cNvSpPr/>
              <p:nvPr/>
            </p:nvSpPr>
            <p:spPr bwMode="auto">
              <a:xfrm>
                <a:off x="4395" y="2445"/>
                <a:ext cx="49" cy="45"/>
              </a:xfrm>
              <a:custGeom>
                <a:avLst/>
                <a:gdLst>
                  <a:gd name="T0" fmla="*/ 2 w 13"/>
                  <a:gd name="T1" fmla="*/ 12 h 12"/>
                  <a:gd name="T2" fmla="*/ 8 w 13"/>
                  <a:gd name="T3" fmla="*/ 11 h 12"/>
                  <a:gd name="T4" fmla="*/ 12 w 13"/>
                  <a:gd name="T5" fmla="*/ 5 h 12"/>
                  <a:gd name="T6" fmla="*/ 9 w 13"/>
                  <a:gd name="T7" fmla="*/ 3 h 12"/>
                  <a:gd name="T8" fmla="*/ 6 w 13"/>
                  <a:gd name="T9" fmla="*/ 4 h 12"/>
                  <a:gd name="T10" fmla="*/ 6 w 13"/>
                  <a:gd name="T11" fmla="*/ 2 h 12"/>
                  <a:gd name="T12" fmla="*/ 4 w 13"/>
                  <a:gd name="T13" fmla="*/ 1 h 12"/>
                  <a:gd name="T14" fmla="*/ 0 w 13"/>
                  <a:gd name="T15" fmla="*/ 8 h 12"/>
                  <a:gd name="T16" fmla="*/ 2 w 13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12"/>
                    </a:moveTo>
                    <a:cubicBezTo>
                      <a:pt x="2" y="12"/>
                      <a:pt x="7" y="11"/>
                      <a:pt x="8" y="11"/>
                    </a:cubicBezTo>
                    <a:cubicBezTo>
                      <a:pt x="10" y="10"/>
                      <a:pt x="13" y="8"/>
                      <a:pt x="12" y="5"/>
                    </a:cubicBezTo>
                    <a:cubicBezTo>
                      <a:pt x="12" y="3"/>
                      <a:pt x="12" y="3"/>
                      <a:pt x="9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2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3" y="2"/>
                      <a:pt x="0" y="8"/>
                      <a:pt x="0" y="8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Freeform 331"/>
              <p:cNvSpPr/>
              <p:nvPr/>
            </p:nvSpPr>
            <p:spPr bwMode="auto">
              <a:xfrm>
                <a:off x="4237" y="2471"/>
                <a:ext cx="173" cy="68"/>
              </a:xfrm>
              <a:custGeom>
                <a:avLst/>
                <a:gdLst>
                  <a:gd name="T0" fmla="*/ 42 w 46"/>
                  <a:gd name="T1" fmla="*/ 0 h 18"/>
                  <a:gd name="T2" fmla="*/ 35 w 46"/>
                  <a:gd name="T3" fmla="*/ 3 h 18"/>
                  <a:gd name="T4" fmla="*/ 25 w 46"/>
                  <a:gd name="T5" fmla="*/ 9 h 18"/>
                  <a:gd name="T6" fmla="*/ 5 w 46"/>
                  <a:gd name="T7" fmla="*/ 10 h 18"/>
                  <a:gd name="T8" fmla="*/ 0 w 46"/>
                  <a:gd name="T9" fmla="*/ 14 h 18"/>
                  <a:gd name="T10" fmla="*/ 5 w 46"/>
                  <a:gd name="T11" fmla="*/ 18 h 18"/>
                  <a:gd name="T12" fmla="*/ 25 w 46"/>
                  <a:gd name="T13" fmla="*/ 17 h 18"/>
                  <a:gd name="T14" fmla="*/ 30 w 46"/>
                  <a:gd name="T15" fmla="*/ 16 h 18"/>
                  <a:gd name="T16" fmla="*/ 45 w 46"/>
                  <a:gd name="T17" fmla="*/ 6 h 18"/>
                  <a:gd name="T18" fmla="*/ 42 w 4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8">
                    <a:moveTo>
                      <a:pt x="42" y="0"/>
                    </a:moveTo>
                    <a:cubicBezTo>
                      <a:pt x="42" y="0"/>
                      <a:pt x="38" y="2"/>
                      <a:pt x="35" y="3"/>
                    </a:cubicBezTo>
                    <a:cubicBezTo>
                      <a:pt x="33" y="5"/>
                      <a:pt x="25" y="9"/>
                      <a:pt x="25" y="9"/>
                    </a:cubicBezTo>
                    <a:cubicBezTo>
                      <a:pt x="25" y="9"/>
                      <a:pt x="7" y="9"/>
                      <a:pt x="5" y="10"/>
                    </a:cubicBezTo>
                    <a:cubicBezTo>
                      <a:pt x="3" y="10"/>
                      <a:pt x="0" y="11"/>
                      <a:pt x="0" y="14"/>
                    </a:cubicBezTo>
                    <a:cubicBezTo>
                      <a:pt x="1" y="16"/>
                      <a:pt x="2" y="18"/>
                      <a:pt x="5" y="18"/>
                    </a:cubicBezTo>
                    <a:cubicBezTo>
                      <a:pt x="6" y="18"/>
                      <a:pt x="23" y="18"/>
                      <a:pt x="25" y="17"/>
                    </a:cubicBezTo>
                    <a:cubicBezTo>
                      <a:pt x="27" y="17"/>
                      <a:pt x="28" y="17"/>
                      <a:pt x="30" y="16"/>
                    </a:cubicBezTo>
                    <a:cubicBezTo>
                      <a:pt x="32" y="15"/>
                      <a:pt x="45" y="6"/>
                      <a:pt x="45" y="6"/>
                    </a:cubicBezTo>
                    <a:cubicBezTo>
                      <a:pt x="45" y="6"/>
                      <a:pt x="46" y="3"/>
                      <a:pt x="42" y="0"/>
                    </a:cubicBezTo>
                    <a:close/>
                  </a:path>
                </a:pathLst>
              </a:custGeom>
              <a:solidFill>
                <a:srgbClr val="266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Freeform 332"/>
              <p:cNvSpPr/>
              <p:nvPr/>
            </p:nvSpPr>
            <p:spPr bwMode="auto">
              <a:xfrm>
                <a:off x="4869" y="2286"/>
                <a:ext cx="162" cy="215"/>
              </a:xfrm>
              <a:custGeom>
                <a:avLst/>
                <a:gdLst>
                  <a:gd name="T0" fmla="*/ 27 w 43"/>
                  <a:gd name="T1" fmla="*/ 4 h 57"/>
                  <a:gd name="T2" fmla="*/ 38 w 43"/>
                  <a:gd name="T3" fmla="*/ 5 h 57"/>
                  <a:gd name="T4" fmla="*/ 42 w 43"/>
                  <a:gd name="T5" fmla="*/ 31 h 57"/>
                  <a:gd name="T6" fmla="*/ 43 w 43"/>
                  <a:gd name="T7" fmla="*/ 44 h 57"/>
                  <a:gd name="T8" fmla="*/ 41 w 43"/>
                  <a:gd name="T9" fmla="*/ 48 h 57"/>
                  <a:gd name="T10" fmla="*/ 16 w 43"/>
                  <a:gd name="T11" fmla="*/ 51 h 57"/>
                  <a:gd name="T12" fmla="*/ 14 w 43"/>
                  <a:gd name="T13" fmla="*/ 47 h 57"/>
                  <a:gd name="T14" fmla="*/ 7 w 43"/>
                  <a:gd name="T15" fmla="*/ 22 h 57"/>
                  <a:gd name="T16" fmla="*/ 7 w 43"/>
                  <a:gd name="T17" fmla="*/ 5 h 57"/>
                  <a:gd name="T18" fmla="*/ 27 w 43"/>
                  <a:gd name="T1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57">
                    <a:moveTo>
                      <a:pt x="27" y="4"/>
                    </a:moveTo>
                    <a:cubicBezTo>
                      <a:pt x="27" y="4"/>
                      <a:pt x="37" y="0"/>
                      <a:pt x="38" y="5"/>
                    </a:cubicBezTo>
                    <a:cubicBezTo>
                      <a:pt x="39" y="6"/>
                      <a:pt x="41" y="26"/>
                      <a:pt x="42" y="31"/>
                    </a:cubicBezTo>
                    <a:cubicBezTo>
                      <a:pt x="43" y="36"/>
                      <a:pt x="43" y="44"/>
                      <a:pt x="43" y="44"/>
                    </a:cubicBezTo>
                    <a:cubicBezTo>
                      <a:pt x="43" y="44"/>
                      <a:pt x="43" y="46"/>
                      <a:pt x="41" y="48"/>
                    </a:cubicBezTo>
                    <a:cubicBezTo>
                      <a:pt x="38" y="50"/>
                      <a:pt x="27" y="57"/>
                      <a:pt x="16" y="51"/>
                    </a:cubicBezTo>
                    <a:cubicBezTo>
                      <a:pt x="16" y="51"/>
                      <a:pt x="15" y="50"/>
                      <a:pt x="14" y="47"/>
                    </a:cubicBezTo>
                    <a:cubicBezTo>
                      <a:pt x="13" y="44"/>
                      <a:pt x="7" y="22"/>
                      <a:pt x="7" y="22"/>
                    </a:cubicBezTo>
                    <a:cubicBezTo>
                      <a:pt x="7" y="22"/>
                      <a:pt x="0" y="9"/>
                      <a:pt x="7" y="5"/>
                    </a:cubicBezTo>
                    <a:cubicBezTo>
                      <a:pt x="14" y="1"/>
                      <a:pt x="21" y="1"/>
                      <a:pt x="27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Freeform 333"/>
              <p:cNvSpPr/>
              <p:nvPr/>
            </p:nvSpPr>
            <p:spPr bwMode="auto">
              <a:xfrm>
                <a:off x="4907" y="2294"/>
                <a:ext cx="71" cy="68"/>
              </a:xfrm>
              <a:custGeom>
                <a:avLst/>
                <a:gdLst>
                  <a:gd name="T0" fmla="*/ 16 w 19"/>
                  <a:gd name="T1" fmla="*/ 1 h 18"/>
                  <a:gd name="T2" fmla="*/ 17 w 19"/>
                  <a:gd name="T3" fmla="*/ 2 h 18"/>
                  <a:gd name="T4" fmla="*/ 19 w 19"/>
                  <a:gd name="T5" fmla="*/ 4 h 18"/>
                  <a:gd name="T6" fmla="*/ 9 w 19"/>
                  <a:gd name="T7" fmla="*/ 18 h 18"/>
                  <a:gd name="T8" fmla="*/ 6 w 19"/>
                  <a:gd name="T9" fmla="*/ 11 h 18"/>
                  <a:gd name="T10" fmla="*/ 1 w 19"/>
                  <a:gd name="T11" fmla="*/ 16 h 18"/>
                  <a:gd name="T12" fmla="*/ 2 w 19"/>
                  <a:gd name="T13" fmla="*/ 6 h 18"/>
                  <a:gd name="T14" fmla="*/ 16 w 19"/>
                  <a:gd name="T1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16" y="1"/>
                    </a:moveTo>
                    <a:cubicBezTo>
                      <a:pt x="16" y="1"/>
                      <a:pt x="17" y="1"/>
                      <a:pt x="17" y="2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8" y="6"/>
                      <a:pt x="10" y="17"/>
                      <a:pt x="9" y="18"/>
                    </a:cubicBezTo>
                    <a:cubicBezTo>
                      <a:pt x="9" y="18"/>
                      <a:pt x="6" y="11"/>
                      <a:pt x="6" y="1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0"/>
                      <a:pt x="2" y="6"/>
                    </a:cubicBezTo>
                    <a:cubicBezTo>
                      <a:pt x="4" y="2"/>
                      <a:pt x="10" y="0"/>
                      <a:pt x="16" y="1"/>
                    </a:cubicBezTo>
                    <a:close/>
                  </a:path>
                </a:pathLst>
              </a:custGeom>
              <a:solidFill>
                <a:srgbClr val="CDDB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Freeform 334"/>
              <p:cNvSpPr/>
              <p:nvPr/>
            </p:nvSpPr>
            <p:spPr bwMode="auto">
              <a:xfrm>
                <a:off x="4918" y="2286"/>
                <a:ext cx="49" cy="49"/>
              </a:xfrm>
              <a:custGeom>
                <a:avLst/>
                <a:gdLst>
                  <a:gd name="T0" fmla="*/ 12 w 13"/>
                  <a:gd name="T1" fmla="*/ 5 h 13"/>
                  <a:gd name="T2" fmla="*/ 4 w 13"/>
                  <a:gd name="T3" fmla="*/ 13 h 13"/>
                  <a:gd name="T4" fmla="*/ 1 w 13"/>
                  <a:gd name="T5" fmla="*/ 9 h 13"/>
                  <a:gd name="T6" fmla="*/ 12 w 13"/>
                  <a:gd name="T7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2" y="5"/>
                      <a:pt x="10" y="12"/>
                      <a:pt x="4" y="13"/>
                    </a:cubicBezTo>
                    <a:cubicBezTo>
                      <a:pt x="4" y="13"/>
                      <a:pt x="0" y="13"/>
                      <a:pt x="1" y="9"/>
                    </a:cubicBezTo>
                    <a:cubicBezTo>
                      <a:pt x="2" y="5"/>
                      <a:pt x="13" y="0"/>
                      <a:pt x="12" y="5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Freeform 335"/>
              <p:cNvSpPr/>
              <p:nvPr/>
            </p:nvSpPr>
            <p:spPr bwMode="auto">
              <a:xfrm>
                <a:off x="4880" y="2238"/>
                <a:ext cx="83" cy="94"/>
              </a:xfrm>
              <a:custGeom>
                <a:avLst/>
                <a:gdLst>
                  <a:gd name="T0" fmla="*/ 0 w 22"/>
                  <a:gd name="T1" fmla="*/ 6 h 25"/>
                  <a:gd name="T2" fmla="*/ 3 w 22"/>
                  <a:gd name="T3" fmla="*/ 16 h 25"/>
                  <a:gd name="T4" fmla="*/ 7 w 22"/>
                  <a:gd name="T5" fmla="*/ 21 h 25"/>
                  <a:gd name="T6" fmla="*/ 18 w 22"/>
                  <a:gd name="T7" fmla="*/ 22 h 25"/>
                  <a:gd name="T8" fmla="*/ 21 w 22"/>
                  <a:gd name="T9" fmla="*/ 13 h 25"/>
                  <a:gd name="T10" fmla="*/ 16 w 22"/>
                  <a:gd name="T11" fmla="*/ 4 h 25"/>
                  <a:gd name="T12" fmla="*/ 4 w 22"/>
                  <a:gd name="T13" fmla="*/ 1 h 25"/>
                  <a:gd name="T14" fmla="*/ 0 w 22"/>
                  <a:gd name="T15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5">
                    <a:moveTo>
                      <a:pt x="0" y="6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4" y="19"/>
                      <a:pt x="7" y="21"/>
                    </a:cubicBezTo>
                    <a:cubicBezTo>
                      <a:pt x="10" y="23"/>
                      <a:pt x="13" y="25"/>
                      <a:pt x="18" y="22"/>
                    </a:cubicBezTo>
                    <a:cubicBezTo>
                      <a:pt x="18" y="22"/>
                      <a:pt x="22" y="18"/>
                      <a:pt x="21" y="13"/>
                    </a:cubicBezTo>
                    <a:cubicBezTo>
                      <a:pt x="21" y="8"/>
                      <a:pt x="17" y="4"/>
                      <a:pt x="16" y="4"/>
                    </a:cubicBezTo>
                    <a:cubicBezTo>
                      <a:pt x="15" y="3"/>
                      <a:pt x="7" y="0"/>
                      <a:pt x="4" y="1"/>
                    </a:cubicBezTo>
                    <a:cubicBezTo>
                      <a:pt x="1" y="3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Freeform 336"/>
              <p:cNvSpPr/>
              <p:nvPr/>
            </p:nvSpPr>
            <p:spPr bwMode="auto">
              <a:xfrm>
                <a:off x="4877" y="2215"/>
                <a:ext cx="101" cy="105"/>
              </a:xfrm>
              <a:custGeom>
                <a:avLst/>
                <a:gdLst>
                  <a:gd name="T0" fmla="*/ 17 w 27"/>
                  <a:gd name="T1" fmla="*/ 19 h 28"/>
                  <a:gd name="T2" fmla="*/ 20 w 27"/>
                  <a:gd name="T3" fmla="*/ 17 h 28"/>
                  <a:gd name="T4" fmla="*/ 19 w 27"/>
                  <a:gd name="T5" fmla="*/ 23 h 28"/>
                  <a:gd name="T6" fmla="*/ 20 w 27"/>
                  <a:gd name="T7" fmla="*/ 27 h 28"/>
                  <a:gd name="T8" fmla="*/ 23 w 27"/>
                  <a:gd name="T9" fmla="*/ 25 h 28"/>
                  <a:gd name="T10" fmla="*/ 26 w 27"/>
                  <a:gd name="T11" fmla="*/ 14 h 28"/>
                  <a:gd name="T12" fmla="*/ 20 w 27"/>
                  <a:gd name="T13" fmla="*/ 2 h 28"/>
                  <a:gd name="T14" fmla="*/ 3 w 27"/>
                  <a:gd name="T15" fmla="*/ 6 h 28"/>
                  <a:gd name="T16" fmla="*/ 3 w 27"/>
                  <a:gd name="T17" fmla="*/ 17 h 28"/>
                  <a:gd name="T18" fmla="*/ 4 w 27"/>
                  <a:gd name="T19" fmla="*/ 13 h 28"/>
                  <a:gd name="T20" fmla="*/ 4 w 27"/>
                  <a:gd name="T21" fmla="*/ 12 h 28"/>
                  <a:gd name="T22" fmla="*/ 16 w 27"/>
                  <a:gd name="T23" fmla="*/ 16 h 28"/>
                  <a:gd name="T24" fmla="*/ 17 w 27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8">
                    <a:moveTo>
                      <a:pt x="17" y="19"/>
                    </a:moveTo>
                    <a:cubicBezTo>
                      <a:pt x="17" y="19"/>
                      <a:pt x="18" y="16"/>
                      <a:pt x="20" y="17"/>
                    </a:cubicBezTo>
                    <a:cubicBezTo>
                      <a:pt x="21" y="18"/>
                      <a:pt x="22" y="23"/>
                      <a:pt x="19" y="23"/>
                    </a:cubicBezTo>
                    <a:cubicBezTo>
                      <a:pt x="19" y="23"/>
                      <a:pt x="19" y="24"/>
                      <a:pt x="20" y="27"/>
                    </a:cubicBezTo>
                    <a:cubicBezTo>
                      <a:pt x="20" y="27"/>
                      <a:pt x="20" y="28"/>
                      <a:pt x="23" y="25"/>
                    </a:cubicBezTo>
                    <a:cubicBezTo>
                      <a:pt x="27" y="22"/>
                      <a:pt x="27" y="19"/>
                      <a:pt x="26" y="14"/>
                    </a:cubicBezTo>
                    <a:cubicBezTo>
                      <a:pt x="25" y="8"/>
                      <a:pt x="25" y="5"/>
                      <a:pt x="20" y="2"/>
                    </a:cubicBezTo>
                    <a:cubicBezTo>
                      <a:pt x="14" y="0"/>
                      <a:pt x="7" y="1"/>
                      <a:pt x="3" y="6"/>
                    </a:cubicBezTo>
                    <a:cubicBezTo>
                      <a:pt x="0" y="10"/>
                      <a:pt x="1" y="14"/>
                      <a:pt x="3" y="17"/>
                    </a:cubicBezTo>
                    <a:cubicBezTo>
                      <a:pt x="3" y="17"/>
                      <a:pt x="2" y="14"/>
                      <a:pt x="4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11" y="16"/>
                      <a:pt x="16" y="16"/>
                    </a:cubicBezTo>
                    <a:cubicBezTo>
                      <a:pt x="16" y="16"/>
                      <a:pt x="16" y="17"/>
                      <a:pt x="17" y="19"/>
                    </a:cubicBezTo>
                    <a:close/>
                  </a:path>
                </a:pathLst>
              </a:custGeom>
              <a:solidFill>
                <a:srgbClr val="443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Freeform 337"/>
              <p:cNvSpPr/>
              <p:nvPr/>
            </p:nvSpPr>
            <p:spPr bwMode="auto">
              <a:xfrm>
                <a:off x="4767" y="2467"/>
                <a:ext cx="64" cy="45"/>
              </a:xfrm>
              <a:custGeom>
                <a:avLst/>
                <a:gdLst>
                  <a:gd name="T0" fmla="*/ 12 w 17"/>
                  <a:gd name="T1" fmla="*/ 0 h 12"/>
                  <a:gd name="T2" fmla="*/ 7 w 17"/>
                  <a:gd name="T3" fmla="*/ 1 h 12"/>
                  <a:gd name="T4" fmla="*/ 5 w 17"/>
                  <a:gd name="T5" fmla="*/ 3 h 12"/>
                  <a:gd name="T6" fmla="*/ 7 w 17"/>
                  <a:gd name="T7" fmla="*/ 5 h 12"/>
                  <a:gd name="T8" fmla="*/ 3 w 17"/>
                  <a:gd name="T9" fmla="*/ 9 h 12"/>
                  <a:gd name="T10" fmla="*/ 12 w 17"/>
                  <a:gd name="T11" fmla="*/ 9 h 12"/>
                  <a:gd name="T12" fmla="*/ 17 w 17"/>
                  <a:gd name="T13" fmla="*/ 1 h 12"/>
                  <a:gd name="T14" fmla="*/ 12 w 1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2">
                    <a:moveTo>
                      <a:pt x="12" y="0"/>
                    </a:moveTo>
                    <a:cubicBezTo>
                      <a:pt x="12" y="0"/>
                      <a:pt x="10" y="0"/>
                      <a:pt x="7" y="1"/>
                    </a:cubicBezTo>
                    <a:cubicBezTo>
                      <a:pt x="4" y="2"/>
                      <a:pt x="2" y="3"/>
                      <a:pt x="5" y="3"/>
                    </a:cubicBezTo>
                    <a:cubicBezTo>
                      <a:pt x="5" y="3"/>
                      <a:pt x="9" y="2"/>
                      <a:pt x="7" y="5"/>
                    </a:cubicBezTo>
                    <a:cubicBezTo>
                      <a:pt x="5" y="8"/>
                      <a:pt x="0" y="7"/>
                      <a:pt x="3" y="9"/>
                    </a:cubicBezTo>
                    <a:cubicBezTo>
                      <a:pt x="5" y="11"/>
                      <a:pt x="7" y="12"/>
                      <a:pt x="12" y="9"/>
                    </a:cubicBezTo>
                    <a:cubicBezTo>
                      <a:pt x="16" y="6"/>
                      <a:pt x="17" y="1"/>
                      <a:pt x="17" y="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Freeform 338"/>
              <p:cNvSpPr/>
              <p:nvPr/>
            </p:nvSpPr>
            <p:spPr bwMode="auto">
              <a:xfrm>
                <a:off x="4918" y="2335"/>
                <a:ext cx="19" cy="23"/>
              </a:xfrm>
              <a:custGeom>
                <a:avLst/>
                <a:gdLst>
                  <a:gd name="T0" fmla="*/ 11 w 19"/>
                  <a:gd name="T1" fmla="*/ 0 h 23"/>
                  <a:gd name="T2" fmla="*/ 19 w 19"/>
                  <a:gd name="T3" fmla="*/ 15 h 23"/>
                  <a:gd name="T4" fmla="*/ 15 w 19"/>
                  <a:gd name="T5" fmla="*/ 23 h 23"/>
                  <a:gd name="T6" fmla="*/ 4 w 19"/>
                  <a:gd name="T7" fmla="*/ 19 h 23"/>
                  <a:gd name="T8" fmla="*/ 0 w 19"/>
                  <a:gd name="T9" fmla="*/ 12 h 23"/>
                  <a:gd name="T10" fmla="*/ 11 w 19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3">
                    <a:moveTo>
                      <a:pt x="11" y="0"/>
                    </a:moveTo>
                    <a:lnTo>
                      <a:pt x="19" y="15"/>
                    </a:lnTo>
                    <a:lnTo>
                      <a:pt x="15" y="23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6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Freeform 339"/>
              <p:cNvSpPr/>
              <p:nvPr/>
            </p:nvSpPr>
            <p:spPr bwMode="auto">
              <a:xfrm>
                <a:off x="4922" y="2354"/>
                <a:ext cx="30" cy="102"/>
              </a:xfrm>
              <a:custGeom>
                <a:avLst/>
                <a:gdLst>
                  <a:gd name="T0" fmla="*/ 3 w 8"/>
                  <a:gd name="T1" fmla="*/ 1 h 27"/>
                  <a:gd name="T2" fmla="*/ 8 w 8"/>
                  <a:gd name="T3" fmla="*/ 24 h 27"/>
                  <a:gd name="T4" fmla="*/ 5 w 8"/>
                  <a:gd name="T5" fmla="*/ 27 h 27"/>
                  <a:gd name="T6" fmla="*/ 2 w 8"/>
                  <a:gd name="T7" fmla="*/ 24 h 27"/>
                  <a:gd name="T8" fmla="*/ 0 w 8"/>
                  <a:gd name="T9" fmla="*/ 0 h 27"/>
                  <a:gd name="T10" fmla="*/ 3 w 8"/>
                  <a:gd name="T1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7">
                    <a:moveTo>
                      <a:pt x="3" y="1"/>
                    </a:moveTo>
                    <a:cubicBezTo>
                      <a:pt x="8" y="24"/>
                      <a:pt x="8" y="24"/>
                      <a:pt x="8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2" y="24"/>
                      <a:pt x="2" y="24"/>
                    </a:cubicBezTo>
                    <a:cubicBezTo>
                      <a:pt x="2" y="24"/>
                      <a:pt x="0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3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Freeform 340"/>
              <p:cNvSpPr/>
              <p:nvPr/>
            </p:nvSpPr>
            <p:spPr bwMode="auto">
              <a:xfrm>
                <a:off x="4956" y="2064"/>
                <a:ext cx="41" cy="61"/>
              </a:xfrm>
              <a:custGeom>
                <a:avLst/>
                <a:gdLst>
                  <a:gd name="T0" fmla="*/ 7 w 11"/>
                  <a:gd name="T1" fmla="*/ 14 h 16"/>
                  <a:gd name="T2" fmla="*/ 10 w 11"/>
                  <a:gd name="T3" fmla="*/ 9 h 16"/>
                  <a:gd name="T4" fmla="*/ 11 w 11"/>
                  <a:gd name="T5" fmla="*/ 5 h 16"/>
                  <a:gd name="T6" fmla="*/ 8 w 11"/>
                  <a:gd name="T7" fmla="*/ 0 h 16"/>
                  <a:gd name="T8" fmla="*/ 6 w 11"/>
                  <a:gd name="T9" fmla="*/ 3 h 16"/>
                  <a:gd name="T10" fmla="*/ 5 w 11"/>
                  <a:gd name="T11" fmla="*/ 7 h 16"/>
                  <a:gd name="T12" fmla="*/ 1 w 11"/>
                  <a:gd name="T13" fmla="*/ 12 h 16"/>
                  <a:gd name="T14" fmla="*/ 7 w 11"/>
                  <a:gd name="T1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6">
                    <a:moveTo>
                      <a:pt x="7" y="1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6"/>
                      <a:pt x="11" y="5"/>
                    </a:cubicBezTo>
                    <a:cubicBezTo>
                      <a:pt x="10" y="3"/>
                      <a:pt x="10" y="0"/>
                      <a:pt x="8" y="0"/>
                    </a:cubicBezTo>
                    <a:cubicBezTo>
                      <a:pt x="7" y="1"/>
                      <a:pt x="5" y="1"/>
                      <a:pt x="6" y="3"/>
                    </a:cubicBezTo>
                    <a:cubicBezTo>
                      <a:pt x="6" y="5"/>
                      <a:pt x="6" y="6"/>
                      <a:pt x="5" y="7"/>
                    </a:cubicBezTo>
                    <a:cubicBezTo>
                      <a:pt x="4" y="8"/>
                      <a:pt x="2" y="8"/>
                      <a:pt x="1" y="12"/>
                    </a:cubicBezTo>
                    <a:cubicBezTo>
                      <a:pt x="0" y="16"/>
                      <a:pt x="4" y="14"/>
                      <a:pt x="7" y="14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Freeform 341"/>
              <p:cNvSpPr/>
              <p:nvPr/>
            </p:nvSpPr>
            <p:spPr bwMode="auto">
              <a:xfrm>
                <a:off x="4959" y="2113"/>
                <a:ext cx="53" cy="207"/>
              </a:xfrm>
              <a:custGeom>
                <a:avLst/>
                <a:gdLst>
                  <a:gd name="T0" fmla="*/ 14 w 14"/>
                  <a:gd name="T1" fmla="*/ 51 h 55"/>
                  <a:gd name="T2" fmla="*/ 10 w 14"/>
                  <a:gd name="T3" fmla="*/ 55 h 55"/>
                  <a:gd name="T4" fmla="*/ 5 w 14"/>
                  <a:gd name="T5" fmla="*/ 47 h 55"/>
                  <a:gd name="T6" fmla="*/ 4 w 14"/>
                  <a:gd name="T7" fmla="*/ 30 h 55"/>
                  <a:gd name="T8" fmla="*/ 0 w 14"/>
                  <a:gd name="T9" fmla="*/ 0 h 55"/>
                  <a:gd name="T10" fmla="*/ 6 w 14"/>
                  <a:gd name="T11" fmla="*/ 0 h 55"/>
                  <a:gd name="T12" fmla="*/ 10 w 14"/>
                  <a:gd name="T13" fmla="*/ 16 h 55"/>
                  <a:gd name="T14" fmla="*/ 13 w 14"/>
                  <a:gd name="T15" fmla="*/ 29 h 55"/>
                  <a:gd name="T16" fmla="*/ 14 w 14"/>
                  <a:gd name="T1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5">
                    <a:moveTo>
                      <a:pt x="14" y="51"/>
                    </a:moveTo>
                    <a:cubicBezTo>
                      <a:pt x="14" y="51"/>
                      <a:pt x="13" y="55"/>
                      <a:pt x="10" y="55"/>
                    </a:cubicBezTo>
                    <a:cubicBezTo>
                      <a:pt x="7" y="54"/>
                      <a:pt x="5" y="51"/>
                      <a:pt x="5" y="47"/>
                    </a:cubicBezTo>
                    <a:cubicBezTo>
                      <a:pt x="5" y="43"/>
                      <a:pt x="4" y="30"/>
                      <a:pt x="4" y="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" y="1"/>
                      <a:pt x="6" y="0"/>
                    </a:cubicBezTo>
                    <a:cubicBezTo>
                      <a:pt x="6" y="0"/>
                      <a:pt x="8" y="8"/>
                      <a:pt x="10" y="16"/>
                    </a:cubicBezTo>
                    <a:cubicBezTo>
                      <a:pt x="11" y="22"/>
                      <a:pt x="12" y="27"/>
                      <a:pt x="13" y="29"/>
                    </a:cubicBezTo>
                    <a:cubicBezTo>
                      <a:pt x="13" y="31"/>
                      <a:pt x="14" y="51"/>
                      <a:pt x="14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Freeform 342"/>
              <p:cNvSpPr/>
              <p:nvPr/>
            </p:nvSpPr>
            <p:spPr bwMode="auto">
              <a:xfrm>
                <a:off x="5215" y="1594"/>
                <a:ext cx="64" cy="53"/>
              </a:xfrm>
              <a:custGeom>
                <a:avLst/>
                <a:gdLst>
                  <a:gd name="T0" fmla="*/ 7 w 17"/>
                  <a:gd name="T1" fmla="*/ 0 h 14"/>
                  <a:gd name="T2" fmla="*/ 14 w 17"/>
                  <a:gd name="T3" fmla="*/ 6 h 14"/>
                  <a:gd name="T4" fmla="*/ 15 w 17"/>
                  <a:gd name="T5" fmla="*/ 12 h 14"/>
                  <a:gd name="T6" fmla="*/ 6 w 17"/>
                  <a:gd name="T7" fmla="*/ 11 h 14"/>
                  <a:gd name="T8" fmla="*/ 1 w 17"/>
                  <a:gd name="T9" fmla="*/ 4 h 14"/>
                  <a:gd name="T10" fmla="*/ 7 w 1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4">
                    <a:moveTo>
                      <a:pt x="7" y="0"/>
                    </a:moveTo>
                    <a:cubicBezTo>
                      <a:pt x="7" y="0"/>
                      <a:pt x="12" y="4"/>
                      <a:pt x="14" y="6"/>
                    </a:cubicBezTo>
                    <a:cubicBezTo>
                      <a:pt x="15" y="7"/>
                      <a:pt x="17" y="10"/>
                      <a:pt x="15" y="12"/>
                    </a:cubicBezTo>
                    <a:cubicBezTo>
                      <a:pt x="13" y="14"/>
                      <a:pt x="12" y="14"/>
                      <a:pt x="6" y="11"/>
                    </a:cubicBezTo>
                    <a:cubicBezTo>
                      <a:pt x="0" y="9"/>
                      <a:pt x="1" y="7"/>
                      <a:pt x="1" y="4"/>
                    </a:cubicBezTo>
                    <a:cubicBezTo>
                      <a:pt x="1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43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Freeform 343"/>
              <p:cNvSpPr/>
              <p:nvPr/>
            </p:nvSpPr>
            <p:spPr bwMode="auto">
              <a:xfrm>
                <a:off x="5170" y="1628"/>
                <a:ext cx="64" cy="60"/>
              </a:xfrm>
              <a:custGeom>
                <a:avLst/>
                <a:gdLst>
                  <a:gd name="T0" fmla="*/ 10 w 17"/>
                  <a:gd name="T1" fmla="*/ 1 h 16"/>
                  <a:gd name="T2" fmla="*/ 15 w 17"/>
                  <a:gd name="T3" fmla="*/ 9 h 16"/>
                  <a:gd name="T4" fmla="*/ 14 w 17"/>
                  <a:gd name="T5" fmla="*/ 15 h 16"/>
                  <a:gd name="T6" fmla="*/ 5 w 17"/>
                  <a:gd name="T7" fmla="*/ 11 h 16"/>
                  <a:gd name="T8" fmla="*/ 2 w 17"/>
                  <a:gd name="T9" fmla="*/ 3 h 16"/>
                  <a:gd name="T10" fmla="*/ 10 w 17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6">
                    <a:moveTo>
                      <a:pt x="10" y="1"/>
                    </a:moveTo>
                    <a:cubicBezTo>
                      <a:pt x="10" y="1"/>
                      <a:pt x="14" y="7"/>
                      <a:pt x="15" y="9"/>
                    </a:cubicBezTo>
                    <a:cubicBezTo>
                      <a:pt x="16" y="11"/>
                      <a:pt x="17" y="14"/>
                      <a:pt x="14" y="15"/>
                    </a:cubicBezTo>
                    <a:cubicBezTo>
                      <a:pt x="11" y="16"/>
                      <a:pt x="10" y="16"/>
                      <a:pt x="5" y="11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0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rgbClr val="343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Freeform 344"/>
              <p:cNvSpPr/>
              <p:nvPr/>
            </p:nvSpPr>
            <p:spPr bwMode="auto">
              <a:xfrm>
                <a:off x="5129" y="1432"/>
                <a:ext cx="147" cy="184"/>
              </a:xfrm>
              <a:custGeom>
                <a:avLst/>
                <a:gdLst>
                  <a:gd name="T0" fmla="*/ 14 w 39"/>
                  <a:gd name="T1" fmla="*/ 0 h 49"/>
                  <a:gd name="T2" fmla="*/ 31 w 39"/>
                  <a:gd name="T3" fmla="*/ 8 h 49"/>
                  <a:gd name="T4" fmla="*/ 38 w 39"/>
                  <a:gd name="T5" fmla="*/ 17 h 49"/>
                  <a:gd name="T6" fmla="*/ 34 w 39"/>
                  <a:gd name="T7" fmla="*/ 44 h 49"/>
                  <a:gd name="T8" fmla="*/ 27 w 39"/>
                  <a:gd name="T9" fmla="*/ 49 h 49"/>
                  <a:gd name="T10" fmla="*/ 24 w 39"/>
                  <a:gd name="T11" fmla="*/ 45 h 49"/>
                  <a:gd name="T12" fmla="*/ 26 w 39"/>
                  <a:gd name="T13" fmla="*/ 22 h 49"/>
                  <a:gd name="T14" fmla="*/ 9 w 39"/>
                  <a:gd name="T15" fmla="*/ 14 h 49"/>
                  <a:gd name="T16" fmla="*/ 0 w 39"/>
                  <a:gd name="T17" fmla="*/ 7 h 49"/>
                  <a:gd name="T18" fmla="*/ 14 w 39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9">
                    <a:moveTo>
                      <a:pt x="14" y="0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7" y="11"/>
                      <a:pt x="38" y="17"/>
                    </a:cubicBezTo>
                    <a:cubicBezTo>
                      <a:pt x="39" y="22"/>
                      <a:pt x="34" y="44"/>
                      <a:pt x="34" y="44"/>
                    </a:cubicBezTo>
                    <a:cubicBezTo>
                      <a:pt x="34" y="44"/>
                      <a:pt x="33" y="49"/>
                      <a:pt x="27" y="49"/>
                    </a:cubicBezTo>
                    <a:cubicBezTo>
                      <a:pt x="25" y="48"/>
                      <a:pt x="24" y="48"/>
                      <a:pt x="24" y="45"/>
                    </a:cubicBezTo>
                    <a:cubicBezTo>
                      <a:pt x="24" y="42"/>
                      <a:pt x="26" y="22"/>
                      <a:pt x="26" y="2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6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Freeform 345"/>
              <p:cNvSpPr/>
              <p:nvPr/>
            </p:nvSpPr>
            <p:spPr bwMode="auto">
              <a:xfrm>
                <a:off x="5076" y="1428"/>
                <a:ext cx="139" cy="230"/>
              </a:xfrm>
              <a:custGeom>
                <a:avLst/>
                <a:gdLst>
                  <a:gd name="T0" fmla="*/ 3 w 37"/>
                  <a:gd name="T1" fmla="*/ 0 h 61"/>
                  <a:gd name="T2" fmla="*/ 1 w 37"/>
                  <a:gd name="T3" fmla="*/ 11 h 61"/>
                  <a:gd name="T4" fmla="*/ 10 w 37"/>
                  <a:gd name="T5" fmla="*/ 22 h 61"/>
                  <a:gd name="T6" fmla="*/ 21 w 37"/>
                  <a:gd name="T7" fmla="*/ 31 h 61"/>
                  <a:gd name="T8" fmla="*/ 25 w 37"/>
                  <a:gd name="T9" fmla="*/ 57 h 61"/>
                  <a:gd name="T10" fmla="*/ 36 w 37"/>
                  <a:gd name="T11" fmla="*/ 54 h 61"/>
                  <a:gd name="T12" fmla="*/ 37 w 37"/>
                  <a:gd name="T13" fmla="*/ 32 h 61"/>
                  <a:gd name="T14" fmla="*/ 33 w 37"/>
                  <a:gd name="T15" fmla="*/ 21 h 61"/>
                  <a:gd name="T16" fmla="*/ 20 w 37"/>
                  <a:gd name="T17" fmla="*/ 4 h 61"/>
                  <a:gd name="T18" fmla="*/ 3 w 37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61">
                    <a:moveTo>
                      <a:pt x="3" y="0"/>
                    </a:moveTo>
                    <a:cubicBezTo>
                      <a:pt x="3" y="0"/>
                      <a:pt x="0" y="7"/>
                      <a:pt x="1" y="11"/>
                    </a:cubicBezTo>
                    <a:cubicBezTo>
                      <a:pt x="2" y="15"/>
                      <a:pt x="8" y="20"/>
                      <a:pt x="10" y="22"/>
                    </a:cubicBezTo>
                    <a:cubicBezTo>
                      <a:pt x="12" y="23"/>
                      <a:pt x="21" y="31"/>
                      <a:pt x="21" y="3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35" y="61"/>
                      <a:pt x="36" y="54"/>
                    </a:cubicBezTo>
                    <a:cubicBezTo>
                      <a:pt x="37" y="49"/>
                      <a:pt x="37" y="38"/>
                      <a:pt x="37" y="32"/>
                    </a:cubicBezTo>
                    <a:cubicBezTo>
                      <a:pt x="37" y="28"/>
                      <a:pt x="37" y="26"/>
                      <a:pt x="33" y="21"/>
                    </a:cubicBezTo>
                    <a:cubicBezTo>
                      <a:pt x="28" y="14"/>
                      <a:pt x="20" y="4"/>
                      <a:pt x="20" y="4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2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Freeform 346"/>
              <p:cNvSpPr/>
              <p:nvPr/>
            </p:nvSpPr>
            <p:spPr bwMode="auto">
              <a:xfrm>
                <a:off x="5185" y="1285"/>
                <a:ext cx="222" cy="57"/>
              </a:xfrm>
              <a:custGeom>
                <a:avLst/>
                <a:gdLst>
                  <a:gd name="T0" fmla="*/ 0 w 59"/>
                  <a:gd name="T1" fmla="*/ 3 h 15"/>
                  <a:gd name="T2" fmla="*/ 5 w 59"/>
                  <a:gd name="T3" fmla="*/ 3 h 15"/>
                  <a:gd name="T4" fmla="*/ 27 w 59"/>
                  <a:gd name="T5" fmla="*/ 4 h 15"/>
                  <a:gd name="T6" fmla="*/ 52 w 59"/>
                  <a:gd name="T7" fmla="*/ 0 h 15"/>
                  <a:gd name="T8" fmla="*/ 56 w 59"/>
                  <a:gd name="T9" fmla="*/ 5 h 15"/>
                  <a:gd name="T10" fmla="*/ 33 w 59"/>
                  <a:gd name="T11" fmla="*/ 13 h 15"/>
                  <a:gd name="T12" fmla="*/ 8 w 59"/>
                  <a:gd name="T13" fmla="*/ 14 h 15"/>
                  <a:gd name="T14" fmla="*/ 9 w 59"/>
                  <a:gd name="T15" fmla="*/ 10 h 15"/>
                  <a:gd name="T16" fmla="*/ 0 w 59"/>
                  <a:gd name="T17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5">
                    <a:moveTo>
                      <a:pt x="0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48" y="1"/>
                      <a:pt x="52" y="0"/>
                    </a:cubicBezTo>
                    <a:cubicBezTo>
                      <a:pt x="52" y="0"/>
                      <a:pt x="53" y="5"/>
                      <a:pt x="56" y="5"/>
                    </a:cubicBezTo>
                    <a:cubicBezTo>
                      <a:pt x="59" y="5"/>
                      <a:pt x="39" y="12"/>
                      <a:pt x="33" y="13"/>
                    </a:cubicBezTo>
                    <a:cubicBezTo>
                      <a:pt x="26" y="14"/>
                      <a:pt x="19" y="15"/>
                      <a:pt x="8" y="14"/>
                    </a:cubicBezTo>
                    <a:cubicBezTo>
                      <a:pt x="8" y="14"/>
                      <a:pt x="11" y="14"/>
                      <a:pt x="9" y="10"/>
                    </a:cubicBezTo>
                    <a:cubicBezTo>
                      <a:pt x="5" y="4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3F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Freeform 347"/>
              <p:cNvSpPr/>
              <p:nvPr/>
            </p:nvSpPr>
            <p:spPr bwMode="auto">
              <a:xfrm>
                <a:off x="5373" y="1263"/>
                <a:ext cx="64" cy="48"/>
              </a:xfrm>
              <a:custGeom>
                <a:avLst/>
                <a:gdLst>
                  <a:gd name="T0" fmla="*/ 0 w 17"/>
                  <a:gd name="T1" fmla="*/ 8 h 13"/>
                  <a:gd name="T2" fmla="*/ 4 w 17"/>
                  <a:gd name="T3" fmla="*/ 4 h 13"/>
                  <a:gd name="T4" fmla="*/ 16 w 17"/>
                  <a:gd name="T5" fmla="*/ 2 h 13"/>
                  <a:gd name="T6" fmla="*/ 10 w 17"/>
                  <a:gd name="T7" fmla="*/ 5 h 13"/>
                  <a:gd name="T8" fmla="*/ 11 w 17"/>
                  <a:gd name="T9" fmla="*/ 9 h 13"/>
                  <a:gd name="T10" fmla="*/ 5 w 17"/>
                  <a:gd name="T11" fmla="*/ 12 h 13"/>
                  <a:gd name="T12" fmla="*/ 0 w 17"/>
                  <a:gd name="T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0" y="8"/>
                    </a:moveTo>
                    <a:cubicBezTo>
                      <a:pt x="0" y="8"/>
                      <a:pt x="1" y="5"/>
                      <a:pt x="4" y="4"/>
                    </a:cubicBezTo>
                    <a:cubicBezTo>
                      <a:pt x="8" y="3"/>
                      <a:pt x="15" y="0"/>
                      <a:pt x="16" y="2"/>
                    </a:cubicBezTo>
                    <a:cubicBezTo>
                      <a:pt x="17" y="3"/>
                      <a:pt x="10" y="5"/>
                      <a:pt x="10" y="5"/>
                    </a:cubicBezTo>
                    <a:cubicBezTo>
                      <a:pt x="10" y="5"/>
                      <a:pt x="11" y="7"/>
                      <a:pt x="11" y="9"/>
                    </a:cubicBezTo>
                    <a:cubicBezTo>
                      <a:pt x="10" y="10"/>
                      <a:pt x="11" y="11"/>
                      <a:pt x="5" y="12"/>
                    </a:cubicBezTo>
                    <a:cubicBezTo>
                      <a:pt x="1" y="13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F7C2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Freeform 348"/>
              <p:cNvSpPr/>
              <p:nvPr/>
            </p:nvSpPr>
            <p:spPr bwMode="auto">
              <a:xfrm>
                <a:off x="5080" y="1281"/>
                <a:ext cx="150" cy="200"/>
              </a:xfrm>
              <a:custGeom>
                <a:avLst/>
                <a:gdLst>
                  <a:gd name="T0" fmla="*/ 14 w 40"/>
                  <a:gd name="T1" fmla="*/ 2 h 53"/>
                  <a:gd name="T2" fmla="*/ 2 w 40"/>
                  <a:gd name="T3" fmla="*/ 15 h 53"/>
                  <a:gd name="T4" fmla="*/ 1 w 40"/>
                  <a:gd name="T5" fmla="*/ 29 h 53"/>
                  <a:gd name="T6" fmla="*/ 0 w 40"/>
                  <a:gd name="T7" fmla="*/ 41 h 53"/>
                  <a:gd name="T8" fmla="*/ 2 w 40"/>
                  <a:gd name="T9" fmla="*/ 44 h 53"/>
                  <a:gd name="T10" fmla="*/ 26 w 40"/>
                  <a:gd name="T11" fmla="*/ 47 h 53"/>
                  <a:gd name="T12" fmla="*/ 31 w 40"/>
                  <a:gd name="T13" fmla="*/ 42 h 53"/>
                  <a:gd name="T14" fmla="*/ 37 w 40"/>
                  <a:gd name="T15" fmla="*/ 20 h 53"/>
                  <a:gd name="T16" fmla="*/ 33 w 40"/>
                  <a:gd name="T17" fmla="*/ 3 h 53"/>
                  <a:gd name="T18" fmla="*/ 14 w 40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53">
                    <a:moveTo>
                      <a:pt x="14" y="2"/>
                    </a:moveTo>
                    <a:cubicBezTo>
                      <a:pt x="14" y="2"/>
                      <a:pt x="3" y="11"/>
                      <a:pt x="2" y="15"/>
                    </a:cubicBezTo>
                    <a:cubicBezTo>
                      <a:pt x="2" y="17"/>
                      <a:pt x="2" y="23"/>
                      <a:pt x="1" y="29"/>
                    </a:cubicBezTo>
                    <a:cubicBezTo>
                      <a:pt x="0" y="34"/>
                      <a:pt x="0" y="41"/>
                      <a:pt x="0" y="41"/>
                    </a:cubicBezTo>
                    <a:cubicBezTo>
                      <a:pt x="0" y="41"/>
                      <a:pt x="0" y="42"/>
                      <a:pt x="2" y="44"/>
                    </a:cubicBezTo>
                    <a:cubicBezTo>
                      <a:pt x="5" y="46"/>
                      <a:pt x="16" y="53"/>
                      <a:pt x="26" y="47"/>
                    </a:cubicBezTo>
                    <a:cubicBezTo>
                      <a:pt x="26" y="47"/>
                      <a:pt x="31" y="45"/>
                      <a:pt x="31" y="42"/>
                    </a:cubicBezTo>
                    <a:cubicBezTo>
                      <a:pt x="32" y="39"/>
                      <a:pt x="37" y="20"/>
                      <a:pt x="37" y="20"/>
                    </a:cubicBezTo>
                    <a:cubicBezTo>
                      <a:pt x="37" y="20"/>
                      <a:pt x="40" y="7"/>
                      <a:pt x="33" y="3"/>
                    </a:cubicBezTo>
                    <a:cubicBezTo>
                      <a:pt x="26" y="0"/>
                      <a:pt x="20" y="0"/>
                      <a:pt x="14" y="2"/>
                    </a:cubicBezTo>
                    <a:close/>
                  </a:path>
                </a:pathLst>
              </a:custGeom>
              <a:solidFill>
                <a:srgbClr val="493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Freeform 349"/>
              <p:cNvSpPr/>
              <p:nvPr/>
            </p:nvSpPr>
            <p:spPr bwMode="auto">
              <a:xfrm>
                <a:off x="5159" y="1315"/>
                <a:ext cx="34" cy="83"/>
              </a:xfrm>
              <a:custGeom>
                <a:avLst/>
                <a:gdLst>
                  <a:gd name="T0" fmla="*/ 9 w 9"/>
                  <a:gd name="T1" fmla="*/ 6 h 22"/>
                  <a:gd name="T2" fmla="*/ 9 w 9"/>
                  <a:gd name="T3" fmla="*/ 5 h 22"/>
                  <a:gd name="T4" fmla="*/ 4 w 9"/>
                  <a:gd name="T5" fmla="*/ 2 h 22"/>
                  <a:gd name="T6" fmla="*/ 0 w 9"/>
                  <a:gd name="T7" fmla="*/ 7 h 22"/>
                  <a:gd name="T8" fmla="*/ 5 w 9"/>
                  <a:gd name="T9" fmla="*/ 22 h 22"/>
                  <a:gd name="T10" fmla="*/ 9 w 9"/>
                  <a:gd name="T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2">
                    <a:moveTo>
                      <a:pt x="9" y="6"/>
                    </a:moveTo>
                    <a:cubicBezTo>
                      <a:pt x="9" y="6"/>
                      <a:pt x="9" y="6"/>
                      <a:pt x="9" y="5"/>
                    </a:cubicBezTo>
                    <a:cubicBezTo>
                      <a:pt x="9" y="0"/>
                      <a:pt x="4" y="2"/>
                      <a:pt x="4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4" y="17"/>
                      <a:pt x="5" y="22"/>
                    </a:cubicBezTo>
                    <a:cubicBezTo>
                      <a:pt x="5" y="22"/>
                      <a:pt x="8" y="12"/>
                      <a:pt x="9" y="6"/>
                    </a:cubicBezTo>
                    <a:close/>
                  </a:path>
                </a:pathLst>
              </a:custGeom>
              <a:solidFill>
                <a:srgbClr val="EB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Freeform 350"/>
              <p:cNvSpPr/>
              <p:nvPr/>
            </p:nvSpPr>
            <p:spPr bwMode="auto">
              <a:xfrm>
                <a:off x="5129" y="1281"/>
                <a:ext cx="68" cy="68"/>
              </a:xfrm>
              <a:custGeom>
                <a:avLst/>
                <a:gdLst>
                  <a:gd name="T0" fmla="*/ 2 w 18"/>
                  <a:gd name="T1" fmla="*/ 2 h 18"/>
                  <a:gd name="T2" fmla="*/ 1 w 18"/>
                  <a:gd name="T3" fmla="*/ 2 h 18"/>
                  <a:gd name="T4" fmla="*/ 0 w 18"/>
                  <a:gd name="T5" fmla="*/ 4 h 18"/>
                  <a:gd name="T6" fmla="*/ 9 w 18"/>
                  <a:gd name="T7" fmla="*/ 17 h 18"/>
                  <a:gd name="T8" fmla="*/ 12 w 18"/>
                  <a:gd name="T9" fmla="*/ 11 h 18"/>
                  <a:gd name="T10" fmla="*/ 17 w 18"/>
                  <a:gd name="T11" fmla="*/ 15 h 18"/>
                  <a:gd name="T12" fmla="*/ 16 w 18"/>
                  <a:gd name="T13" fmla="*/ 6 h 18"/>
                  <a:gd name="T14" fmla="*/ 2 w 18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8">
                    <a:moveTo>
                      <a:pt x="2" y="2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" y="6"/>
                      <a:pt x="9" y="17"/>
                      <a:pt x="9" y="17"/>
                    </a:cubicBezTo>
                    <a:cubicBezTo>
                      <a:pt x="9" y="18"/>
                      <a:pt x="12" y="11"/>
                      <a:pt x="12" y="11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8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Freeform 351"/>
              <p:cNvSpPr/>
              <p:nvPr/>
            </p:nvSpPr>
            <p:spPr bwMode="auto">
              <a:xfrm>
                <a:off x="5140" y="1274"/>
                <a:ext cx="45" cy="49"/>
              </a:xfrm>
              <a:custGeom>
                <a:avLst/>
                <a:gdLst>
                  <a:gd name="T0" fmla="*/ 1 w 12"/>
                  <a:gd name="T1" fmla="*/ 6 h 13"/>
                  <a:gd name="T2" fmla="*/ 8 w 12"/>
                  <a:gd name="T3" fmla="*/ 13 h 13"/>
                  <a:gd name="T4" fmla="*/ 11 w 12"/>
                  <a:gd name="T5" fmla="*/ 9 h 13"/>
                  <a:gd name="T6" fmla="*/ 1 w 12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3">
                    <a:moveTo>
                      <a:pt x="1" y="6"/>
                    </a:moveTo>
                    <a:cubicBezTo>
                      <a:pt x="1" y="6"/>
                      <a:pt x="3" y="12"/>
                      <a:pt x="8" y="13"/>
                    </a:cubicBezTo>
                    <a:cubicBezTo>
                      <a:pt x="8" y="13"/>
                      <a:pt x="12" y="12"/>
                      <a:pt x="11" y="9"/>
                    </a:cubicBezTo>
                    <a:cubicBezTo>
                      <a:pt x="10" y="6"/>
                      <a:pt x="0" y="0"/>
                      <a:pt x="1" y="6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Freeform 352"/>
              <p:cNvSpPr/>
              <p:nvPr/>
            </p:nvSpPr>
            <p:spPr bwMode="auto">
              <a:xfrm>
                <a:off x="5144" y="1229"/>
                <a:ext cx="75" cy="90"/>
              </a:xfrm>
              <a:custGeom>
                <a:avLst/>
                <a:gdLst>
                  <a:gd name="T0" fmla="*/ 20 w 20"/>
                  <a:gd name="T1" fmla="*/ 5 h 24"/>
                  <a:gd name="T2" fmla="*/ 17 w 20"/>
                  <a:gd name="T3" fmla="*/ 15 h 24"/>
                  <a:gd name="T4" fmla="*/ 14 w 20"/>
                  <a:gd name="T5" fmla="*/ 20 h 24"/>
                  <a:gd name="T6" fmla="*/ 4 w 20"/>
                  <a:gd name="T7" fmla="*/ 21 h 24"/>
                  <a:gd name="T8" fmla="*/ 0 w 20"/>
                  <a:gd name="T9" fmla="*/ 13 h 24"/>
                  <a:gd name="T10" fmla="*/ 5 w 20"/>
                  <a:gd name="T11" fmla="*/ 4 h 24"/>
                  <a:gd name="T12" fmla="*/ 16 w 20"/>
                  <a:gd name="T13" fmla="*/ 1 h 24"/>
                  <a:gd name="T14" fmla="*/ 20 w 20"/>
                  <a:gd name="T15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24">
                    <a:moveTo>
                      <a:pt x="20" y="5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8"/>
                      <a:pt x="14" y="20"/>
                    </a:cubicBezTo>
                    <a:cubicBezTo>
                      <a:pt x="11" y="22"/>
                      <a:pt x="8" y="24"/>
                      <a:pt x="4" y="21"/>
                    </a:cubicBezTo>
                    <a:cubicBezTo>
                      <a:pt x="4" y="21"/>
                      <a:pt x="0" y="18"/>
                      <a:pt x="0" y="13"/>
                    </a:cubicBezTo>
                    <a:cubicBezTo>
                      <a:pt x="1" y="8"/>
                      <a:pt x="4" y="4"/>
                      <a:pt x="5" y="4"/>
                    </a:cubicBezTo>
                    <a:cubicBezTo>
                      <a:pt x="6" y="3"/>
                      <a:pt x="13" y="0"/>
                      <a:pt x="16" y="1"/>
                    </a:cubicBezTo>
                    <a:cubicBezTo>
                      <a:pt x="19" y="3"/>
                      <a:pt x="20" y="5"/>
                      <a:pt x="20" y="5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Freeform 353"/>
              <p:cNvSpPr/>
              <p:nvPr/>
            </p:nvSpPr>
            <p:spPr bwMode="auto">
              <a:xfrm>
                <a:off x="5125" y="1210"/>
                <a:ext cx="98" cy="98"/>
              </a:xfrm>
              <a:custGeom>
                <a:avLst/>
                <a:gdLst>
                  <a:gd name="T0" fmla="*/ 10 w 26"/>
                  <a:gd name="T1" fmla="*/ 18 h 26"/>
                  <a:gd name="T2" fmla="*/ 8 w 26"/>
                  <a:gd name="T3" fmla="*/ 16 h 26"/>
                  <a:gd name="T4" fmla="*/ 8 w 26"/>
                  <a:gd name="T5" fmla="*/ 21 h 26"/>
                  <a:gd name="T6" fmla="*/ 8 w 26"/>
                  <a:gd name="T7" fmla="*/ 25 h 26"/>
                  <a:gd name="T8" fmla="*/ 4 w 26"/>
                  <a:gd name="T9" fmla="*/ 23 h 26"/>
                  <a:gd name="T10" fmla="*/ 1 w 26"/>
                  <a:gd name="T11" fmla="*/ 13 h 26"/>
                  <a:gd name="T12" fmla="*/ 7 w 26"/>
                  <a:gd name="T13" fmla="*/ 2 h 26"/>
                  <a:gd name="T14" fmla="*/ 23 w 26"/>
                  <a:gd name="T15" fmla="*/ 5 h 26"/>
                  <a:gd name="T16" fmla="*/ 24 w 26"/>
                  <a:gd name="T17" fmla="*/ 15 h 26"/>
                  <a:gd name="T18" fmla="*/ 22 w 26"/>
                  <a:gd name="T19" fmla="*/ 12 h 26"/>
                  <a:gd name="T20" fmla="*/ 18 w 26"/>
                  <a:gd name="T21" fmla="*/ 8 h 26"/>
                  <a:gd name="T22" fmla="*/ 11 w 26"/>
                  <a:gd name="T23" fmla="*/ 13 h 26"/>
                  <a:gd name="T24" fmla="*/ 10 w 26"/>
                  <a:gd name="T25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26">
                    <a:moveTo>
                      <a:pt x="10" y="18"/>
                    </a:moveTo>
                    <a:cubicBezTo>
                      <a:pt x="10" y="18"/>
                      <a:pt x="9" y="15"/>
                      <a:pt x="8" y="16"/>
                    </a:cubicBezTo>
                    <a:cubicBezTo>
                      <a:pt x="6" y="16"/>
                      <a:pt x="5" y="21"/>
                      <a:pt x="8" y="21"/>
                    </a:cubicBezTo>
                    <a:cubicBezTo>
                      <a:pt x="8" y="21"/>
                      <a:pt x="8" y="23"/>
                      <a:pt x="8" y="25"/>
                    </a:cubicBezTo>
                    <a:cubicBezTo>
                      <a:pt x="8" y="25"/>
                      <a:pt x="7" y="26"/>
                      <a:pt x="4" y="23"/>
                    </a:cubicBezTo>
                    <a:cubicBezTo>
                      <a:pt x="1" y="21"/>
                      <a:pt x="0" y="18"/>
                      <a:pt x="1" y="13"/>
                    </a:cubicBezTo>
                    <a:cubicBezTo>
                      <a:pt x="2" y="8"/>
                      <a:pt x="2" y="4"/>
                      <a:pt x="7" y="2"/>
                    </a:cubicBezTo>
                    <a:cubicBezTo>
                      <a:pt x="12" y="0"/>
                      <a:pt x="19" y="1"/>
                      <a:pt x="23" y="5"/>
                    </a:cubicBezTo>
                    <a:cubicBezTo>
                      <a:pt x="26" y="9"/>
                      <a:pt x="25" y="12"/>
                      <a:pt x="24" y="15"/>
                    </a:cubicBezTo>
                    <a:cubicBezTo>
                      <a:pt x="24" y="15"/>
                      <a:pt x="24" y="13"/>
                      <a:pt x="22" y="12"/>
                    </a:cubicBezTo>
                    <a:cubicBezTo>
                      <a:pt x="21" y="11"/>
                      <a:pt x="18" y="8"/>
                      <a:pt x="18" y="8"/>
                    </a:cubicBezTo>
                    <a:cubicBezTo>
                      <a:pt x="18" y="8"/>
                      <a:pt x="15" y="12"/>
                      <a:pt x="11" y="13"/>
                    </a:cubicBezTo>
                    <a:cubicBezTo>
                      <a:pt x="11" y="13"/>
                      <a:pt x="11" y="16"/>
                      <a:pt x="10" y="18"/>
                    </a:cubicBezTo>
                    <a:close/>
                  </a:path>
                </a:pathLst>
              </a:custGeom>
              <a:solidFill>
                <a:srgbClr val="B59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Freeform 354"/>
              <p:cNvSpPr/>
              <p:nvPr/>
            </p:nvSpPr>
            <p:spPr bwMode="auto">
              <a:xfrm>
                <a:off x="5170" y="1323"/>
                <a:ext cx="15" cy="2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4 h 6"/>
                  <a:gd name="T4" fmla="*/ 1 w 4"/>
                  <a:gd name="T5" fmla="*/ 6 h 6"/>
                  <a:gd name="T6" fmla="*/ 3 w 4"/>
                  <a:gd name="T7" fmla="*/ 5 h 6"/>
                  <a:gd name="T8" fmla="*/ 4 w 4"/>
                  <a:gd name="T9" fmla="*/ 3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3" y="6"/>
                      <a:pt x="3" y="5"/>
                    </a:cubicBezTo>
                    <a:cubicBezTo>
                      <a:pt x="3" y="5"/>
                      <a:pt x="4" y="3"/>
                      <a:pt x="4" y="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7D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Freeform 355"/>
              <p:cNvSpPr/>
              <p:nvPr/>
            </p:nvSpPr>
            <p:spPr bwMode="auto">
              <a:xfrm>
                <a:off x="5170" y="1342"/>
                <a:ext cx="15" cy="56"/>
              </a:xfrm>
              <a:custGeom>
                <a:avLst/>
                <a:gdLst>
                  <a:gd name="T0" fmla="*/ 1 w 4"/>
                  <a:gd name="T1" fmla="*/ 1 h 15"/>
                  <a:gd name="T2" fmla="*/ 0 w 4"/>
                  <a:gd name="T3" fmla="*/ 7 h 15"/>
                  <a:gd name="T4" fmla="*/ 2 w 4"/>
                  <a:gd name="T5" fmla="*/ 15 h 15"/>
                  <a:gd name="T6" fmla="*/ 4 w 4"/>
                  <a:gd name="T7" fmla="*/ 7 h 15"/>
                  <a:gd name="T8" fmla="*/ 3 w 4"/>
                  <a:gd name="T9" fmla="*/ 0 h 15"/>
                  <a:gd name="T10" fmla="*/ 1 w 4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5">
                    <a:moveTo>
                      <a:pt x="1" y="1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4" y="9"/>
                      <a:pt x="4" y="7"/>
                    </a:cubicBezTo>
                    <a:cubicBezTo>
                      <a:pt x="4" y="6"/>
                      <a:pt x="3" y="0"/>
                      <a:pt x="3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7D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Freeform 356"/>
              <p:cNvSpPr/>
              <p:nvPr/>
            </p:nvSpPr>
            <p:spPr bwMode="auto">
              <a:xfrm>
                <a:off x="5200" y="1266"/>
                <a:ext cx="12" cy="12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2 h 3"/>
                  <a:gd name="T4" fmla="*/ 1 w 3"/>
                  <a:gd name="T5" fmla="*/ 1 h 3"/>
                  <a:gd name="T6" fmla="*/ 1 w 3"/>
                  <a:gd name="T7" fmla="*/ 0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3" y="2"/>
                      <a:pt x="2" y="2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4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Freeform 357"/>
              <p:cNvSpPr/>
              <p:nvPr/>
            </p:nvSpPr>
            <p:spPr bwMode="auto">
              <a:xfrm>
                <a:off x="5204" y="1263"/>
                <a:ext cx="11" cy="11"/>
              </a:xfrm>
              <a:custGeom>
                <a:avLst/>
                <a:gdLst>
                  <a:gd name="T0" fmla="*/ 11 w 11"/>
                  <a:gd name="T1" fmla="*/ 11 h 11"/>
                  <a:gd name="T2" fmla="*/ 4 w 11"/>
                  <a:gd name="T3" fmla="*/ 11 h 11"/>
                  <a:gd name="T4" fmla="*/ 0 w 11"/>
                  <a:gd name="T5" fmla="*/ 3 h 11"/>
                  <a:gd name="T6" fmla="*/ 11 w 11"/>
                  <a:gd name="T7" fmla="*/ 0 h 11"/>
                  <a:gd name="T8" fmla="*/ 11 w 1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4" y="11"/>
                    </a:lnTo>
                    <a:lnTo>
                      <a:pt x="0" y="3"/>
                    </a:lnTo>
                    <a:lnTo>
                      <a:pt x="11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Freeform 358"/>
              <p:cNvSpPr/>
              <p:nvPr/>
            </p:nvSpPr>
            <p:spPr bwMode="auto">
              <a:xfrm>
                <a:off x="5208" y="1263"/>
                <a:ext cx="11" cy="15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1 w 3"/>
                  <a:gd name="T5" fmla="*/ 0 h 4"/>
                  <a:gd name="T6" fmla="*/ 1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0 h 4"/>
                  <a:gd name="T14" fmla="*/ 1 w 3"/>
                  <a:gd name="T15" fmla="*/ 3 h 4"/>
                  <a:gd name="T16" fmla="*/ 2 w 3"/>
                  <a:gd name="T17" fmla="*/ 4 h 4"/>
                  <a:gd name="T18" fmla="*/ 2 w 3"/>
                  <a:gd name="T19" fmla="*/ 4 h 4"/>
                  <a:gd name="T20" fmla="*/ 2 w 3"/>
                  <a:gd name="T21" fmla="*/ 4 h 4"/>
                  <a:gd name="T22" fmla="*/ 2 w 3"/>
                  <a:gd name="T23" fmla="*/ 4 h 4"/>
                  <a:gd name="T24" fmla="*/ 2 w 3"/>
                  <a:gd name="T25" fmla="*/ 4 h 4"/>
                  <a:gd name="T26" fmla="*/ 2 w 3"/>
                  <a:gd name="T27" fmla="*/ 3 h 4"/>
                  <a:gd name="T28" fmla="*/ 2 w 3"/>
                  <a:gd name="T29" fmla="*/ 3 h 4"/>
                  <a:gd name="T30" fmla="*/ 2 w 3"/>
                  <a:gd name="T31" fmla="*/ 0 h 4"/>
                  <a:gd name="T32" fmla="*/ 1 w 3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Freeform 359"/>
              <p:cNvSpPr/>
              <p:nvPr/>
            </p:nvSpPr>
            <p:spPr bwMode="auto">
              <a:xfrm>
                <a:off x="5208" y="1259"/>
                <a:ext cx="11" cy="19"/>
              </a:xfrm>
              <a:custGeom>
                <a:avLst/>
                <a:gdLst>
                  <a:gd name="T0" fmla="*/ 2 w 3"/>
                  <a:gd name="T1" fmla="*/ 1 h 5"/>
                  <a:gd name="T2" fmla="*/ 3 w 3"/>
                  <a:gd name="T3" fmla="*/ 4 h 5"/>
                  <a:gd name="T4" fmla="*/ 1 w 3"/>
                  <a:gd name="T5" fmla="*/ 4 h 5"/>
                  <a:gd name="T6" fmla="*/ 0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3" y="2"/>
                      <a:pt x="3" y="3"/>
                      <a:pt x="3" y="4"/>
                    </a:cubicBezTo>
                    <a:cubicBezTo>
                      <a:pt x="2" y="5"/>
                      <a:pt x="2" y="5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377E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Freeform 360"/>
              <p:cNvSpPr/>
              <p:nvPr/>
            </p:nvSpPr>
            <p:spPr bwMode="auto">
              <a:xfrm>
                <a:off x="5208" y="1263"/>
                <a:ext cx="11" cy="15"/>
              </a:xfrm>
              <a:custGeom>
                <a:avLst/>
                <a:gdLst>
                  <a:gd name="T0" fmla="*/ 2 w 3"/>
                  <a:gd name="T1" fmla="*/ 0 h 4"/>
                  <a:gd name="T2" fmla="*/ 2 w 3"/>
                  <a:gd name="T3" fmla="*/ 3 h 4"/>
                  <a:gd name="T4" fmla="*/ 1 w 3"/>
                  <a:gd name="T5" fmla="*/ 3 h 4"/>
                  <a:gd name="T6" fmla="*/ 1 w 3"/>
                  <a:gd name="T7" fmla="*/ 1 h 4"/>
                  <a:gd name="T8" fmla="*/ 2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3" y="2"/>
                      <a:pt x="2" y="3"/>
                    </a:cubicBezTo>
                    <a:cubicBezTo>
                      <a:pt x="2" y="3"/>
                      <a:pt x="2" y="4"/>
                      <a:pt x="1" y="3"/>
                    </a:cubicBezTo>
                    <a:cubicBezTo>
                      <a:pt x="1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Freeform 361"/>
              <p:cNvSpPr/>
              <p:nvPr/>
            </p:nvSpPr>
            <p:spPr bwMode="auto">
              <a:xfrm>
                <a:off x="5212" y="1263"/>
                <a:ext cx="3" cy="11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0 h 3"/>
                  <a:gd name="T4" fmla="*/ 1 w 1"/>
                  <a:gd name="T5" fmla="*/ 1 h 3"/>
                  <a:gd name="T6" fmla="*/ 1 w 1"/>
                  <a:gd name="T7" fmla="*/ 3 h 3"/>
                  <a:gd name="T8" fmla="*/ 1 w 1"/>
                  <a:gd name="T9" fmla="*/ 3 h 3"/>
                  <a:gd name="T10" fmla="*/ 1 w 1"/>
                  <a:gd name="T11" fmla="*/ 3 h 3"/>
                  <a:gd name="T12" fmla="*/ 1 w 1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Freeform 362"/>
              <p:cNvSpPr/>
              <p:nvPr/>
            </p:nvSpPr>
            <p:spPr bwMode="auto">
              <a:xfrm>
                <a:off x="5212" y="1263"/>
                <a:ext cx="3" cy="11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1 h 3"/>
                  <a:gd name="T4" fmla="*/ 0 w 1"/>
                  <a:gd name="T5" fmla="*/ 0 h 3"/>
                  <a:gd name="T6" fmla="*/ 0 w 1"/>
                  <a:gd name="T7" fmla="*/ 1 h 3"/>
                  <a:gd name="T8" fmla="*/ 0 w 1"/>
                  <a:gd name="T9" fmla="*/ 3 h 3"/>
                  <a:gd name="T10" fmla="*/ 1 w 1"/>
                  <a:gd name="T11" fmla="*/ 3 h 3"/>
                  <a:gd name="T12" fmla="*/ 1 w 1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DA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Freeform 363"/>
              <p:cNvSpPr/>
              <p:nvPr/>
            </p:nvSpPr>
            <p:spPr bwMode="auto">
              <a:xfrm>
                <a:off x="5212" y="1259"/>
                <a:ext cx="34" cy="15"/>
              </a:xfrm>
              <a:custGeom>
                <a:avLst/>
                <a:gdLst>
                  <a:gd name="T0" fmla="*/ 0 w 9"/>
                  <a:gd name="T1" fmla="*/ 3 h 4"/>
                  <a:gd name="T2" fmla="*/ 0 w 9"/>
                  <a:gd name="T3" fmla="*/ 4 h 4"/>
                  <a:gd name="T4" fmla="*/ 1 w 9"/>
                  <a:gd name="T5" fmla="*/ 4 h 4"/>
                  <a:gd name="T6" fmla="*/ 1 w 9"/>
                  <a:gd name="T7" fmla="*/ 4 h 4"/>
                  <a:gd name="T8" fmla="*/ 2 w 9"/>
                  <a:gd name="T9" fmla="*/ 4 h 4"/>
                  <a:gd name="T10" fmla="*/ 2 w 9"/>
                  <a:gd name="T11" fmla="*/ 4 h 4"/>
                  <a:gd name="T12" fmla="*/ 2 w 9"/>
                  <a:gd name="T13" fmla="*/ 4 h 4"/>
                  <a:gd name="T14" fmla="*/ 2 w 9"/>
                  <a:gd name="T15" fmla="*/ 4 h 4"/>
                  <a:gd name="T16" fmla="*/ 2 w 9"/>
                  <a:gd name="T17" fmla="*/ 4 h 4"/>
                  <a:gd name="T18" fmla="*/ 2 w 9"/>
                  <a:gd name="T19" fmla="*/ 4 h 4"/>
                  <a:gd name="T20" fmla="*/ 2 w 9"/>
                  <a:gd name="T21" fmla="*/ 4 h 4"/>
                  <a:gd name="T22" fmla="*/ 3 w 9"/>
                  <a:gd name="T23" fmla="*/ 4 h 4"/>
                  <a:gd name="T24" fmla="*/ 3 w 9"/>
                  <a:gd name="T25" fmla="*/ 4 h 4"/>
                  <a:gd name="T26" fmla="*/ 3 w 9"/>
                  <a:gd name="T27" fmla="*/ 4 h 4"/>
                  <a:gd name="T28" fmla="*/ 3 w 9"/>
                  <a:gd name="T29" fmla="*/ 4 h 4"/>
                  <a:gd name="T30" fmla="*/ 3 w 9"/>
                  <a:gd name="T31" fmla="*/ 4 h 4"/>
                  <a:gd name="T32" fmla="*/ 3 w 9"/>
                  <a:gd name="T33" fmla="*/ 4 h 4"/>
                  <a:gd name="T34" fmla="*/ 3 w 9"/>
                  <a:gd name="T35" fmla="*/ 4 h 4"/>
                  <a:gd name="T36" fmla="*/ 3 w 9"/>
                  <a:gd name="T37" fmla="*/ 4 h 4"/>
                  <a:gd name="T38" fmla="*/ 4 w 9"/>
                  <a:gd name="T39" fmla="*/ 4 h 4"/>
                  <a:gd name="T40" fmla="*/ 4 w 9"/>
                  <a:gd name="T41" fmla="*/ 4 h 4"/>
                  <a:gd name="T42" fmla="*/ 4 w 9"/>
                  <a:gd name="T43" fmla="*/ 4 h 4"/>
                  <a:gd name="T44" fmla="*/ 4 w 9"/>
                  <a:gd name="T45" fmla="*/ 4 h 4"/>
                  <a:gd name="T46" fmla="*/ 4 w 9"/>
                  <a:gd name="T47" fmla="*/ 4 h 4"/>
                  <a:gd name="T48" fmla="*/ 4 w 9"/>
                  <a:gd name="T49" fmla="*/ 4 h 4"/>
                  <a:gd name="T50" fmla="*/ 4 w 9"/>
                  <a:gd name="T51" fmla="*/ 4 h 4"/>
                  <a:gd name="T52" fmla="*/ 4 w 9"/>
                  <a:gd name="T53" fmla="*/ 4 h 4"/>
                  <a:gd name="T54" fmla="*/ 5 w 9"/>
                  <a:gd name="T55" fmla="*/ 4 h 4"/>
                  <a:gd name="T56" fmla="*/ 5 w 9"/>
                  <a:gd name="T57" fmla="*/ 4 h 4"/>
                  <a:gd name="T58" fmla="*/ 5 w 9"/>
                  <a:gd name="T59" fmla="*/ 3 h 4"/>
                  <a:gd name="T60" fmla="*/ 5 w 9"/>
                  <a:gd name="T61" fmla="*/ 3 h 4"/>
                  <a:gd name="T62" fmla="*/ 5 w 9"/>
                  <a:gd name="T63" fmla="*/ 3 h 4"/>
                  <a:gd name="T64" fmla="*/ 5 w 9"/>
                  <a:gd name="T65" fmla="*/ 3 h 4"/>
                  <a:gd name="T66" fmla="*/ 5 w 9"/>
                  <a:gd name="T67" fmla="*/ 3 h 4"/>
                  <a:gd name="T68" fmla="*/ 5 w 9"/>
                  <a:gd name="T69" fmla="*/ 3 h 4"/>
                  <a:gd name="T70" fmla="*/ 6 w 9"/>
                  <a:gd name="T71" fmla="*/ 3 h 4"/>
                  <a:gd name="T72" fmla="*/ 6 w 9"/>
                  <a:gd name="T73" fmla="*/ 3 h 4"/>
                  <a:gd name="T74" fmla="*/ 6 w 9"/>
                  <a:gd name="T75" fmla="*/ 3 h 4"/>
                  <a:gd name="T76" fmla="*/ 6 w 9"/>
                  <a:gd name="T77" fmla="*/ 3 h 4"/>
                  <a:gd name="T78" fmla="*/ 6 w 9"/>
                  <a:gd name="T79" fmla="*/ 3 h 4"/>
                  <a:gd name="T80" fmla="*/ 6 w 9"/>
                  <a:gd name="T81" fmla="*/ 3 h 4"/>
                  <a:gd name="T82" fmla="*/ 6 w 9"/>
                  <a:gd name="T83" fmla="*/ 3 h 4"/>
                  <a:gd name="T84" fmla="*/ 6 w 9"/>
                  <a:gd name="T85" fmla="*/ 3 h 4"/>
                  <a:gd name="T86" fmla="*/ 7 w 9"/>
                  <a:gd name="T87" fmla="*/ 3 h 4"/>
                  <a:gd name="T88" fmla="*/ 7 w 9"/>
                  <a:gd name="T89" fmla="*/ 3 h 4"/>
                  <a:gd name="T90" fmla="*/ 7 w 9"/>
                  <a:gd name="T91" fmla="*/ 3 h 4"/>
                  <a:gd name="T92" fmla="*/ 7 w 9"/>
                  <a:gd name="T93" fmla="*/ 3 h 4"/>
                  <a:gd name="T94" fmla="*/ 7 w 9"/>
                  <a:gd name="T95" fmla="*/ 3 h 4"/>
                  <a:gd name="T96" fmla="*/ 7 w 9"/>
                  <a:gd name="T97" fmla="*/ 3 h 4"/>
                  <a:gd name="T98" fmla="*/ 7 w 9"/>
                  <a:gd name="T99" fmla="*/ 3 h 4"/>
                  <a:gd name="T100" fmla="*/ 8 w 9"/>
                  <a:gd name="T101" fmla="*/ 3 h 4"/>
                  <a:gd name="T102" fmla="*/ 8 w 9"/>
                  <a:gd name="T103" fmla="*/ 3 h 4"/>
                  <a:gd name="T104" fmla="*/ 8 w 9"/>
                  <a:gd name="T105" fmla="*/ 3 h 4"/>
                  <a:gd name="T106" fmla="*/ 9 w 9"/>
                  <a:gd name="T107" fmla="*/ 2 h 4"/>
                  <a:gd name="T108" fmla="*/ 9 w 9"/>
                  <a:gd name="T109" fmla="*/ 0 h 4"/>
                  <a:gd name="T110" fmla="*/ 0 w 9"/>
                  <a:gd name="T1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" h="4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Freeform 364"/>
              <p:cNvSpPr/>
              <p:nvPr/>
            </p:nvSpPr>
            <p:spPr bwMode="auto">
              <a:xfrm>
                <a:off x="5212" y="1255"/>
                <a:ext cx="30" cy="11"/>
              </a:xfrm>
              <a:custGeom>
                <a:avLst/>
                <a:gdLst>
                  <a:gd name="T0" fmla="*/ 8 w 8"/>
                  <a:gd name="T1" fmla="*/ 0 h 3"/>
                  <a:gd name="T2" fmla="*/ 7 w 8"/>
                  <a:gd name="T3" fmla="*/ 0 h 3"/>
                  <a:gd name="T4" fmla="*/ 7 w 8"/>
                  <a:gd name="T5" fmla="*/ 0 h 3"/>
                  <a:gd name="T6" fmla="*/ 6 w 8"/>
                  <a:gd name="T7" fmla="*/ 0 h 3"/>
                  <a:gd name="T8" fmla="*/ 6 w 8"/>
                  <a:gd name="T9" fmla="*/ 0 h 3"/>
                  <a:gd name="T10" fmla="*/ 6 w 8"/>
                  <a:gd name="T11" fmla="*/ 0 h 3"/>
                  <a:gd name="T12" fmla="*/ 6 w 8"/>
                  <a:gd name="T13" fmla="*/ 0 h 3"/>
                  <a:gd name="T14" fmla="*/ 6 w 8"/>
                  <a:gd name="T15" fmla="*/ 0 h 3"/>
                  <a:gd name="T16" fmla="*/ 6 w 8"/>
                  <a:gd name="T17" fmla="*/ 0 h 3"/>
                  <a:gd name="T18" fmla="*/ 6 w 8"/>
                  <a:gd name="T19" fmla="*/ 0 h 3"/>
                  <a:gd name="T20" fmla="*/ 6 w 8"/>
                  <a:gd name="T21" fmla="*/ 0 h 3"/>
                  <a:gd name="T22" fmla="*/ 5 w 8"/>
                  <a:gd name="T23" fmla="*/ 0 h 3"/>
                  <a:gd name="T24" fmla="*/ 5 w 8"/>
                  <a:gd name="T25" fmla="*/ 0 h 3"/>
                  <a:gd name="T26" fmla="*/ 5 w 8"/>
                  <a:gd name="T27" fmla="*/ 0 h 3"/>
                  <a:gd name="T28" fmla="*/ 5 w 8"/>
                  <a:gd name="T29" fmla="*/ 0 h 3"/>
                  <a:gd name="T30" fmla="*/ 5 w 8"/>
                  <a:gd name="T31" fmla="*/ 0 h 3"/>
                  <a:gd name="T32" fmla="*/ 5 w 8"/>
                  <a:gd name="T33" fmla="*/ 0 h 3"/>
                  <a:gd name="T34" fmla="*/ 5 w 8"/>
                  <a:gd name="T35" fmla="*/ 0 h 3"/>
                  <a:gd name="T36" fmla="*/ 5 w 8"/>
                  <a:gd name="T37" fmla="*/ 0 h 3"/>
                  <a:gd name="T38" fmla="*/ 5 w 8"/>
                  <a:gd name="T39" fmla="*/ 0 h 3"/>
                  <a:gd name="T40" fmla="*/ 4 w 8"/>
                  <a:gd name="T41" fmla="*/ 1 h 3"/>
                  <a:gd name="T42" fmla="*/ 4 w 8"/>
                  <a:gd name="T43" fmla="*/ 1 h 3"/>
                  <a:gd name="T44" fmla="*/ 4 w 8"/>
                  <a:gd name="T45" fmla="*/ 1 h 3"/>
                  <a:gd name="T46" fmla="*/ 4 w 8"/>
                  <a:gd name="T47" fmla="*/ 1 h 3"/>
                  <a:gd name="T48" fmla="*/ 4 w 8"/>
                  <a:gd name="T49" fmla="*/ 1 h 3"/>
                  <a:gd name="T50" fmla="*/ 4 w 8"/>
                  <a:gd name="T51" fmla="*/ 1 h 3"/>
                  <a:gd name="T52" fmla="*/ 4 w 8"/>
                  <a:gd name="T53" fmla="*/ 1 h 3"/>
                  <a:gd name="T54" fmla="*/ 4 w 8"/>
                  <a:gd name="T55" fmla="*/ 1 h 3"/>
                  <a:gd name="T56" fmla="*/ 3 w 8"/>
                  <a:gd name="T57" fmla="*/ 1 h 3"/>
                  <a:gd name="T58" fmla="*/ 3 w 8"/>
                  <a:gd name="T59" fmla="*/ 1 h 3"/>
                  <a:gd name="T60" fmla="*/ 3 w 8"/>
                  <a:gd name="T61" fmla="*/ 1 h 3"/>
                  <a:gd name="T62" fmla="*/ 3 w 8"/>
                  <a:gd name="T63" fmla="*/ 1 h 3"/>
                  <a:gd name="T64" fmla="*/ 3 w 8"/>
                  <a:gd name="T65" fmla="*/ 1 h 3"/>
                  <a:gd name="T66" fmla="*/ 3 w 8"/>
                  <a:gd name="T67" fmla="*/ 1 h 3"/>
                  <a:gd name="T68" fmla="*/ 3 w 8"/>
                  <a:gd name="T69" fmla="*/ 1 h 3"/>
                  <a:gd name="T70" fmla="*/ 3 w 8"/>
                  <a:gd name="T71" fmla="*/ 1 h 3"/>
                  <a:gd name="T72" fmla="*/ 2 w 8"/>
                  <a:gd name="T73" fmla="*/ 1 h 3"/>
                  <a:gd name="T74" fmla="*/ 2 w 8"/>
                  <a:gd name="T75" fmla="*/ 1 h 3"/>
                  <a:gd name="T76" fmla="*/ 2 w 8"/>
                  <a:gd name="T77" fmla="*/ 1 h 3"/>
                  <a:gd name="T78" fmla="*/ 2 w 8"/>
                  <a:gd name="T79" fmla="*/ 1 h 3"/>
                  <a:gd name="T80" fmla="*/ 2 w 8"/>
                  <a:gd name="T81" fmla="*/ 1 h 3"/>
                  <a:gd name="T82" fmla="*/ 2 w 8"/>
                  <a:gd name="T83" fmla="*/ 1 h 3"/>
                  <a:gd name="T84" fmla="*/ 2 w 8"/>
                  <a:gd name="T85" fmla="*/ 2 h 3"/>
                  <a:gd name="T86" fmla="*/ 2 w 8"/>
                  <a:gd name="T87" fmla="*/ 2 h 3"/>
                  <a:gd name="T88" fmla="*/ 1 w 8"/>
                  <a:gd name="T89" fmla="*/ 2 h 3"/>
                  <a:gd name="T90" fmla="*/ 1 w 8"/>
                  <a:gd name="T91" fmla="*/ 2 h 3"/>
                  <a:gd name="T92" fmla="*/ 1 w 8"/>
                  <a:gd name="T93" fmla="*/ 2 h 3"/>
                  <a:gd name="T94" fmla="*/ 1 w 8"/>
                  <a:gd name="T95" fmla="*/ 2 h 3"/>
                  <a:gd name="T96" fmla="*/ 1 w 8"/>
                  <a:gd name="T97" fmla="*/ 2 h 3"/>
                  <a:gd name="T98" fmla="*/ 1 w 8"/>
                  <a:gd name="T99" fmla="*/ 2 h 3"/>
                  <a:gd name="T100" fmla="*/ 1 w 8"/>
                  <a:gd name="T101" fmla="*/ 2 h 3"/>
                  <a:gd name="T102" fmla="*/ 1 w 8"/>
                  <a:gd name="T103" fmla="*/ 2 h 3"/>
                  <a:gd name="T104" fmla="*/ 0 w 8"/>
                  <a:gd name="T105" fmla="*/ 3 h 3"/>
                  <a:gd name="T106" fmla="*/ 0 w 8"/>
                  <a:gd name="T107" fmla="*/ 3 h 3"/>
                  <a:gd name="T108" fmla="*/ 8 w 8"/>
                  <a:gd name="T109" fmla="*/ 0 h 3"/>
                  <a:gd name="T110" fmla="*/ 8 w 8"/>
                  <a:gd name="T1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Freeform 365"/>
              <p:cNvSpPr/>
              <p:nvPr/>
            </p:nvSpPr>
            <p:spPr bwMode="auto">
              <a:xfrm>
                <a:off x="5212" y="1255"/>
                <a:ext cx="34" cy="15"/>
              </a:xfrm>
              <a:custGeom>
                <a:avLst/>
                <a:gdLst>
                  <a:gd name="T0" fmla="*/ 0 w 9"/>
                  <a:gd name="T1" fmla="*/ 3 h 4"/>
                  <a:gd name="T2" fmla="*/ 0 w 9"/>
                  <a:gd name="T3" fmla="*/ 4 h 4"/>
                  <a:gd name="T4" fmla="*/ 9 w 9"/>
                  <a:gd name="T5" fmla="*/ 1 h 4"/>
                  <a:gd name="T6" fmla="*/ 8 w 9"/>
                  <a:gd name="T7" fmla="*/ 0 h 4"/>
                  <a:gd name="T8" fmla="*/ 0 w 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CF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366"/>
              <p:cNvSpPr/>
              <p:nvPr/>
            </p:nvSpPr>
            <p:spPr bwMode="auto">
              <a:xfrm>
                <a:off x="5230" y="1251"/>
                <a:ext cx="16" cy="23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0 h 6"/>
                  <a:gd name="T4" fmla="*/ 1 w 4"/>
                  <a:gd name="T5" fmla="*/ 0 h 6"/>
                  <a:gd name="T6" fmla="*/ 1 w 4"/>
                  <a:gd name="T7" fmla="*/ 0 h 6"/>
                  <a:gd name="T8" fmla="*/ 1 w 4"/>
                  <a:gd name="T9" fmla="*/ 0 h 6"/>
                  <a:gd name="T10" fmla="*/ 1 w 4"/>
                  <a:gd name="T11" fmla="*/ 0 h 6"/>
                  <a:gd name="T12" fmla="*/ 0 w 4"/>
                  <a:gd name="T13" fmla="*/ 1 h 6"/>
                  <a:gd name="T14" fmla="*/ 1 w 4"/>
                  <a:gd name="T15" fmla="*/ 5 h 6"/>
                  <a:gd name="T16" fmla="*/ 3 w 4"/>
                  <a:gd name="T17" fmla="*/ 5 h 6"/>
                  <a:gd name="T18" fmla="*/ 3 w 4"/>
                  <a:gd name="T19" fmla="*/ 5 h 6"/>
                  <a:gd name="T20" fmla="*/ 3 w 4"/>
                  <a:gd name="T21" fmla="*/ 5 h 6"/>
                  <a:gd name="T22" fmla="*/ 3 w 4"/>
                  <a:gd name="T23" fmla="*/ 5 h 6"/>
                  <a:gd name="T24" fmla="*/ 4 w 4"/>
                  <a:gd name="T25" fmla="*/ 5 h 6"/>
                  <a:gd name="T26" fmla="*/ 4 w 4"/>
                  <a:gd name="T27" fmla="*/ 5 h 6"/>
                  <a:gd name="T28" fmla="*/ 4 w 4"/>
                  <a:gd name="T29" fmla="*/ 4 h 6"/>
                  <a:gd name="T30" fmla="*/ 3 w 4"/>
                  <a:gd name="T31" fmla="*/ 1 h 6"/>
                  <a:gd name="T32" fmla="*/ 2 w 4"/>
                  <a:gd name="T3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" y="5"/>
                      <a:pt x="2" y="6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367"/>
              <p:cNvSpPr/>
              <p:nvPr/>
            </p:nvSpPr>
            <p:spPr bwMode="auto">
              <a:xfrm>
                <a:off x="5234" y="1251"/>
                <a:ext cx="15" cy="23"/>
              </a:xfrm>
              <a:custGeom>
                <a:avLst/>
                <a:gdLst>
                  <a:gd name="T0" fmla="*/ 3 w 4"/>
                  <a:gd name="T1" fmla="*/ 1 h 6"/>
                  <a:gd name="T2" fmla="*/ 4 w 4"/>
                  <a:gd name="T3" fmla="*/ 4 h 6"/>
                  <a:gd name="T4" fmla="*/ 1 w 4"/>
                  <a:gd name="T5" fmla="*/ 5 h 6"/>
                  <a:gd name="T6" fmla="*/ 0 w 4"/>
                  <a:gd name="T7" fmla="*/ 1 h 6"/>
                  <a:gd name="T8" fmla="*/ 3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4" y="1"/>
                      <a:pt x="4" y="3"/>
                      <a:pt x="4" y="4"/>
                    </a:cubicBezTo>
                    <a:cubicBezTo>
                      <a:pt x="3" y="5"/>
                      <a:pt x="2" y="6"/>
                      <a:pt x="1" y="5"/>
                    </a:cubicBezTo>
                    <a:cubicBezTo>
                      <a:pt x="0" y="4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1"/>
                    </a:cubicBezTo>
                    <a:close/>
                  </a:path>
                </a:pathLst>
              </a:custGeom>
              <a:solidFill>
                <a:srgbClr val="377E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368"/>
              <p:cNvSpPr/>
              <p:nvPr/>
            </p:nvSpPr>
            <p:spPr bwMode="auto">
              <a:xfrm>
                <a:off x="5234" y="1251"/>
                <a:ext cx="15" cy="19"/>
              </a:xfrm>
              <a:custGeom>
                <a:avLst/>
                <a:gdLst>
                  <a:gd name="T0" fmla="*/ 3 w 4"/>
                  <a:gd name="T1" fmla="*/ 1 h 5"/>
                  <a:gd name="T2" fmla="*/ 3 w 4"/>
                  <a:gd name="T3" fmla="*/ 4 h 5"/>
                  <a:gd name="T4" fmla="*/ 1 w 4"/>
                  <a:gd name="T5" fmla="*/ 4 h 5"/>
                  <a:gd name="T6" fmla="*/ 0 w 4"/>
                  <a:gd name="T7" fmla="*/ 1 h 5"/>
                  <a:gd name="T8" fmla="*/ 3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3" y="2"/>
                      <a:pt x="4" y="3"/>
                      <a:pt x="3" y="4"/>
                    </a:cubicBezTo>
                    <a:cubicBezTo>
                      <a:pt x="3" y="5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369"/>
              <p:cNvSpPr/>
              <p:nvPr/>
            </p:nvSpPr>
            <p:spPr bwMode="auto">
              <a:xfrm>
                <a:off x="5238" y="1255"/>
                <a:ext cx="8" cy="15"/>
              </a:xfrm>
              <a:custGeom>
                <a:avLst/>
                <a:gdLst>
                  <a:gd name="T0" fmla="*/ 1 w 2"/>
                  <a:gd name="T1" fmla="*/ 0 h 4"/>
                  <a:gd name="T2" fmla="*/ 0 w 2"/>
                  <a:gd name="T3" fmla="*/ 0 h 4"/>
                  <a:gd name="T4" fmla="*/ 1 w 2"/>
                  <a:gd name="T5" fmla="*/ 0 h 4"/>
                  <a:gd name="T6" fmla="*/ 2 w 2"/>
                  <a:gd name="T7" fmla="*/ 3 h 4"/>
                  <a:gd name="T8" fmla="*/ 1 w 2"/>
                  <a:gd name="T9" fmla="*/ 4 h 4"/>
                  <a:gd name="T10" fmla="*/ 2 w 2"/>
                  <a:gd name="T11" fmla="*/ 3 h 4"/>
                  <a:gd name="T12" fmla="*/ 1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370"/>
              <p:cNvSpPr/>
              <p:nvPr/>
            </p:nvSpPr>
            <p:spPr bwMode="auto">
              <a:xfrm>
                <a:off x="5234" y="1255"/>
                <a:ext cx="12" cy="15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0 h 4"/>
                  <a:gd name="T4" fmla="*/ 1 w 3"/>
                  <a:gd name="T5" fmla="*/ 0 h 4"/>
                  <a:gd name="T6" fmla="*/ 1 w 3"/>
                  <a:gd name="T7" fmla="*/ 1 h 4"/>
                  <a:gd name="T8" fmla="*/ 1 w 3"/>
                  <a:gd name="T9" fmla="*/ 3 h 4"/>
                  <a:gd name="T10" fmla="*/ 2 w 3"/>
                  <a:gd name="T11" fmla="*/ 4 h 4"/>
                  <a:gd name="T12" fmla="*/ 3 w 3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3"/>
                      <a:pt x="1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DA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371"/>
              <p:cNvSpPr/>
              <p:nvPr/>
            </p:nvSpPr>
            <p:spPr bwMode="auto">
              <a:xfrm>
                <a:off x="5234" y="1247"/>
                <a:ext cx="49" cy="23"/>
              </a:xfrm>
              <a:custGeom>
                <a:avLst/>
                <a:gdLst>
                  <a:gd name="T0" fmla="*/ 0 w 13"/>
                  <a:gd name="T1" fmla="*/ 4 h 6"/>
                  <a:gd name="T2" fmla="*/ 1 w 13"/>
                  <a:gd name="T3" fmla="*/ 5 h 6"/>
                  <a:gd name="T4" fmla="*/ 3 w 13"/>
                  <a:gd name="T5" fmla="*/ 6 h 6"/>
                  <a:gd name="T6" fmla="*/ 3 w 13"/>
                  <a:gd name="T7" fmla="*/ 6 h 6"/>
                  <a:gd name="T8" fmla="*/ 3 w 13"/>
                  <a:gd name="T9" fmla="*/ 6 h 6"/>
                  <a:gd name="T10" fmla="*/ 3 w 13"/>
                  <a:gd name="T11" fmla="*/ 6 h 6"/>
                  <a:gd name="T12" fmla="*/ 3 w 13"/>
                  <a:gd name="T13" fmla="*/ 6 h 6"/>
                  <a:gd name="T14" fmla="*/ 4 w 13"/>
                  <a:gd name="T15" fmla="*/ 6 h 6"/>
                  <a:gd name="T16" fmla="*/ 4 w 13"/>
                  <a:gd name="T17" fmla="*/ 6 h 6"/>
                  <a:gd name="T18" fmla="*/ 4 w 13"/>
                  <a:gd name="T19" fmla="*/ 5 h 6"/>
                  <a:gd name="T20" fmla="*/ 4 w 13"/>
                  <a:gd name="T21" fmla="*/ 5 h 6"/>
                  <a:gd name="T22" fmla="*/ 4 w 13"/>
                  <a:gd name="T23" fmla="*/ 5 h 6"/>
                  <a:gd name="T24" fmla="*/ 4 w 13"/>
                  <a:gd name="T25" fmla="*/ 5 h 6"/>
                  <a:gd name="T26" fmla="*/ 5 w 13"/>
                  <a:gd name="T27" fmla="*/ 5 h 6"/>
                  <a:gd name="T28" fmla="*/ 5 w 13"/>
                  <a:gd name="T29" fmla="*/ 5 h 6"/>
                  <a:gd name="T30" fmla="*/ 5 w 13"/>
                  <a:gd name="T31" fmla="*/ 5 h 6"/>
                  <a:gd name="T32" fmla="*/ 5 w 13"/>
                  <a:gd name="T33" fmla="*/ 5 h 6"/>
                  <a:gd name="T34" fmla="*/ 5 w 13"/>
                  <a:gd name="T35" fmla="*/ 5 h 6"/>
                  <a:gd name="T36" fmla="*/ 5 w 13"/>
                  <a:gd name="T37" fmla="*/ 5 h 6"/>
                  <a:gd name="T38" fmla="*/ 6 w 13"/>
                  <a:gd name="T39" fmla="*/ 5 h 6"/>
                  <a:gd name="T40" fmla="*/ 6 w 13"/>
                  <a:gd name="T41" fmla="*/ 5 h 6"/>
                  <a:gd name="T42" fmla="*/ 6 w 13"/>
                  <a:gd name="T43" fmla="*/ 5 h 6"/>
                  <a:gd name="T44" fmla="*/ 6 w 13"/>
                  <a:gd name="T45" fmla="*/ 5 h 6"/>
                  <a:gd name="T46" fmla="*/ 6 w 13"/>
                  <a:gd name="T47" fmla="*/ 5 h 6"/>
                  <a:gd name="T48" fmla="*/ 6 w 13"/>
                  <a:gd name="T49" fmla="*/ 5 h 6"/>
                  <a:gd name="T50" fmla="*/ 7 w 13"/>
                  <a:gd name="T51" fmla="*/ 5 h 6"/>
                  <a:gd name="T52" fmla="*/ 7 w 13"/>
                  <a:gd name="T53" fmla="*/ 5 h 6"/>
                  <a:gd name="T54" fmla="*/ 7 w 13"/>
                  <a:gd name="T55" fmla="*/ 5 h 6"/>
                  <a:gd name="T56" fmla="*/ 7 w 13"/>
                  <a:gd name="T57" fmla="*/ 5 h 6"/>
                  <a:gd name="T58" fmla="*/ 7 w 13"/>
                  <a:gd name="T59" fmla="*/ 5 h 6"/>
                  <a:gd name="T60" fmla="*/ 8 w 13"/>
                  <a:gd name="T61" fmla="*/ 5 h 6"/>
                  <a:gd name="T62" fmla="*/ 8 w 13"/>
                  <a:gd name="T63" fmla="*/ 5 h 6"/>
                  <a:gd name="T64" fmla="*/ 8 w 13"/>
                  <a:gd name="T65" fmla="*/ 5 h 6"/>
                  <a:gd name="T66" fmla="*/ 8 w 13"/>
                  <a:gd name="T67" fmla="*/ 5 h 6"/>
                  <a:gd name="T68" fmla="*/ 8 w 13"/>
                  <a:gd name="T69" fmla="*/ 5 h 6"/>
                  <a:gd name="T70" fmla="*/ 8 w 13"/>
                  <a:gd name="T71" fmla="*/ 5 h 6"/>
                  <a:gd name="T72" fmla="*/ 9 w 13"/>
                  <a:gd name="T73" fmla="*/ 5 h 6"/>
                  <a:gd name="T74" fmla="*/ 9 w 13"/>
                  <a:gd name="T75" fmla="*/ 5 h 6"/>
                  <a:gd name="T76" fmla="*/ 9 w 13"/>
                  <a:gd name="T77" fmla="*/ 5 h 6"/>
                  <a:gd name="T78" fmla="*/ 9 w 13"/>
                  <a:gd name="T79" fmla="*/ 5 h 6"/>
                  <a:gd name="T80" fmla="*/ 9 w 13"/>
                  <a:gd name="T81" fmla="*/ 5 h 6"/>
                  <a:gd name="T82" fmla="*/ 9 w 13"/>
                  <a:gd name="T83" fmla="*/ 5 h 6"/>
                  <a:gd name="T84" fmla="*/ 10 w 13"/>
                  <a:gd name="T85" fmla="*/ 4 h 6"/>
                  <a:gd name="T86" fmla="*/ 10 w 13"/>
                  <a:gd name="T87" fmla="*/ 4 h 6"/>
                  <a:gd name="T88" fmla="*/ 10 w 13"/>
                  <a:gd name="T89" fmla="*/ 4 h 6"/>
                  <a:gd name="T90" fmla="*/ 10 w 13"/>
                  <a:gd name="T91" fmla="*/ 4 h 6"/>
                  <a:gd name="T92" fmla="*/ 10 w 13"/>
                  <a:gd name="T93" fmla="*/ 4 h 6"/>
                  <a:gd name="T94" fmla="*/ 11 w 13"/>
                  <a:gd name="T95" fmla="*/ 4 h 6"/>
                  <a:gd name="T96" fmla="*/ 11 w 13"/>
                  <a:gd name="T97" fmla="*/ 4 h 6"/>
                  <a:gd name="T98" fmla="*/ 11 w 13"/>
                  <a:gd name="T99" fmla="*/ 4 h 6"/>
                  <a:gd name="T100" fmla="*/ 11 w 13"/>
                  <a:gd name="T101" fmla="*/ 4 h 6"/>
                  <a:gd name="T102" fmla="*/ 11 w 13"/>
                  <a:gd name="T103" fmla="*/ 4 h 6"/>
                  <a:gd name="T104" fmla="*/ 11 w 13"/>
                  <a:gd name="T105" fmla="*/ 4 h 6"/>
                  <a:gd name="T106" fmla="*/ 13 w 13"/>
                  <a:gd name="T107" fmla="*/ 3 h 6"/>
                  <a:gd name="T108" fmla="*/ 13 w 13"/>
                  <a:gd name="T109" fmla="*/ 0 h 6"/>
                  <a:gd name="T110" fmla="*/ 0 w 13"/>
                  <a:gd name="T1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" h="6">
                    <a:moveTo>
                      <a:pt x="0" y="4"/>
                    </a:moveTo>
                    <a:cubicBezTo>
                      <a:pt x="1" y="4"/>
                      <a:pt x="1" y="5"/>
                      <a:pt x="1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3" y="3"/>
                    </a:cubicBezTo>
                    <a:cubicBezTo>
                      <a:pt x="13" y="2"/>
                      <a:pt x="13" y="1"/>
                      <a:pt x="13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Freeform 372"/>
              <p:cNvSpPr/>
              <p:nvPr/>
            </p:nvSpPr>
            <p:spPr bwMode="auto">
              <a:xfrm>
                <a:off x="5234" y="1240"/>
                <a:ext cx="45" cy="19"/>
              </a:xfrm>
              <a:custGeom>
                <a:avLst/>
                <a:gdLst>
                  <a:gd name="T0" fmla="*/ 12 w 12"/>
                  <a:gd name="T1" fmla="*/ 1 h 5"/>
                  <a:gd name="T2" fmla="*/ 10 w 12"/>
                  <a:gd name="T3" fmla="*/ 0 h 5"/>
                  <a:gd name="T4" fmla="*/ 10 w 12"/>
                  <a:gd name="T5" fmla="*/ 1 h 5"/>
                  <a:gd name="T6" fmla="*/ 10 w 12"/>
                  <a:gd name="T7" fmla="*/ 1 h 5"/>
                  <a:gd name="T8" fmla="*/ 10 w 12"/>
                  <a:gd name="T9" fmla="*/ 1 h 5"/>
                  <a:gd name="T10" fmla="*/ 9 w 12"/>
                  <a:gd name="T11" fmla="*/ 1 h 5"/>
                  <a:gd name="T12" fmla="*/ 9 w 12"/>
                  <a:gd name="T13" fmla="*/ 1 h 5"/>
                  <a:gd name="T14" fmla="*/ 9 w 12"/>
                  <a:gd name="T15" fmla="*/ 1 h 5"/>
                  <a:gd name="T16" fmla="*/ 9 w 12"/>
                  <a:gd name="T17" fmla="*/ 1 h 5"/>
                  <a:gd name="T18" fmla="*/ 9 w 12"/>
                  <a:gd name="T19" fmla="*/ 1 h 5"/>
                  <a:gd name="T20" fmla="*/ 8 w 12"/>
                  <a:gd name="T21" fmla="*/ 1 h 5"/>
                  <a:gd name="T22" fmla="*/ 8 w 12"/>
                  <a:gd name="T23" fmla="*/ 1 h 5"/>
                  <a:gd name="T24" fmla="*/ 8 w 12"/>
                  <a:gd name="T25" fmla="*/ 1 h 5"/>
                  <a:gd name="T26" fmla="*/ 8 w 12"/>
                  <a:gd name="T27" fmla="*/ 1 h 5"/>
                  <a:gd name="T28" fmla="*/ 8 w 12"/>
                  <a:gd name="T29" fmla="*/ 1 h 5"/>
                  <a:gd name="T30" fmla="*/ 8 w 12"/>
                  <a:gd name="T31" fmla="*/ 1 h 5"/>
                  <a:gd name="T32" fmla="*/ 7 w 12"/>
                  <a:gd name="T33" fmla="*/ 1 h 5"/>
                  <a:gd name="T34" fmla="*/ 7 w 12"/>
                  <a:gd name="T35" fmla="*/ 1 h 5"/>
                  <a:gd name="T36" fmla="*/ 7 w 12"/>
                  <a:gd name="T37" fmla="*/ 1 h 5"/>
                  <a:gd name="T38" fmla="*/ 7 w 12"/>
                  <a:gd name="T39" fmla="*/ 2 h 5"/>
                  <a:gd name="T40" fmla="*/ 7 w 12"/>
                  <a:gd name="T41" fmla="*/ 2 h 5"/>
                  <a:gd name="T42" fmla="*/ 7 w 12"/>
                  <a:gd name="T43" fmla="*/ 2 h 5"/>
                  <a:gd name="T44" fmla="*/ 6 w 12"/>
                  <a:gd name="T45" fmla="*/ 2 h 5"/>
                  <a:gd name="T46" fmla="*/ 6 w 12"/>
                  <a:gd name="T47" fmla="*/ 2 h 5"/>
                  <a:gd name="T48" fmla="*/ 6 w 12"/>
                  <a:gd name="T49" fmla="*/ 2 h 5"/>
                  <a:gd name="T50" fmla="*/ 6 w 12"/>
                  <a:gd name="T51" fmla="*/ 2 h 5"/>
                  <a:gd name="T52" fmla="*/ 6 w 12"/>
                  <a:gd name="T53" fmla="*/ 2 h 5"/>
                  <a:gd name="T54" fmla="*/ 6 w 12"/>
                  <a:gd name="T55" fmla="*/ 2 h 5"/>
                  <a:gd name="T56" fmla="*/ 5 w 12"/>
                  <a:gd name="T57" fmla="*/ 2 h 5"/>
                  <a:gd name="T58" fmla="*/ 5 w 12"/>
                  <a:gd name="T59" fmla="*/ 2 h 5"/>
                  <a:gd name="T60" fmla="*/ 5 w 12"/>
                  <a:gd name="T61" fmla="*/ 2 h 5"/>
                  <a:gd name="T62" fmla="*/ 5 w 12"/>
                  <a:gd name="T63" fmla="*/ 2 h 5"/>
                  <a:gd name="T64" fmla="*/ 5 w 12"/>
                  <a:gd name="T65" fmla="*/ 2 h 5"/>
                  <a:gd name="T66" fmla="*/ 5 w 12"/>
                  <a:gd name="T67" fmla="*/ 2 h 5"/>
                  <a:gd name="T68" fmla="*/ 4 w 12"/>
                  <a:gd name="T69" fmla="*/ 2 h 5"/>
                  <a:gd name="T70" fmla="*/ 4 w 12"/>
                  <a:gd name="T71" fmla="*/ 3 h 5"/>
                  <a:gd name="T72" fmla="*/ 4 w 12"/>
                  <a:gd name="T73" fmla="*/ 3 h 5"/>
                  <a:gd name="T74" fmla="*/ 4 w 12"/>
                  <a:gd name="T75" fmla="*/ 3 h 5"/>
                  <a:gd name="T76" fmla="*/ 4 w 12"/>
                  <a:gd name="T77" fmla="*/ 3 h 5"/>
                  <a:gd name="T78" fmla="*/ 4 w 12"/>
                  <a:gd name="T79" fmla="*/ 3 h 5"/>
                  <a:gd name="T80" fmla="*/ 3 w 12"/>
                  <a:gd name="T81" fmla="*/ 3 h 5"/>
                  <a:gd name="T82" fmla="*/ 3 w 12"/>
                  <a:gd name="T83" fmla="*/ 3 h 5"/>
                  <a:gd name="T84" fmla="*/ 3 w 12"/>
                  <a:gd name="T85" fmla="*/ 3 h 5"/>
                  <a:gd name="T86" fmla="*/ 3 w 12"/>
                  <a:gd name="T87" fmla="*/ 3 h 5"/>
                  <a:gd name="T88" fmla="*/ 3 w 12"/>
                  <a:gd name="T89" fmla="*/ 3 h 5"/>
                  <a:gd name="T90" fmla="*/ 3 w 12"/>
                  <a:gd name="T91" fmla="*/ 3 h 5"/>
                  <a:gd name="T92" fmla="*/ 2 w 12"/>
                  <a:gd name="T93" fmla="*/ 3 h 5"/>
                  <a:gd name="T94" fmla="*/ 2 w 12"/>
                  <a:gd name="T95" fmla="*/ 3 h 5"/>
                  <a:gd name="T96" fmla="*/ 2 w 12"/>
                  <a:gd name="T97" fmla="*/ 3 h 5"/>
                  <a:gd name="T98" fmla="*/ 2 w 12"/>
                  <a:gd name="T99" fmla="*/ 3 h 5"/>
                  <a:gd name="T100" fmla="*/ 2 w 12"/>
                  <a:gd name="T101" fmla="*/ 3 h 5"/>
                  <a:gd name="T102" fmla="*/ 2 w 12"/>
                  <a:gd name="T103" fmla="*/ 4 h 5"/>
                  <a:gd name="T104" fmla="*/ 1 w 12"/>
                  <a:gd name="T105" fmla="*/ 4 h 5"/>
                  <a:gd name="T106" fmla="*/ 0 w 12"/>
                  <a:gd name="T107" fmla="*/ 5 h 5"/>
                  <a:gd name="T108" fmla="*/ 12 w 12"/>
                  <a:gd name="T109" fmla="*/ 2 h 5"/>
                  <a:gd name="T110" fmla="*/ 12 w 12"/>
                  <a:gd name="T1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373"/>
              <p:cNvSpPr/>
              <p:nvPr/>
            </p:nvSpPr>
            <p:spPr bwMode="auto">
              <a:xfrm>
                <a:off x="5234" y="1247"/>
                <a:ext cx="49" cy="16"/>
              </a:xfrm>
              <a:custGeom>
                <a:avLst/>
                <a:gdLst>
                  <a:gd name="T0" fmla="*/ 0 w 13"/>
                  <a:gd name="T1" fmla="*/ 3 h 4"/>
                  <a:gd name="T2" fmla="*/ 0 w 13"/>
                  <a:gd name="T3" fmla="*/ 4 h 4"/>
                  <a:gd name="T4" fmla="*/ 13 w 13"/>
                  <a:gd name="T5" fmla="*/ 0 h 4"/>
                  <a:gd name="T6" fmla="*/ 12 w 13"/>
                  <a:gd name="T7" fmla="*/ 0 h 4"/>
                  <a:gd name="T8" fmla="*/ 0 w 1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CF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374"/>
              <p:cNvSpPr/>
              <p:nvPr/>
            </p:nvSpPr>
            <p:spPr bwMode="auto">
              <a:xfrm>
                <a:off x="5264" y="1240"/>
                <a:ext cx="19" cy="26"/>
              </a:xfrm>
              <a:custGeom>
                <a:avLst/>
                <a:gdLst>
                  <a:gd name="T0" fmla="*/ 2 w 5"/>
                  <a:gd name="T1" fmla="*/ 0 h 7"/>
                  <a:gd name="T2" fmla="*/ 2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1 w 5"/>
                  <a:gd name="T11" fmla="*/ 0 h 7"/>
                  <a:gd name="T12" fmla="*/ 0 w 5"/>
                  <a:gd name="T13" fmla="*/ 1 h 7"/>
                  <a:gd name="T14" fmla="*/ 1 w 5"/>
                  <a:gd name="T15" fmla="*/ 6 h 7"/>
                  <a:gd name="T16" fmla="*/ 3 w 5"/>
                  <a:gd name="T17" fmla="*/ 7 h 7"/>
                  <a:gd name="T18" fmla="*/ 3 w 5"/>
                  <a:gd name="T19" fmla="*/ 7 h 7"/>
                  <a:gd name="T20" fmla="*/ 3 w 5"/>
                  <a:gd name="T21" fmla="*/ 7 h 7"/>
                  <a:gd name="T22" fmla="*/ 3 w 5"/>
                  <a:gd name="T23" fmla="*/ 7 h 7"/>
                  <a:gd name="T24" fmla="*/ 4 w 5"/>
                  <a:gd name="T25" fmla="*/ 7 h 7"/>
                  <a:gd name="T26" fmla="*/ 4 w 5"/>
                  <a:gd name="T27" fmla="*/ 7 h 7"/>
                  <a:gd name="T28" fmla="*/ 4 w 5"/>
                  <a:gd name="T29" fmla="*/ 6 h 7"/>
                  <a:gd name="T30" fmla="*/ 3 w 5"/>
                  <a:gd name="T31" fmla="*/ 1 h 7"/>
                  <a:gd name="T32" fmla="*/ 2 w 5"/>
                  <a:gd name="T3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4"/>
                      <a:pt x="4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375"/>
              <p:cNvSpPr/>
              <p:nvPr/>
            </p:nvSpPr>
            <p:spPr bwMode="auto">
              <a:xfrm>
                <a:off x="5264" y="1236"/>
                <a:ext cx="19" cy="30"/>
              </a:xfrm>
              <a:custGeom>
                <a:avLst/>
                <a:gdLst>
                  <a:gd name="T0" fmla="*/ 4 w 5"/>
                  <a:gd name="T1" fmla="*/ 1 h 8"/>
                  <a:gd name="T2" fmla="*/ 5 w 5"/>
                  <a:gd name="T3" fmla="*/ 7 h 8"/>
                  <a:gd name="T4" fmla="*/ 2 w 5"/>
                  <a:gd name="T5" fmla="*/ 7 h 8"/>
                  <a:gd name="T6" fmla="*/ 1 w 5"/>
                  <a:gd name="T7" fmla="*/ 2 h 8"/>
                  <a:gd name="T8" fmla="*/ 4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cubicBezTo>
                      <a:pt x="5" y="3"/>
                      <a:pt x="5" y="5"/>
                      <a:pt x="5" y="7"/>
                    </a:cubicBezTo>
                    <a:cubicBezTo>
                      <a:pt x="4" y="8"/>
                      <a:pt x="3" y="8"/>
                      <a:pt x="2" y="7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1" y="0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377E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376"/>
              <p:cNvSpPr/>
              <p:nvPr/>
            </p:nvSpPr>
            <p:spPr bwMode="auto">
              <a:xfrm>
                <a:off x="5272" y="1244"/>
                <a:ext cx="11" cy="19"/>
              </a:xfrm>
              <a:custGeom>
                <a:avLst/>
                <a:gdLst>
                  <a:gd name="T0" fmla="*/ 1 w 3"/>
                  <a:gd name="T1" fmla="*/ 0 h 5"/>
                  <a:gd name="T2" fmla="*/ 0 w 3"/>
                  <a:gd name="T3" fmla="*/ 0 h 5"/>
                  <a:gd name="T4" fmla="*/ 1 w 3"/>
                  <a:gd name="T5" fmla="*/ 0 h 5"/>
                  <a:gd name="T6" fmla="*/ 2 w 3"/>
                  <a:gd name="T7" fmla="*/ 4 h 5"/>
                  <a:gd name="T8" fmla="*/ 1 w 3"/>
                  <a:gd name="T9" fmla="*/ 5 h 5"/>
                  <a:gd name="T10" fmla="*/ 2 w 3"/>
                  <a:gd name="T11" fmla="*/ 4 h 5"/>
                  <a:gd name="T12" fmla="*/ 1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4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3" y="3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377"/>
              <p:cNvSpPr/>
              <p:nvPr/>
            </p:nvSpPr>
            <p:spPr bwMode="auto">
              <a:xfrm>
                <a:off x="5268" y="1244"/>
                <a:ext cx="11" cy="19"/>
              </a:xfrm>
              <a:custGeom>
                <a:avLst/>
                <a:gdLst>
                  <a:gd name="T0" fmla="*/ 3 w 3"/>
                  <a:gd name="T1" fmla="*/ 4 h 5"/>
                  <a:gd name="T2" fmla="*/ 2 w 3"/>
                  <a:gd name="T3" fmla="*/ 0 h 5"/>
                  <a:gd name="T4" fmla="*/ 1 w 3"/>
                  <a:gd name="T5" fmla="*/ 0 h 5"/>
                  <a:gd name="T6" fmla="*/ 0 w 3"/>
                  <a:gd name="T7" fmla="*/ 1 h 5"/>
                  <a:gd name="T8" fmla="*/ 1 w 3"/>
                  <a:gd name="T9" fmla="*/ 4 h 5"/>
                  <a:gd name="T10" fmla="*/ 2 w 3"/>
                  <a:gd name="T11" fmla="*/ 5 h 5"/>
                  <a:gd name="T12" fmla="*/ 3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3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lose/>
                  </a:path>
                </a:pathLst>
              </a:custGeom>
              <a:solidFill>
                <a:srgbClr val="DA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378"/>
              <p:cNvSpPr/>
              <p:nvPr/>
            </p:nvSpPr>
            <p:spPr bwMode="auto">
              <a:xfrm>
                <a:off x="5268" y="1240"/>
                <a:ext cx="53" cy="23"/>
              </a:xfrm>
              <a:custGeom>
                <a:avLst/>
                <a:gdLst>
                  <a:gd name="T0" fmla="*/ 0 w 14"/>
                  <a:gd name="T1" fmla="*/ 3 h 6"/>
                  <a:gd name="T2" fmla="*/ 1 w 14"/>
                  <a:gd name="T3" fmla="*/ 6 h 6"/>
                  <a:gd name="T4" fmla="*/ 3 w 14"/>
                  <a:gd name="T5" fmla="*/ 6 h 6"/>
                  <a:gd name="T6" fmla="*/ 3 w 14"/>
                  <a:gd name="T7" fmla="*/ 6 h 6"/>
                  <a:gd name="T8" fmla="*/ 3 w 14"/>
                  <a:gd name="T9" fmla="*/ 6 h 6"/>
                  <a:gd name="T10" fmla="*/ 3 w 14"/>
                  <a:gd name="T11" fmla="*/ 6 h 6"/>
                  <a:gd name="T12" fmla="*/ 4 w 14"/>
                  <a:gd name="T13" fmla="*/ 6 h 6"/>
                  <a:gd name="T14" fmla="*/ 4 w 14"/>
                  <a:gd name="T15" fmla="*/ 6 h 6"/>
                  <a:gd name="T16" fmla="*/ 4 w 14"/>
                  <a:gd name="T17" fmla="*/ 6 h 6"/>
                  <a:gd name="T18" fmla="*/ 4 w 14"/>
                  <a:gd name="T19" fmla="*/ 6 h 6"/>
                  <a:gd name="T20" fmla="*/ 4 w 14"/>
                  <a:gd name="T21" fmla="*/ 6 h 6"/>
                  <a:gd name="T22" fmla="*/ 5 w 14"/>
                  <a:gd name="T23" fmla="*/ 6 h 6"/>
                  <a:gd name="T24" fmla="*/ 5 w 14"/>
                  <a:gd name="T25" fmla="*/ 6 h 6"/>
                  <a:gd name="T26" fmla="*/ 5 w 14"/>
                  <a:gd name="T27" fmla="*/ 6 h 6"/>
                  <a:gd name="T28" fmla="*/ 5 w 14"/>
                  <a:gd name="T29" fmla="*/ 6 h 6"/>
                  <a:gd name="T30" fmla="*/ 5 w 14"/>
                  <a:gd name="T31" fmla="*/ 6 h 6"/>
                  <a:gd name="T32" fmla="*/ 5 w 14"/>
                  <a:gd name="T33" fmla="*/ 6 h 6"/>
                  <a:gd name="T34" fmla="*/ 6 w 14"/>
                  <a:gd name="T35" fmla="*/ 6 h 6"/>
                  <a:gd name="T36" fmla="*/ 6 w 14"/>
                  <a:gd name="T37" fmla="*/ 6 h 6"/>
                  <a:gd name="T38" fmla="*/ 6 w 14"/>
                  <a:gd name="T39" fmla="*/ 6 h 6"/>
                  <a:gd name="T40" fmla="*/ 6 w 14"/>
                  <a:gd name="T41" fmla="*/ 6 h 6"/>
                  <a:gd name="T42" fmla="*/ 6 w 14"/>
                  <a:gd name="T43" fmla="*/ 6 h 6"/>
                  <a:gd name="T44" fmla="*/ 7 w 14"/>
                  <a:gd name="T45" fmla="*/ 6 h 6"/>
                  <a:gd name="T46" fmla="*/ 7 w 14"/>
                  <a:gd name="T47" fmla="*/ 6 h 6"/>
                  <a:gd name="T48" fmla="*/ 7 w 14"/>
                  <a:gd name="T49" fmla="*/ 6 h 6"/>
                  <a:gd name="T50" fmla="*/ 7 w 14"/>
                  <a:gd name="T51" fmla="*/ 6 h 6"/>
                  <a:gd name="T52" fmla="*/ 7 w 14"/>
                  <a:gd name="T53" fmla="*/ 6 h 6"/>
                  <a:gd name="T54" fmla="*/ 7 w 14"/>
                  <a:gd name="T55" fmla="*/ 6 h 6"/>
                  <a:gd name="T56" fmla="*/ 8 w 14"/>
                  <a:gd name="T57" fmla="*/ 5 h 6"/>
                  <a:gd name="T58" fmla="*/ 8 w 14"/>
                  <a:gd name="T59" fmla="*/ 5 h 6"/>
                  <a:gd name="T60" fmla="*/ 8 w 14"/>
                  <a:gd name="T61" fmla="*/ 5 h 6"/>
                  <a:gd name="T62" fmla="*/ 8 w 14"/>
                  <a:gd name="T63" fmla="*/ 5 h 6"/>
                  <a:gd name="T64" fmla="*/ 8 w 14"/>
                  <a:gd name="T65" fmla="*/ 5 h 6"/>
                  <a:gd name="T66" fmla="*/ 9 w 14"/>
                  <a:gd name="T67" fmla="*/ 5 h 6"/>
                  <a:gd name="T68" fmla="*/ 9 w 14"/>
                  <a:gd name="T69" fmla="*/ 5 h 6"/>
                  <a:gd name="T70" fmla="*/ 9 w 14"/>
                  <a:gd name="T71" fmla="*/ 5 h 6"/>
                  <a:gd name="T72" fmla="*/ 9 w 14"/>
                  <a:gd name="T73" fmla="*/ 5 h 6"/>
                  <a:gd name="T74" fmla="*/ 9 w 14"/>
                  <a:gd name="T75" fmla="*/ 5 h 6"/>
                  <a:gd name="T76" fmla="*/ 9 w 14"/>
                  <a:gd name="T77" fmla="*/ 5 h 6"/>
                  <a:gd name="T78" fmla="*/ 10 w 14"/>
                  <a:gd name="T79" fmla="*/ 5 h 6"/>
                  <a:gd name="T80" fmla="*/ 10 w 14"/>
                  <a:gd name="T81" fmla="*/ 5 h 6"/>
                  <a:gd name="T82" fmla="*/ 10 w 14"/>
                  <a:gd name="T83" fmla="*/ 5 h 6"/>
                  <a:gd name="T84" fmla="*/ 10 w 14"/>
                  <a:gd name="T85" fmla="*/ 5 h 6"/>
                  <a:gd name="T86" fmla="*/ 10 w 14"/>
                  <a:gd name="T87" fmla="*/ 5 h 6"/>
                  <a:gd name="T88" fmla="*/ 11 w 14"/>
                  <a:gd name="T89" fmla="*/ 5 h 6"/>
                  <a:gd name="T90" fmla="*/ 11 w 14"/>
                  <a:gd name="T91" fmla="*/ 5 h 6"/>
                  <a:gd name="T92" fmla="*/ 11 w 14"/>
                  <a:gd name="T93" fmla="*/ 5 h 6"/>
                  <a:gd name="T94" fmla="*/ 11 w 14"/>
                  <a:gd name="T95" fmla="*/ 5 h 6"/>
                  <a:gd name="T96" fmla="*/ 11 w 14"/>
                  <a:gd name="T97" fmla="*/ 5 h 6"/>
                  <a:gd name="T98" fmla="*/ 11 w 14"/>
                  <a:gd name="T99" fmla="*/ 5 h 6"/>
                  <a:gd name="T100" fmla="*/ 12 w 14"/>
                  <a:gd name="T101" fmla="*/ 5 h 6"/>
                  <a:gd name="T102" fmla="*/ 12 w 14"/>
                  <a:gd name="T103" fmla="*/ 5 h 6"/>
                  <a:gd name="T104" fmla="*/ 12 w 14"/>
                  <a:gd name="T105" fmla="*/ 5 h 6"/>
                  <a:gd name="T106" fmla="*/ 13 w 14"/>
                  <a:gd name="T107" fmla="*/ 3 h 6"/>
                  <a:gd name="T108" fmla="*/ 13 w 14"/>
                  <a:gd name="T109" fmla="*/ 0 h 6"/>
                  <a:gd name="T110" fmla="*/ 0 w 14"/>
                  <a:gd name="T1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" h="6">
                    <a:moveTo>
                      <a:pt x="0" y="3"/>
                    </a:moveTo>
                    <a:cubicBezTo>
                      <a:pt x="1" y="4"/>
                      <a:pt x="1" y="5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4"/>
                      <a:pt x="13" y="3"/>
                    </a:cubicBezTo>
                    <a:cubicBezTo>
                      <a:pt x="14" y="2"/>
                      <a:pt x="13" y="1"/>
                      <a:pt x="1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379"/>
              <p:cNvSpPr/>
              <p:nvPr/>
            </p:nvSpPr>
            <p:spPr bwMode="auto">
              <a:xfrm>
                <a:off x="5268" y="1229"/>
                <a:ext cx="45" cy="18"/>
              </a:xfrm>
              <a:custGeom>
                <a:avLst/>
                <a:gdLst>
                  <a:gd name="T0" fmla="*/ 12 w 12"/>
                  <a:gd name="T1" fmla="*/ 1 h 5"/>
                  <a:gd name="T2" fmla="*/ 10 w 12"/>
                  <a:gd name="T3" fmla="*/ 0 h 5"/>
                  <a:gd name="T4" fmla="*/ 10 w 12"/>
                  <a:gd name="T5" fmla="*/ 0 h 5"/>
                  <a:gd name="T6" fmla="*/ 10 w 12"/>
                  <a:gd name="T7" fmla="*/ 0 h 5"/>
                  <a:gd name="T8" fmla="*/ 10 w 12"/>
                  <a:gd name="T9" fmla="*/ 0 h 5"/>
                  <a:gd name="T10" fmla="*/ 9 w 12"/>
                  <a:gd name="T11" fmla="*/ 0 h 5"/>
                  <a:gd name="T12" fmla="*/ 9 w 12"/>
                  <a:gd name="T13" fmla="*/ 0 h 5"/>
                  <a:gd name="T14" fmla="*/ 9 w 12"/>
                  <a:gd name="T15" fmla="*/ 0 h 5"/>
                  <a:gd name="T16" fmla="*/ 9 w 12"/>
                  <a:gd name="T17" fmla="*/ 0 h 5"/>
                  <a:gd name="T18" fmla="*/ 9 w 12"/>
                  <a:gd name="T19" fmla="*/ 0 h 5"/>
                  <a:gd name="T20" fmla="*/ 8 w 12"/>
                  <a:gd name="T21" fmla="*/ 0 h 5"/>
                  <a:gd name="T22" fmla="*/ 8 w 12"/>
                  <a:gd name="T23" fmla="*/ 0 h 5"/>
                  <a:gd name="T24" fmla="*/ 8 w 12"/>
                  <a:gd name="T25" fmla="*/ 1 h 5"/>
                  <a:gd name="T26" fmla="*/ 8 w 12"/>
                  <a:gd name="T27" fmla="*/ 1 h 5"/>
                  <a:gd name="T28" fmla="*/ 8 w 12"/>
                  <a:gd name="T29" fmla="*/ 1 h 5"/>
                  <a:gd name="T30" fmla="*/ 8 w 12"/>
                  <a:gd name="T31" fmla="*/ 1 h 5"/>
                  <a:gd name="T32" fmla="*/ 7 w 12"/>
                  <a:gd name="T33" fmla="*/ 1 h 5"/>
                  <a:gd name="T34" fmla="*/ 7 w 12"/>
                  <a:gd name="T35" fmla="*/ 1 h 5"/>
                  <a:gd name="T36" fmla="*/ 7 w 12"/>
                  <a:gd name="T37" fmla="*/ 1 h 5"/>
                  <a:gd name="T38" fmla="*/ 7 w 12"/>
                  <a:gd name="T39" fmla="*/ 1 h 5"/>
                  <a:gd name="T40" fmla="*/ 7 w 12"/>
                  <a:gd name="T41" fmla="*/ 1 h 5"/>
                  <a:gd name="T42" fmla="*/ 7 w 12"/>
                  <a:gd name="T43" fmla="*/ 1 h 5"/>
                  <a:gd name="T44" fmla="*/ 6 w 12"/>
                  <a:gd name="T45" fmla="*/ 1 h 5"/>
                  <a:gd name="T46" fmla="*/ 6 w 12"/>
                  <a:gd name="T47" fmla="*/ 1 h 5"/>
                  <a:gd name="T48" fmla="*/ 6 w 12"/>
                  <a:gd name="T49" fmla="*/ 1 h 5"/>
                  <a:gd name="T50" fmla="*/ 6 w 12"/>
                  <a:gd name="T51" fmla="*/ 1 h 5"/>
                  <a:gd name="T52" fmla="*/ 6 w 12"/>
                  <a:gd name="T53" fmla="*/ 2 h 5"/>
                  <a:gd name="T54" fmla="*/ 5 w 12"/>
                  <a:gd name="T55" fmla="*/ 2 h 5"/>
                  <a:gd name="T56" fmla="*/ 5 w 12"/>
                  <a:gd name="T57" fmla="*/ 2 h 5"/>
                  <a:gd name="T58" fmla="*/ 5 w 12"/>
                  <a:gd name="T59" fmla="*/ 2 h 5"/>
                  <a:gd name="T60" fmla="*/ 5 w 12"/>
                  <a:gd name="T61" fmla="*/ 2 h 5"/>
                  <a:gd name="T62" fmla="*/ 5 w 12"/>
                  <a:gd name="T63" fmla="*/ 2 h 5"/>
                  <a:gd name="T64" fmla="*/ 5 w 12"/>
                  <a:gd name="T65" fmla="*/ 2 h 5"/>
                  <a:gd name="T66" fmla="*/ 4 w 12"/>
                  <a:gd name="T67" fmla="*/ 2 h 5"/>
                  <a:gd name="T68" fmla="*/ 4 w 12"/>
                  <a:gd name="T69" fmla="*/ 2 h 5"/>
                  <a:gd name="T70" fmla="*/ 4 w 12"/>
                  <a:gd name="T71" fmla="*/ 2 h 5"/>
                  <a:gd name="T72" fmla="*/ 4 w 12"/>
                  <a:gd name="T73" fmla="*/ 2 h 5"/>
                  <a:gd name="T74" fmla="*/ 4 w 12"/>
                  <a:gd name="T75" fmla="*/ 2 h 5"/>
                  <a:gd name="T76" fmla="*/ 4 w 12"/>
                  <a:gd name="T77" fmla="*/ 2 h 5"/>
                  <a:gd name="T78" fmla="*/ 3 w 12"/>
                  <a:gd name="T79" fmla="*/ 2 h 5"/>
                  <a:gd name="T80" fmla="*/ 3 w 12"/>
                  <a:gd name="T81" fmla="*/ 2 h 5"/>
                  <a:gd name="T82" fmla="*/ 3 w 12"/>
                  <a:gd name="T83" fmla="*/ 3 h 5"/>
                  <a:gd name="T84" fmla="*/ 3 w 12"/>
                  <a:gd name="T85" fmla="*/ 3 h 5"/>
                  <a:gd name="T86" fmla="*/ 3 w 12"/>
                  <a:gd name="T87" fmla="*/ 3 h 5"/>
                  <a:gd name="T88" fmla="*/ 2 w 12"/>
                  <a:gd name="T89" fmla="*/ 3 h 5"/>
                  <a:gd name="T90" fmla="*/ 2 w 12"/>
                  <a:gd name="T91" fmla="*/ 3 h 5"/>
                  <a:gd name="T92" fmla="*/ 2 w 12"/>
                  <a:gd name="T93" fmla="*/ 3 h 5"/>
                  <a:gd name="T94" fmla="*/ 2 w 12"/>
                  <a:gd name="T95" fmla="*/ 3 h 5"/>
                  <a:gd name="T96" fmla="*/ 2 w 12"/>
                  <a:gd name="T97" fmla="*/ 3 h 5"/>
                  <a:gd name="T98" fmla="*/ 2 w 12"/>
                  <a:gd name="T99" fmla="*/ 3 h 5"/>
                  <a:gd name="T100" fmla="*/ 1 w 12"/>
                  <a:gd name="T101" fmla="*/ 3 h 5"/>
                  <a:gd name="T102" fmla="*/ 1 w 12"/>
                  <a:gd name="T103" fmla="*/ 3 h 5"/>
                  <a:gd name="T104" fmla="*/ 0 w 12"/>
                  <a:gd name="T105" fmla="*/ 4 h 5"/>
                  <a:gd name="T106" fmla="*/ 0 w 12"/>
                  <a:gd name="T107" fmla="*/ 5 h 5"/>
                  <a:gd name="T108" fmla="*/ 12 w 12"/>
                  <a:gd name="T109" fmla="*/ 1 h 5"/>
                  <a:gd name="T110" fmla="*/ 12 w 12"/>
                  <a:gd name="T1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380"/>
              <p:cNvSpPr/>
              <p:nvPr/>
            </p:nvSpPr>
            <p:spPr bwMode="auto">
              <a:xfrm>
                <a:off x="5268" y="1232"/>
                <a:ext cx="49" cy="19"/>
              </a:xfrm>
              <a:custGeom>
                <a:avLst/>
                <a:gdLst>
                  <a:gd name="T0" fmla="*/ 0 w 13"/>
                  <a:gd name="T1" fmla="*/ 4 h 5"/>
                  <a:gd name="T2" fmla="*/ 0 w 13"/>
                  <a:gd name="T3" fmla="*/ 5 h 5"/>
                  <a:gd name="T4" fmla="*/ 13 w 13"/>
                  <a:gd name="T5" fmla="*/ 2 h 5"/>
                  <a:gd name="T6" fmla="*/ 12 w 13"/>
                  <a:gd name="T7" fmla="*/ 0 h 5"/>
                  <a:gd name="T8" fmla="*/ 0 w 1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0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CF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381"/>
              <p:cNvSpPr/>
              <p:nvPr/>
            </p:nvSpPr>
            <p:spPr bwMode="auto">
              <a:xfrm>
                <a:off x="5294" y="1225"/>
                <a:ext cx="27" cy="38"/>
              </a:xfrm>
              <a:custGeom>
                <a:avLst/>
                <a:gdLst>
                  <a:gd name="T0" fmla="*/ 3 w 7"/>
                  <a:gd name="T1" fmla="*/ 0 h 10"/>
                  <a:gd name="T2" fmla="*/ 3 w 7"/>
                  <a:gd name="T3" fmla="*/ 0 h 10"/>
                  <a:gd name="T4" fmla="*/ 2 w 7"/>
                  <a:gd name="T5" fmla="*/ 0 h 10"/>
                  <a:gd name="T6" fmla="*/ 2 w 7"/>
                  <a:gd name="T7" fmla="*/ 0 h 10"/>
                  <a:gd name="T8" fmla="*/ 2 w 7"/>
                  <a:gd name="T9" fmla="*/ 0 h 10"/>
                  <a:gd name="T10" fmla="*/ 1 w 7"/>
                  <a:gd name="T11" fmla="*/ 0 h 10"/>
                  <a:gd name="T12" fmla="*/ 0 w 7"/>
                  <a:gd name="T13" fmla="*/ 2 h 10"/>
                  <a:gd name="T14" fmla="*/ 2 w 7"/>
                  <a:gd name="T15" fmla="*/ 9 h 10"/>
                  <a:gd name="T16" fmla="*/ 4 w 7"/>
                  <a:gd name="T17" fmla="*/ 10 h 10"/>
                  <a:gd name="T18" fmla="*/ 5 w 7"/>
                  <a:gd name="T19" fmla="*/ 10 h 10"/>
                  <a:gd name="T20" fmla="*/ 6 w 7"/>
                  <a:gd name="T21" fmla="*/ 10 h 10"/>
                  <a:gd name="T22" fmla="*/ 6 w 7"/>
                  <a:gd name="T23" fmla="*/ 9 h 10"/>
                  <a:gd name="T24" fmla="*/ 6 w 7"/>
                  <a:gd name="T25" fmla="*/ 9 h 10"/>
                  <a:gd name="T26" fmla="*/ 7 w 7"/>
                  <a:gd name="T27" fmla="*/ 8 h 10"/>
                  <a:gd name="T28" fmla="*/ 5 w 7"/>
                  <a:gd name="T29" fmla="*/ 1 h 10"/>
                  <a:gd name="T30" fmla="*/ 3 w 7"/>
                  <a:gd name="T3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1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8"/>
                      <a:pt x="7" y="8"/>
                    </a:cubicBezTo>
                    <a:cubicBezTo>
                      <a:pt x="7" y="6"/>
                      <a:pt x="6" y="3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382"/>
              <p:cNvSpPr/>
              <p:nvPr/>
            </p:nvSpPr>
            <p:spPr bwMode="auto">
              <a:xfrm>
                <a:off x="5298" y="1221"/>
                <a:ext cx="27" cy="42"/>
              </a:xfrm>
              <a:custGeom>
                <a:avLst/>
                <a:gdLst>
                  <a:gd name="T0" fmla="*/ 5 w 7"/>
                  <a:gd name="T1" fmla="*/ 2 h 11"/>
                  <a:gd name="T2" fmla="*/ 7 w 7"/>
                  <a:gd name="T3" fmla="*/ 9 h 11"/>
                  <a:gd name="T4" fmla="*/ 3 w 7"/>
                  <a:gd name="T5" fmla="*/ 9 h 11"/>
                  <a:gd name="T6" fmla="*/ 1 w 7"/>
                  <a:gd name="T7" fmla="*/ 2 h 11"/>
                  <a:gd name="T8" fmla="*/ 5 w 7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5" y="2"/>
                    </a:moveTo>
                    <a:cubicBezTo>
                      <a:pt x="6" y="4"/>
                      <a:pt x="7" y="7"/>
                      <a:pt x="7" y="9"/>
                    </a:cubicBezTo>
                    <a:cubicBezTo>
                      <a:pt x="6" y="11"/>
                      <a:pt x="4" y="11"/>
                      <a:pt x="3" y="9"/>
                    </a:cubicBezTo>
                    <a:cubicBezTo>
                      <a:pt x="1" y="8"/>
                      <a:pt x="0" y="4"/>
                      <a:pt x="1" y="2"/>
                    </a:cubicBezTo>
                    <a:cubicBezTo>
                      <a:pt x="2" y="0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377E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383"/>
              <p:cNvSpPr/>
              <p:nvPr/>
            </p:nvSpPr>
            <p:spPr bwMode="auto">
              <a:xfrm>
                <a:off x="5302" y="1225"/>
                <a:ext cx="19" cy="34"/>
              </a:xfrm>
              <a:custGeom>
                <a:avLst/>
                <a:gdLst>
                  <a:gd name="T0" fmla="*/ 4 w 5"/>
                  <a:gd name="T1" fmla="*/ 1 h 9"/>
                  <a:gd name="T2" fmla="*/ 5 w 5"/>
                  <a:gd name="T3" fmla="*/ 7 h 9"/>
                  <a:gd name="T4" fmla="*/ 2 w 5"/>
                  <a:gd name="T5" fmla="*/ 8 h 9"/>
                  <a:gd name="T6" fmla="*/ 1 w 5"/>
                  <a:gd name="T7" fmla="*/ 2 h 9"/>
                  <a:gd name="T8" fmla="*/ 4 w 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4" y="1"/>
                    </a:moveTo>
                    <a:cubicBezTo>
                      <a:pt x="5" y="3"/>
                      <a:pt x="5" y="5"/>
                      <a:pt x="5" y="7"/>
                    </a:cubicBezTo>
                    <a:cubicBezTo>
                      <a:pt x="5" y="9"/>
                      <a:pt x="3" y="9"/>
                      <a:pt x="2" y="8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1" y="0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Freeform 384"/>
              <p:cNvSpPr/>
              <p:nvPr/>
            </p:nvSpPr>
            <p:spPr bwMode="auto">
              <a:xfrm>
                <a:off x="5310" y="1229"/>
                <a:ext cx="11" cy="26"/>
              </a:xfrm>
              <a:custGeom>
                <a:avLst/>
                <a:gdLst>
                  <a:gd name="T0" fmla="*/ 1 w 3"/>
                  <a:gd name="T1" fmla="*/ 1 h 7"/>
                  <a:gd name="T2" fmla="*/ 0 w 3"/>
                  <a:gd name="T3" fmla="*/ 0 h 7"/>
                  <a:gd name="T4" fmla="*/ 1 w 3"/>
                  <a:gd name="T5" fmla="*/ 1 h 7"/>
                  <a:gd name="T6" fmla="*/ 2 w 3"/>
                  <a:gd name="T7" fmla="*/ 6 h 7"/>
                  <a:gd name="T8" fmla="*/ 2 w 3"/>
                  <a:gd name="T9" fmla="*/ 7 h 7"/>
                  <a:gd name="T10" fmla="*/ 3 w 3"/>
                  <a:gd name="T11" fmla="*/ 6 h 7"/>
                  <a:gd name="T12" fmla="*/ 1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2"/>
                      <a:pt x="3" y="4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4"/>
                      <a:pt x="3" y="2"/>
                      <a:pt x="1" y="1"/>
                    </a:cubicBezTo>
                    <a:close/>
                  </a:path>
                </a:pathLst>
              </a:custGeom>
              <a:solidFill>
                <a:srgbClr val="C8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385"/>
              <p:cNvSpPr/>
              <p:nvPr/>
            </p:nvSpPr>
            <p:spPr bwMode="auto">
              <a:xfrm>
                <a:off x="5302" y="1229"/>
                <a:ext cx="19" cy="26"/>
              </a:xfrm>
              <a:custGeom>
                <a:avLst/>
                <a:gdLst>
                  <a:gd name="T0" fmla="*/ 4 w 5"/>
                  <a:gd name="T1" fmla="*/ 6 h 7"/>
                  <a:gd name="T2" fmla="*/ 3 w 5"/>
                  <a:gd name="T3" fmla="*/ 1 h 7"/>
                  <a:gd name="T4" fmla="*/ 2 w 5"/>
                  <a:gd name="T5" fmla="*/ 0 h 7"/>
                  <a:gd name="T6" fmla="*/ 1 w 5"/>
                  <a:gd name="T7" fmla="*/ 1 h 7"/>
                  <a:gd name="T8" fmla="*/ 2 w 5"/>
                  <a:gd name="T9" fmla="*/ 6 h 7"/>
                  <a:gd name="T10" fmla="*/ 4 w 5"/>
                  <a:gd name="T11" fmla="*/ 7 h 7"/>
                  <a:gd name="T12" fmla="*/ 4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6"/>
                    </a:moveTo>
                    <a:cubicBezTo>
                      <a:pt x="5" y="4"/>
                      <a:pt x="4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lose/>
                  </a:path>
                </a:pathLst>
              </a:custGeom>
              <a:solidFill>
                <a:srgbClr val="DA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386"/>
              <p:cNvSpPr/>
              <p:nvPr/>
            </p:nvSpPr>
            <p:spPr bwMode="auto">
              <a:xfrm>
                <a:off x="5230" y="1255"/>
                <a:ext cx="46" cy="56"/>
              </a:xfrm>
              <a:custGeom>
                <a:avLst/>
                <a:gdLst>
                  <a:gd name="T0" fmla="*/ 0 w 12"/>
                  <a:gd name="T1" fmla="*/ 9 h 15"/>
                  <a:gd name="T2" fmla="*/ 2 w 12"/>
                  <a:gd name="T3" fmla="*/ 3 h 15"/>
                  <a:gd name="T4" fmla="*/ 7 w 12"/>
                  <a:gd name="T5" fmla="*/ 0 h 15"/>
                  <a:gd name="T6" fmla="*/ 10 w 12"/>
                  <a:gd name="T7" fmla="*/ 4 h 15"/>
                  <a:gd name="T8" fmla="*/ 4 w 12"/>
                  <a:gd name="T9" fmla="*/ 14 h 15"/>
                  <a:gd name="T10" fmla="*/ 0 w 12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0" y="9"/>
                    </a:moveTo>
                    <a:cubicBezTo>
                      <a:pt x="0" y="9"/>
                      <a:pt x="2" y="4"/>
                      <a:pt x="2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9" y="0"/>
                      <a:pt x="12" y="3"/>
                      <a:pt x="10" y="4"/>
                    </a:cubicBezTo>
                    <a:cubicBezTo>
                      <a:pt x="9" y="5"/>
                      <a:pt x="5" y="12"/>
                      <a:pt x="4" y="14"/>
                    </a:cubicBezTo>
                    <a:cubicBezTo>
                      <a:pt x="3" y="1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F7C2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387"/>
              <p:cNvSpPr/>
              <p:nvPr/>
            </p:nvSpPr>
            <p:spPr bwMode="auto">
              <a:xfrm>
                <a:off x="5087" y="1281"/>
                <a:ext cx="162" cy="102"/>
              </a:xfrm>
              <a:custGeom>
                <a:avLst/>
                <a:gdLst>
                  <a:gd name="T0" fmla="*/ 3 w 43"/>
                  <a:gd name="T1" fmla="*/ 20 h 27"/>
                  <a:gd name="T2" fmla="*/ 1 w 43"/>
                  <a:gd name="T3" fmla="*/ 15 h 27"/>
                  <a:gd name="T4" fmla="*/ 10 w 43"/>
                  <a:gd name="T5" fmla="*/ 13 h 27"/>
                  <a:gd name="T6" fmla="*/ 25 w 43"/>
                  <a:gd name="T7" fmla="*/ 17 h 27"/>
                  <a:gd name="T8" fmla="*/ 39 w 43"/>
                  <a:gd name="T9" fmla="*/ 0 h 27"/>
                  <a:gd name="T10" fmla="*/ 43 w 43"/>
                  <a:gd name="T11" fmla="*/ 6 h 27"/>
                  <a:gd name="T12" fmla="*/ 32 w 43"/>
                  <a:gd name="T13" fmla="*/ 24 h 27"/>
                  <a:gd name="T14" fmla="*/ 23 w 43"/>
                  <a:gd name="T15" fmla="*/ 26 h 27"/>
                  <a:gd name="T16" fmla="*/ 3 w 43"/>
                  <a:gd name="T17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3" y="20"/>
                    </a:moveTo>
                    <a:cubicBezTo>
                      <a:pt x="2" y="19"/>
                      <a:pt x="0" y="17"/>
                      <a:pt x="1" y="15"/>
                    </a:cubicBezTo>
                    <a:cubicBezTo>
                      <a:pt x="3" y="12"/>
                      <a:pt x="6" y="12"/>
                      <a:pt x="10" y="13"/>
                    </a:cubicBezTo>
                    <a:cubicBezTo>
                      <a:pt x="13" y="14"/>
                      <a:pt x="25" y="17"/>
                      <a:pt x="25" y="1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4"/>
                      <a:pt x="43" y="6"/>
                    </a:cubicBezTo>
                    <a:cubicBezTo>
                      <a:pt x="43" y="6"/>
                      <a:pt x="38" y="19"/>
                      <a:pt x="32" y="24"/>
                    </a:cubicBezTo>
                    <a:cubicBezTo>
                      <a:pt x="30" y="26"/>
                      <a:pt x="25" y="27"/>
                      <a:pt x="23" y="26"/>
                    </a:cubicBezTo>
                    <a:cubicBezTo>
                      <a:pt x="21" y="26"/>
                      <a:pt x="4" y="22"/>
                      <a:pt x="3" y="20"/>
                    </a:cubicBezTo>
                    <a:close/>
                  </a:path>
                </a:pathLst>
              </a:custGeom>
              <a:solidFill>
                <a:srgbClr val="6357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388"/>
              <p:cNvSpPr/>
              <p:nvPr/>
            </p:nvSpPr>
            <p:spPr bwMode="auto">
              <a:xfrm>
                <a:off x="4722" y="1944"/>
                <a:ext cx="72" cy="56"/>
              </a:xfrm>
              <a:custGeom>
                <a:avLst/>
                <a:gdLst>
                  <a:gd name="T0" fmla="*/ 2 w 19"/>
                  <a:gd name="T1" fmla="*/ 5 h 15"/>
                  <a:gd name="T2" fmla="*/ 12 w 19"/>
                  <a:gd name="T3" fmla="*/ 1 h 15"/>
                  <a:gd name="T4" fmla="*/ 19 w 19"/>
                  <a:gd name="T5" fmla="*/ 3 h 15"/>
                  <a:gd name="T6" fmla="*/ 12 w 19"/>
                  <a:gd name="T7" fmla="*/ 11 h 15"/>
                  <a:gd name="T8" fmla="*/ 2 w 19"/>
                  <a:gd name="T9" fmla="*/ 12 h 15"/>
                  <a:gd name="T10" fmla="*/ 2 w 19"/>
                  <a:gd name="T1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2" y="5"/>
                    </a:moveTo>
                    <a:cubicBezTo>
                      <a:pt x="2" y="5"/>
                      <a:pt x="10" y="2"/>
                      <a:pt x="12" y="1"/>
                    </a:cubicBezTo>
                    <a:cubicBezTo>
                      <a:pt x="14" y="1"/>
                      <a:pt x="18" y="0"/>
                      <a:pt x="19" y="3"/>
                    </a:cubicBezTo>
                    <a:cubicBezTo>
                      <a:pt x="19" y="7"/>
                      <a:pt x="18" y="8"/>
                      <a:pt x="12" y="11"/>
                    </a:cubicBezTo>
                    <a:cubicBezTo>
                      <a:pt x="7" y="15"/>
                      <a:pt x="4" y="14"/>
                      <a:pt x="2" y="12"/>
                    </a:cubicBezTo>
                    <a:cubicBezTo>
                      <a:pt x="0" y="10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rgbClr val="415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389"/>
              <p:cNvSpPr/>
              <p:nvPr/>
            </p:nvSpPr>
            <p:spPr bwMode="auto">
              <a:xfrm>
                <a:off x="4722" y="1726"/>
                <a:ext cx="76" cy="244"/>
              </a:xfrm>
              <a:custGeom>
                <a:avLst/>
                <a:gdLst>
                  <a:gd name="T0" fmla="*/ 1 w 20"/>
                  <a:gd name="T1" fmla="*/ 0 h 65"/>
                  <a:gd name="T2" fmla="*/ 1 w 20"/>
                  <a:gd name="T3" fmla="*/ 18 h 65"/>
                  <a:gd name="T4" fmla="*/ 1 w 20"/>
                  <a:gd name="T5" fmla="*/ 29 h 65"/>
                  <a:gd name="T6" fmla="*/ 1 w 20"/>
                  <a:gd name="T7" fmla="*/ 39 h 65"/>
                  <a:gd name="T8" fmla="*/ 1 w 20"/>
                  <a:gd name="T9" fmla="*/ 64 h 65"/>
                  <a:gd name="T10" fmla="*/ 10 w 20"/>
                  <a:gd name="T11" fmla="*/ 60 h 65"/>
                  <a:gd name="T12" fmla="*/ 14 w 20"/>
                  <a:gd name="T13" fmla="*/ 35 h 65"/>
                  <a:gd name="T14" fmla="*/ 17 w 20"/>
                  <a:gd name="T15" fmla="*/ 19 h 65"/>
                  <a:gd name="T16" fmla="*/ 20 w 20"/>
                  <a:gd name="T17" fmla="*/ 2 h 65"/>
                  <a:gd name="T18" fmla="*/ 1 w 20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65">
                    <a:moveTo>
                      <a:pt x="1" y="0"/>
                    </a:moveTo>
                    <a:cubicBezTo>
                      <a:pt x="1" y="0"/>
                      <a:pt x="0" y="14"/>
                      <a:pt x="1" y="18"/>
                    </a:cubicBezTo>
                    <a:cubicBezTo>
                      <a:pt x="1" y="26"/>
                      <a:pt x="1" y="27"/>
                      <a:pt x="1" y="29"/>
                    </a:cubicBezTo>
                    <a:cubicBezTo>
                      <a:pt x="1" y="34"/>
                      <a:pt x="1" y="34"/>
                      <a:pt x="1" y="39"/>
                    </a:cubicBezTo>
                    <a:cubicBezTo>
                      <a:pt x="1" y="45"/>
                      <a:pt x="1" y="64"/>
                      <a:pt x="1" y="64"/>
                    </a:cubicBezTo>
                    <a:cubicBezTo>
                      <a:pt x="1" y="64"/>
                      <a:pt x="10" y="65"/>
                      <a:pt x="10" y="60"/>
                    </a:cubicBezTo>
                    <a:cubicBezTo>
                      <a:pt x="10" y="55"/>
                      <a:pt x="13" y="41"/>
                      <a:pt x="14" y="35"/>
                    </a:cubicBezTo>
                    <a:cubicBezTo>
                      <a:pt x="15" y="30"/>
                      <a:pt x="17" y="23"/>
                      <a:pt x="17" y="19"/>
                    </a:cubicBezTo>
                    <a:cubicBezTo>
                      <a:pt x="18" y="11"/>
                      <a:pt x="20" y="2"/>
                      <a:pt x="2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390"/>
              <p:cNvSpPr/>
              <p:nvPr/>
            </p:nvSpPr>
            <p:spPr bwMode="auto">
              <a:xfrm>
                <a:off x="4703" y="1552"/>
                <a:ext cx="136" cy="200"/>
              </a:xfrm>
              <a:custGeom>
                <a:avLst/>
                <a:gdLst>
                  <a:gd name="T0" fmla="*/ 8 w 36"/>
                  <a:gd name="T1" fmla="*/ 4 h 53"/>
                  <a:gd name="T2" fmla="*/ 0 w 36"/>
                  <a:gd name="T3" fmla="*/ 20 h 53"/>
                  <a:gd name="T4" fmla="*/ 3 w 36"/>
                  <a:gd name="T5" fmla="*/ 34 h 53"/>
                  <a:gd name="T6" fmla="*/ 5 w 36"/>
                  <a:gd name="T7" fmla="*/ 46 h 53"/>
                  <a:gd name="T8" fmla="*/ 8 w 36"/>
                  <a:gd name="T9" fmla="*/ 48 h 53"/>
                  <a:gd name="T10" fmla="*/ 32 w 36"/>
                  <a:gd name="T11" fmla="*/ 44 h 53"/>
                  <a:gd name="T12" fmla="*/ 36 w 36"/>
                  <a:gd name="T13" fmla="*/ 39 h 53"/>
                  <a:gd name="T14" fmla="*/ 34 w 36"/>
                  <a:gd name="T15" fmla="*/ 17 h 53"/>
                  <a:gd name="T16" fmla="*/ 25 w 36"/>
                  <a:gd name="T17" fmla="*/ 2 h 53"/>
                  <a:gd name="T18" fmla="*/ 8 w 36"/>
                  <a:gd name="T19" fmla="*/ 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53">
                    <a:moveTo>
                      <a:pt x="8" y="4"/>
                    </a:moveTo>
                    <a:cubicBezTo>
                      <a:pt x="8" y="4"/>
                      <a:pt x="0" y="16"/>
                      <a:pt x="0" y="20"/>
                    </a:cubicBezTo>
                    <a:cubicBezTo>
                      <a:pt x="0" y="21"/>
                      <a:pt x="2" y="28"/>
                      <a:pt x="3" y="34"/>
                    </a:cubicBezTo>
                    <a:cubicBezTo>
                      <a:pt x="3" y="39"/>
                      <a:pt x="5" y="46"/>
                      <a:pt x="5" y="46"/>
                    </a:cubicBezTo>
                    <a:cubicBezTo>
                      <a:pt x="5" y="46"/>
                      <a:pt x="5" y="47"/>
                      <a:pt x="8" y="48"/>
                    </a:cubicBezTo>
                    <a:cubicBezTo>
                      <a:pt x="11" y="50"/>
                      <a:pt x="24" y="53"/>
                      <a:pt x="32" y="44"/>
                    </a:cubicBezTo>
                    <a:cubicBezTo>
                      <a:pt x="32" y="44"/>
                      <a:pt x="36" y="43"/>
                      <a:pt x="36" y="39"/>
                    </a:cubicBezTo>
                    <a:cubicBezTo>
                      <a:pt x="36" y="36"/>
                      <a:pt x="34" y="20"/>
                      <a:pt x="34" y="17"/>
                    </a:cubicBezTo>
                    <a:cubicBezTo>
                      <a:pt x="34" y="14"/>
                      <a:pt x="33" y="4"/>
                      <a:pt x="25" y="2"/>
                    </a:cubicBezTo>
                    <a:cubicBezTo>
                      <a:pt x="17" y="0"/>
                      <a:pt x="13" y="0"/>
                      <a:pt x="8" y="4"/>
                    </a:cubicBezTo>
                    <a:close/>
                  </a:path>
                </a:pathLst>
              </a:custGeom>
              <a:solidFill>
                <a:srgbClr val="F2AB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391"/>
              <p:cNvSpPr/>
              <p:nvPr/>
            </p:nvSpPr>
            <p:spPr bwMode="auto">
              <a:xfrm>
                <a:off x="4737" y="1556"/>
                <a:ext cx="76" cy="64"/>
              </a:xfrm>
              <a:custGeom>
                <a:avLst/>
                <a:gdLst>
                  <a:gd name="T0" fmla="*/ 2 w 20"/>
                  <a:gd name="T1" fmla="*/ 3 h 17"/>
                  <a:gd name="T2" fmla="*/ 1 w 20"/>
                  <a:gd name="T3" fmla="*/ 4 h 17"/>
                  <a:gd name="T4" fmla="*/ 1 w 20"/>
                  <a:gd name="T5" fmla="*/ 7 h 17"/>
                  <a:gd name="T6" fmla="*/ 13 w 20"/>
                  <a:gd name="T7" fmla="*/ 17 h 17"/>
                  <a:gd name="T8" fmla="*/ 14 w 20"/>
                  <a:gd name="T9" fmla="*/ 10 h 17"/>
                  <a:gd name="T10" fmla="*/ 20 w 20"/>
                  <a:gd name="T11" fmla="*/ 13 h 17"/>
                  <a:gd name="T12" fmla="*/ 17 w 20"/>
                  <a:gd name="T13" fmla="*/ 4 h 17"/>
                  <a:gd name="T14" fmla="*/ 2 w 20"/>
                  <a:gd name="T1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7">
                    <a:moveTo>
                      <a:pt x="2" y="3"/>
                    </a:moveTo>
                    <a:cubicBezTo>
                      <a:pt x="2" y="3"/>
                      <a:pt x="2" y="4"/>
                      <a:pt x="1" y="4"/>
                    </a:cubicBezTo>
                    <a:cubicBezTo>
                      <a:pt x="1" y="5"/>
                      <a:pt x="0" y="6"/>
                      <a:pt x="1" y="7"/>
                    </a:cubicBezTo>
                    <a:cubicBezTo>
                      <a:pt x="2" y="8"/>
                      <a:pt x="13" y="16"/>
                      <a:pt x="13" y="17"/>
                    </a:cubicBezTo>
                    <a:cubicBezTo>
                      <a:pt x="14" y="17"/>
                      <a:pt x="14" y="10"/>
                      <a:pt x="14" y="10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7"/>
                      <a:pt x="17" y="4"/>
                    </a:cubicBezTo>
                    <a:cubicBezTo>
                      <a:pt x="14" y="1"/>
                      <a:pt x="8" y="0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392"/>
              <p:cNvSpPr/>
              <p:nvPr/>
            </p:nvSpPr>
            <p:spPr bwMode="auto">
              <a:xfrm>
                <a:off x="4745" y="1556"/>
                <a:ext cx="56" cy="42"/>
              </a:xfrm>
              <a:custGeom>
                <a:avLst/>
                <a:gdLst>
                  <a:gd name="T0" fmla="*/ 2 w 15"/>
                  <a:gd name="T1" fmla="*/ 5 h 11"/>
                  <a:gd name="T2" fmla="*/ 12 w 15"/>
                  <a:gd name="T3" fmla="*/ 10 h 11"/>
                  <a:gd name="T4" fmla="*/ 13 w 15"/>
                  <a:gd name="T5" fmla="*/ 5 h 11"/>
                  <a:gd name="T6" fmla="*/ 2 w 15"/>
                  <a:gd name="T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1">
                    <a:moveTo>
                      <a:pt x="2" y="5"/>
                    </a:moveTo>
                    <a:cubicBezTo>
                      <a:pt x="2" y="5"/>
                      <a:pt x="6" y="11"/>
                      <a:pt x="12" y="10"/>
                    </a:cubicBezTo>
                    <a:cubicBezTo>
                      <a:pt x="12" y="10"/>
                      <a:pt x="15" y="8"/>
                      <a:pt x="13" y="5"/>
                    </a:cubicBezTo>
                    <a:cubicBezTo>
                      <a:pt x="11" y="2"/>
                      <a:pt x="0" y="0"/>
                      <a:pt x="2" y="5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393"/>
              <p:cNvSpPr/>
              <p:nvPr/>
            </p:nvSpPr>
            <p:spPr bwMode="auto">
              <a:xfrm>
                <a:off x="4741" y="1488"/>
                <a:ext cx="72" cy="91"/>
              </a:xfrm>
              <a:custGeom>
                <a:avLst/>
                <a:gdLst>
                  <a:gd name="T0" fmla="*/ 15 w 19"/>
                  <a:gd name="T1" fmla="*/ 2 h 24"/>
                  <a:gd name="T2" fmla="*/ 18 w 19"/>
                  <a:gd name="T3" fmla="*/ 11 h 24"/>
                  <a:gd name="T4" fmla="*/ 17 w 19"/>
                  <a:gd name="T5" fmla="*/ 18 h 24"/>
                  <a:gd name="T6" fmla="*/ 9 w 19"/>
                  <a:gd name="T7" fmla="*/ 24 h 24"/>
                  <a:gd name="T8" fmla="*/ 2 w 19"/>
                  <a:gd name="T9" fmla="*/ 19 h 24"/>
                  <a:gd name="T10" fmla="*/ 1 w 19"/>
                  <a:gd name="T11" fmla="*/ 8 h 24"/>
                  <a:gd name="T12" fmla="*/ 10 w 19"/>
                  <a:gd name="T13" fmla="*/ 0 h 24"/>
                  <a:gd name="T14" fmla="*/ 15 w 19"/>
                  <a:gd name="T15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4">
                    <a:moveTo>
                      <a:pt x="15" y="2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9" y="15"/>
                      <a:pt x="17" y="18"/>
                    </a:cubicBezTo>
                    <a:cubicBezTo>
                      <a:pt x="16" y="20"/>
                      <a:pt x="15" y="24"/>
                      <a:pt x="9" y="24"/>
                    </a:cubicBezTo>
                    <a:cubicBezTo>
                      <a:pt x="9" y="24"/>
                      <a:pt x="4" y="23"/>
                      <a:pt x="2" y="19"/>
                    </a:cubicBezTo>
                    <a:cubicBezTo>
                      <a:pt x="0" y="14"/>
                      <a:pt x="1" y="9"/>
                      <a:pt x="1" y="8"/>
                    </a:cubicBezTo>
                    <a:cubicBezTo>
                      <a:pt x="2" y="7"/>
                      <a:pt x="7" y="0"/>
                      <a:pt x="10" y="0"/>
                    </a:cubicBezTo>
                    <a:cubicBezTo>
                      <a:pt x="13" y="0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394"/>
              <p:cNvSpPr/>
              <p:nvPr/>
            </p:nvSpPr>
            <p:spPr bwMode="auto">
              <a:xfrm>
                <a:off x="4711" y="1473"/>
                <a:ext cx="94" cy="110"/>
              </a:xfrm>
              <a:custGeom>
                <a:avLst/>
                <a:gdLst>
                  <a:gd name="T0" fmla="*/ 14 w 25"/>
                  <a:gd name="T1" fmla="*/ 20 h 29"/>
                  <a:gd name="T2" fmla="*/ 11 w 25"/>
                  <a:gd name="T3" fmla="*/ 19 h 29"/>
                  <a:gd name="T4" fmla="*/ 14 w 25"/>
                  <a:gd name="T5" fmla="*/ 24 h 29"/>
                  <a:gd name="T6" fmla="*/ 16 w 25"/>
                  <a:gd name="T7" fmla="*/ 28 h 29"/>
                  <a:gd name="T8" fmla="*/ 12 w 25"/>
                  <a:gd name="T9" fmla="*/ 28 h 29"/>
                  <a:gd name="T10" fmla="*/ 3 w 25"/>
                  <a:gd name="T11" fmla="*/ 20 h 29"/>
                  <a:gd name="T12" fmla="*/ 3 w 25"/>
                  <a:gd name="T13" fmla="*/ 7 h 29"/>
                  <a:gd name="T14" fmla="*/ 19 w 25"/>
                  <a:gd name="T15" fmla="*/ 2 h 29"/>
                  <a:gd name="T16" fmla="*/ 25 w 25"/>
                  <a:gd name="T17" fmla="*/ 11 h 29"/>
                  <a:gd name="T18" fmla="*/ 22 w 25"/>
                  <a:gd name="T19" fmla="*/ 8 h 29"/>
                  <a:gd name="T20" fmla="*/ 21 w 25"/>
                  <a:gd name="T21" fmla="*/ 8 h 29"/>
                  <a:gd name="T22" fmla="*/ 19 w 25"/>
                  <a:gd name="T23" fmla="*/ 11 h 29"/>
                  <a:gd name="T24" fmla="*/ 17 w 25"/>
                  <a:gd name="T25" fmla="*/ 15 h 29"/>
                  <a:gd name="T26" fmla="*/ 14 w 25"/>
                  <a:gd name="T27" fmla="*/ 17 h 29"/>
                  <a:gd name="T28" fmla="*/ 14 w 25"/>
                  <a:gd name="T29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9">
                    <a:moveTo>
                      <a:pt x="14" y="20"/>
                    </a:moveTo>
                    <a:cubicBezTo>
                      <a:pt x="14" y="20"/>
                      <a:pt x="11" y="18"/>
                      <a:pt x="11" y="19"/>
                    </a:cubicBezTo>
                    <a:cubicBezTo>
                      <a:pt x="10" y="20"/>
                      <a:pt x="11" y="25"/>
                      <a:pt x="14" y="24"/>
                    </a:cubicBezTo>
                    <a:cubicBezTo>
                      <a:pt x="14" y="24"/>
                      <a:pt x="15" y="25"/>
                      <a:pt x="16" y="28"/>
                    </a:cubicBezTo>
                    <a:cubicBezTo>
                      <a:pt x="16" y="28"/>
                      <a:pt x="16" y="29"/>
                      <a:pt x="12" y="28"/>
                    </a:cubicBezTo>
                    <a:cubicBezTo>
                      <a:pt x="7" y="27"/>
                      <a:pt x="5" y="25"/>
                      <a:pt x="3" y="20"/>
                    </a:cubicBezTo>
                    <a:cubicBezTo>
                      <a:pt x="2" y="15"/>
                      <a:pt x="0" y="12"/>
                      <a:pt x="3" y="7"/>
                    </a:cubicBezTo>
                    <a:cubicBezTo>
                      <a:pt x="7" y="3"/>
                      <a:pt x="13" y="0"/>
                      <a:pt x="19" y="2"/>
                    </a:cubicBezTo>
                    <a:cubicBezTo>
                      <a:pt x="24" y="4"/>
                      <a:pt x="25" y="7"/>
                      <a:pt x="25" y="11"/>
                    </a:cubicBezTo>
                    <a:cubicBezTo>
                      <a:pt x="25" y="11"/>
                      <a:pt x="24" y="8"/>
                      <a:pt x="22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1" y="8"/>
                      <a:pt x="21" y="11"/>
                      <a:pt x="19" y="11"/>
                    </a:cubicBezTo>
                    <a:cubicBezTo>
                      <a:pt x="18" y="13"/>
                      <a:pt x="18" y="13"/>
                      <a:pt x="17" y="15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7"/>
                      <a:pt x="14" y="17"/>
                      <a:pt x="14" y="20"/>
                    </a:cubicBezTo>
                    <a:close/>
                  </a:path>
                </a:pathLst>
              </a:custGeom>
              <a:solidFill>
                <a:srgbClr val="66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395"/>
              <p:cNvSpPr/>
              <p:nvPr/>
            </p:nvSpPr>
            <p:spPr bwMode="auto">
              <a:xfrm>
                <a:off x="4685" y="1748"/>
                <a:ext cx="30" cy="64"/>
              </a:xfrm>
              <a:custGeom>
                <a:avLst/>
                <a:gdLst>
                  <a:gd name="T0" fmla="*/ 6 w 8"/>
                  <a:gd name="T1" fmla="*/ 4 h 17"/>
                  <a:gd name="T2" fmla="*/ 8 w 8"/>
                  <a:gd name="T3" fmla="*/ 9 h 17"/>
                  <a:gd name="T4" fmla="*/ 7 w 8"/>
                  <a:gd name="T5" fmla="*/ 13 h 17"/>
                  <a:gd name="T6" fmla="*/ 3 w 8"/>
                  <a:gd name="T7" fmla="*/ 16 h 17"/>
                  <a:gd name="T8" fmla="*/ 1 w 8"/>
                  <a:gd name="T9" fmla="*/ 13 h 17"/>
                  <a:gd name="T10" fmla="*/ 2 w 8"/>
                  <a:gd name="T11" fmla="*/ 9 h 17"/>
                  <a:gd name="T12" fmla="*/ 1 w 8"/>
                  <a:gd name="T13" fmla="*/ 3 h 17"/>
                  <a:gd name="T14" fmla="*/ 6 w 8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7">
                    <a:moveTo>
                      <a:pt x="6" y="4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12"/>
                      <a:pt x="7" y="13"/>
                    </a:cubicBezTo>
                    <a:cubicBezTo>
                      <a:pt x="6" y="14"/>
                      <a:pt x="4" y="17"/>
                      <a:pt x="3" y="16"/>
                    </a:cubicBezTo>
                    <a:cubicBezTo>
                      <a:pt x="2" y="16"/>
                      <a:pt x="0" y="14"/>
                      <a:pt x="1" y="13"/>
                    </a:cubicBezTo>
                    <a:cubicBezTo>
                      <a:pt x="3" y="11"/>
                      <a:pt x="3" y="10"/>
                      <a:pt x="2" y="9"/>
                    </a:cubicBezTo>
                    <a:cubicBezTo>
                      <a:pt x="1" y="8"/>
                      <a:pt x="0" y="7"/>
                      <a:pt x="1" y="3"/>
                    </a:cubicBezTo>
                    <a:cubicBezTo>
                      <a:pt x="1" y="0"/>
                      <a:pt x="4" y="2"/>
                      <a:pt x="6" y="4"/>
                    </a:cubicBezTo>
                    <a:close/>
                  </a:path>
                </a:pathLst>
              </a:custGeom>
              <a:solidFill>
                <a:srgbClr val="F7C2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Freeform 396"/>
              <p:cNvSpPr/>
              <p:nvPr/>
            </p:nvSpPr>
            <p:spPr bwMode="auto">
              <a:xfrm>
                <a:off x="4666" y="1594"/>
                <a:ext cx="75" cy="173"/>
              </a:xfrm>
              <a:custGeom>
                <a:avLst/>
                <a:gdLst>
                  <a:gd name="T0" fmla="*/ 12 w 20"/>
                  <a:gd name="T1" fmla="*/ 2 h 46"/>
                  <a:gd name="T2" fmla="*/ 18 w 20"/>
                  <a:gd name="T3" fmla="*/ 2 h 46"/>
                  <a:gd name="T4" fmla="*/ 18 w 20"/>
                  <a:gd name="T5" fmla="*/ 10 h 46"/>
                  <a:gd name="T6" fmla="*/ 11 w 20"/>
                  <a:gd name="T7" fmla="*/ 25 h 46"/>
                  <a:gd name="T8" fmla="*/ 11 w 20"/>
                  <a:gd name="T9" fmla="*/ 45 h 46"/>
                  <a:gd name="T10" fmla="*/ 5 w 20"/>
                  <a:gd name="T11" fmla="*/ 46 h 46"/>
                  <a:gd name="T12" fmla="*/ 1 w 20"/>
                  <a:gd name="T13" fmla="*/ 30 h 46"/>
                  <a:gd name="T14" fmla="*/ 2 w 20"/>
                  <a:gd name="T15" fmla="*/ 21 h 46"/>
                  <a:gd name="T16" fmla="*/ 12 w 20"/>
                  <a:gd name="T1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46">
                    <a:moveTo>
                      <a:pt x="12" y="2"/>
                    </a:moveTo>
                    <a:cubicBezTo>
                      <a:pt x="12" y="2"/>
                      <a:pt x="15" y="0"/>
                      <a:pt x="18" y="2"/>
                    </a:cubicBezTo>
                    <a:cubicBezTo>
                      <a:pt x="20" y="4"/>
                      <a:pt x="20" y="7"/>
                      <a:pt x="18" y="10"/>
                    </a:cubicBezTo>
                    <a:cubicBezTo>
                      <a:pt x="17" y="14"/>
                      <a:pt x="11" y="25"/>
                      <a:pt x="11" y="2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7" y="43"/>
                      <a:pt x="5" y="46"/>
                    </a:cubicBezTo>
                    <a:cubicBezTo>
                      <a:pt x="5" y="46"/>
                      <a:pt x="3" y="37"/>
                      <a:pt x="1" y="30"/>
                    </a:cubicBezTo>
                    <a:cubicBezTo>
                      <a:pt x="0" y="23"/>
                      <a:pt x="2" y="23"/>
                      <a:pt x="2" y="21"/>
                    </a:cubicBezTo>
                    <a:cubicBezTo>
                      <a:pt x="3" y="19"/>
                      <a:pt x="12" y="2"/>
                      <a:pt x="1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397"/>
              <p:cNvSpPr/>
              <p:nvPr/>
            </p:nvSpPr>
            <p:spPr bwMode="auto">
              <a:xfrm>
                <a:off x="4831" y="1522"/>
                <a:ext cx="72" cy="64"/>
              </a:xfrm>
              <a:custGeom>
                <a:avLst/>
                <a:gdLst>
                  <a:gd name="T0" fmla="*/ 3 w 19"/>
                  <a:gd name="T1" fmla="*/ 0 h 17"/>
                  <a:gd name="T2" fmla="*/ 16 w 19"/>
                  <a:gd name="T3" fmla="*/ 8 h 17"/>
                  <a:gd name="T4" fmla="*/ 13 w 19"/>
                  <a:gd name="T5" fmla="*/ 15 h 17"/>
                  <a:gd name="T6" fmla="*/ 0 w 19"/>
                  <a:gd name="T7" fmla="*/ 3 h 17"/>
                  <a:gd name="T8" fmla="*/ 3 w 1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3" y="0"/>
                    </a:moveTo>
                    <a:cubicBezTo>
                      <a:pt x="3" y="0"/>
                      <a:pt x="13" y="5"/>
                      <a:pt x="16" y="8"/>
                    </a:cubicBezTo>
                    <a:cubicBezTo>
                      <a:pt x="19" y="10"/>
                      <a:pt x="17" y="17"/>
                      <a:pt x="13" y="15"/>
                    </a:cubicBezTo>
                    <a:cubicBezTo>
                      <a:pt x="8" y="12"/>
                      <a:pt x="0" y="3"/>
                      <a:pt x="0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Freeform 398"/>
              <p:cNvSpPr/>
              <p:nvPr/>
            </p:nvSpPr>
            <p:spPr bwMode="auto">
              <a:xfrm>
                <a:off x="4801" y="1507"/>
                <a:ext cx="45" cy="27"/>
              </a:xfrm>
              <a:custGeom>
                <a:avLst/>
                <a:gdLst>
                  <a:gd name="T0" fmla="*/ 7 w 12"/>
                  <a:gd name="T1" fmla="*/ 0 h 7"/>
                  <a:gd name="T2" fmla="*/ 1 w 12"/>
                  <a:gd name="T3" fmla="*/ 2 h 7"/>
                  <a:gd name="T4" fmla="*/ 1 w 12"/>
                  <a:gd name="T5" fmla="*/ 4 h 7"/>
                  <a:gd name="T6" fmla="*/ 4 w 12"/>
                  <a:gd name="T7" fmla="*/ 5 h 7"/>
                  <a:gd name="T8" fmla="*/ 10 w 12"/>
                  <a:gd name="T9" fmla="*/ 6 h 7"/>
                  <a:gd name="T10" fmla="*/ 7 w 1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7" y="7"/>
                      <a:pt x="9" y="7"/>
                      <a:pt x="10" y="6"/>
                    </a:cubicBezTo>
                    <a:cubicBezTo>
                      <a:pt x="12" y="4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rgbClr val="F7C2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399"/>
              <p:cNvSpPr/>
              <p:nvPr/>
            </p:nvSpPr>
            <p:spPr bwMode="auto">
              <a:xfrm>
                <a:off x="4466" y="1925"/>
                <a:ext cx="60" cy="151"/>
              </a:xfrm>
              <a:custGeom>
                <a:avLst/>
                <a:gdLst>
                  <a:gd name="T0" fmla="*/ 11 w 16"/>
                  <a:gd name="T1" fmla="*/ 3 h 40"/>
                  <a:gd name="T2" fmla="*/ 7 w 16"/>
                  <a:gd name="T3" fmla="*/ 8 h 40"/>
                  <a:gd name="T4" fmla="*/ 6 w 16"/>
                  <a:gd name="T5" fmla="*/ 22 h 40"/>
                  <a:gd name="T6" fmla="*/ 0 w 16"/>
                  <a:gd name="T7" fmla="*/ 36 h 40"/>
                  <a:gd name="T8" fmla="*/ 4 w 16"/>
                  <a:gd name="T9" fmla="*/ 40 h 40"/>
                  <a:gd name="T10" fmla="*/ 13 w 16"/>
                  <a:gd name="T11" fmla="*/ 24 h 40"/>
                  <a:gd name="T12" fmla="*/ 13 w 16"/>
                  <a:gd name="T13" fmla="*/ 20 h 40"/>
                  <a:gd name="T14" fmla="*/ 11 w 16"/>
                  <a:gd name="T15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40">
                    <a:moveTo>
                      <a:pt x="11" y="3"/>
                    </a:moveTo>
                    <a:cubicBezTo>
                      <a:pt x="11" y="3"/>
                      <a:pt x="9" y="4"/>
                      <a:pt x="7" y="8"/>
                    </a:cubicBezTo>
                    <a:cubicBezTo>
                      <a:pt x="6" y="10"/>
                      <a:pt x="6" y="22"/>
                      <a:pt x="6" y="2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2" y="39"/>
                      <a:pt x="4" y="40"/>
                    </a:cubicBezTo>
                    <a:cubicBezTo>
                      <a:pt x="5" y="40"/>
                      <a:pt x="13" y="26"/>
                      <a:pt x="13" y="24"/>
                    </a:cubicBezTo>
                    <a:cubicBezTo>
                      <a:pt x="13" y="22"/>
                      <a:pt x="13" y="22"/>
                      <a:pt x="13" y="20"/>
                    </a:cubicBezTo>
                    <a:cubicBezTo>
                      <a:pt x="13" y="17"/>
                      <a:pt x="16" y="0"/>
                      <a:pt x="11" y="3"/>
                    </a:cubicBezTo>
                    <a:close/>
                  </a:path>
                </a:pathLst>
              </a:custGeom>
              <a:solidFill>
                <a:srgbClr val="A32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400"/>
              <p:cNvSpPr/>
              <p:nvPr/>
            </p:nvSpPr>
            <p:spPr bwMode="auto">
              <a:xfrm>
                <a:off x="4459" y="2155"/>
                <a:ext cx="49" cy="52"/>
              </a:xfrm>
              <a:custGeom>
                <a:avLst/>
                <a:gdLst>
                  <a:gd name="T0" fmla="*/ 3 w 13"/>
                  <a:gd name="T1" fmla="*/ 2 h 14"/>
                  <a:gd name="T2" fmla="*/ 0 w 13"/>
                  <a:gd name="T3" fmla="*/ 9 h 14"/>
                  <a:gd name="T4" fmla="*/ 3 w 13"/>
                  <a:gd name="T5" fmla="*/ 14 h 14"/>
                  <a:gd name="T6" fmla="*/ 9 w 13"/>
                  <a:gd name="T7" fmla="*/ 9 h 14"/>
                  <a:gd name="T8" fmla="*/ 9 w 13"/>
                  <a:gd name="T9" fmla="*/ 2 h 14"/>
                  <a:gd name="T10" fmla="*/ 3 w 13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3" y="2"/>
                    </a:moveTo>
                    <a:cubicBezTo>
                      <a:pt x="3" y="2"/>
                      <a:pt x="1" y="7"/>
                      <a:pt x="0" y="9"/>
                    </a:cubicBezTo>
                    <a:cubicBezTo>
                      <a:pt x="0" y="11"/>
                      <a:pt x="0" y="14"/>
                      <a:pt x="3" y="14"/>
                    </a:cubicBezTo>
                    <a:cubicBezTo>
                      <a:pt x="6" y="14"/>
                      <a:pt x="6" y="14"/>
                      <a:pt x="9" y="9"/>
                    </a:cubicBezTo>
                    <a:cubicBezTo>
                      <a:pt x="13" y="4"/>
                      <a:pt x="11" y="3"/>
                      <a:pt x="9" y="2"/>
                    </a:cubicBezTo>
                    <a:cubicBezTo>
                      <a:pt x="8" y="0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343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401"/>
              <p:cNvSpPr/>
              <p:nvPr/>
            </p:nvSpPr>
            <p:spPr bwMode="auto">
              <a:xfrm>
                <a:off x="4504" y="2219"/>
                <a:ext cx="56" cy="52"/>
              </a:xfrm>
              <a:custGeom>
                <a:avLst/>
                <a:gdLst>
                  <a:gd name="T0" fmla="*/ 5 w 15"/>
                  <a:gd name="T1" fmla="*/ 1 h 14"/>
                  <a:gd name="T2" fmla="*/ 2 w 15"/>
                  <a:gd name="T3" fmla="*/ 8 h 14"/>
                  <a:gd name="T4" fmla="*/ 3 w 15"/>
                  <a:gd name="T5" fmla="*/ 14 h 14"/>
                  <a:gd name="T6" fmla="*/ 11 w 15"/>
                  <a:gd name="T7" fmla="*/ 10 h 14"/>
                  <a:gd name="T8" fmla="*/ 12 w 15"/>
                  <a:gd name="T9" fmla="*/ 2 h 14"/>
                  <a:gd name="T10" fmla="*/ 5 w 15"/>
                  <a:gd name="T11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5" y="1"/>
                    </a:moveTo>
                    <a:cubicBezTo>
                      <a:pt x="5" y="1"/>
                      <a:pt x="2" y="6"/>
                      <a:pt x="2" y="8"/>
                    </a:cubicBezTo>
                    <a:cubicBezTo>
                      <a:pt x="1" y="10"/>
                      <a:pt x="0" y="13"/>
                      <a:pt x="3" y="14"/>
                    </a:cubicBezTo>
                    <a:cubicBezTo>
                      <a:pt x="6" y="14"/>
                      <a:pt x="6" y="14"/>
                      <a:pt x="11" y="10"/>
                    </a:cubicBezTo>
                    <a:cubicBezTo>
                      <a:pt x="15" y="6"/>
                      <a:pt x="13" y="5"/>
                      <a:pt x="12" y="2"/>
                    </a:cubicBezTo>
                    <a:cubicBezTo>
                      <a:pt x="11" y="0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343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402"/>
              <p:cNvSpPr/>
              <p:nvPr/>
            </p:nvSpPr>
            <p:spPr bwMode="auto">
              <a:xfrm>
                <a:off x="4459" y="2042"/>
                <a:ext cx="139" cy="135"/>
              </a:xfrm>
              <a:custGeom>
                <a:avLst/>
                <a:gdLst>
                  <a:gd name="T0" fmla="*/ 25 w 37"/>
                  <a:gd name="T1" fmla="*/ 0 h 36"/>
                  <a:gd name="T2" fmla="*/ 3 w 37"/>
                  <a:gd name="T3" fmla="*/ 8 h 36"/>
                  <a:gd name="T4" fmla="*/ 0 w 37"/>
                  <a:gd name="T5" fmla="*/ 17 h 36"/>
                  <a:gd name="T6" fmla="*/ 2 w 37"/>
                  <a:gd name="T7" fmla="*/ 32 h 36"/>
                  <a:gd name="T8" fmla="*/ 9 w 37"/>
                  <a:gd name="T9" fmla="*/ 35 h 36"/>
                  <a:gd name="T10" fmla="*/ 11 w 37"/>
                  <a:gd name="T11" fmla="*/ 33 h 36"/>
                  <a:gd name="T12" fmla="*/ 10 w 37"/>
                  <a:gd name="T13" fmla="*/ 19 h 36"/>
                  <a:gd name="T14" fmla="*/ 32 w 37"/>
                  <a:gd name="T15" fmla="*/ 11 h 36"/>
                  <a:gd name="T16" fmla="*/ 37 w 37"/>
                  <a:gd name="T17" fmla="*/ 3 h 36"/>
                  <a:gd name="T18" fmla="*/ 25 w 37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36">
                    <a:moveTo>
                      <a:pt x="25" y="0"/>
                    </a:moveTo>
                    <a:cubicBezTo>
                      <a:pt x="25" y="0"/>
                      <a:pt x="5" y="7"/>
                      <a:pt x="3" y="8"/>
                    </a:cubicBezTo>
                    <a:cubicBezTo>
                      <a:pt x="2" y="9"/>
                      <a:pt x="0" y="12"/>
                      <a:pt x="0" y="17"/>
                    </a:cubicBezTo>
                    <a:cubicBezTo>
                      <a:pt x="1" y="22"/>
                      <a:pt x="2" y="32"/>
                      <a:pt x="2" y="32"/>
                    </a:cubicBezTo>
                    <a:cubicBezTo>
                      <a:pt x="2" y="32"/>
                      <a:pt x="4" y="36"/>
                      <a:pt x="9" y="35"/>
                    </a:cubicBezTo>
                    <a:cubicBezTo>
                      <a:pt x="9" y="35"/>
                      <a:pt x="11" y="35"/>
                      <a:pt x="11" y="33"/>
                    </a:cubicBezTo>
                    <a:cubicBezTo>
                      <a:pt x="12" y="31"/>
                      <a:pt x="10" y="19"/>
                      <a:pt x="1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65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403"/>
              <p:cNvSpPr/>
              <p:nvPr/>
            </p:nvSpPr>
            <p:spPr bwMode="auto">
              <a:xfrm>
                <a:off x="4508" y="2049"/>
                <a:ext cx="109" cy="196"/>
              </a:xfrm>
              <a:custGeom>
                <a:avLst/>
                <a:gdLst>
                  <a:gd name="T0" fmla="*/ 27 w 29"/>
                  <a:gd name="T1" fmla="*/ 0 h 52"/>
                  <a:gd name="T2" fmla="*/ 28 w 29"/>
                  <a:gd name="T3" fmla="*/ 10 h 52"/>
                  <a:gd name="T4" fmla="*/ 20 w 29"/>
                  <a:gd name="T5" fmla="*/ 18 h 52"/>
                  <a:gd name="T6" fmla="*/ 13 w 29"/>
                  <a:gd name="T7" fmla="*/ 24 h 52"/>
                  <a:gd name="T8" fmla="*/ 11 w 29"/>
                  <a:gd name="T9" fmla="*/ 48 h 52"/>
                  <a:gd name="T10" fmla="*/ 2 w 29"/>
                  <a:gd name="T11" fmla="*/ 46 h 52"/>
                  <a:gd name="T12" fmla="*/ 1 w 29"/>
                  <a:gd name="T13" fmla="*/ 30 h 52"/>
                  <a:gd name="T14" fmla="*/ 3 w 29"/>
                  <a:gd name="T15" fmla="*/ 19 h 52"/>
                  <a:gd name="T16" fmla="*/ 13 w 29"/>
                  <a:gd name="T17" fmla="*/ 6 h 52"/>
                  <a:gd name="T18" fmla="*/ 27 w 29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52">
                    <a:moveTo>
                      <a:pt x="27" y="0"/>
                    </a:moveTo>
                    <a:cubicBezTo>
                      <a:pt x="27" y="0"/>
                      <a:pt x="29" y="7"/>
                      <a:pt x="28" y="10"/>
                    </a:cubicBezTo>
                    <a:cubicBezTo>
                      <a:pt x="28" y="14"/>
                      <a:pt x="22" y="16"/>
                      <a:pt x="20" y="18"/>
                    </a:cubicBezTo>
                    <a:cubicBezTo>
                      <a:pt x="19" y="19"/>
                      <a:pt x="13" y="24"/>
                      <a:pt x="13" y="24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4" y="52"/>
                      <a:pt x="2" y="46"/>
                    </a:cubicBezTo>
                    <a:cubicBezTo>
                      <a:pt x="2" y="42"/>
                      <a:pt x="1" y="33"/>
                      <a:pt x="1" y="30"/>
                    </a:cubicBezTo>
                    <a:cubicBezTo>
                      <a:pt x="0" y="25"/>
                      <a:pt x="0" y="23"/>
                      <a:pt x="3" y="19"/>
                    </a:cubicBezTo>
                    <a:cubicBezTo>
                      <a:pt x="8" y="14"/>
                      <a:pt x="13" y="6"/>
                      <a:pt x="13" y="6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7C6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404"/>
              <p:cNvSpPr/>
              <p:nvPr/>
            </p:nvSpPr>
            <p:spPr bwMode="auto">
              <a:xfrm>
                <a:off x="4500" y="1906"/>
                <a:ext cx="109" cy="173"/>
              </a:xfrm>
              <a:custGeom>
                <a:avLst/>
                <a:gdLst>
                  <a:gd name="T0" fmla="*/ 6 w 29"/>
                  <a:gd name="T1" fmla="*/ 6 h 46"/>
                  <a:gd name="T2" fmla="*/ 0 w 29"/>
                  <a:gd name="T3" fmla="*/ 11 h 46"/>
                  <a:gd name="T4" fmla="*/ 2 w 29"/>
                  <a:gd name="T5" fmla="*/ 25 h 46"/>
                  <a:gd name="T6" fmla="*/ 6 w 29"/>
                  <a:gd name="T7" fmla="*/ 41 h 46"/>
                  <a:gd name="T8" fmla="*/ 22 w 29"/>
                  <a:gd name="T9" fmla="*/ 44 h 46"/>
                  <a:gd name="T10" fmla="*/ 29 w 29"/>
                  <a:gd name="T11" fmla="*/ 38 h 46"/>
                  <a:gd name="T12" fmla="*/ 27 w 29"/>
                  <a:gd name="T13" fmla="*/ 16 h 46"/>
                  <a:gd name="T14" fmla="*/ 25 w 29"/>
                  <a:gd name="T15" fmla="*/ 3 h 46"/>
                  <a:gd name="T16" fmla="*/ 18 w 29"/>
                  <a:gd name="T17" fmla="*/ 3 h 46"/>
                  <a:gd name="T18" fmla="*/ 6 w 29"/>
                  <a:gd name="T1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6">
                    <a:moveTo>
                      <a:pt x="6" y="6"/>
                    </a:moveTo>
                    <a:cubicBezTo>
                      <a:pt x="6" y="6"/>
                      <a:pt x="1" y="8"/>
                      <a:pt x="0" y="11"/>
                    </a:cubicBezTo>
                    <a:cubicBezTo>
                      <a:pt x="0" y="15"/>
                      <a:pt x="1" y="21"/>
                      <a:pt x="2" y="25"/>
                    </a:cubicBezTo>
                    <a:cubicBezTo>
                      <a:pt x="3" y="29"/>
                      <a:pt x="5" y="37"/>
                      <a:pt x="6" y="41"/>
                    </a:cubicBezTo>
                    <a:cubicBezTo>
                      <a:pt x="7" y="44"/>
                      <a:pt x="15" y="46"/>
                      <a:pt x="22" y="44"/>
                    </a:cubicBezTo>
                    <a:cubicBezTo>
                      <a:pt x="28" y="43"/>
                      <a:pt x="29" y="39"/>
                      <a:pt x="29" y="38"/>
                    </a:cubicBezTo>
                    <a:cubicBezTo>
                      <a:pt x="29" y="37"/>
                      <a:pt x="27" y="16"/>
                      <a:pt x="27" y="16"/>
                    </a:cubicBezTo>
                    <a:cubicBezTo>
                      <a:pt x="27" y="16"/>
                      <a:pt x="27" y="5"/>
                      <a:pt x="25" y="3"/>
                    </a:cubicBezTo>
                    <a:cubicBezTo>
                      <a:pt x="22" y="0"/>
                      <a:pt x="18" y="3"/>
                      <a:pt x="18" y="3"/>
                    </a:cubicBez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C4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405"/>
              <p:cNvSpPr/>
              <p:nvPr/>
            </p:nvSpPr>
            <p:spPr bwMode="auto">
              <a:xfrm>
                <a:off x="4523" y="1914"/>
                <a:ext cx="45" cy="53"/>
              </a:xfrm>
              <a:custGeom>
                <a:avLst/>
                <a:gdLst>
                  <a:gd name="T0" fmla="*/ 1 w 12"/>
                  <a:gd name="T1" fmla="*/ 6 h 14"/>
                  <a:gd name="T2" fmla="*/ 2 w 12"/>
                  <a:gd name="T3" fmla="*/ 14 h 14"/>
                  <a:gd name="T4" fmla="*/ 5 w 12"/>
                  <a:gd name="T5" fmla="*/ 10 h 14"/>
                  <a:gd name="T6" fmla="*/ 10 w 12"/>
                  <a:gd name="T7" fmla="*/ 14 h 14"/>
                  <a:gd name="T8" fmla="*/ 12 w 12"/>
                  <a:gd name="T9" fmla="*/ 3 h 14"/>
                  <a:gd name="T10" fmla="*/ 10 w 12"/>
                  <a:gd name="T11" fmla="*/ 0 h 14"/>
                  <a:gd name="T12" fmla="*/ 1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1" y="6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2" y="5"/>
                      <a:pt x="12" y="3"/>
                    </a:cubicBezTo>
                    <a:cubicBezTo>
                      <a:pt x="12" y="1"/>
                      <a:pt x="10" y="0"/>
                      <a:pt x="10" y="0"/>
                    </a:cubicBezTo>
                    <a:cubicBezTo>
                      <a:pt x="10" y="0"/>
                      <a:pt x="0" y="0"/>
                      <a:pt x="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Group 607"/>
            <p:cNvGrpSpPr/>
            <p:nvPr/>
          </p:nvGrpSpPr>
          <p:grpSpPr bwMode="auto">
            <a:xfrm>
              <a:off x="2878" y="1436"/>
              <a:ext cx="1822" cy="666"/>
              <a:chOff x="2878" y="1436"/>
              <a:chExt cx="1822" cy="666"/>
            </a:xfrm>
          </p:grpSpPr>
          <p:sp>
            <p:nvSpPr>
              <p:cNvPr id="611" name="Freeform 407"/>
              <p:cNvSpPr/>
              <p:nvPr/>
            </p:nvSpPr>
            <p:spPr bwMode="auto">
              <a:xfrm>
                <a:off x="4526" y="1910"/>
                <a:ext cx="42" cy="41"/>
              </a:xfrm>
              <a:custGeom>
                <a:avLst/>
                <a:gdLst>
                  <a:gd name="T0" fmla="*/ 0 w 11"/>
                  <a:gd name="T1" fmla="*/ 8 h 11"/>
                  <a:gd name="T2" fmla="*/ 4 w 11"/>
                  <a:gd name="T3" fmla="*/ 11 h 11"/>
                  <a:gd name="T4" fmla="*/ 9 w 11"/>
                  <a:gd name="T5" fmla="*/ 4 h 11"/>
                  <a:gd name="T6" fmla="*/ 6 w 11"/>
                  <a:gd name="T7" fmla="*/ 1 h 11"/>
                  <a:gd name="T8" fmla="*/ 0 w 11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cubicBezTo>
                      <a:pt x="0" y="8"/>
                      <a:pt x="2" y="11"/>
                      <a:pt x="4" y="11"/>
                    </a:cubicBezTo>
                    <a:cubicBezTo>
                      <a:pt x="6" y="10"/>
                      <a:pt x="8" y="7"/>
                      <a:pt x="9" y="4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0" y="3"/>
                      <a:pt x="0" y="8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408"/>
              <p:cNvSpPr/>
              <p:nvPr/>
            </p:nvSpPr>
            <p:spPr bwMode="auto">
              <a:xfrm>
                <a:off x="4534" y="1921"/>
                <a:ext cx="23" cy="15"/>
              </a:xfrm>
              <a:custGeom>
                <a:avLst/>
                <a:gdLst>
                  <a:gd name="T0" fmla="*/ 0 w 23"/>
                  <a:gd name="T1" fmla="*/ 4 h 15"/>
                  <a:gd name="T2" fmla="*/ 0 w 23"/>
                  <a:gd name="T3" fmla="*/ 15 h 15"/>
                  <a:gd name="T4" fmla="*/ 23 w 23"/>
                  <a:gd name="T5" fmla="*/ 12 h 15"/>
                  <a:gd name="T6" fmla="*/ 23 w 23"/>
                  <a:gd name="T7" fmla="*/ 0 h 15"/>
                  <a:gd name="T8" fmla="*/ 0 w 23"/>
                  <a:gd name="T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5">
                    <a:moveTo>
                      <a:pt x="0" y="4"/>
                    </a:moveTo>
                    <a:lnTo>
                      <a:pt x="0" y="15"/>
                    </a:lnTo>
                    <a:lnTo>
                      <a:pt x="23" y="12"/>
                    </a:lnTo>
                    <a:lnTo>
                      <a:pt x="2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409"/>
              <p:cNvSpPr/>
              <p:nvPr/>
            </p:nvSpPr>
            <p:spPr bwMode="auto">
              <a:xfrm>
                <a:off x="4504" y="1835"/>
                <a:ext cx="75" cy="101"/>
              </a:xfrm>
              <a:custGeom>
                <a:avLst/>
                <a:gdLst>
                  <a:gd name="T0" fmla="*/ 16 w 20"/>
                  <a:gd name="T1" fmla="*/ 5 h 27"/>
                  <a:gd name="T2" fmla="*/ 20 w 20"/>
                  <a:gd name="T3" fmla="*/ 18 h 27"/>
                  <a:gd name="T4" fmla="*/ 8 w 20"/>
                  <a:gd name="T5" fmla="*/ 25 h 27"/>
                  <a:gd name="T6" fmla="*/ 1 w 20"/>
                  <a:gd name="T7" fmla="*/ 18 h 27"/>
                  <a:gd name="T8" fmla="*/ 16 w 20"/>
                  <a:gd name="T9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16" y="5"/>
                    </a:moveTo>
                    <a:cubicBezTo>
                      <a:pt x="16" y="5"/>
                      <a:pt x="20" y="13"/>
                      <a:pt x="20" y="18"/>
                    </a:cubicBezTo>
                    <a:cubicBezTo>
                      <a:pt x="20" y="24"/>
                      <a:pt x="17" y="27"/>
                      <a:pt x="8" y="25"/>
                    </a:cubicBezTo>
                    <a:cubicBezTo>
                      <a:pt x="8" y="25"/>
                      <a:pt x="3" y="25"/>
                      <a:pt x="1" y="18"/>
                    </a:cubicBezTo>
                    <a:cubicBezTo>
                      <a:pt x="0" y="10"/>
                      <a:pt x="12" y="0"/>
                      <a:pt x="16" y="5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410"/>
              <p:cNvSpPr/>
              <p:nvPr/>
            </p:nvSpPr>
            <p:spPr bwMode="auto">
              <a:xfrm>
                <a:off x="4481" y="1831"/>
                <a:ext cx="94" cy="102"/>
              </a:xfrm>
              <a:custGeom>
                <a:avLst/>
                <a:gdLst>
                  <a:gd name="T0" fmla="*/ 13 w 25"/>
                  <a:gd name="T1" fmla="*/ 24 h 27"/>
                  <a:gd name="T2" fmla="*/ 9 w 25"/>
                  <a:gd name="T3" fmla="*/ 21 h 27"/>
                  <a:gd name="T4" fmla="*/ 12 w 25"/>
                  <a:gd name="T5" fmla="*/ 21 h 27"/>
                  <a:gd name="T6" fmla="*/ 10 w 25"/>
                  <a:gd name="T7" fmla="*/ 17 h 27"/>
                  <a:gd name="T8" fmla="*/ 24 w 25"/>
                  <a:gd name="T9" fmla="*/ 7 h 27"/>
                  <a:gd name="T10" fmla="*/ 21 w 25"/>
                  <a:gd name="T11" fmla="*/ 3 h 27"/>
                  <a:gd name="T12" fmla="*/ 9 w 25"/>
                  <a:gd name="T13" fmla="*/ 4 h 27"/>
                  <a:gd name="T14" fmla="*/ 3 w 25"/>
                  <a:gd name="T15" fmla="*/ 16 h 27"/>
                  <a:gd name="T16" fmla="*/ 10 w 25"/>
                  <a:gd name="T17" fmla="*/ 26 h 27"/>
                  <a:gd name="T18" fmla="*/ 13 w 25"/>
                  <a:gd name="T19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7">
                    <a:moveTo>
                      <a:pt x="13" y="24"/>
                    </a:moveTo>
                    <a:cubicBezTo>
                      <a:pt x="12" y="25"/>
                      <a:pt x="8" y="23"/>
                      <a:pt x="9" y="21"/>
                    </a:cubicBezTo>
                    <a:cubicBezTo>
                      <a:pt x="10" y="20"/>
                      <a:pt x="12" y="21"/>
                      <a:pt x="12" y="21"/>
                    </a:cubicBezTo>
                    <a:cubicBezTo>
                      <a:pt x="12" y="19"/>
                      <a:pt x="10" y="17"/>
                      <a:pt x="10" y="17"/>
                    </a:cubicBezTo>
                    <a:cubicBezTo>
                      <a:pt x="20" y="13"/>
                      <a:pt x="25" y="10"/>
                      <a:pt x="24" y="7"/>
                    </a:cubicBezTo>
                    <a:cubicBezTo>
                      <a:pt x="22" y="4"/>
                      <a:pt x="21" y="3"/>
                      <a:pt x="21" y="3"/>
                    </a:cubicBezTo>
                    <a:cubicBezTo>
                      <a:pt x="16" y="0"/>
                      <a:pt x="9" y="4"/>
                      <a:pt x="9" y="4"/>
                    </a:cubicBezTo>
                    <a:cubicBezTo>
                      <a:pt x="9" y="4"/>
                      <a:pt x="0" y="7"/>
                      <a:pt x="3" y="16"/>
                    </a:cubicBezTo>
                    <a:cubicBezTo>
                      <a:pt x="5" y="24"/>
                      <a:pt x="9" y="26"/>
                      <a:pt x="10" y="26"/>
                    </a:cubicBezTo>
                    <a:cubicBezTo>
                      <a:pt x="10" y="26"/>
                      <a:pt x="14" y="27"/>
                      <a:pt x="13" y="24"/>
                    </a:cubicBez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411"/>
              <p:cNvSpPr/>
              <p:nvPr/>
            </p:nvSpPr>
            <p:spPr bwMode="auto">
              <a:xfrm>
                <a:off x="4662" y="1850"/>
                <a:ext cx="26" cy="7"/>
              </a:xfrm>
              <a:custGeom>
                <a:avLst/>
                <a:gdLst>
                  <a:gd name="T0" fmla="*/ 0 w 7"/>
                  <a:gd name="T1" fmla="*/ 0 h 2"/>
                  <a:gd name="T2" fmla="*/ 2 w 7"/>
                  <a:gd name="T3" fmla="*/ 0 h 2"/>
                  <a:gd name="T4" fmla="*/ 6 w 7"/>
                  <a:gd name="T5" fmla="*/ 1 h 2"/>
                  <a:gd name="T6" fmla="*/ 3 w 7"/>
                  <a:gd name="T7" fmla="*/ 2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F6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412"/>
              <p:cNvSpPr/>
              <p:nvPr/>
            </p:nvSpPr>
            <p:spPr bwMode="auto">
              <a:xfrm>
                <a:off x="4666" y="1812"/>
                <a:ext cx="34" cy="49"/>
              </a:xfrm>
              <a:custGeom>
                <a:avLst/>
                <a:gdLst>
                  <a:gd name="T0" fmla="*/ 0 w 9"/>
                  <a:gd name="T1" fmla="*/ 7 h 13"/>
                  <a:gd name="T2" fmla="*/ 1 w 9"/>
                  <a:gd name="T3" fmla="*/ 3 h 13"/>
                  <a:gd name="T4" fmla="*/ 7 w 9"/>
                  <a:gd name="T5" fmla="*/ 1 h 13"/>
                  <a:gd name="T6" fmla="*/ 9 w 9"/>
                  <a:gd name="T7" fmla="*/ 3 h 13"/>
                  <a:gd name="T8" fmla="*/ 5 w 9"/>
                  <a:gd name="T9" fmla="*/ 7 h 13"/>
                  <a:gd name="T10" fmla="*/ 5 w 9"/>
                  <a:gd name="T11" fmla="*/ 11 h 13"/>
                  <a:gd name="T12" fmla="*/ 3 w 9"/>
                  <a:gd name="T13" fmla="*/ 13 h 13"/>
                  <a:gd name="T14" fmla="*/ 0 w 9"/>
                  <a:gd name="T15" fmla="*/ 12 h 13"/>
                  <a:gd name="T16" fmla="*/ 0 w 9"/>
                  <a:gd name="T1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3">
                    <a:moveTo>
                      <a:pt x="0" y="7"/>
                    </a:moveTo>
                    <a:cubicBezTo>
                      <a:pt x="0" y="7"/>
                      <a:pt x="0" y="5"/>
                      <a:pt x="1" y="3"/>
                    </a:cubicBezTo>
                    <a:cubicBezTo>
                      <a:pt x="2" y="2"/>
                      <a:pt x="7" y="0"/>
                      <a:pt x="7" y="1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5"/>
                      <a:pt x="5" y="7"/>
                      <a:pt x="5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4" y="12"/>
                      <a:pt x="3" y="13"/>
                      <a:pt x="3" y="13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413"/>
              <p:cNvSpPr/>
              <p:nvPr/>
            </p:nvSpPr>
            <p:spPr bwMode="auto">
              <a:xfrm>
                <a:off x="4564" y="1850"/>
                <a:ext cx="121" cy="98"/>
              </a:xfrm>
              <a:custGeom>
                <a:avLst/>
                <a:gdLst>
                  <a:gd name="T0" fmla="*/ 3 w 32"/>
                  <a:gd name="T1" fmla="*/ 23 h 26"/>
                  <a:gd name="T2" fmla="*/ 8 w 32"/>
                  <a:gd name="T3" fmla="*/ 16 h 26"/>
                  <a:gd name="T4" fmla="*/ 19 w 32"/>
                  <a:gd name="T5" fmla="*/ 12 h 26"/>
                  <a:gd name="T6" fmla="*/ 26 w 32"/>
                  <a:gd name="T7" fmla="*/ 0 h 26"/>
                  <a:gd name="T8" fmla="*/ 32 w 32"/>
                  <a:gd name="T9" fmla="*/ 1 h 26"/>
                  <a:gd name="T10" fmla="*/ 28 w 32"/>
                  <a:gd name="T11" fmla="*/ 13 h 26"/>
                  <a:gd name="T12" fmla="*/ 25 w 32"/>
                  <a:gd name="T13" fmla="*/ 17 h 26"/>
                  <a:gd name="T14" fmla="*/ 12 w 32"/>
                  <a:gd name="T15" fmla="*/ 23 h 26"/>
                  <a:gd name="T16" fmla="*/ 3 w 32"/>
                  <a:gd name="T1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6">
                    <a:moveTo>
                      <a:pt x="3" y="23"/>
                    </a:moveTo>
                    <a:cubicBezTo>
                      <a:pt x="3" y="23"/>
                      <a:pt x="0" y="18"/>
                      <a:pt x="8" y="16"/>
                    </a:cubicBezTo>
                    <a:cubicBezTo>
                      <a:pt x="11" y="15"/>
                      <a:pt x="19" y="12"/>
                      <a:pt x="19" y="1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8" y="2"/>
                      <a:pt x="32" y="1"/>
                    </a:cubicBezTo>
                    <a:cubicBezTo>
                      <a:pt x="32" y="1"/>
                      <a:pt x="29" y="11"/>
                      <a:pt x="28" y="13"/>
                    </a:cubicBezTo>
                    <a:cubicBezTo>
                      <a:pt x="27" y="16"/>
                      <a:pt x="26" y="17"/>
                      <a:pt x="25" y="17"/>
                    </a:cubicBezTo>
                    <a:cubicBezTo>
                      <a:pt x="24" y="18"/>
                      <a:pt x="12" y="23"/>
                      <a:pt x="12" y="23"/>
                    </a:cubicBezTo>
                    <a:cubicBezTo>
                      <a:pt x="12" y="23"/>
                      <a:pt x="5" y="26"/>
                      <a:pt x="3" y="23"/>
                    </a:cubicBezTo>
                    <a:close/>
                  </a:path>
                </a:pathLst>
              </a:custGeom>
              <a:solidFill>
                <a:srgbClr val="CC4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414"/>
              <p:cNvSpPr/>
              <p:nvPr/>
            </p:nvSpPr>
            <p:spPr bwMode="auto">
              <a:xfrm>
                <a:off x="4466" y="2008"/>
                <a:ext cx="42" cy="68"/>
              </a:xfrm>
              <a:custGeom>
                <a:avLst/>
                <a:gdLst>
                  <a:gd name="T0" fmla="*/ 6 w 11"/>
                  <a:gd name="T1" fmla="*/ 0 h 18"/>
                  <a:gd name="T2" fmla="*/ 0 w 11"/>
                  <a:gd name="T3" fmla="*/ 14 h 18"/>
                  <a:gd name="T4" fmla="*/ 4 w 11"/>
                  <a:gd name="T5" fmla="*/ 18 h 18"/>
                  <a:gd name="T6" fmla="*/ 11 w 11"/>
                  <a:gd name="T7" fmla="*/ 7 h 18"/>
                  <a:gd name="T8" fmla="*/ 6 w 1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" y="17"/>
                      <a:pt x="4" y="18"/>
                    </a:cubicBezTo>
                    <a:cubicBezTo>
                      <a:pt x="5" y="18"/>
                      <a:pt x="8" y="12"/>
                      <a:pt x="11" y="7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A32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415"/>
              <p:cNvSpPr/>
              <p:nvPr/>
            </p:nvSpPr>
            <p:spPr bwMode="auto">
              <a:xfrm>
                <a:off x="4447" y="2057"/>
                <a:ext cx="34" cy="45"/>
              </a:xfrm>
              <a:custGeom>
                <a:avLst/>
                <a:gdLst>
                  <a:gd name="T0" fmla="*/ 6 w 9"/>
                  <a:gd name="T1" fmla="*/ 1 h 12"/>
                  <a:gd name="T2" fmla="*/ 1 w 9"/>
                  <a:gd name="T3" fmla="*/ 3 h 12"/>
                  <a:gd name="T4" fmla="*/ 0 w 9"/>
                  <a:gd name="T5" fmla="*/ 6 h 12"/>
                  <a:gd name="T6" fmla="*/ 4 w 9"/>
                  <a:gd name="T7" fmla="*/ 10 h 12"/>
                  <a:gd name="T8" fmla="*/ 5 w 9"/>
                  <a:gd name="T9" fmla="*/ 6 h 12"/>
                  <a:gd name="T10" fmla="*/ 9 w 9"/>
                  <a:gd name="T11" fmla="*/ 3 h 12"/>
                  <a:gd name="T12" fmla="*/ 6 w 9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6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1" y="8"/>
                      <a:pt x="3" y="12"/>
                      <a:pt x="4" y="10"/>
                    </a:cubicBezTo>
                    <a:cubicBezTo>
                      <a:pt x="5" y="8"/>
                      <a:pt x="4" y="7"/>
                      <a:pt x="5" y="6"/>
                    </a:cubicBezTo>
                    <a:cubicBezTo>
                      <a:pt x="7" y="6"/>
                      <a:pt x="9" y="5"/>
                      <a:pt x="9" y="3"/>
                    </a:cubicBezTo>
                    <a:cubicBezTo>
                      <a:pt x="9" y="0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416"/>
              <p:cNvSpPr/>
              <p:nvPr/>
            </p:nvSpPr>
            <p:spPr bwMode="auto">
              <a:xfrm>
                <a:off x="3932" y="1620"/>
                <a:ext cx="52" cy="42"/>
              </a:xfrm>
              <a:custGeom>
                <a:avLst/>
                <a:gdLst>
                  <a:gd name="T0" fmla="*/ 1 w 14"/>
                  <a:gd name="T1" fmla="*/ 5 h 11"/>
                  <a:gd name="T2" fmla="*/ 6 w 14"/>
                  <a:gd name="T3" fmla="*/ 3 h 11"/>
                  <a:gd name="T4" fmla="*/ 9 w 14"/>
                  <a:gd name="T5" fmla="*/ 3 h 11"/>
                  <a:gd name="T6" fmla="*/ 8 w 14"/>
                  <a:gd name="T7" fmla="*/ 5 h 11"/>
                  <a:gd name="T8" fmla="*/ 14 w 14"/>
                  <a:gd name="T9" fmla="*/ 5 h 11"/>
                  <a:gd name="T10" fmla="*/ 8 w 14"/>
                  <a:gd name="T11" fmla="*/ 10 h 11"/>
                  <a:gd name="T12" fmla="*/ 0 w 14"/>
                  <a:gd name="T13" fmla="*/ 10 h 11"/>
                  <a:gd name="T14" fmla="*/ 1 w 14"/>
                  <a:gd name="T15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1">
                    <a:moveTo>
                      <a:pt x="1" y="5"/>
                    </a:moveTo>
                    <a:cubicBezTo>
                      <a:pt x="1" y="5"/>
                      <a:pt x="4" y="4"/>
                      <a:pt x="6" y="3"/>
                    </a:cubicBezTo>
                    <a:cubicBezTo>
                      <a:pt x="8" y="1"/>
                      <a:pt x="10" y="0"/>
                      <a:pt x="9" y="3"/>
                    </a:cubicBezTo>
                    <a:cubicBezTo>
                      <a:pt x="9" y="3"/>
                      <a:pt x="5" y="5"/>
                      <a:pt x="8" y="5"/>
                    </a:cubicBezTo>
                    <a:cubicBezTo>
                      <a:pt x="11" y="6"/>
                      <a:pt x="14" y="2"/>
                      <a:pt x="14" y="5"/>
                    </a:cubicBezTo>
                    <a:cubicBezTo>
                      <a:pt x="13" y="8"/>
                      <a:pt x="13" y="9"/>
                      <a:pt x="8" y="10"/>
                    </a:cubicBezTo>
                    <a:cubicBezTo>
                      <a:pt x="3" y="11"/>
                      <a:pt x="0" y="10"/>
                      <a:pt x="0" y="10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F7C2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417"/>
              <p:cNvSpPr/>
              <p:nvPr/>
            </p:nvSpPr>
            <p:spPr bwMode="auto">
              <a:xfrm>
                <a:off x="3777" y="1586"/>
                <a:ext cx="166" cy="79"/>
              </a:xfrm>
              <a:custGeom>
                <a:avLst/>
                <a:gdLst>
                  <a:gd name="T0" fmla="*/ 3 w 44"/>
                  <a:gd name="T1" fmla="*/ 8 h 21"/>
                  <a:gd name="T2" fmla="*/ 2 w 44"/>
                  <a:gd name="T3" fmla="*/ 2 h 21"/>
                  <a:gd name="T4" fmla="*/ 11 w 44"/>
                  <a:gd name="T5" fmla="*/ 3 h 21"/>
                  <a:gd name="T6" fmla="*/ 23 w 44"/>
                  <a:gd name="T7" fmla="*/ 12 h 21"/>
                  <a:gd name="T8" fmla="*/ 43 w 44"/>
                  <a:gd name="T9" fmla="*/ 13 h 21"/>
                  <a:gd name="T10" fmla="*/ 44 w 44"/>
                  <a:gd name="T11" fmla="*/ 19 h 21"/>
                  <a:gd name="T12" fmla="*/ 26 w 44"/>
                  <a:gd name="T13" fmla="*/ 21 h 21"/>
                  <a:gd name="T14" fmla="*/ 20 w 44"/>
                  <a:gd name="T15" fmla="*/ 19 h 21"/>
                  <a:gd name="T16" fmla="*/ 3 w 44"/>
                  <a:gd name="T17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1">
                    <a:moveTo>
                      <a:pt x="3" y="8"/>
                    </a:moveTo>
                    <a:cubicBezTo>
                      <a:pt x="3" y="8"/>
                      <a:pt x="0" y="4"/>
                      <a:pt x="2" y="2"/>
                    </a:cubicBezTo>
                    <a:cubicBezTo>
                      <a:pt x="5" y="0"/>
                      <a:pt x="8" y="1"/>
                      <a:pt x="11" y="3"/>
                    </a:cubicBezTo>
                    <a:cubicBezTo>
                      <a:pt x="14" y="5"/>
                      <a:pt x="23" y="12"/>
                      <a:pt x="23" y="1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1" y="17"/>
                      <a:pt x="44" y="19"/>
                    </a:cubicBezTo>
                    <a:cubicBezTo>
                      <a:pt x="44" y="19"/>
                      <a:pt x="33" y="21"/>
                      <a:pt x="26" y="21"/>
                    </a:cubicBezTo>
                    <a:cubicBezTo>
                      <a:pt x="22" y="21"/>
                      <a:pt x="22" y="20"/>
                      <a:pt x="20" y="19"/>
                    </a:cubicBezTo>
                    <a:cubicBezTo>
                      <a:pt x="18" y="18"/>
                      <a:pt x="3" y="8"/>
                      <a:pt x="3" y="8"/>
                    </a:cubicBezTo>
                    <a:close/>
                  </a:path>
                </a:pathLst>
              </a:custGeom>
              <a:solidFill>
                <a:srgbClr val="C3C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418"/>
              <p:cNvSpPr/>
              <p:nvPr/>
            </p:nvSpPr>
            <p:spPr bwMode="auto">
              <a:xfrm>
                <a:off x="3789" y="1929"/>
                <a:ext cx="75" cy="49"/>
              </a:xfrm>
              <a:custGeom>
                <a:avLst/>
                <a:gdLst>
                  <a:gd name="T0" fmla="*/ 7 w 20"/>
                  <a:gd name="T1" fmla="*/ 0 h 13"/>
                  <a:gd name="T2" fmla="*/ 15 w 20"/>
                  <a:gd name="T3" fmla="*/ 4 h 13"/>
                  <a:gd name="T4" fmla="*/ 18 w 20"/>
                  <a:gd name="T5" fmla="*/ 10 h 13"/>
                  <a:gd name="T6" fmla="*/ 7 w 20"/>
                  <a:gd name="T7" fmla="*/ 12 h 13"/>
                  <a:gd name="T8" fmla="*/ 1 w 20"/>
                  <a:gd name="T9" fmla="*/ 6 h 13"/>
                  <a:gd name="T10" fmla="*/ 7 w 20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3">
                    <a:moveTo>
                      <a:pt x="7" y="0"/>
                    </a:moveTo>
                    <a:cubicBezTo>
                      <a:pt x="7" y="0"/>
                      <a:pt x="13" y="3"/>
                      <a:pt x="15" y="4"/>
                    </a:cubicBezTo>
                    <a:cubicBezTo>
                      <a:pt x="17" y="5"/>
                      <a:pt x="20" y="8"/>
                      <a:pt x="18" y="10"/>
                    </a:cubicBezTo>
                    <a:cubicBezTo>
                      <a:pt x="15" y="13"/>
                      <a:pt x="14" y="13"/>
                      <a:pt x="7" y="12"/>
                    </a:cubicBezTo>
                    <a:cubicBezTo>
                      <a:pt x="0" y="11"/>
                      <a:pt x="1" y="9"/>
                      <a:pt x="1" y="6"/>
                    </a:cubicBezTo>
                    <a:cubicBezTo>
                      <a:pt x="1" y="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041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419"/>
              <p:cNvSpPr/>
              <p:nvPr/>
            </p:nvSpPr>
            <p:spPr bwMode="auto">
              <a:xfrm>
                <a:off x="3770" y="1733"/>
                <a:ext cx="64" cy="222"/>
              </a:xfrm>
              <a:custGeom>
                <a:avLst/>
                <a:gdLst>
                  <a:gd name="T0" fmla="*/ 0 w 17"/>
                  <a:gd name="T1" fmla="*/ 0 h 59"/>
                  <a:gd name="T2" fmla="*/ 2 w 17"/>
                  <a:gd name="T3" fmla="*/ 14 h 59"/>
                  <a:gd name="T4" fmla="*/ 4 w 17"/>
                  <a:gd name="T5" fmla="*/ 26 h 59"/>
                  <a:gd name="T6" fmla="*/ 4 w 17"/>
                  <a:gd name="T7" fmla="*/ 38 h 59"/>
                  <a:gd name="T8" fmla="*/ 6 w 17"/>
                  <a:gd name="T9" fmla="*/ 57 h 59"/>
                  <a:gd name="T10" fmla="*/ 15 w 17"/>
                  <a:gd name="T11" fmla="*/ 53 h 59"/>
                  <a:gd name="T12" fmla="*/ 16 w 17"/>
                  <a:gd name="T13" fmla="*/ 33 h 59"/>
                  <a:gd name="T14" fmla="*/ 17 w 17"/>
                  <a:gd name="T15" fmla="*/ 15 h 59"/>
                  <a:gd name="T16" fmla="*/ 16 w 17"/>
                  <a:gd name="T17" fmla="*/ 0 h 59"/>
                  <a:gd name="T18" fmla="*/ 0 w 17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59">
                    <a:moveTo>
                      <a:pt x="0" y="0"/>
                    </a:moveTo>
                    <a:cubicBezTo>
                      <a:pt x="0" y="0"/>
                      <a:pt x="1" y="11"/>
                      <a:pt x="2" y="14"/>
                    </a:cubicBezTo>
                    <a:cubicBezTo>
                      <a:pt x="3" y="20"/>
                      <a:pt x="4" y="24"/>
                      <a:pt x="4" y="26"/>
                    </a:cubicBezTo>
                    <a:cubicBezTo>
                      <a:pt x="4" y="31"/>
                      <a:pt x="4" y="33"/>
                      <a:pt x="4" y="38"/>
                    </a:cubicBezTo>
                    <a:cubicBezTo>
                      <a:pt x="5" y="44"/>
                      <a:pt x="6" y="57"/>
                      <a:pt x="6" y="57"/>
                    </a:cubicBezTo>
                    <a:cubicBezTo>
                      <a:pt x="6" y="57"/>
                      <a:pt x="16" y="59"/>
                      <a:pt x="15" y="53"/>
                    </a:cubicBezTo>
                    <a:cubicBezTo>
                      <a:pt x="15" y="50"/>
                      <a:pt x="16" y="40"/>
                      <a:pt x="16" y="33"/>
                    </a:cubicBezTo>
                    <a:cubicBezTo>
                      <a:pt x="16" y="28"/>
                      <a:pt x="17" y="23"/>
                      <a:pt x="17" y="15"/>
                    </a:cubicBezTo>
                    <a:cubicBezTo>
                      <a:pt x="17" y="7"/>
                      <a:pt x="16" y="0"/>
                      <a:pt x="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420"/>
              <p:cNvSpPr/>
              <p:nvPr/>
            </p:nvSpPr>
            <p:spPr bwMode="auto">
              <a:xfrm>
                <a:off x="3736" y="1959"/>
                <a:ext cx="75" cy="56"/>
              </a:xfrm>
              <a:custGeom>
                <a:avLst/>
                <a:gdLst>
                  <a:gd name="T0" fmla="*/ 10 w 20"/>
                  <a:gd name="T1" fmla="*/ 0 h 15"/>
                  <a:gd name="T2" fmla="*/ 17 w 20"/>
                  <a:gd name="T3" fmla="*/ 7 h 15"/>
                  <a:gd name="T4" fmla="*/ 17 w 20"/>
                  <a:gd name="T5" fmla="*/ 13 h 15"/>
                  <a:gd name="T6" fmla="*/ 7 w 20"/>
                  <a:gd name="T7" fmla="*/ 11 h 15"/>
                  <a:gd name="T8" fmla="*/ 3 w 20"/>
                  <a:gd name="T9" fmla="*/ 3 h 15"/>
                  <a:gd name="T10" fmla="*/ 10 w 20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">
                    <a:moveTo>
                      <a:pt x="10" y="0"/>
                    </a:moveTo>
                    <a:cubicBezTo>
                      <a:pt x="10" y="0"/>
                      <a:pt x="15" y="4"/>
                      <a:pt x="17" y="7"/>
                    </a:cubicBezTo>
                    <a:cubicBezTo>
                      <a:pt x="18" y="8"/>
                      <a:pt x="20" y="11"/>
                      <a:pt x="17" y="13"/>
                    </a:cubicBezTo>
                    <a:cubicBezTo>
                      <a:pt x="14" y="15"/>
                      <a:pt x="13" y="14"/>
                      <a:pt x="7" y="11"/>
                    </a:cubicBezTo>
                    <a:cubicBezTo>
                      <a:pt x="0" y="8"/>
                      <a:pt x="2" y="6"/>
                      <a:pt x="3" y="3"/>
                    </a:cubicBezTo>
                    <a:cubicBezTo>
                      <a:pt x="3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415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421"/>
              <p:cNvSpPr/>
              <p:nvPr/>
            </p:nvSpPr>
            <p:spPr bwMode="auto">
              <a:xfrm>
                <a:off x="3721" y="1748"/>
                <a:ext cx="68" cy="230"/>
              </a:xfrm>
              <a:custGeom>
                <a:avLst/>
                <a:gdLst>
                  <a:gd name="T0" fmla="*/ 0 w 18"/>
                  <a:gd name="T1" fmla="*/ 0 h 61"/>
                  <a:gd name="T2" fmla="*/ 2 w 18"/>
                  <a:gd name="T3" fmla="*/ 17 h 61"/>
                  <a:gd name="T4" fmla="*/ 4 w 18"/>
                  <a:gd name="T5" fmla="*/ 28 h 61"/>
                  <a:gd name="T6" fmla="*/ 4 w 18"/>
                  <a:gd name="T7" fmla="*/ 41 h 61"/>
                  <a:gd name="T8" fmla="*/ 5 w 18"/>
                  <a:gd name="T9" fmla="*/ 58 h 61"/>
                  <a:gd name="T10" fmla="*/ 17 w 18"/>
                  <a:gd name="T11" fmla="*/ 56 h 61"/>
                  <a:gd name="T12" fmla="*/ 17 w 18"/>
                  <a:gd name="T13" fmla="*/ 34 h 61"/>
                  <a:gd name="T14" fmla="*/ 18 w 18"/>
                  <a:gd name="T15" fmla="*/ 18 h 61"/>
                  <a:gd name="T16" fmla="*/ 18 w 18"/>
                  <a:gd name="T17" fmla="*/ 1 h 61"/>
                  <a:gd name="T18" fmla="*/ 0 w 18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61">
                    <a:moveTo>
                      <a:pt x="0" y="0"/>
                    </a:moveTo>
                    <a:cubicBezTo>
                      <a:pt x="0" y="0"/>
                      <a:pt x="0" y="12"/>
                      <a:pt x="2" y="17"/>
                    </a:cubicBezTo>
                    <a:cubicBezTo>
                      <a:pt x="4" y="22"/>
                      <a:pt x="4" y="26"/>
                      <a:pt x="4" y="28"/>
                    </a:cubicBezTo>
                    <a:cubicBezTo>
                      <a:pt x="4" y="33"/>
                      <a:pt x="4" y="35"/>
                      <a:pt x="4" y="41"/>
                    </a:cubicBezTo>
                    <a:cubicBezTo>
                      <a:pt x="5" y="47"/>
                      <a:pt x="5" y="58"/>
                      <a:pt x="5" y="58"/>
                    </a:cubicBezTo>
                    <a:cubicBezTo>
                      <a:pt x="5" y="58"/>
                      <a:pt x="17" y="61"/>
                      <a:pt x="17" y="56"/>
                    </a:cubicBezTo>
                    <a:cubicBezTo>
                      <a:pt x="17" y="51"/>
                      <a:pt x="17" y="40"/>
                      <a:pt x="17" y="34"/>
                    </a:cubicBezTo>
                    <a:cubicBezTo>
                      <a:pt x="16" y="29"/>
                      <a:pt x="17" y="25"/>
                      <a:pt x="18" y="18"/>
                    </a:cubicBezTo>
                    <a:cubicBezTo>
                      <a:pt x="18" y="9"/>
                      <a:pt x="18" y="1"/>
                      <a:pt x="18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422"/>
              <p:cNvSpPr/>
              <p:nvPr/>
            </p:nvSpPr>
            <p:spPr bwMode="auto">
              <a:xfrm>
                <a:off x="3706" y="1575"/>
                <a:ext cx="128" cy="203"/>
              </a:xfrm>
              <a:custGeom>
                <a:avLst/>
                <a:gdLst>
                  <a:gd name="T0" fmla="*/ 8 w 34"/>
                  <a:gd name="T1" fmla="*/ 4 h 54"/>
                  <a:gd name="T2" fmla="*/ 0 w 34"/>
                  <a:gd name="T3" fmla="*/ 19 h 54"/>
                  <a:gd name="T4" fmla="*/ 1 w 34"/>
                  <a:gd name="T5" fmla="*/ 33 h 54"/>
                  <a:gd name="T6" fmla="*/ 3 w 34"/>
                  <a:gd name="T7" fmla="*/ 45 h 54"/>
                  <a:gd name="T8" fmla="*/ 6 w 34"/>
                  <a:gd name="T9" fmla="*/ 48 h 54"/>
                  <a:gd name="T10" fmla="*/ 30 w 34"/>
                  <a:gd name="T11" fmla="*/ 46 h 54"/>
                  <a:gd name="T12" fmla="*/ 34 w 34"/>
                  <a:gd name="T13" fmla="*/ 41 h 54"/>
                  <a:gd name="T14" fmla="*/ 34 w 34"/>
                  <a:gd name="T15" fmla="*/ 18 h 54"/>
                  <a:gd name="T16" fmla="*/ 26 w 34"/>
                  <a:gd name="T17" fmla="*/ 3 h 54"/>
                  <a:gd name="T18" fmla="*/ 8 w 34"/>
                  <a:gd name="T19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4">
                    <a:moveTo>
                      <a:pt x="8" y="4"/>
                    </a:moveTo>
                    <a:cubicBezTo>
                      <a:pt x="8" y="4"/>
                      <a:pt x="0" y="15"/>
                      <a:pt x="0" y="19"/>
                    </a:cubicBezTo>
                    <a:cubicBezTo>
                      <a:pt x="0" y="21"/>
                      <a:pt x="1" y="27"/>
                      <a:pt x="1" y="33"/>
                    </a:cubicBezTo>
                    <a:cubicBezTo>
                      <a:pt x="1" y="38"/>
                      <a:pt x="3" y="45"/>
                      <a:pt x="3" y="45"/>
                    </a:cubicBezTo>
                    <a:cubicBezTo>
                      <a:pt x="3" y="45"/>
                      <a:pt x="3" y="47"/>
                      <a:pt x="6" y="48"/>
                    </a:cubicBezTo>
                    <a:cubicBezTo>
                      <a:pt x="9" y="50"/>
                      <a:pt x="21" y="54"/>
                      <a:pt x="30" y="46"/>
                    </a:cubicBezTo>
                    <a:cubicBezTo>
                      <a:pt x="30" y="46"/>
                      <a:pt x="34" y="44"/>
                      <a:pt x="34" y="41"/>
                    </a:cubicBezTo>
                    <a:cubicBezTo>
                      <a:pt x="34" y="38"/>
                      <a:pt x="34" y="21"/>
                      <a:pt x="34" y="18"/>
                    </a:cubicBezTo>
                    <a:cubicBezTo>
                      <a:pt x="34" y="15"/>
                      <a:pt x="33" y="5"/>
                      <a:pt x="26" y="3"/>
                    </a:cubicBezTo>
                    <a:cubicBezTo>
                      <a:pt x="18" y="0"/>
                      <a:pt x="14" y="0"/>
                      <a:pt x="8" y="4"/>
                    </a:cubicBezTo>
                    <a:close/>
                  </a:path>
                </a:pathLst>
              </a:custGeom>
              <a:solidFill>
                <a:srgbClr val="3F6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Freeform 423"/>
              <p:cNvSpPr/>
              <p:nvPr/>
            </p:nvSpPr>
            <p:spPr bwMode="auto">
              <a:xfrm>
                <a:off x="3732" y="1579"/>
                <a:ext cx="75" cy="60"/>
              </a:xfrm>
              <a:custGeom>
                <a:avLst/>
                <a:gdLst>
                  <a:gd name="T0" fmla="*/ 2 w 20"/>
                  <a:gd name="T1" fmla="*/ 2 h 16"/>
                  <a:gd name="T2" fmla="*/ 1 w 20"/>
                  <a:gd name="T3" fmla="*/ 3 h 16"/>
                  <a:gd name="T4" fmla="*/ 1 w 20"/>
                  <a:gd name="T5" fmla="*/ 5 h 16"/>
                  <a:gd name="T6" fmla="*/ 13 w 20"/>
                  <a:gd name="T7" fmla="*/ 16 h 16"/>
                  <a:gd name="T8" fmla="*/ 14 w 20"/>
                  <a:gd name="T9" fmla="*/ 9 h 16"/>
                  <a:gd name="T10" fmla="*/ 20 w 20"/>
                  <a:gd name="T11" fmla="*/ 12 h 16"/>
                  <a:gd name="T12" fmla="*/ 17 w 20"/>
                  <a:gd name="T13" fmla="*/ 4 h 16"/>
                  <a:gd name="T14" fmla="*/ 2 w 20"/>
                  <a:gd name="T15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6">
                    <a:moveTo>
                      <a:pt x="2" y="2"/>
                    </a:moveTo>
                    <a:cubicBezTo>
                      <a:pt x="2" y="2"/>
                      <a:pt x="2" y="2"/>
                      <a:pt x="1" y="3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7"/>
                      <a:pt x="12" y="16"/>
                      <a:pt x="13" y="16"/>
                    </a:cubicBezTo>
                    <a:cubicBezTo>
                      <a:pt x="13" y="16"/>
                      <a:pt x="14" y="9"/>
                      <a:pt x="14" y="9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7"/>
                      <a:pt x="17" y="4"/>
                    </a:cubicBezTo>
                    <a:cubicBezTo>
                      <a:pt x="14" y="0"/>
                      <a:pt x="8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424"/>
              <p:cNvSpPr/>
              <p:nvPr/>
            </p:nvSpPr>
            <p:spPr bwMode="auto">
              <a:xfrm>
                <a:off x="3740" y="1575"/>
                <a:ext cx="52" cy="41"/>
              </a:xfrm>
              <a:custGeom>
                <a:avLst/>
                <a:gdLst>
                  <a:gd name="T0" fmla="*/ 2 w 14"/>
                  <a:gd name="T1" fmla="*/ 5 h 11"/>
                  <a:gd name="T2" fmla="*/ 11 w 14"/>
                  <a:gd name="T3" fmla="*/ 10 h 11"/>
                  <a:gd name="T4" fmla="*/ 13 w 14"/>
                  <a:gd name="T5" fmla="*/ 6 h 11"/>
                  <a:gd name="T6" fmla="*/ 2 w 14"/>
                  <a:gd name="T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2" y="5"/>
                    </a:moveTo>
                    <a:cubicBezTo>
                      <a:pt x="2" y="5"/>
                      <a:pt x="6" y="11"/>
                      <a:pt x="11" y="10"/>
                    </a:cubicBezTo>
                    <a:cubicBezTo>
                      <a:pt x="11" y="10"/>
                      <a:pt x="14" y="9"/>
                      <a:pt x="13" y="6"/>
                    </a:cubicBezTo>
                    <a:cubicBezTo>
                      <a:pt x="11" y="3"/>
                      <a:pt x="0" y="0"/>
                      <a:pt x="2" y="5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425"/>
              <p:cNvSpPr/>
              <p:nvPr/>
            </p:nvSpPr>
            <p:spPr bwMode="auto">
              <a:xfrm>
                <a:off x="3743" y="1515"/>
                <a:ext cx="72" cy="94"/>
              </a:xfrm>
              <a:custGeom>
                <a:avLst/>
                <a:gdLst>
                  <a:gd name="T0" fmla="*/ 19 w 19"/>
                  <a:gd name="T1" fmla="*/ 4 h 25"/>
                  <a:gd name="T2" fmla="*/ 18 w 19"/>
                  <a:gd name="T3" fmla="*/ 14 h 25"/>
                  <a:gd name="T4" fmla="*/ 16 w 19"/>
                  <a:gd name="T5" fmla="*/ 20 h 25"/>
                  <a:gd name="T6" fmla="*/ 6 w 19"/>
                  <a:gd name="T7" fmla="*/ 23 h 25"/>
                  <a:gd name="T8" fmla="*/ 1 w 19"/>
                  <a:gd name="T9" fmla="*/ 16 h 25"/>
                  <a:gd name="T10" fmla="*/ 3 w 19"/>
                  <a:gd name="T11" fmla="*/ 6 h 25"/>
                  <a:gd name="T12" fmla="*/ 14 w 19"/>
                  <a:gd name="T13" fmla="*/ 1 h 25"/>
                  <a:gd name="T14" fmla="*/ 19 w 19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5">
                    <a:moveTo>
                      <a:pt x="19" y="4"/>
                    </a:move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8"/>
                      <a:pt x="16" y="20"/>
                    </a:cubicBezTo>
                    <a:cubicBezTo>
                      <a:pt x="13" y="22"/>
                      <a:pt x="11" y="25"/>
                      <a:pt x="6" y="23"/>
                    </a:cubicBezTo>
                    <a:cubicBezTo>
                      <a:pt x="6" y="23"/>
                      <a:pt x="1" y="21"/>
                      <a:pt x="1" y="16"/>
                    </a:cubicBezTo>
                    <a:cubicBezTo>
                      <a:pt x="0" y="11"/>
                      <a:pt x="3" y="6"/>
                      <a:pt x="3" y="6"/>
                    </a:cubicBezTo>
                    <a:cubicBezTo>
                      <a:pt x="4" y="5"/>
                      <a:pt x="11" y="0"/>
                      <a:pt x="14" y="1"/>
                    </a:cubicBezTo>
                    <a:cubicBezTo>
                      <a:pt x="17" y="1"/>
                      <a:pt x="19" y="4"/>
                      <a:pt x="19" y="4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426"/>
              <p:cNvSpPr/>
              <p:nvPr/>
            </p:nvSpPr>
            <p:spPr bwMode="auto">
              <a:xfrm>
                <a:off x="3725" y="1500"/>
                <a:ext cx="94" cy="105"/>
              </a:xfrm>
              <a:custGeom>
                <a:avLst/>
                <a:gdLst>
                  <a:gd name="T0" fmla="*/ 11 w 25"/>
                  <a:gd name="T1" fmla="*/ 19 h 28"/>
                  <a:gd name="T2" fmla="*/ 8 w 25"/>
                  <a:gd name="T3" fmla="*/ 17 h 28"/>
                  <a:gd name="T4" fmla="*/ 9 w 25"/>
                  <a:gd name="T5" fmla="*/ 23 h 28"/>
                  <a:gd name="T6" fmla="*/ 10 w 25"/>
                  <a:gd name="T7" fmla="*/ 27 h 28"/>
                  <a:gd name="T8" fmla="*/ 6 w 25"/>
                  <a:gd name="T9" fmla="*/ 26 h 28"/>
                  <a:gd name="T10" fmla="*/ 0 w 25"/>
                  <a:gd name="T11" fmla="*/ 16 h 28"/>
                  <a:gd name="T12" fmla="*/ 4 w 25"/>
                  <a:gd name="T13" fmla="*/ 4 h 28"/>
                  <a:gd name="T14" fmla="*/ 20 w 25"/>
                  <a:gd name="T15" fmla="*/ 3 h 28"/>
                  <a:gd name="T16" fmla="*/ 23 w 25"/>
                  <a:gd name="T17" fmla="*/ 13 h 28"/>
                  <a:gd name="T18" fmla="*/ 22 w 25"/>
                  <a:gd name="T19" fmla="*/ 10 h 28"/>
                  <a:gd name="T20" fmla="*/ 21 w 25"/>
                  <a:gd name="T21" fmla="*/ 9 h 28"/>
                  <a:gd name="T22" fmla="*/ 18 w 25"/>
                  <a:gd name="T23" fmla="*/ 12 h 28"/>
                  <a:gd name="T24" fmla="*/ 15 w 25"/>
                  <a:gd name="T25" fmla="*/ 15 h 28"/>
                  <a:gd name="T26" fmla="*/ 11 w 25"/>
                  <a:gd name="T27" fmla="*/ 16 h 28"/>
                  <a:gd name="T28" fmla="*/ 11 w 25"/>
                  <a:gd name="T2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8">
                    <a:moveTo>
                      <a:pt x="11" y="19"/>
                    </a:moveTo>
                    <a:cubicBezTo>
                      <a:pt x="11" y="19"/>
                      <a:pt x="9" y="16"/>
                      <a:pt x="8" y="17"/>
                    </a:cubicBezTo>
                    <a:cubicBezTo>
                      <a:pt x="7" y="18"/>
                      <a:pt x="7" y="23"/>
                      <a:pt x="9" y="23"/>
                    </a:cubicBezTo>
                    <a:cubicBezTo>
                      <a:pt x="9" y="23"/>
                      <a:pt x="10" y="24"/>
                      <a:pt x="10" y="27"/>
                    </a:cubicBezTo>
                    <a:cubicBezTo>
                      <a:pt x="10" y="27"/>
                      <a:pt x="10" y="28"/>
                      <a:pt x="6" y="26"/>
                    </a:cubicBezTo>
                    <a:cubicBezTo>
                      <a:pt x="2" y="23"/>
                      <a:pt x="1" y="21"/>
                      <a:pt x="0" y="16"/>
                    </a:cubicBezTo>
                    <a:cubicBezTo>
                      <a:pt x="0" y="10"/>
                      <a:pt x="0" y="7"/>
                      <a:pt x="4" y="4"/>
                    </a:cubicBezTo>
                    <a:cubicBezTo>
                      <a:pt x="9" y="0"/>
                      <a:pt x="16" y="0"/>
                      <a:pt x="20" y="3"/>
                    </a:cubicBezTo>
                    <a:cubicBezTo>
                      <a:pt x="25" y="6"/>
                      <a:pt x="24" y="10"/>
                      <a:pt x="23" y="13"/>
                    </a:cubicBezTo>
                    <a:cubicBezTo>
                      <a:pt x="23" y="13"/>
                      <a:pt x="23" y="11"/>
                      <a:pt x="22" y="10"/>
                    </a:cubicBezTo>
                    <a:cubicBezTo>
                      <a:pt x="20" y="10"/>
                      <a:pt x="21" y="9"/>
                      <a:pt x="21" y="9"/>
                    </a:cubicBezTo>
                    <a:cubicBezTo>
                      <a:pt x="21" y="9"/>
                      <a:pt x="20" y="12"/>
                      <a:pt x="18" y="12"/>
                    </a:cubicBezTo>
                    <a:cubicBezTo>
                      <a:pt x="17" y="14"/>
                      <a:pt x="16" y="14"/>
                      <a:pt x="15" y="15"/>
                    </a:cubicBezTo>
                    <a:cubicBezTo>
                      <a:pt x="14" y="15"/>
                      <a:pt x="13" y="15"/>
                      <a:pt x="11" y="16"/>
                    </a:cubicBezTo>
                    <a:cubicBezTo>
                      <a:pt x="11" y="16"/>
                      <a:pt x="11" y="16"/>
                      <a:pt x="11" y="19"/>
                    </a:cubicBezTo>
                    <a:close/>
                  </a:path>
                </a:pathLst>
              </a:custGeom>
              <a:solidFill>
                <a:srgbClr val="66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427"/>
              <p:cNvSpPr/>
              <p:nvPr/>
            </p:nvSpPr>
            <p:spPr bwMode="auto">
              <a:xfrm>
                <a:off x="3774" y="1718"/>
                <a:ext cx="105" cy="60"/>
              </a:xfrm>
              <a:custGeom>
                <a:avLst/>
                <a:gdLst>
                  <a:gd name="T0" fmla="*/ 1 w 28"/>
                  <a:gd name="T1" fmla="*/ 6 h 16"/>
                  <a:gd name="T2" fmla="*/ 0 w 28"/>
                  <a:gd name="T3" fmla="*/ 4 h 16"/>
                  <a:gd name="T4" fmla="*/ 1 w 28"/>
                  <a:gd name="T5" fmla="*/ 0 h 16"/>
                  <a:gd name="T6" fmla="*/ 28 w 28"/>
                  <a:gd name="T7" fmla="*/ 12 h 16"/>
                  <a:gd name="T8" fmla="*/ 23 w 28"/>
                  <a:gd name="T9" fmla="*/ 16 h 16"/>
                  <a:gd name="T10" fmla="*/ 1 w 28"/>
                  <a:gd name="T11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">
                    <a:moveTo>
                      <a:pt x="1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CC3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428"/>
              <p:cNvSpPr/>
              <p:nvPr/>
            </p:nvSpPr>
            <p:spPr bwMode="auto">
              <a:xfrm>
                <a:off x="3777" y="1673"/>
                <a:ext cx="147" cy="86"/>
              </a:xfrm>
              <a:custGeom>
                <a:avLst/>
                <a:gdLst>
                  <a:gd name="T0" fmla="*/ 68 w 147"/>
                  <a:gd name="T1" fmla="*/ 0 h 86"/>
                  <a:gd name="T2" fmla="*/ 0 w 147"/>
                  <a:gd name="T3" fmla="*/ 45 h 86"/>
                  <a:gd name="T4" fmla="*/ 79 w 147"/>
                  <a:gd name="T5" fmla="*/ 86 h 86"/>
                  <a:gd name="T6" fmla="*/ 147 w 147"/>
                  <a:gd name="T7" fmla="*/ 38 h 86"/>
                  <a:gd name="T8" fmla="*/ 68 w 147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86">
                    <a:moveTo>
                      <a:pt x="68" y="0"/>
                    </a:moveTo>
                    <a:lnTo>
                      <a:pt x="0" y="45"/>
                    </a:lnTo>
                    <a:lnTo>
                      <a:pt x="79" y="86"/>
                    </a:lnTo>
                    <a:lnTo>
                      <a:pt x="147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A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429"/>
              <p:cNvSpPr/>
              <p:nvPr/>
            </p:nvSpPr>
            <p:spPr bwMode="auto">
              <a:xfrm>
                <a:off x="3853" y="1711"/>
                <a:ext cx="75" cy="67"/>
              </a:xfrm>
              <a:custGeom>
                <a:avLst/>
                <a:gdLst>
                  <a:gd name="T0" fmla="*/ 19 w 20"/>
                  <a:gd name="T1" fmla="*/ 1 h 18"/>
                  <a:gd name="T2" fmla="*/ 1 w 20"/>
                  <a:gd name="T3" fmla="*/ 13 h 18"/>
                  <a:gd name="T4" fmla="*/ 1 w 20"/>
                  <a:gd name="T5" fmla="*/ 15 h 18"/>
                  <a:gd name="T6" fmla="*/ 2 w 20"/>
                  <a:gd name="T7" fmla="*/ 17 h 18"/>
                  <a:gd name="T8" fmla="*/ 20 w 20"/>
                  <a:gd name="T9" fmla="*/ 5 h 18"/>
                  <a:gd name="T10" fmla="*/ 20 w 20"/>
                  <a:gd name="T11" fmla="*/ 6 h 18"/>
                  <a:gd name="T12" fmla="*/ 2 w 20"/>
                  <a:gd name="T13" fmla="*/ 18 h 18"/>
                  <a:gd name="T14" fmla="*/ 1 w 20"/>
                  <a:gd name="T15" fmla="*/ 16 h 18"/>
                  <a:gd name="T16" fmla="*/ 1 w 20"/>
                  <a:gd name="T17" fmla="*/ 13 h 18"/>
                  <a:gd name="T18" fmla="*/ 19 w 20"/>
                  <a:gd name="T19" fmla="*/ 0 h 18"/>
                  <a:gd name="T20" fmla="*/ 19 w 20"/>
                  <a:gd name="T2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8">
                    <a:moveTo>
                      <a:pt x="19" y="1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1" y="17"/>
                      <a:pt x="1" y="16"/>
                    </a:cubicBezTo>
                    <a:cubicBezTo>
                      <a:pt x="0" y="14"/>
                      <a:pt x="1" y="13"/>
                      <a:pt x="1" y="13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E867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430"/>
              <p:cNvSpPr/>
              <p:nvPr/>
            </p:nvSpPr>
            <p:spPr bwMode="auto">
              <a:xfrm>
                <a:off x="3860" y="1729"/>
                <a:ext cx="68" cy="46"/>
              </a:xfrm>
              <a:custGeom>
                <a:avLst/>
                <a:gdLst>
                  <a:gd name="T0" fmla="*/ 18 w 18"/>
                  <a:gd name="T1" fmla="*/ 0 h 12"/>
                  <a:gd name="T2" fmla="*/ 0 w 18"/>
                  <a:gd name="T3" fmla="*/ 12 h 12"/>
                  <a:gd name="T4" fmla="*/ 0 w 18"/>
                  <a:gd name="T5" fmla="*/ 12 h 12"/>
                  <a:gd name="T6" fmla="*/ 18 w 1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2">
                    <a:moveTo>
                      <a:pt x="18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F97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431"/>
              <p:cNvSpPr/>
              <p:nvPr/>
            </p:nvSpPr>
            <p:spPr bwMode="auto">
              <a:xfrm>
                <a:off x="3856" y="1714"/>
                <a:ext cx="72" cy="61"/>
              </a:xfrm>
              <a:custGeom>
                <a:avLst/>
                <a:gdLst>
                  <a:gd name="T0" fmla="*/ 19 w 19"/>
                  <a:gd name="T1" fmla="*/ 4 h 16"/>
                  <a:gd name="T2" fmla="*/ 1 w 19"/>
                  <a:gd name="T3" fmla="*/ 16 h 16"/>
                  <a:gd name="T4" fmla="*/ 0 w 19"/>
                  <a:gd name="T5" fmla="*/ 14 h 16"/>
                  <a:gd name="T6" fmla="*/ 0 w 19"/>
                  <a:gd name="T7" fmla="*/ 12 h 16"/>
                  <a:gd name="T8" fmla="*/ 18 w 19"/>
                  <a:gd name="T9" fmla="*/ 0 h 16"/>
                  <a:gd name="T10" fmla="*/ 19 w 19"/>
                  <a:gd name="T11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6">
                    <a:moveTo>
                      <a:pt x="19" y="4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FCF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32"/>
              <p:cNvSpPr/>
              <p:nvPr/>
            </p:nvSpPr>
            <p:spPr bwMode="auto">
              <a:xfrm>
                <a:off x="3826" y="1680"/>
                <a:ext cx="98" cy="76"/>
              </a:xfrm>
              <a:custGeom>
                <a:avLst/>
                <a:gdLst>
                  <a:gd name="T0" fmla="*/ 25 w 26"/>
                  <a:gd name="T1" fmla="*/ 7 h 20"/>
                  <a:gd name="T2" fmla="*/ 26 w 26"/>
                  <a:gd name="T3" fmla="*/ 4 h 20"/>
                  <a:gd name="T4" fmla="*/ 25 w 26"/>
                  <a:gd name="T5" fmla="*/ 0 h 20"/>
                  <a:gd name="T6" fmla="*/ 0 w 26"/>
                  <a:gd name="T7" fmla="*/ 16 h 20"/>
                  <a:gd name="T8" fmla="*/ 6 w 26"/>
                  <a:gd name="T9" fmla="*/ 20 h 20"/>
                  <a:gd name="T10" fmla="*/ 25 w 26"/>
                  <a:gd name="T1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0">
                    <a:moveTo>
                      <a:pt x="25" y="7"/>
                    </a:moveTo>
                    <a:cubicBezTo>
                      <a:pt x="25" y="7"/>
                      <a:pt x="26" y="5"/>
                      <a:pt x="26" y="4"/>
                    </a:cubicBezTo>
                    <a:cubicBezTo>
                      <a:pt x="26" y="2"/>
                      <a:pt x="25" y="0"/>
                      <a:pt x="25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6" y="20"/>
                      <a:pt x="6" y="20"/>
                      <a:pt x="6" y="20"/>
                    </a:cubicBez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6AB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33"/>
              <p:cNvSpPr/>
              <p:nvPr/>
            </p:nvSpPr>
            <p:spPr bwMode="auto">
              <a:xfrm>
                <a:off x="3774" y="1647"/>
                <a:ext cx="146" cy="86"/>
              </a:xfrm>
              <a:custGeom>
                <a:avLst/>
                <a:gdLst>
                  <a:gd name="T0" fmla="*/ 71 w 146"/>
                  <a:gd name="T1" fmla="*/ 0 h 86"/>
                  <a:gd name="T2" fmla="*/ 146 w 146"/>
                  <a:gd name="T3" fmla="*/ 33 h 86"/>
                  <a:gd name="T4" fmla="*/ 75 w 146"/>
                  <a:gd name="T5" fmla="*/ 86 h 86"/>
                  <a:gd name="T6" fmla="*/ 0 w 146"/>
                  <a:gd name="T7" fmla="*/ 48 h 86"/>
                  <a:gd name="T8" fmla="*/ 71 w 146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6">
                    <a:moveTo>
                      <a:pt x="71" y="0"/>
                    </a:moveTo>
                    <a:lnTo>
                      <a:pt x="146" y="33"/>
                    </a:lnTo>
                    <a:lnTo>
                      <a:pt x="75" y="86"/>
                    </a:lnTo>
                    <a:lnTo>
                      <a:pt x="0" y="4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FD8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34"/>
              <p:cNvSpPr/>
              <p:nvPr/>
            </p:nvSpPr>
            <p:spPr bwMode="auto">
              <a:xfrm>
                <a:off x="3774" y="1695"/>
                <a:ext cx="75" cy="61"/>
              </a:xfrm>
              <a:custGeom>
                <a:avLst/>
                <a:gdLst>
                  <a:gd name="T0" fmla="*/ 0 w 20"/>
                  <a:gd name="T1" fmla="*/ 1 h 16"/>
                  <a:gd name="T2" fmla="*/ 19 w 20"/>
                  <a:gd name="T3" fmla="*/ 10 h 16"/>
                  <a:gd name="T4" fmla="*/ 20 w 20"/>
                  <a:gd name="T5" fmla="*/ 13 h 16"/>
                  <a:gd name="T6" fmla="*/ 19 w 20"/>
                  <a:gd name="T7" fmla="*/ 15 h 16"/>
                  <a:gd name="T8" fmla="*/ 0 w 20"/>
                  <a:gd name="T9" fmla="*/ 5 h 16"/>
                  <a:gd name="T10" fmla="*/ 0 w 20"/>
                  <a:gd name="T11" fmla="*/ 6 h 16"/>
                  <a:gd name="T12" fmla="*/ 20 w 20"/>
                  <a:gd name="T13" fmla="*/ 16 h 16"/>
                  <a:gd name="T14" fmla="*/ 20 w 20"/>
                  <a:gd name="T15" fmla="*/ 13 h 16"/>
                  <a:gd name="T16" fmla="*/ 20 w 20"/>
                  <a:gd name="T17" fmla="*/ 9 h 16"/>
                  <a:gd name="T18" fmla="*/ 0 w 20"/>
                  <a:gd name="T19" fmla="*/ 0 h 16"/>
                  <a:gd name="T20" fmla="*/ 0 w 20"/>
                  <a:gd name="T2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6">
                    <a:moveTo>
                      <a:pt x="0" y="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20" y="12"/>
                      <a:pt x="20" y="13"/>
                    </a:cubicBezTo>
                    <a:cubicBezTo>
                      <a:pt x="20" y="14"/>
                      <a:pt x="20" y="14"/>
                      <a:pt x="19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5"/>
                      <a:pt x="20" y="13"/>
                    </a:cubicBezTo>
                    <a:cubicBezTo>
                      <a:pt x="20" y="11"/>
                      <a:pt x="20" y="9"/>
                      <a:pt x="20" y="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9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5"/>
              <p:cNvSpPr/>
              <p:nvPr/>
            </p:nvSpPr>
            <p:spPr bwMode="auto">
              <a:xfrm>
                <a:off x="3774" y="1714"/>
                <a:ext cx="71" cy="38"/>
              </a:xfrm>
              <a:custGeom>
                <a:avLst/>
                <a:gdLst>
                  <a:gd name="T0" fmla="*/ 0 w 19"/>
                  <a:gd name="T1" fmla="*/ 0 h 10"/>
                  <a:gd name="T2" fmla="*/ 19 w 19"/>
                  <a:gd name="T3" fmla="*/ 10 h 10"/>
                  <a:gd name="T4" fmla="*/ 19 w 19"/>
                  <a:gd name="T5" fmla="*/ 10 h 10"/>
                  <a:gd name="T6" fmla="*/ 0 w 1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0">
                    <a:moveTo>
                      <a:pt x="0" y="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9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36"/>
              <p:cNvSpPr/>
              <p:nvPr/>
            </p:nvSpPr>
            <p:spPr bwMode="auto">
              <a:xfrm>
                <a:off x="3774" y="1699"/>
                <a:ext cx="75" cy="53"/>
              </a:xfrm>
              <a:custGeom>
                <a:avLst/>
                <a:gdLst>
                  <a:gd name="T0" fmla="*/ 0 w 20"/>
                  <a:gd name="T1" fmla="*/ 4 h 14"/>
                  <a:gd name="T2" fmla="*/ 19 w 20"/>
                  <a:gd name="T3" fmla="*/ 14 h 14"/>
                  <a:gd name="T4" fmla="*/ 20 w 20"/>
                  <a:gd name="T5" fmla="*/ 12 h 14"/>
                  <a:gd name="T6" fmla="*/ 19 w 20"/>
                  <a:gd name="T7" fmla="*/ 9 h 14"/>
                  <a:gd name="T8" fmla="*/ 0 w 20"/>
                  <a:gd name="T9" fmla="*/ 0 h 14"/>
                  <a:gd name="T10" fmla="*/ 0 w 20"/>
                  <a:gd name="T1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4">
                    <a:moveTo>
                      <a:pt x="0" y="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0" y="12"/>
                    </a:cubicBezTo>
                    <a:cubicBezTo>
                      <a:pt x="20" y="11"/>
                      <a:pt x="19" y="9"/>
                      <a:pt x="19" y="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CF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Freeform 437"/>
              <p:cNvSpPr/>
              <p:nvPr/>
            </p:nvSpPr>
            <p:spPr bwMode="auto">
              <a:xfrm>
                <a:off x="3830" y="1665"/>
                <a:ext cx="83" cy="61"/>
              </a:xfrm>
              <a:custGeom>
                <a:avLst/>
                <a:gdLst>
                  <a:gd name="T0" fmla="*/ 22 w 22"/>
                  <a:gd name="T1" fmla="*/ 5 h 16"/>
                  <a:gd name="T2" fmla="*/ 22 w 22"/>
                  <a:gd name="T3" fmla="*/ 3 h 16"/>
                  <a:gd name="T4" fmla="*/ 22 w 22"/>
                  <a:gd name="T5" fmla="*/ 0 h 16"/>
                  <a:gd name="T6" fmla="*/ 0 w 22"/>
                  <a:gd name="T7" fmla="*/ 13 h 16"/>
                  <a:gd name="T8" fmla="*/ 5 w 22"/>
                  <a:gd name="T9" fmla="*/ 16 h 16"/>
                  <a:gd name="T10" fmla="*/ 22 w 22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22" y="5"/>
                    </a:moveTo>
                    <a:cubicBezTo>
                      <a:pt x="22" y="5"/>
                      <a:pt x="22" y="4"/>
                      <a:pt x="22" y="3"/>
                    </a:cubicBezTo>
                    <a:cubicBezTo>
                      <a:pt x="22" y="1"/>
                      <a:pt x="22" y="0"/>
                      <a:pt x="2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6"/>
                      <a:pt x="5" y="16"/>
                      <a:pt x="5" y="16"/>
                    </a:cubicBez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2A9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38"/>
              <p:cNvSpPr/>
              <p:nvPr/>
            </p:nvSpPr>
            <p:spPr bwMode="auto">
              <a:xfrm>
                <a:off x="3785" y="1635"/>
                <a:ext cx="128" cy="72"/>
              </a:xfrm>
              <a:custGeom>
                <a:avLst/>
                <a:gdLst>
                  <a:gd name="T0" fmla="*/ 60 w 128"/>
                  <a:gd name="T1" fmla="*/ 0 h 72"/>
                  <a:gd name="T2" fmla="*/ 128 w 128"/>
                  <a:gd name="T3" fmla="*/ 30 h 72"/>
                  <a:gd name="T4" fmla="*/ 64 w 128"/>
                  <a:gd name="T5" fmla="*/ 72 h 72"/>
                  <a:gd name="T6" fmla="*/ 0 w 128"/>
                  <a:gd name="T7" fmla="*/ 42 h 72"/>
                  <a:gd name="T8" fmla="*/ 60 w 12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72">
                    <a:moveTo>
                      <a:pt x="60" y="0"/>
                    </a:moveTo>
                    <a:lnTo>
                      <a:pt x="128" y="30"/>
                    </a:lnTo>
                    <a:lnTo>
                      <a:pt x="64" y="72"/>
                    </a:lnTo>
                    <a:lnTo>
                      <a:pt x="0" y="4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3C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39"/>
              <p:cNvSpPr/>
              <p:nvPr/>
            </p:nvSpPr>
            <p:spPr bwMode="auto">
              <a:xfrm>
                <a:off x="3785" y="1677"/>
                <a:ext cx="64" cy="49"/>
              </a:xfrm>
              <a:custGeom>
                <a:avLst/>
                <a:gdLst>
                  <a:gd name="T0" fmla="*/ 0 w 17"/>
                  <a:gd name="T1" fmla="*/ 0 h 13"/>
                  <a:gd name="T2" fmla="*/ 16 w 17"/>
                  <a:gd name="T3" fmla="*/ 8 h 13"/>
                  <a:gd name="T4" fmla="*/ 17 w 17"/>
                  <a:gd name="T5" fmla="*/ 11 h 13"/>
                  <a:gd name="T6" fmla="*/ 16 w 17"/>
                  <a:gd name="T7" fmla="*/ 13 h 13"/>
                  <a:gd name="T8" fmla="*/ 0 w 17"/>
                  <a:gd name="T9" fmla="*/ 4 h 13"/>
                  <a:gd name="T10" fmla="*/ 0 w 17"/>
                  <a:gd name="T11" fmla="*/ 5 h 13"/>
                  <a:gd name="T12" fmla="*/ 17 w 17"/>
                  <a:gd name="T13" fmla="*/ 13 h 13"/>
                  <a:gd name="T14" fmla="*/ 17 w 17"/>
                  <a:gd name="T15" fmla="*/ 11 h 13"/>
                  <a:gd name="T16" fmla="*/ 17 w 17"/>
                  <a:gd name="T17" fmla="*/ 8 h 13"/>
                  <a:gd name="T18" fmla="*/ 0 w 17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3">
                    <a:moveTo>
                      <a:pt x="0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7" y="10"/>
                      <a:pt x="17" y="11"/>
                    </a:cubicBezTo>
                    <a:cubicBezTo>
                      <a:pt x="17" y="12"/>
                      <a:pt x="17" y="12"/>
                      <a:pt x="16" y="1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2"/>
                      <a:pt x="17" y="11"/>
                    </a:cubicBezTo>
                    <a:cubicBezTo>
                      <a:pt x="17" y="10"/>
                      <a:pt x="17" y="8"/>
                      <a:pt x="17" y="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D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40"/>
              <p:cNvSpPr/>
              <p:nvPr/>
            </p:nvSpPr>
            <p:spPr bwMode="auto">
              <a:xfrm>
                <a:off x="3785" y="1692"/>
                <a:ext cx="60" cy="34"/>
              </a:xfrm>
              <a:custGeom>
                <a:avLst/>
                <a:gdLst>
                  <a:gd name="T0" fmla="*/ 0 w 16"/>
                  <a:gd name="T1" fmla="*/ 0 h 9"/>
                  <a:gd name="T2" fmla="*/ 16 w 16"/>
                  <a:gd name="T3" fmla="*/ 9 h 9"/>
                  <a:gd name="T4" fmla="*/ 16 w 16"/>
                  <a:gd name="T5" fmla="*/ 8 h 9"/>
                  <a:gd name="T6" fmla="*/ 0 w 16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9">
                    <a:moveTo>
                      <a:pt x="0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651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41"/>
              <p:cNvSpPr/>
              <p:nvPr/>
            </p:nvSpPr>
            <p:spPr bwMode="auto">
              <a:xfrm>
                <a:off x="3785" y="1677"/>
                <a:ext cx="64" cy="45"/>
              </a:xfrm>
              <a:custGeom>
                <a:avLst/>
                <a:gdLst>
                  <a:gd name="T0" fmla="*/ 0 w 17"/>
                  <a:gd name="T1" fmla="*/ 4 h 12"/>
                  <a:gd name="T2" fmla="*/ 16 w 17"/>
                  <a:gd name="T3" fmla="*/ 12 h 12"/>
                  <a:gd name="T4" fmla="*/ 17 w 17"/>
                  <a:gd name="T5" fmla="*/ 11 h 12"/>
                  <a:gd name="T6" fmla="*/ 16 w 17"/>
                  <a:gd name="T7" fmla="*/ 8 h 12"/>
                  <a:gd name="T8" fmla="*/ 0 w 17"/>
                  <a:gd name="T9" fmla="*/ 0 h 12"/>
                  <a:gd name="T10" fmla="*/ 0 w 17"/>
                  <a:gd name="T11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0" y="4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0"/>
                      <a:pt x="16" y="9"/>
                      <a:pt x="16" y="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442"/>
              <p:cNvSpPr/>
              <p:nvPr/>
            </p:nvSpPr>
            <p:spPr bwMode="auto">
              <a:xfrm>
                <a:off x="3785" y="1680"/>
                <a:ext cx="49" cy="27"/>
              </a:xfrm>
              <a:custGeom>
                <a:avLst/>
                <a:gdLst>
                  <a:gd name="T0" fmla="*/ 0 w 49"/>
                  <a:gd name="T1" fmla="*/ 0 h 27"/>
                  <a:gd name="T2" fmla="*/ 0 w 49"/>
                  <a:gd name="T3" fmla="*/ 0 h 27"/>
                  <a:gd name="T4" fmla="*/ 49 w 49"/>
                  <a:gd name="T5" fmla="*/ 27 h 27"/>
                  <a:gd name="T6" fmla="*/ 49 w 49"/>
                  <a:gd name="T7" fmla="*/ 23 h 27"/>
                  <a:gd name="T8" fmla="*/ 0 w 4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0" y="0"/>
                    </a:moveTo>
                    <a:lnTo>
                      <a:pt x="0" y="0"/>
                    </a:lnTo>
                    <a:lnTo>
                      <a:pt x="49" y="27"/>
                    </a:lnTo>
                    <a:lnTo>
                      <a:pt x="49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443"/>
              <p:cNvSpPr/>
              <p:nvPr/>
            </p:nvSpPr>
            <p:spPr bwMode="auto">
              <a:xfrm>
                <a:off x="3785" y="1684"/>
                <a:ext cx="49" cy="23"/>
              </a:xfrm>
              <a:custGeom>
                <a:avLst/>
                <a:gdLst>
                  <a:gd name="T0" fmla="*/ 0 w 49"/>
                  <a:gd name="T1" fmla="*/ 0 h 23"/>
                  <a:gd name="T2" fmla="*/ 0 w 49"/>
                  <a:gd name="T3" fmla="*/ 0 h 23"/>
                  <a:gd name="T4" fmla="*/ 49 w 49"/>
                  <a:gd name="T5" fmla="*/ 23 h 23"/>
                  <a:gd name="T6" fmla="*/ 49 w 49"/>
                  <a:gd name="T7" fmla="*/ 23 h 23"/>
                  <a:gd name="T8" fmla="*/ 0 w 49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3">
                    <a:moveTo>
                      <a:pt x="0" y="0"/>
                    </a:moveTo>
                    <a:lnTo>
                      <a:pt x="0" y="0"/>
                    </a:lnTo>
                    <a:lnTo>
                      <a:pt x="49" y="23"/>
                    </a:lnTo>
                    <a:lnTo>
                      <a:pt x="49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444"/>
              <p:cNvSpPr/>
              <p:nvPr/>
            </p:nvSpPr>
            <p:spPr bwMode="auto">
              <a:xfrm>
                <a:off x="3785" y="1688"/>
                <a:ext cx="49" cy="23"/>
              </a:xfrm>
              <a:custGeom>
                <a:avLst/>
                <a:gdLst>
                  <a:gd name="T0" fmla="*/ 0 w 49"/>
                  <a:gd name="T1" fmla="*/ 0 h 23"/>
                  <a:gd name="T2" fmla="*/ 0 w 49"/>
                  <a:gd name="T3" fmla="*/ 0 h 23"/>
                  <a:gd name="T4" fmla="*/ 49 w 49"/>
                  <a:gd name="T5" fmla="*/ 23 h 23"/>
                  <a:gd name="T6" fmla="*/ 49 w 49"/>
                  <a:gd name="T7" fmla="*/ 23 h 23"/>
                  <a:gd name="T8" fmla="*/ 0 w 49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3">
                    <a:moveTo>
                      <a:pt x="0" y="0"/>
                    </a:moveTo>
                    <a:lnTo>
                      <a:pt x="0" y="0"/>
                    </a:lnTo>
                    <a:lnTo>
                      <a:pt x="49" y="23"/>
                    </a:lnTo>
                    <a:lnTo>
                      <a:pt x="49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445"/>
              <p:cNvSpPr/>
              <p:nvPr/>
            </p:nvSpPr>
            <p:spPr bwMode="auto">
              <a:xfrm>
                <a:off x="3785" y="1692"/>
                <a:ext cx="49" cy="22"/>
              </a:xfrm>
              <a:custGeom>
                <a:avLst/>
                <a:gdLst>
                  <a:gd name="T0" fmla="*/ 0 w 49"/>
                  <a:gd name="T1" fmla="*/ 0 h 22"/>
                  <a:gd name="T2" fmla="*/ 0 w 49"/>
                  <a:gd name="T3" fmla="*/ 0 h 22"/>
                  <a:gd name="T4" fmla="*/ 49 w 49"/>
                  <a:gd name="T5" fmla="*/ 22 h 22"/>
                  <a:gd name="T6" fmla="*/ 49 w 49"/>
                  <a:gd name="T7" fmla="*/ 22 h 22"/>
                  <a:gd name="T8" fmla="*/ 0 w 4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2">
                    <a:moveTo>
                      <a:pt x="0" y="0"/>
                    </a:moveTo>
                    <a:lnTo>
                      <a:pt x="0" y="0"/>
                    </a:lnTo>
                    <a:lnTo>
                      <a:pt x="49" y="22"/>
                    </a:lnTo>
                    <a:lnTo>
                      <a:pt x="49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446"/>
              <p:cNvSpPr/>
              <p:nvPr/>
            </p:nvSpPr>
            <p:spPr bwMode="auto">
              <a:xfrm>
                <a:off x="3789" y="1658"/>
                <a:ext cx="79" cy="45"/>
              </a:xfrm>
              <a:custGeom>
                <a:avLst/>
                <a:gdLst>
                  <a:gd name="T0" fmla="*/ 1 w 21"/>
                  <a:gd name="T1" fmla="*/ 4 h 12"/>
                  <a:gd name="T2" fmla="*/ 0 w 21"/>
                  <a:gd name="T3" fmla="*/ 2 h 12"/>
                  <a:gd name="T4" fmla="*/ 1 w 21"/>
                  <a:gd name="T5" fmla="*/ 0 h 12"/>
                  <a:gd name="T6" fmla="*/ 21 w 21"/>
                  <a:gd name="T7" fmla="*/ 9 h 12"/>
                  <a:gd name="T8" fmla="*/ 17 w 21"/>
                  <a:gd name="T9" fmla="*/ 12 h 12"/>
                  <a:gd name="T10" fmla="*/ 1 w 21"/>
                  <a:gd name="T11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2">
                    <a:moveTo>
                      <a:pt x="1" y="4"/>
                    </a:moveTo>
                    <a:cubicBezTo>
                      <a:pt x="1" y="4"/>
                      <a:pt x="1" y="4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7" y="12"/>
                      <a:pt x="17" y="12"/>
                      <a:pt x="17" y="12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7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447"/>
              <p:cNvSpPr/>
              <p:nvPr/>
            </p:nvSpPr>
            <p:spPr bwMode="auto">
              <a:xfrm>
                <a:off x="3792" y="1624"/>
                <a:ext cx="110" cy="64"/>
              </a:xfrm>
              <a:custGeom>
                <a:avLst/>
                <a:gdLst>
                  <a:gd name="T0" fmla="*/ 49 w 110"/>
                  <a:gd name="T1" fmla="*/ 0 h 64"/>
                  <a:gd name="T2" fmla="*/ 0 w 110"/>
                  <a:gd name="T3" fmla="*/ 34 h 64"/>
                  <a:gd name="T4" fmla="*/ 57 w 110"/>
                  <a:gd name="T5" fmla="*/ 64 h 64"/>
                  <a:gd name="T6" fmla="*/ 110 w 110"/>
                  <a:gd name="T7" fmla="*/ 30 h 64"/>
                  <a:gd name="T8" fmla="*/ 49 w 11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64">
                    <a:moveTo>
                      <a:pt x="49" y="0"/>
                    </a:moveTo>
                    <a:lnTo>
                      <a:pt x="0" y="34"/>
                    </a:lnTo>
                    <a:lnTo>
                      <a:pt x="57" y="64"/>
                    </a:lnTo>
                    <a:lnTo>
                      <a:pt x="110" y="3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448"/>
              <p:cNvSpPr/>
              <p:nvPr/>
            </p:nvSpPr>
            <p:spPr bwMode="auto">
              <a:xfrm>
                <a:off x="3849" y="1654"/>
                <a:ext cx="53" cy="49"/>
              </a:xfrm>
              <a:custGeom>
                <a:avLst/>
                <a:gdLst>
                  <a:gd name="T0" fmla="*/ 14 w 14"/>
                  <a:gd name="T1" fmla="*/ 1 h 13"/>
                  <a:gd name="T2" fmla="*/ 1 w 14"/>
                  <a:gd name="T3" fmla="*/ 9 h 13"/>
                  <a:gd name="T4" fmla="*/ 1 w 14"/>
                  <a:gd name="T5" fmla="*/ 11 h 13"/>
                  <a:gd name="T6" fmla="*/ 1 w 14"/>
                  <a:gd name="T7" fmla="*/ 12 h 13"/>
                  <a:gd name="T8" fmla="*/ 14 w 14"/>
                  <a:gd name="T9" fmla="*/ 4 h 13"/>
                  <a:gd name="T10" fmla="*/ 14 w 14"/>
                  <a:gd name="T11" fmla="*/ 4 h 13"/>
                  <a:gd name="T12" fmla="*/ 1 w 14"/>
                  <a:gd name="T13" fmla="*/ 13 h 13"/>
                  <a:gd name="T14" fmla="*/ 0 w 14"/>
                  <a:gd name="T15" fmla="*/ 11 h 13"/>
                  <a:gd name="T16" fmla="*/ 0 w 14"/>
                  <a:gd name="T17" fmla="*/ 9 h 13"/>
                  <a:gd name="T18" fmla="*/ 14 w 14"/>
                  <a:gd name="T19" fmla="*/ 0 h 13"/>
                  <a:gd name="T20" fmla="*/ 14 w 14"/>
                  <a:gd name="T2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3">
                    <a:moveTo>
                      <a:pt x="14" y="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0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449"/>
              <p:cNvSpPr/>
              <p:nvPr/>
            </p:nvSpPr>
            <p:spPr bwMode="auto">
              <a:xfrm>
                <a:off x="3853" y="1665"/>
                <a:ext cx="49" cy="34"/>
              </a:xfrm>
              <a:custGeom>
                <a:avLst/>
                <a:gdLst>
                  <a:gd name="T0" fmla="*/ 13 w 13"/>
                  <a:gd name="T1" fmla="*/ 1 h 9"/>
                  <a:gd name="T2" fmla="*/ 0 w 13"/>
                  <a:gd name="T3" fmla="*/ 9 h 9"/>
                  <a:gd name="T4" fmla="*/ 0 w 13"/>
                  <a:gd name="T5" fmla="*/ 9 h 9"/>
                  <a:gd name="T6" fmla="*/ 13 w 13"/>
                  <a:gd name="T7" fmla="*/ 0 h 9"/>
                  <a:gd name="T8" fmla="*/ 13 w 1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97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450"/>
              <p:cNvSpPr/>
              <p:nvPr/>
            </p:nvSpPr>
            <p:spPr bwMode="auto">
              <a:xfrm>
                <a:off x="3849" y="1658"/>
                <a:ext cx="53" cy="41"/>
              </a:xfrm>
              <a:custGeom>
                <a:avLst/>
                <a:gdLst>
                  <a:gd name="T0" fmla="*/ 14 w 14"/>
                  <a:gd name="T1" fmla="*/ 2 h 11"/>
                  <a:gd name="T2" fmla="*/ 1 w 14"/>
                  <a:gd name="T3" fmla="*/ 11 h 11"/>
                  <a:gd name="T4" fmla="*/ 1 w 14"/>
                  <a:gd name="T5" fmla="*/ 10 h 11"/>
                  <a:gd name="T6" fmla="*/ 1 w 14"/>
                  <a:gd name="T7" fmla="*/ 8 h 11"/>
                  <a:gd name="T8" fmla="*/ 14 w 14"/>
                  <a:gd name="T9" fmla="*/ 0 h 11"/>
                  <a:gd name="T10" fmla="*/ 14 w 14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14" y="2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0" y="9"/>
                      <a:pt x="0" y="9"/>
                      <a:pt x="1" y="8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451"/>
              <p:cNvSpPr/>
              <p:nvPr/>
            </p:nvSpPr>
            <p:spPr bwMode="auto">
              <a:xfrm>
                <a:off x="3804" y="1756"/>
                <a:ext cx="60" cy="34"/>
              </a:xfrm>
              <a:custGeom>
                <a:avLst/>
                <a:gdLst>
                  <a:gd name="T0" fmla="*/ 3 w 16"/>
                  <a:gd name="T1" fmla="*/ 5 h 9"/>
                  <a:gd name="T2" fmla="*/ 8 w 16"/>
                  <a:gd name="T3" fmla="*/ 8 h 9"/>
                  <a:gd name="T4" fmla="*/ 12 w 16"/>
                  <a:gd name="T5" fmla="*/ 8 h 9"/>
                  <a:gd name="T6" fmla="*/ 16 w 16"/>
                  <a:gd name="T7" fmla="*/ 5 h 9"/>
                  <a:gd name="T8" fmla="*/ 12 w 16"/>
                  <a:gd name="T9" fmla="*/ 3 h 9"/>
                  <a:gd name="T10" fmla="*/ 9 w 16"/>
                  <a:gd name="T11" fmla="*/ 3 h 9"/>
                  <a:gd name="T12" fmla="*/ 3 w 16"/>
                  <a:gd name="T13" fmla="*/ 0 h 9"/>
                  <a:gd name="T14" fmla="*/ 3 w 16"/>
                  <a:gd name="T1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3" y="5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11" y="9"/>
                      <a:pt x="12" y="8"/>
                    </a:cubicBezTo>
                    <a:cubicBezTo>
                      <a:pt x="13" y="7"/>
                      <a:pt x="16" y="6"/>
                      <a:pt x="16" y="5"/>
                    </a:cubicBezTo>
                    <a:cubicBezTo>
                      <a:pt x="15" y="4"/>
                      <a:pt x="14" y="2"/>
                      <a:pt x="12" y="3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8" y="2"/>
                      <a:pt x="7" y="0"/>
                      <a:pt x="3" y="0"/>
                    </a:cubicBezTo>
                    <a:cubicBezTo>
                      <a:pt x="0" y="0"/>
                      <a:pt x="1" y="3"/>
                      <a:pt x="3" y="5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452"/>
              <p:cNvSpPr/>
              <p:nvPr/>
            </p:nvSpPr>
            <p:spPr bwMode="auto">
              <a:xfrm>
                <a:off x="3702" y="1635"/>
                <a:ext cx="128" cy="143"/>
              </a:xfrm>
              <a:custGeom>
                <a:avLst/>
                <a:gdLst>
                  <a:gd name="T0" fmla="*/ 1 w 34"/>
                  <a:gd name="T1" fmla="*/ 6 h 38"/>
                  <a:gd name="T2" fmla="*/ 3 w 34"/>
                  <a:gd name="T3" fmla="*/ 1 h 38"/>
                  <a:gd name="T4" fmla="*/ 10 w 34"/>
                  <a:gd name="T5" fmla="*/ 6 h 38"/>
                  <a:gd name="T6" fmla="*/ 18 w 34"/>
                  <a:gd name="T7" fmla="*/ 20 h 38"/>
                  <a:gd name="T8" fmla="*/ 34 w 34"/>
                  <a:gd name="T9" fmla="*/ 32 h 38"/>
                  <a:gd name="T10" fmla="*/ 30 w 34"/>
                  <a:gd name="T11" fmla="*/ 38 h 38"/>
                  <a:gd name="T12" fmla="*/ 16 w 34"/>
                  <a:gd name="T13" fmla="*/ 31 h 38"/>
                  <a:gd name="T14" fmla="*/ 9 w 34"/>
                  <a:gd name="T15" fmla="*/ 25 h 38"/>
                  <a:gd name="T16" fmla="*/ 1 w 34"/>
                  <a:gd name="T17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1" y="6"/>
                    </a:moveTo>
                    <a:cubicBezTo>
                      <a:pt x="1" y="6"/>
                      <a:pt x="0" y="1"/>
                      <a:pt x="3" y="1"/>
                    </a:cubicBezTo>
                    <a:cubicBezTo>
                      <a:pt x="6" y="0"/>
                      <a:pt x="9" y="2"/>
                      <a:pt x="10" y="6"/>
                    </a:cubicBezTo>
                    <a:cubicBezTo>
                      <a:pt x="12" y="9"/>
                      <a:pt x="18" y="20"/>
                      <a:pt x="18" y="2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32"/>
                      <a:pt x="30" y="34"/>
                      <a:pt x="30" y="38"/>
                    </a:cubicBezTo>
                    <a:cubicBezTo>
                      <a:pt x="30" y="38"/>
                      <a:pt x="22" y="35"/>
                      <a:pt x="16" y="31"/>
                    </a:cubicBezTo>
                    <a:cubicBezTo>
                      <a:pt x="9" y="28"/>
                      <a:pt x="10" y="27"/>
                      <a:pt x="9" y="25"/>
                    </a:cubicBezTo>
                    <a:cubicBezTo>
                      <a:pt x="8" y="2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453"/>
              <p:cNvSpPr>
                <a:spLocks noEditPoints="1"/>
              </p:cNvSpPr>
              <p:nvPr/>
            </p:nvSpPr>
            <p:spPr bwMode="auto">
              <a:xfrm>
                <a:off x="3013" y="1526"/>
                <a:ext cx="192" cy="233"/>
              </a:xfrm>
              <a:custGeom>
                <a:avLst/>
                <a:gdLst>
                  <a:gd name="T0" fmla="*/ 0 w 51"/>
                  <a:gd name="T1" fmla="*/ 43 h 62"/>
                  <a:gd name="T2" fmla="*/ 4 w 51"/>
                  <a:gd name="T3" fmla="*/ 45 h 62"/>
                  <a:gd name="T4" fmla="*/ 6 w 51"/>
                  <a:gd name="T5" fmla="*/ 44 h 62"/>
                  <a:gd name="T6" fmla="*/ 7 w 51"/>
                  <a:gd name="T7" fmla="*/ 49 h 62"/>
                  <a:gd name="T8" fmla="*/ 5 w 51"/>
                  <a:gd name="T9" fmla="*/ 57 h 62"/>
                  <a:gd name="T10" fmla="*/ 12 w 51"/>
                  <a:gd name="T11" fmla="*/ 62 h 62"/>
                  <a:gd name="T12" fmla="*/ 17 w 51"/>
                  <a:gd name="T13" fmla="*/ 56 h 62"/>
                  <a:gd name="T14" fmla="*/ 23 w 51"/>
                  <a:gd name="T15" fmla="*/ 55 h 62"/>
                  <a:gd name="T16" fmla="*/ 26 w 51"/>
                  <a:gd name="T17" fmla="*/ 59 h 62"/>
                  <a:gd name="T18" fmla="*/ 26 w 51"/>
                  <a:gd name="T19" fmla="*/ 59 h 62"/>
                  <a:gd name="T20" fmla="*/ 32 w 51"/>
                  <a:gd name="T21" fmla="*/ 55 h 62"/>
                  <a:gd name="T22" fmla="*/ 37 w 51"/>
                  <a:gd name="T23" fmla="*/ 50 h 62"/>
                  <a:gd name="T24" fmla="*/ 37 w 51"/>
                  <a:gd name="T25" fmla="*/ 42 h 62"/>
                  <a:gd name="T26" fmla="*/ 41 w 51"/>
                  <a:gd name="T27" fmla="*/ 36 h 62"/>
                  <a:gd name="T28" fmla="*/ 47 w 51"/>
                  <a:gd name="T29" fmla="*/ 32 h 62"/>
                  <a:gd name="T30" fmla="*/ 51 w 51"/>
                  <a:gd name="T31" fmla="*/ 21 h 62"/>
                  <a:gd name="T32" fmla="*/ 48 w 51"/>
                  <a:gd name="T33" fmla="*/ 19 h 62"/>
                  <a:gd name="T34" fmla="*/ 43 w 51"/>
                  <a:gd name="T35" fmla="*/ 18 h 62"/>
                  <a:gd name="T36" fmla="*/ 42 w 51"/>
                  <a:gd name="T37" fmla="*/ 14 h 62"/>
                  <a:gd name="T38" fmla="*/ 44 w 51"/>
                  <a:gd name="T39" fmla="*/ 6 h 62"/>
                  <a:gd name="T40" fmla="*/ 37 w 51"/>
                  <a:gd name="T41" fmla="*/ 0 h 62"/>
                  <a:gd name="T42" fmla="*/ 32 w 51"/>
                  <a:gd name="T43" fmla="*/ 6 h 62"/>
                  <a:gd name="T44" fmla="*/ 26 w 51"/>
                  <a:gd name="T45" fmla="*/ 8 h 62"/>
                  <a:gd name="T46" fmla="*/ 25 w 51"/>
                  <a:gd name="T47" fmla="*/ 5 h 62"/>
                  <a:gd name="T48" fmla="*/ 22 w 51"/>
                  <a:gd name="T49" fmla="*/ 4 h 62"/>
                  <a:gd name="T50" fmla="*/ 12 w 51"/>
                  <a:gd name="T51" fmla="*/ 13 h 62"/>
                  <a:gd name="T52" fmla="*/ 12 w 51"/>
                  <a:gd name="T53" fmla="*/ 20 h 62"/>
                  <a:gd name="T54" fmla="*/ 8 w 51"/>
                  <a:gd name="T55" fmla="*/ 27 h 62"/>
                  <a:gd name="T56" fmla="*/ 2 w 51"/>
                  <a:gd name="T57" fmla="*/ 30 h 62"/>
                  <a:gd name="T58" fmla="*/ 0 w 51"/>
                  <a:gd name="T59" fmla="*/ 43 h 62"/>
                  <a:gd name="T60" fmla="*/ 31 w 51"/>
                  <a:gd name="T61" fmla="*/ 26 h 62"/>
                  <a:gd name="T62" fmla="*/ 18 w 51"/>
                  <a:gd name="T63" fmla="*/ 3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" h="62">
                    <a:moveTo>
                      <a:pt x="0" y="4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5"/>
                      <a:pt x="4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6"/>
                      <a:pt x="7" y="47"/>
                    </a:cubicBezTo>
                    <a:cubicBezTo>
                      <a:pt x="7" y="48"/>
                      <a:pt x="7" y="49"/>
                      <a:pt x="7" y="49"/>
                    </a:cubicBezTo>
                    <a:cubicBezTo>
                      <a:pt x="8" y="49"/>
                      <a:pt x="8" y="50"/>
                      <a:pt x="7" y="50"/>
                    </a:cubicBezTo>
                    <a:cubicBezTo>
                      <a:pt x="6" y="53"/>
                      <a:pt x="6" y="54"/>
                      <a:pt x="5" y="57"/>
                    </a:cubicBezTo>
                    <a:cubicBezTo>
                      <a:pt x="5" y="57"/>
                      <a:pt x="5" y="58"/>
                      <a:pt x="5" y="58"/>
                    </a:cubicBezTo>
                    <a:cubicBezTo>
                      <a:pt x="8" y="60"/>
                      <a:pt x="9" y="60"/>
                      <a:pt x="12" y="62"/>
                    </a:cubicBezTo>
                    <a:cubicBezTo>
                      <a:pt x="12" y="62"/>
                      <a:pt x="13" y="62"/>
                      <a:pt x="13" y="62"/>
                    </a:cubicBezTo>
                    <a:cubicBezTo>
                      <a:pt x="15" y="60"/>
                      <a:pt x="15" y="58"/>
                      <a:pt x="17" y="56"/>
                    </a:cubicBezTo>
                    <a:cubicBezTo>
                      <a:pt x="17" y="56"/>
                      <a:pt x="18" y="56"/>
                      <a:pt x="18" y="55"/>
                    </a:cubicBezTo>
                    <a:cubicBezTo>
                      <a:pt x="20" y="55"/>
                      <a:pt x="21" y="55"/>
                      <a:pt x="23" y="55"/>
                    </a:cubicBezTo>
                    <a:cubicBezTo>
                      <a:pt x="23" y="54"/>
                      <a:pt x="24" y="55"/>
                      <a:pt x="24" y="55"/>
                    </a:cubicBezTo>
                    <a:cubicBezTo>
                      <a:pt x="25" y="56"/>
                      <a:pt x="25" y="57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3" y="54"/>
                      <a:pt x="34" y="53"/>
                      <a:pt x="36" y="51"/>
                    </a:cubicBezTo>
                    <a:cubicBezTo>
                      <a:pt x="36" y="51"/>
                      <a:pt x="37" y="50"/>
                      <a:pt x="37" y="50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4"/>
                      <a:pt x="36" y="43"/>
                      <a:pt x="37" y="42"/>
                    </a:cubicBezTo>
                    <a:cubicBezTo>
                      <a:pt x="38" y="40"/>
                      <a:pt x="39" y="39"/>
                      <a:pt x="40" y="37"/>
                    </a:cubicBezTo>
                    <a:cubicBezTo>
                      <a:pt x="40" y="36"/>
                      <a:pt x="41" y="36"/>
                      <a:pt x="41" y="36"/>
                    </a:cubicBezTo>
                    <a:cubicBezTo>
                      <a:pt x="43" y="35"/>
                      <a:pt x="44" y="34"/>
                      <a:pt x="46" y="33"/>
                    </a:cubicBezTo>
                    <a:cubicBezTo>
                      <a:pt x="46" y="33"/>
                      <a:pt x="47" y="33"/>
                      <a:pt x="47" y="32"/>
                    </a:cubicBezTo>
                    <a:cubicBezTo>
                      <a:pt x="48" y="28"/>
                      <a:pt x="48" y="26"/>
                      <a:pt x="49" y="2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9"/>
                      <a:pt x="48" y="19"/>
                      <a:pt x="48" y="19"/>
                    </a:cubicBezTo>
                    <a:cubicBezTo>
                      <a:pt x="47" y="19"/>
                      <a:pt x="46" y="19"/>
                      <a:pt x="44" y="19"/>
                    </a:cubicBezTo>
                    <a:cubicBezTo>
                      <a:pt x="44" y="19"/>
                      <a:pt x="43" y="19"/>
                      <a:pt x="43" y="18"/>
                    </a:cubicBezTo>
                    <a:cubicBezTo>
                      <a:pt x="43" y="18"/>
                      <a:pt x="43" y="17"/>
                      <a:pt x="43" y="16"/>
                    </a:cubicBezTo>
                    <a:cubicBezTo>
                      <a:pt x="42" y="15"/>
                      <a:pt x="42" y="14"/>
                      <a:pt x="42" y="14"/>
                    </a:cubicBezTo>
                    <a:cubicBezTo>
                      <a:pt x="42" y="13"/>
                      <a:pt x="42" y="13"/>
                      <a:pt x="42" y="12"/>
                    </a:cubicBezTo>
                    <a:cubicBezTo>
                      <a:pt x="43" y="10"/>
                      <a:pt x="43" y="8"/>
                      <a:pt x="44" y="6"/>
                    </a:cubicBezTo>
                    <a:cubicBezTo>
                      <a:pt x="45" y="5"/>
                      <a:pt x="45" y="5"/>
                      <a:pt x="44" y="5"/>
                    </a:cubicBezTo>
                    <a:cubicBezTo>
                      <a:pt x="41" y="3"/>
                      <a:pt x="40" y="2"/>
                      <a:pt x="37" y="0"/>
                    </a:cubicBezTo>
                    <a:cubicBezTo>
                      <a:pt x="37" y="0"/>
                      <a:pt x="37" y="0"/>
                      <a:pt x="36" y="1"/>
                    </a:cubicBezTo>
                    <a:cubicBezTo>
                      <a:pt x="35" y="3"/>
                      <a:pt x="34" y="4"/>
                      <a:pt x="32" y="6"/>
                    </a:cubicBezTo>
                    <a:cubicBezTo>
                      <a:pt x="32" y="7"/>
                      <a:pt x="31" y="7"/>
                      <a:pt x="31" y="7"/>
                    </a:cubicBezTo>
                    <a:cubicBezTo>
                      <a:pt x="29" y="7"/>
                      <a:pt x="28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4"/>
                    </a:cubicBezTo>
                    <a:cubicBezTo>
                      <a:pt x="18" y="7"/>
                      <a:pt x="17" y="8"/>
                      <a:pt x="13" y="11"/>
                    </a:cubicBezTo>
                    <a:cubicBezTo>
                      <a:pt x="13" y="12"/>
                      <a:pt x="12" y="12"/>
                      <a:pt x="12" y="13"/>
                    </a:cubicBezTo>
                    <a:cubicBezTo>
                      <a:pt x="13" y="15"/>
                      <a:pt x="13" y="16"/>
                      <a:pt x="13" y="18"/>
                    </a:cubicBezTo>
                    <a:cubicBezTo>
                      <a:pt x="13" y="19"/>
                      <a:pt x="13" y="19"/>
                      <a:pt x="12" y="20"/>
                    </a:cubicBezTo>
                    <a:cubicBezTo>
                      <a:pt x="11" y="22"/>
                      <a:pt x="11" y="23"/>
                      <a:pt x="9" y="26"/>
                    </a:cubicBezTo>
                    <a:cubicBezTo>
                      <a:pt x="9" y="26"/>
                      <a:pt x="8" y="27"/>
                      <a:pt x="8" y="27"/>
                    </a:cubicBezTo>
                    <a:cubicBezTo>
                      <a:pt x="6" y="28"/>
                      <a:pt x="5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5"/>
                      <a:pt x="1" y="37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lose/>
                    <a:moveTo>
                      <a:pt x="23" y="25"/>
                    </a:moveTo>
                    <a:cubicBezTo>
                      <a:pt x="26" y="22"/>
                      <a:pt x="30" y="22"/>
                      <a:pt x="31" y="26"/>
                    </a:cubicBezTo>
                    <a:cubicBezTo>
                      <a:pt x="32" y="29"/>
                      <a:pt x="30" y="35"/>
                      <a:pt x="26" y="38"/>
                    </a:cubicBezTo>
                    <a:cubicBezTo>
                      <a:pt x="23" y="41"/>
                      <a:pt x="19" y="40"/>
                      <a:pt x="18" y="36"/>
                    </a:cubicBezTo>
                    <a:cubicBezTo>
                      <a:pt x="17" y="33"/>
                      <a:pt x="19" y="28"/>
                      <a:pt x="23" y="25"/>
                    </a:cubicBezTo>
                    <a:close/>
                  </a:path>
                </a:pathLst>
              </a:custGeom>
              <a:solidFill>
                <a:srgbClr val="59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454"/>
              <p:cNvSpPr>
                <a:spLocks noEditPoints="1"/>
              </p:cNvSpPr>
              <p:nvPr/>
            </p:nvSpPr>
            <p:spPr bwMode="auto">
              <a:xfrm>
                <a:off x="3024" y="1534"/>
                <a:ext cx="185" cy="233"/>
              </a:xfrm>
              <a:custGeom>
                <a:avLst/>
                <a:gdLst>
                  <a:gd name="T0" fmla="*/ 5 w 49"/>
                  <a:gd name="T1" fmla="*/ 56 h 62"/>
                  <a:gd name="T2" fmla="*/ 5 w 49"/>
                  <a:gd name="T3" fmla="*/ 58 h 62"/>
                  <a:gd name="T4" fmla="*/ 12 w 49"/>
                  <a:gd name="T5" fmla="*/ 62 h 62"/>
                  <a:gd name="T6" fmla="*/ 13 w 49"/>
                  <a:gd name="T7" fmla="*/ 61 h 62"/>
                  <a:gd name="T8" fmla="*/ 17 w 49"/>
                  <a:gd name="T9" fmla="*/ 56 h 62"/>
                  <a:gd name="T10" fmla="*/ 18 w 49"/>
                  <a:gd name="T11" fmla="*/ 55 h 62"/>
                  <a:gd name="T12" fmla="*/ 23 w 49"/>
                  <a:gd name="T13" fmla="*/ 54 h 62"/>
                  <a:gd name="T14" fmla="*/ 24 w 49"/>
                  <a:gd name="T15" fmla="*/ 55 h 62"/>
                  <a:gd name="T16" fmla="*/ 26 w 49"/>
                  <a:gd name="T17" fmla="*/ 58 h 62"/>
                  <a:gd name="T18" fmla="*/ 27 w 49"/>
                  <a:gd name="T19" fmla="*/ 58 h 62"/>
                  <a:gd name="T20" fmla="*/ 36 w 49"/>
                  <a:gd name="T21" fmla="*/ 51 h 62"/>
                  <a:gd name="T22" fmla="*/ 37 w 49"/>
                  <a:gd name="T23" fmla="*/ 49 h 62"/>
                  <a:gd name="T24" fmla="*/ 36 w 49"/>
                  <a:gd name="T25" fmla="*/ 44 h 62"/>
                  <a:gd name="T26" fmla="*/ 37 w 49"/>
                  <a:gd name="T27" fmla="*/ 42 h 62"/>
                  <a:gd name="T28" fmla="*/ 40 w 49"/>
                  <a:gd name="T29" fmla="*/ 37 h 62"/>
                  <a:gd name="T30" fmla="*/ 41 w 49"/>
                  <a:gd name="T31" fmla="*/ 35 h 62"/>
                  <a:gd name="T32" fmla="*/ 46 w 49"/>
                  <a:gd name="T33" fmla="*/ 33 h 62"/>
                  <a:gd name="T34" fmla="*/ 47 w 49"/>
                  <a:gd name="T35" fmla="*/ 32 h 62"/>
                  <a:gd name="T36" fmla="*/ 49 w 49"/>
                  <a:gd name="T37" fmla="*/ 20 h 62"/>
                  <a:gd name="T38" fmla="*/ 48 w 49"/>
                  <a:gd name="T39" fmla="*/ 19 h 62"/>
                  <a:gd name="T40" fmla="*/ 44 w 49"/>
                  <a:gd name="T41" fmla="*/ 19 h 62"/>
                  <a:gd name="T42" fmla="*/ 43 w 49"/>
                  <a:gd name="T43" fmla="*/ 18 h 62"/>
                  <a:gd name="T44" fmla="*/ 42 w 49"/>
                  <a:gd name="T45" fmla="*/ 15 h 62"/>
                  <a:gd name="T46" fmla="*/ 42 w 49"/>
                  <a:gd name="T47" fmla="*/ 13 h 62"/>
                  <a:gd name="T48" fmla="*/ 42 w 49"/>
                  <a:gd name="T49" fmla="*/ 12 h 62"/>
                  <a:gd name="T50" fmla="*/ 44 w 49"/>
                  <a:gd name="T51" fmla="*/ 5 h 62"/>
                  <a:gd name="T52" fmla="*/ 44 w 49"/>
                  <a:gd name="T53" fmla="*/ 4 h 62"/>
                  <a:gd name="T54" fmla="*/ 37 w 49"/>
                  <a:gd name="T55" fmla="*/ 0 h 62"/>
                  <a:gd name="T56" fmla="*/ 36 w 49"/>
                  <a:gd name="T57" fmla="*/ 0 h 62"/>
                  <a:gd name="T58" fmla="*/ 32 w 49"/>
                  <a:gd name="T59" fmla="*/ 6 h 62"/>
                  <a:gd name="T60" fmla="*/ 31 w 49"/>
                  <a:gd name="T61" fmla="*/ 7 h 62"/>
                  <a:gd name="T62" fmla="*/ 26 w 49"/>
                  <a:gd name="T63" fmla="*/ 8 h 62"/>
                  <a:gd name="T64" fmla="*/ 25 w 49"/>
                  <a:gd name="T65" fmla="*/ 7 h 62"/>
                  <a:gd name="T66" fmla="*/ 23 w 49"/>
                  <a:gd name="T67" fmla="*/ 3 h 62"/>
                  <a:gd name="T68" fmla="*/ 22 w 49"/>
                  <a:gd name="T69" fmla="*/ 3 h 62"/>
                  <a:gd name="T70" fmla="*/ 13 w 49"/>
                  <a:gd name="T71" fmla="*/ 11 h 62"/>
                  <a:gd name="T72" fmla="*/ 12 w 49"/>
                  <a:gd name="T73" fmla="*/ 12 h 62"/>
                  <a:gd name="T74" fmla="*/ 13 w 49"/>
                  <a:gd name="T75" fmla="*/ 18 h 62"/>
                  <a:gd name="T76" fmla="*/ 12 w 49"/>
                  <a:gd name="T77" fmla="*/ 20 h 62"/>
                  <a:gd name="T78" fmla="*/ 9 w 49"/>
                  <a:gd name="T79" fmla="*/ 25 h 62"/>
                  <a:gd name="T80" fmla="*/ 8 w 49"/>
                  <a:gd name="T81" fmla="*/ 26 h 62"/>
                  <a:gd name="T82" fmla="*/ 3 w 49"/>
                  <a:gd name="T83" fmla="*/ 29 h 62"/>
                  <a:gd name="T84" fmla="*/ 2 w 49"/>
                  <a:gd name="T85" fmla="*/ 30 h 62"/>
                  <a:gd name="T86" fmla="*/ 0 w 49"/>
                  <a:gd name="T87" fmla="*/ 42 h 62"/>
                  <a:gd name="T88" fmla="*/ 1 w 49"/>
                  <a:gd name="T89" fmla="*/ 43 h 62"/>
                  <a:gd name="T90" fmla="*/ 5 w 49"/>
                  <a:gd name="T91" fmla="*/ 43 h 62"/>
                  <a:gd name="T92" fmla="*/ 6 w 49"/>
                  <a:gd name="T93" fmla="*/ 44 h 62"/>
                  <a:gd name="T94" fmla="*/ 6 w 49"/>
                  <a:gd name="T95" fmla="*/ 46 h 62"/>
                  <a:gd name="T96" fmla="*/ 7 w 49"/>
                  <a:gd name="T97" fmla="*/ 48 h 62"/>
                  <a:gd name="T98" fmla="*/ 7 w 49"/>
                  <a:gd name="T99" fmla="*/ 50 h 62"/>
                  <a:gd name="T100" fmla="*/ 5 w 49"/>
                  <a:gd name="T101" fmla="*/ 56 h 62"/>
                  <a:gd name="T102" fmla="*/ 28 w 49"/>
                  <a:gd name="T103" fmla="*/ 44 h 62"/>
                  <a:gd name="T104" fmla="*/ 12 w 49"/>
                  <a:gd name="T105" fmla="*/ 42 h 62"/>
                  <a:gd name="T106" fmla="*/ 20 w 49"/>
                  <a:gd name="T107" fmla="*/ 18 h 62"/>
                  <a:gd name="T108" fmla="*/ 36 w 49"/>
                  <a:gd name="T109" fmla="*/ 17 h 62"/>
                  <a:gd name="T110" fmla="*/ 37 w 49"/>
                  <a:gd name="T111" fmla="*/ 20 h 62"/>
                  <a:gd name="T112" fmla="*/ 38 w 49"/>
                  <a:gd name="T113" fmla="*/ 23 h 62"/>
                  <a:gd name="T114" fmla="*/ 28 w 49"/>
                  <a:gd name="T115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" h="62">
                    <a:moveTo>
                      <a:pt x="5" y="56"/>
                    </a:moveTo>
                    <a:cubicBezTo>
                      <a:pt x="4" y="57"/>
                      <a:pt x="4" y="57"/>
                      <a:pt x="5" y="58"/>
                    </a:cubicBezTo>
                    <a:cubicBezTo>
                      <a:pt x="8" y="59"/>
                      <a:pt x="9" y="60"/>
                      <a:pt x="12" y="62"/>
                    </a:cubicBezTo>
                    <a:cubicBezTo>
                      <a:pt x="12" y="62"/>
                      <a:pt x="12" y="62"/>
                      <a:pt x="13" y="61"/>
                    </a:cubicBezTo>
                    <a:cubicBezTo>
                      <a:pt x="14" y="59"/>
                      <a:pt x="15" y="58"/>
                      <a:pt x="17" y="56"/>
                    </a:cubicBezTo>
                    <a:cubicBezTo>
                      <a:pt x="17" y="56"/>
                      <a:pt x="18" y="55"/>
                      <a:pt x="18" y="55"/>
                    </a:cubicBezTo>
                    <a:cubicBezTo>
                      <a:pt x="20" y="55"/>
                      <a:pt x="21" y="55"/>
                      <a:pt x="23" y="54"/>
                    </a:cubicBezTo>
                    <a:cubicBezTo>
                      <a:pt x="23" y="54"/>
                      <a:pt x="23" y="54"/>
                      <a:pt x="24" y="55"/>
                    </a:cubicBezTo>
                    <a:cubicBezTo>
                      <a:pt x="25" y="56"/>
                      <a:pt x="25" y="57"/>
                      <a:pt x="26" y="58"/>
                    </a:cubicBezTo>
                    <a:cubicBezTo>
                      <a:pt x="26" y="59"/>
                      <a:pt x="27" y="59"/>
                      <a:pt x="27" y="58"/>
                    </a:cubicBezTo>
                    <a:cubicBezTo>
                      <a:pt x="31" y="55"/>
                      <a:pt x="32" y="54"/>
                      <a:pt x="36" y="51"/>
                    </a:cubicBezTo>
                    <a:cubicBezTo>
                      <a:pt x="36" y="50"/>
                      <a:pt x="37" y="50"/>
                      <a:pt x="37" y="49"/>
                    </a:cubicBezTo>
                    <a:cubicBezTo>
                      <a:pt x="36" y="47"/>
                      <a:pt x="36" y="46"/>
                      <a:pt x="36" y="44"/>
                    </a:cubicBezTo>
                    <a:cubicBezTo>
                      <a:pt x="36" y="43"/>
                      <a:pt x="36" y="43"/>
                      <a:pt x="37" y="42"/>
                    </a:cubicBezTo>
                    <a:cubicBezTo>
                      <a:pt x="38" y="40"/>
                      <a:pt x="38" y="39"/>
                      <a:pt x="40" y="37"/>
                    </a:cubicBezTo>
                    <a:cubicBezTo>
                      <a:pt x="40" y="36"/>
                      <a:pt x="40" y="35"/>
                      <a:pt x="41" y="35"/>
                    </a:cubicBezTo>
                    <a:cubicBezTo>
                      <a:pt x="43" y="34"/>
                      <a:pt x="44" y="34"/>
                      <a:pt x="46" y="33"/>
                    </a:cubicBezTo>
                    <a:cubicBezTo>
                      <a:pt x="46" y="33"/>
                      <a:pt x="47" y="32"/>
                      <a:pt x="47" y="32"/>
                    </a:cubicBezTo>
                    <a:cubicBezTo>
                      <a:pt x="47" y="27"/>
                      <a:pt x="48" y="25"/>
                      <a:pt x="49" y="20"/>
                    </a:cubicBezTo>
                    <a:cubicBezTo>
                      <a:pt x="49" y="19"/>
                      <a:pt x="49" y="19"/>
                      <a:pt x="48" y="19"/>
                    </a:cubicBezTo>
                    <a:cubicBezTo>
                      <a:pt x="46" y="19"/>
                      <a:pt x="46" y="19"/>
                      <a:pt x="44" y="19"/>
                    </a:cubicBezTo>
                    <a:cubicBezTo>
                      <a:pt x="43" y="19"/>
                      <a:pt x="43" y="18"/>
                      <a:pt x="43" y="18"/>
                    </a:cubicBezTo>
                    <a:cubicBezTo>
                      <a:pt x="43" y="18"/>
                      <a:pt x="43" y="16"/>
                      <a:pt x="42" y="15"/>
                    </a:cubicBezTo>
                    <a:cubicBezTo>
                      <a:pt x="42" y="14"/>
                      <a:pt x="42" y="13"/>
                      <a:pt x="42" y="13"/>
                    </a:cubicBezTo>
                    <a:cubicBezTo>
                      <a:pt x="41" y="13"/>
                      <a:pt x="41" y="12"/>
                      <a:pt x="42" y="12"/>
                    </a:cubicBezTo>
                    <a:cubicBezTo>
                      <a:pt x="43" y="9"/>
                      <a:pt x="43" y="8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1" y="2"/>
                      <a:pt x="40" y="2"/>
                      <a:pt x="37" y="0"/>
                    </a:cubicBezTo>
                    <a:cubicBezTo>
                      <a:pt x="37" y="0"/>
                      <a:pt x="36" y="0"/>
                      <a:pt x="36" y="0"/>
                    </a:cubicBezTo>
                    <a:cubicBezTo>
                      <a:pt x="34" y="3"/>
                      <a:pt x="34" y="4"/>
                      <a:pt x="32" y="6"/>
                    </a:cubicBezTo>
                    <a:cubicBezTo>
                      <a:pt x="32" y="6"/>
                      <a:pt x="31" y="7"/>
                      <a:pt x="31" y="7"/>
                    </a:cubicBezTo>
                    <a:cubicBezTo>
                      <a:pt x="29" y="7"/>
                      <a:pt x="28" y="7"/>
                      <a:pt x="26" y="8"/>
                    </a:cubicBezTo>
                    <a:cubicBezTo>
                      <a:pt x="26" y="8"/>
                      <a:pt x="25" y="8"/>
                      <a:pt x="25" y="7"/>
                    </a:cubicBezTo>
                    <a:cubicBezTo>
                      <a:pt x="24" y="6"/>
                      <a:pt x="24" y="5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18" y="6"/>
                      <a:pt x="16" y="8"/>
                      <a:pt x="13" y="11"/>
                    </a:cubicBezTo>
                    <a:cubicBezTo>
                      <a:pt x="12" y="11"/>
                      <a:pt x="12" y="12"/>
                      <a:pt x="12" y="12"/>
                    </a:cubicBezTo>
                    <a:cubicBezTo>
                      <a:pt x="12" y="15"/>
                      <a:pt x="13" y="16"/>
                      <a:pt x="13" y="18"/>
                    </a:cubicBezTo>
                    <a:cubicBezTo>
                      <a:pt x="13" y="18"/>
                      <a:pt x="13" y="19"/>
                      <a:pt x="12" y="20"/>
                    </a:cubicBezTo>
                    <a:cubicBezTo>
                      <a:pt x="11" y="22"/>
                      <a:pt x="10" y="23"/>
                      <a:pt x="9" y="25"/>
                    </a:cubicBezTo>
                    <a:cubicBezTo>
                      <a:pt x="9" y="26"/>
                      <a:pt x="8" y="26"/>
                      <a:pt x="8" y="26"/>
                    </a:cubicBezTo>
                    <a:cubicBezTo>
                      <a:pt x="6" y="27"/>
                      <a:pt x="5" y="28"/>
                      <a:pt x="3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1" y="35"/>
                      <a:pt x="1" y="37"/>
                      <a:pt x="0" y="42"/>
                    </a:cubicBezTo>
                    <a:cubicBezTo>
                      <a:pt x="0" y="42"/>
                      <a:pt x="0" y="43"/>
                      <a:pt x="1" y="43"/>
                    </a:cubicBezTo>
                    <a:cubicBezTo>
                      <a:pt x="2" y="43"/>
                      <a:pt x="3" y="43"/>
                      <a:pt x="5" y="43"/>
                    </a:cubicBezTo>
                    <a:cubicBezTo>
                      <a:pt x="5" y="43"/>
                      <a:pt x="6" y="43"/>
                      <a:pt x="6" y="44"/>
                    </a:cubicBezTo>
                    <a:cubicBezTo>
                      <a:pt x="6" y="44"/>
                      <a:pt x="6" y="45"/>
                      <a:pt x="6" y="46"/>
                    </a:cubicBezTo>
                    <a:cubicBezTo>
                      <a:pt x="7" y="47"/>
                      <a:pt x="7" y="48"/>
                      <a:pt x="7" y="48"/>
                    </a:cubicBezTo>
                    <a:cubicBezTo>
                      <a:pt x="7" y="49"/>
                      <a:pt x="7" y="50"/>
                      <a:pt x="7" y="50"/>
                    </a:cubicBezTo>
                    <a:cubicBezTo>
                      <a:pt x="6" y="53"/>
                      <a:pt x="6" y="54"/>
                      <a:pt x="5" y="56"/>
                    </a:cubicBezTo>
                    <a:close/>
                    <a:moveTo>
                      <a:pt x="28" y="44"/>
                    </a:moveTo>
                    <a:cubicBezTo>
                      <a:pt x="21" y="50"/>
                      <a:pt x="14" y="49"/>
                      <a:pt x="12" y="42"/>
                    </a:cubicBezTo>
                    <a:cubicBezTo>
                      <a:pt x="10" y="34"/>
                      <a:pt x="13" y="24"/>
                      <a:pt x="20" y="18"/>
                    </a:cubicBezTo>
                    <a:cubicBezTo>
                      <a:pt x="27" y="12"/>
                      <a:pt x="33" y="12"/>
                      <a:pt x="36" y="17"/>
                    </a:cubicBezTo>
                    <a:cubicBezTo>
                      <a:pt x="37" y="18"/>
                      <a:pt x="37" y="19"/>
                      <a:pt x="37" y="20"/>
                    </a:cubicBezTo>
                    <a:cubicBezTo>
                      <a:pt x="37" y="21"/>
                      <a:pt x="38" y="22"/>
                      <a:pt x="38" y="23"/>
                    </a:cubicBezTo>
                    <a:cubicBezTo>
                      <a:pt x="38" y="30"/>
                      <a:pt x="35" y="39"/>
                      <a:pt x="28" y="44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455"/>
              <p:cNvSpPr>
                <a:spLocks noEditPoints="1"/>
              </p:cNvSpPr>
              <p:nvPr/>
            </p:nvSpPr>
            <p:spPr bwMode="auto">
              <a:xfrm>
                <a:off x="3062" y="1579"/>
                <a:ext cx="109" cy="143"/>
              </a:xfrm>
              <a:custGeom>
                <a:avLst/>
                <a:gdLst>
                  <a:gd name="T0" fmla="*/ 2 w 29"/>
                  <a:gd name="T1" fmla="*/ 30 h 38"/>
                  <a:gd name="T2" fmla="*/ 18 w 29"/>
                  <a:gd name="T3" fmla="*/ 32 h 38"/>
                  <a:gd name="T4" fmla="*/ 27 w 29"/>
                  <a:gd name="T5" fmla="*/ 8 h 38"/>
                  <a:gd name="T6" fmla="*/ 10 w 29"/>
                  <a:gd name="T7" fmla="*/ 6 h 38"/>
                  <a:gd name="T8" fmla="*/ 2 w 29"/>
                  <a:gd name="T9" fmla="*/ 30 h 38"/>
                  <a:gd name="T10" fmla="*/ 16 w 29"/>
                  <a:gd name="T11" fmla="*/ 25 h 38"/>
                  <a:gd name="T12" fmla="*/ 8 w 29"/>
                  <a:gd name="T13" fmla="*/ 24 h 38"/>
                  <a:gd name="T14" fmla="*/ 13 w 29"/>
                  <a:gd name="T15" fmla="*/ 12 h 38"/>
                  <a:gd name="T16" fmla="*/ 21 w 29"/>
                  <a:gd name="T17" fmla="*/ 14 h 38"/>
                  <a:gd name="T18" fmla="*/ 16 w 29"/>
                  <a:gd name="T19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8">
                    <a:moveTo>
                      <a:pt x="2" y="30"/>
                    </a:moveTo>
                    <a:cubicBezTo>
                      <a:pt x="4" y="37"/>
                      <a:pt x="11" y="38"/>
                      <a:pt x="18" y="32"/>
                    </a:cubicBezTo>
                    <a:cubicBezTo>
                      <a:pt x="25" y="26"/>
                      <a:pt x="29" y="15"/>
                      <a:pt x="27" y="8"/>
                    </a:cubicBezTo>
                    <a:cubicBezTo>
                      <a:pt x="25" y="1"/>
                      <a:pt x="17" y="0"/>
                      <a:pt x="10" y="6"/>
                    </a:cubicBezTo>
                    <a:cubicBezTo>
                      <a:pt x="3" y="12"/>
                      <a:pt x="0" y="22"/>
                      <a:pt x="2" y="30"/>
                    </a:cubicBezTo>
                    <a:close/>
                    <a:moveTo>
                      <a:pt x="16" y="25"/>
                    </a:moveTo>
                    <a:cubicBezTo>
                      <a:pt x="13" y="28"/>
                      <a:pt x="9" y="28"/>
                      <a:pt x="8" y="24"/>
                    </a:cubicBezTo>
                    <a:cubicBezTo>
                      <a:pt x="7" y="21"/>
                      <a:pt x="9" y="15"/>
                      <a:pt x="13" y="12"/>
                    </a:cubicBezTo>
                    <a:cubicBezTo>
                      <a:pt x="16" y="10"/>
                      <a:pt x="20" y="10"/>
                      <a:pt x="21" y="14"/>
                    </a:cubicBezTo>
                    <a:cubicBezTo>
                      <a:pt x="22" y="17"/>
                      <a:pt x="20" y="22"/>
                      <a:pt x="16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456"/>
              <p:cNvSpPr>
                <a:spLocks noEditPoints="1"/>
              </p:cNvSpPr>
              <p:nvPr/>
            </p:nvSpPr>
            <p:spPr bwMode="auto">
              <a:xfrm>
                <a:off x="2908" y="1436"/>
                <a:ext cx="173" cy="218"/>
              </a:xfrm>
              <a:custGeom>
                <a:avLst/>
                <a:gdLst>
                  <a:gd name="T0" fmla="*/ 0 w 46"/>
                  <a:gd name="T1" fmla="*/ 46 h 58"/>
                  <a:gd name="T2" fmla="*/ 0 w 46"/>
                  <a:gd name="T3" fmla="*/ 46 h 58"/>
                  <a:gd name="T4" fmla="*/ 1 w 46"/>
                  <a:gd name="T5" fmla="*/ 46 h 58"/>
                  <a:gd name="T6" fmla="*/ 6 w 46"/>
                  <a:gd name="T7" fmla="*/ 45 h 58"/>
                  <a:gd name="T8" fmla="*/ 8 w 46"/>
                  <a:gd name="T9" fmla="*/ 48 h 58"/>
                  <a:gd name="T10" fmla="*/ 8 w 46"/>
                  <a:gd name="T11" fmla="*/ 55 h 58"/>
                  <a:gd name="T12" fmla="*/ 15 w 46"/>
                  <a:gd name="T13" fmla="*/ 57 h 58"/>
                  <a:gd name="T14" fmla="*/ 19 w 46"/>
                  <a:gd name="T15" fmla="*/ 52 h 58"/>
                  <a:gd name="T16" fmla="*/ 24 w 46"/>
                  <a:gd name="T17" fmla="*/ 48 h 58"/>
                  <a:gd name="T18" fmla="*/ 28 w 46"/>
                  <a:gd name="T19" fmla="*/ 51 h 58"/>
                  <a:gd name="T20" fmla="*/ 29 w 46"/>
                  <a:gd name="T21" fmla="*/ 51 h 58"/>
                  <a:gd name="T22" fmla="*/ 33 w 46"/>
                  <a:gd name="T23" fmla="*/ 46 h 58"/>
                  <a:gd name="T24" fmla="*/ 37 w 46"/>
                  <a:gd name="T25" fmla="*/ 40 h 58"/>
                  <a:gd name="T26" fmla="*/ 38 w 46"/>
                  <a:gd name="T27" fmla="*/ 27 h 58"/>
                  <a:gd name="T28" fmla="*/ 43 w 46"/>
                  <a:gd name="T29" fmla="*/ 23 h 58"/>
                  <a:gd name="T30" fmla="*/ 46 w 46"/>
                  <a:gd name="T31" fmla="*/ 12 h 58"/>
                  <a:gd name="T32" fmla="*/ 42 w 46"/>
                  <a:gd name="T33" fmla="*/ 12 h 58"/>
                  <a:gd name="T34" fmla="*/ 38 w 46"/>
                  <a:gd name="T35" fmla="*/ 13 h 58"/>
                  <a:gd name="T36" fmla="*/ 35 w 46"/>
                  <a:gd name="T37" fmla="*/ 9 h 58"/>
                  <a:gd name="T38" fmla="*/ 36 w 46"/>
                  <a:gd name="T39" fmla="*/ 2 h 58"/>
                  <a:gd name="T40" fmla="*/ 28 w 46"/>
                  <a:gd name="T41" fmla="*/ 0 h 58"/>
                  <a:gd name="T42" fmla="*/ 24 w 46"/>
                  <a:gd name="T43" fmla="*/ 6 h 58"/>
                  <a:gd name="T44" fmla="*/ 19 w 46"/>
                  <a:gd name="T45" fmla="*/ 10 h 58"/>
                  <a:gd name="T46" fmla="*/ 14 w 46"/>
                  <a:gd name="T47" fmla="*/ 7 h 58"/>
                  <a:gd name="T48" fmla="*/ 14 w 46"/>
                  <a:gd name="T49" fmla="*/ 8 h 58"/>
                  <a:gd name="T50" fmla="*/ 6 w 46"/>
                  <a:gd name="T51" fmla="*/ 18 h 58"/>
                  <a:gd name="T52" fmla="*/ 7 w 46"/>
                  <a:gd name="T53" fmla="*/ 24 h 58"/>
                  <a:gd name="T54" fmla="*/ 6 w 46"/>
                  <a:gd name="T55" fmla="*/ 29 h 58"/>
                  <a:gd name="T56" fmla="*/ 0 w 46"/>
                  <a:gd name="T57" fmla="*/ 34 h 58"/>
                  <a:gd name="T58" fmla="*/ 0 w 46"/>
                  <a:gd name="T59" fmla="*/ 45 h 58"/>
                  <a:gd name="T60" fmla="*/ 25 w 46"/>
                  <a:gd name="T61" fmla="*/ 18 h 58"/>
                  <a:gd name="T62" fmla="*/ 17 w 46"/>
                  <a:gd name="T6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58">
                    <a:moveTo>
                      <a:pt x="0" y="45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7" y="46"/>
                      <a:pt x="7" y="47"/>
                      <a:pt x="8" y="48"/>
                    </a:cubicBezTo>
                    <a:cubicBezTo>
                      <a:pt x="8" y="49"/>
                      <a:pt x="8" y="49"/>
                      <a:pt x="8" y="50"/>
                    </a:cubicBezTo>
                    <a:cubicBezTo>
                      <a:pt x="8" y="52"/>
                      <a:pt x="8" y="53"/>
                      <a:pt x="8" y="55"/>
                    </a:cubicBezTo>
                    <a:cubicBezTo>
                      <a:pt x="7" y="56"/>
                      <a:pt x="8" y="56"/>
                      <a:pt x="8" y="56"/>
                    </a:cubicBezTo>
                    <a:cubicBezTo>
                      <a:pt x="11" y="57"/>
                      <a:pt x="12" y="57"/>
                      <a:pt x="15" y="57"/>
                    </a:cubicBezTo>
                    <a:cubicBezTo>
                      <a:pt x="15" y="58"/>
                      <a:pt x="16" y="57"/>
                      <a:pt x="16" y="57"/>
                    </a:cubicBezTo>
                    <a:cubicBezTo>
                      <a:pt x="17" y="55"/>
                      <a:pt x="18" y="54"/>
                      <a:pt x="19" y="52"/>
                    </a:cubicBezTo>
                    <a:cubicBezTo>
                      <a:pt x="19" y="51"/>
                      <a:pt x="20" y="51"/>
                      <a:pt x="20" y="50"/>
                    </a:cubicBezTo>
                    <a:cubicBezTo>
                      <a:pt x="22" y="50"/>
                      <a:pt x="22" y="49"/>
                      <a:pt x="24" y="48"/>
                    </a:cubicBezTo>
                    <a:cubicBezTo>
                      <a:pt x="24" y="48"/>
                      <a:pt x="25" y="48"/>
                      <a:pt x="25" y="48"/>
                    </a:cubicBezTo>
                    <a:cubicBezTo>
                      <a:pt x="26" y="49"/>
                      <a:pt x="27" y="50"/>
                      <a:pt x="28" y="51"/>
                    </a:cubicBezTo>
                    <a:cubicBezTo>
                      <a:pt x="28" y="51"/>
                      <a:pt x="29" y="51"/>
                      <a:pt x="29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5"/>
                      <a:pt x="35" y="43"/>
                      <a:pt x="36" y="41"/>
                    </a:cubicBezTo>
                    <a:cubicBezTo>
                      <a:pt x="37" y="41"/>
                      <a:pt x="37" y="40"/>
                      <a:pt x="37" y="40"/>
                    </a:cubicBezTo>
                    <a:cubicBezTo>
                      <a:pt x="36" y="39"/>
                      <a:pt x="36" y="38"/>
                      <a:pt x="36" y="3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40" y="26"/>
                      <a:pt x="41" y="25"/>
                      <a:pt x="43" y="24"/>
                    </a:cubicBezTo>
                    <a:cubicBezTo>
                      <a:pt x="43" y="24"/>
                      <a:pt x="43" y="23"/>
                      <a:pt x="43" y="23"/>
                    </a:cubicBezTo>
                    <a:cubicBezTo>
                      <a:pt x="43" y="20"/>
                      <a:pt x="43" y="18"/>
                      <a:pt x="43" y="16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0" y="12"/>
                      <a:pt x="40" y="13"/>
                      <a:pt x="38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1"/>
                      <a:pt x="36" y="11"/>
                      <a:pt x="35" y="9"/>
                    </a:cubicBezTo>
                    <a:cubicBezTo>
                      <a:pt x="34" y="9"/>
                      <a:pt x="34" y="9"/>
                      <a:pt x="34" y="8"/>
                    </a:cubicBezTo>
                    <a:cubicBezTo>
                      <a:pt x="35" y="6"/>
                      <a:pt x="35" y="5"/>
                      <a:pt x="36" y="2"/>
                    </a:cubicBezTo>
                    <a:cubicBezTo>
                      <a:pt x="36" y="2"/>
                      <a:pt x="34" y="1"/>
                      <a:pt x="34" y="1"/>
                    </a:cubicBezTo>
                    <a:cubicBezTo>
                      <a:pt x="31" y="0"/>
                      <a:pt x="31" y="1"/>
                      <a:pt x="28" y="0"/>
                    </a:cubicBezTo>
                    <a:cubicBezTo>
                      <a:pt x="28" y="0"/>
                      <a:pt x="27" y="1"/>
                      <a:pt x="27" y="1"/>
                    </a:cubicBezTo>
                    <a:cubicBezTo>
                      <a:pt x="26" y="3"/>
                      <a:pt x="25" y="4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1" y="8"/>
                      <a:pt x="20" y="9"/>
                      <a:pt x="19" y="10"/>
                    </a:cubicBezTo>
                    <a:cubicBezTo>
                      <a:pt x="18" y="10"/>
                      <a:pt x="18" y="8"/>
                      <a:pt x="18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8"/>
                    </a:cubicBezTo>
                    <a:cubicBezTo>
                      <a:pt x="11" y="11"/>
                      <a:pt x="9" y="13"/>
                      <a:pt x="6" y="16"/>
                    </a:cubicBezTo>
                    <a:cubicBezTo>
                      <a:pt x="6" y="17"/>
                      <a:pt x="6" y="17"/>
                      <a:pt x="6" y="18"/>
                    </a:cubicBezTo>
                    <a:cubicBezTo>
                      <a:pt x="7" y="20"/>
                      <a:pt x="7" y="20"/>
                      <a:pt x="8" y="22"/>
                    </a:cubicBezTo>
                    <a:cubicBezTo>
                      <a:pt x="8" y="22"/>
                      <a:pt x="8" y="23"/>
                      <a:pt x="7" y="24"/>
                    </a:cubicBezTo>
                    <a:cubicBezTo>
                      <a:pt x="7" y="24"/>
                      <a:pt x="7" y="25"/>
                      <a:pt x="6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5" y="30"/>
                      <a:pt x="5" y="30"/>
                      <a:pt x="5" y="31"/>
                    </a:cubicBezTo>
                    <a:cubicBezTo>
                      <a:pt x="3" y="32"/>
                      <a:pt x="2" y="32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9"/>
                      <a:pt x="0" y="41"/>
                      <a:pt x="0" y="45"/>
                    </a:cubicBezTo>
                    <a:close/>
                    <a:moveTo>
                      <a:pt x="14" y="28"/>
                    </a:moveTo>
                    <a:cubicBezTo>
                      <a:pt x="16" y="22"/>
                      <a:pt x="21" y="17"/>
                      <a:pt x="25" y="18"/>
                    </a:cubicBezTo>
                    <a:cubicBezTo>
                      <a:pt x="30" y="18"/>
                      <a:pt x="31" y="24"/>
                      <a:pt x="29" y="30"/>
                    </a:cubicBezTo>
                    <a:cubicBezTo>
                      <a:pt x="27" y="36"/>
                      <a:pt x="22" y="41"/>
                      <a:pt x="17" y="40"/>
                    </a:cubicBezTo>
                    <a:cubicBezTo>
                      <a:pt x="13" y="39"/>
                      <a:pt x="12" y="34"/>
                      <a:pt x="14" y="28"/>
                    </a:cubicBezTo>
                    <a:close/>
                  </a:path>
                </a:pathLst>
              </a:custGeom>
              <a:solidFill>
                <a:srgbClr val="59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457"/>
              <p:cNvSpPr>
                <a:spLocks noEditPoints="1"/>
              </p:cNvSpPr>
              <p:nvPr/>
            </p:nvSpPr>
            <p:spPr bwMode="auto">
              <a:xfrm>
                <a:off x="2923" y="1436"/>
                <a:ext cx="162" cy="218"/>
              </a:xfrm>
              <a:custGeom>
                <a:avLst/>
                <a:gdLst>
                  <a:gd name="T0" fmla="*/ 0 w 43"/>
                  <a:gd name="T1" fmla="*/ 34 h 58"/>
                  <a:gd name="T2" fmla="*/ 0 w 43"/>
                  <a:gd name="T3" fmla="*/ 36 h 58"/>
                  <a:gd name="T4" fmla="*/ 0 w 43"/>
                  <a:gd name="T5" fmla="*/ 46 h 58"/>
                  <a:gd name="T6" fmla="*/ 1 w 43"/>
                  <a:gd name="T7" fmla="*/ 46 h 58"/>
                  <a:gd name="T8" fmla="*/ 5 w 43"/>
                  <a:gd name="T9" fmla="*/ 45 h 58"/>
                  <a:gd name="T10" fmla="*/ 6 w 43"/>
                  <a:gd name="T11" fmla="*/ 46 h 58"/>
                  <a:gd name="T12" fmla="*/ 8 w 43"/>
                  <a:gd name="T13" fmla="*/ 49 h 58"/>
                  <a:gd name="T14" fmla="*/ 8 w 43"/>
                  <a:gd name="T15" fmla="*/ 50 h 58"/>
                  <a:gd name="T16" fmla="*/ 7 w 43"/>
                  <a:gd name="T17" fmla="*/ 56 h 58"/>
                  <a:gd name="T18" fmla="*/ 8 w 43"/>
                  <a:gd name="T19" fmla="*/ 57 h 58"/>
                  <a:gd name="T20" fmla="*/ 15 w 43"/>
                  <a:gd name="T21" fmla="*/ 58 h 58"/>
                  <a:gd name="T22" fmla="*/ 16 w 43"/>
                  <a:gd name="T23" fmla="*/ 57 h 58"/>
                  <a:gd name="T24" fmla="*/ 19 w 43"/>
                  <a:gd name="T25" fmla="*/ 52 h 58"/>
                  <a:gd name="T26" fmla="*/ 20 w 43"/>
                  <a:gd name="T27" fmla="*/ 51 h 58"/>
                  <a:gd name="T28" fmla="*/ 24 w 43"/>
                  <a:gd name="T29" fmla="*/ 49 h 58"/>
                  <a:gd name="T30" fmla="*/ 25 w 43"/>
                  <a:gd name="T31" fmla="*/ 49 h 58"/>
                  <a:gd name="T32" fmla="*/ 28 w 43"/>
                  <a:gd name="T33" fmla="*/ 51 h 58"/>
                  <a:gd name="T34" fmla="*/ 29 w 43"/>
                  <a:gd name="T35" fmla="*/ 51 h 58"/>
                  <a:gd name="T36" fmla="*/ 36 w 43"/>
                  <a:gd name="T37" fmla="*/ 42 h 58"/>
                  <a:gd name="T38" fmla="*/ 37 w 43"/>
                  <a:gd name="T39" fmla="*/ 40 h 58"/>
                  <a:gd name="T40" fmla="*/ 35 w 43"/>
                  <a:gd name="T41" fmla="*/ 36 h 58"/>
                  <a:gd name="T42" fmla="*/ 35 w 43"/>
                  <a:gd name="T43" fmla="*/ 35 h 58"/>
                  <a:gd name="T44" fmla="*/ 36 w 43"/>
                  <a:gd name="T45" fmla="*/ 32 h 58"/>
                  <a:gd name="T46" fmla="*/ 37 w 43"/>
                  <a:gd name="T47" fmla="*/ 29 h 58"/>
                  <a:gd name="T48" fmla="*/ 38 w 43"/>
                  <a:gd name="T49" fmla="*/ 28 h 58"/>
                  <a:gd name="T50" fmla="*/ 43 w 43"/>
                  <a:gd name="T51" fmla="*/ 24 h 58"/>
                  <a:gd name="T52" fmla="*/ 43 w 43"/>
                  <a:gd name="T53" fmla="*/ 23 h 58"/>
                  <a:gd name="T54" fmla="*/ 43 w 43"/>
                  <a:gd name="T55" fmla="*/ 13 h 58"/>
                  <a:gd name="T56" fmla="*/ 42 w 43"/>
                  <a:gd name="T57" fmla="*/ 12 h 58"/>
                  <a:gd name="T58" fmla="*/ 38 w 43"/>
                  <a:gd name="T59" fmla="*/ 14 h 58"/>
                  <a:gd name="T60" fmla="*/ 37 w 43"/>
                  <a:gd name="T61" fmla="*/ 13 h 58"/>
                  <a:gd name="T62" fmla="*/ 35 w 43"/>
                  <a:gd name="T63" fmla="*/ 10 h 58"/>
                  <a:gd name="T64" fmla="*/ 34 w 43"/>
                  <a:gd name="T65" fmla="*/ 9 h 58"/>
                  <a:gd name="T66" fmla="*/ 36 w 43"/>
                  <a:gd name="T67" fmla="*/ 3 h 58"/>
                  <a:gd name="T68" fmla="*/ 35 w 43"/>
                  <a:gd name="T69" fmla="*/ 2 h 58"/>
                  <a:gd name="T70" fmla="*/ 28 w 43"/>
                  <a:gd name="T71" fmla="*/ 1 h 58"/>
                  <a:gd name="T72" fmla="*/ 27 w 43"/>
                  <a:gd name="T73" fmla="*/ 1 h 58"/>
                  <a:gd name="T74" fmla="*/ 24 w 43"/>
                  <a:gd name="T75" fmla="*/ 7 h 58"/>
                  <a:gd name="T76" fmla="*/ 23 w 43"/>
                  <a:gd name="T77" fmla="*/ 8 h 58"/>
                  <a:gd name="T78" fmla="*/ 19 w 43"/>
                  <a:gd name="T79" fmla="*/ 10 h 58"/>
                  <a:gd name="T80" fmla="*/ 18 w 43"/>
                  <a:gd name="T81" fmla="*/ 10 h 58"/>
                  <a:gd name="T82" fmla="*/ 15 w 43"/>
                  <a:gd name="T83" fmla="*/ 8 h 58"/>
                  <a:gd name="T84" fmla="*/ 14 w 43"/>
                  <a:gd name="T85" fmla="*/ 8 h 58"/>
                  <a:gd name="T86" fmla="*/ 6 w 43"/>
                  <a:gd name="T87" fmla="*/ 17 h 58"/>
                  <a:gd name="T88" fmla="*/ 6 w 43"/>
                  <a:gd name="T89" fmla="*/ 18 h 58"/>
                  <a:gd name="T90" fmla="*/ 8 w 43"/>
                  <a:gd name="T91" fmla="*/ 23 h 58"/>
                  <a:gd name="T92" fmla="*/ 7 w 43"/>
                  <a:gd name="T93" fmla="*/ 24 h 58"/>
                  <a:gd name="T94" fmla="*/ 6 w 43"/>
                  <a:gd name="T95" fmla="*/ 27 h 58"/>
                  <a:gd name="T96" fmla="*/ 5 w 43"/>
                  <a:gd name="T97" fmla="*/ 30 h 58"/>
                  <a:gd name="T98" fmla="*/ 5 w 43"/>
                  <a:gd name="T99" fmla="*/ 31 h 58"/>
                  <a:gd name="T100" fmla="*/ 0 w 43"/>
                  <a:gd name="T101" fmla="*/ 34 h 58"/>
                  <a:gd name="T102" fmla="*/ 16 w 43"/>
                  <a:gd name="T103" fmla="*/ 45 h 58"/>
                  <a:gd name="T104" fmla="*/ 11 w 43"/>
                  <a:gd name="T105" fmla="*/ 28 h 58"/>
                  <a:gd name="T106" fmla="*/ 27 w 43"/>
                  <a:gd name="T107" fmla="*/ 14 h 58"/>
                  <a:gd name="T108" fmla="*/ 33 w 43"/>
                  <a:gd name="T109" fmla="*/ 28 h 58"/>
                  <a:gd name="T110" fmla="*/ 32 w 43"/>
                  <a:gd name="T111" fmla="*/ 31 h 58"/>
                  <a:gd name="T112" fmla="*/ 31 w 43"/>
                  <a:gd name="T113" fmla="*/ 34 h 58"/>
                  <a:gd name="T114" fmla="*/ 16 w 43"/>
                  <a:gd name="T115" fmla="*/ 4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58">
                    <a:moveTo>
                      <a:pt x="0" y="34"/>
                    </a:moveTo>
                    <a:cubicBezTo>
                      <a:pt x="0" y="35"/>
                      <a:pt x="0" y="35"/>
                      <a:pt x="0" y="36"/>
                    </a:cubicBezTo>
                    <a:cubicBezTo>
                      <a:pt x="0" y="40"/>
                      <a:pt x="0" y="42"/>
                      <a:pt x="0" y="46"/>
                    </a:cubicBezTo>
                    <a:cubicBezTo>
                      <a:pt x="0" y="46"/>
                      <a:pt x="0" y="47"/>
                      <a:pt x="1" y="46"/>
                    </a:cubicBezTo>
                    <a:cubicBezTo>
                      <a:pt x="2" y="46"/>
                      <a:pt x="3" y="46"/>
                      <a:pt x="5" y="45"/>
                    </a:cubicBezTo>
                    <a:cubicBezTo>
                      <a:pt x="5" y="45"/>
                      <a:pt x="6" y="45"/>
                      <a:pt x="6" y="46"/>
                    </a:cubicBezTo>
                    <a:cubicBezTo>
                      <a:pt x="7" y="47"/>
                      <a:pt x="7" y="48"/>
                      <a:pt x="8" y="49"/>
                    </a:cubicBezTo>
                    <a:cubicBezTo>
                      <a:pt x="8" y="49"/>
                      <a:pt x="8" y="50"/>
                      <a:pt x="8" y="50"/>
                    </a:cubicBezTo>
                    <a:cubicBezTo>
                      <a:pt x="8" y="53"/>
                      <a:pt x="8" y="54"/>
                      <a:pt x="7" y="56"/>
                    </a:cubicBezTo>
                    <a:cubicBezTo>
                      <a:pt x="7" y="56"/>
                      <a:pt x="7" y="57"/>
                      <a:pt x="8" y="57"/>
                    </a:cubicBezTo>
                    <a:cubicBezTo>
                      <a:pt x="11" y="57"/>
                      <a:pt x="12" y="58"/>
                      <a:pt x="15" y="58"/>
                    </a:cubicBezTo>
                    <a:cubicBezTo>
                      <a:pt x="15" y="58"/>
                      <a:pt x="16" y="58"/>
                      <a:pt x="16" y="57"/>
                    </a:cubicBezTo>
                    <a:cubicBezTo>
                      <a:pt x="17" y="55"/>
                      <a:pt x="18" y="54"/>
                      <a:pt x="19" y="52"/>
                    </a:cubicBezTo>
                    <a:cubicBezTo>
                      <a:pt x="19" y="52"/>
                      <a:pt x="20" y="51"/>
                      <a:pt x="20" y="51"/>
                    </a:cubicBezTo>
                    <a:cubicBezTo>
                      <a:pt x="22" y="50"/>
                      <a:pt x="22" y="50"/>
                      <a:pt x="24" y="49"/>
                    </a:cubicBezTo>
                    <a:cubicBezTo>
                      <a:pt x="24" y="48"/>
                      <a:pt x="25" y="48"/>
                      <a:pt x="25" y="49"/>
                    </a:cubicBezTo>
                    <a:cubicBezTo>
                      <a:pt x="26" y="50"/>
                      <a:pt x="27" y="50"/>
                      <a:pt x="28" y="51"/>
                    </a:cubicBezTo>
                    <a:cubicBezTo>
                      <a:pt x="28" y="51"/>
                      <a:pt x="29" y="51"/>
                      <a:pt x="29" y="51"/>
                    </a:cubicBezTo>
                    <a:cubicBezTo>
                      <a:pt x="32" y="47"/>
                      <a:pt x="34" y="45"/>
                      <a:pt x="36" y="42"/>
                    </a:cubicBezTo>
                    <a:cubicBezTo>
                      <a:pt x="37" y="41"/>
                      <a:pt x="37" y="41"/>
                      <a:pt x="37" y="40"/>
                    </a:cubicBezTo>
                    <a:cubicBezTo>
                      <a:pt x="36" y="39"/>
                      <a:pt x="36" y="38"/>
                      <a:pt x="35" y="36"/>
                    </a:cubicBezTo>
                    <a:cubicBezTo>
                      <a:pt x="35" y="36"/>
                      <a:pt x="35" y="35"/>
                      <a:pt x="35" y="35"/>
                    </a:cubicBezTo>
                    <a:cubicBezTo>
                      <a:pt x="35" y="35"/>
                      <a:pt x="36" y="33"/>
                      <a:pt x="36" y="32"/>
                    </a:cubicBezTo>
                    <a:cubicBezTo>
                      <a:pt x="37" y="31"/>
                      <a:pt x="37" y="29"/>
                      <a:pt x="37" y="29"/>
                    </a:cubicBezTo>
                    <a:cubicBezTo>
                      <a:pt x="37" y="29"/>
                      <a:pt x="38" y="28"/>
                      <a:pt x="38" y="28"/>
                    </a:cubicBezTo>
                    <a:cubicBezTo>
                      <a:pt x="40" y="26"/>
                      <a:pt x="41" y="26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19"/>
                      <a:pt x="43" y="17"/>
                      <a:pt x="43" y="13"/>
                    </a:cubicBezTo>
                    <a:cubicBezTo>
                      <a:pt x="43" y="13"/>
                      <a:pt x="43" y="12"/>
                      <a:pt x="42" y="12"/>
                    </a:cubicBezTo>
                    <a:cubicBezTo>
                      <a:pt x="40" y="13"/>
                      <a:pt x="40" y="13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4" y="10"/>
                      <a:pt x="34" y="9"/>
                      <a:pt x="34" y="9"/>
                    </a:cubicBezTo>
                    <a:cubicBezTo>
                      <a:pt x="35" y="6"/>
                      <a:pt x="35" y="5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2" y="1"/>
                      <a:pt x="31" y="1"/>
                      <a:pt x="28" y="1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6" y="3"/>
                      <a:pt x="25" y="5"/>
                      <a:pt x="24" y="7"/>
                    </a:cubicBezTo>
                    <a:cubicBezTo>
                      <a:pt x="24" y="7"/>
                      <a:pt x="23" y="8"/>
                      <a:pt x="23" y="8"/>
                    </a:cubicBezTo>
                    <a:cubicBezTo>
                      <a:pt x="21" y="9"/>
                      <a:pt x="20" y="9"/>
                      <a:pt x="19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9"/>
                      <a:pt x="16" y="9"/>
                      <a:pt x="15" y="8"/>
                    </a:cubicBezTo>
                    <a:cubicBezTo>
                      <a:pt x="14" y="7"/>
                      <a:pt x="14" y="8"/>
                      <a:pt x="14" y="8"/>
                    </a:cubicBezTo>
                    <a:cubicBezTo>
                      <a:pt x="11" y="12"/>
                      <a:pt x="9" y="13"/>
                      <a:pt x="6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20"/>
                      <a:pt x="7" y="21"/>
                      <a:pt x="8" y="23"/>
                    </a:cubicBezTo>
                    <a:cubicBezTo>
                      <a:pt x="8" y="23"/>
                      <a:pt x="8" y="24"/>
                      <a:pt x="7" y="24"/>
                    </a:cubicBezTo>
                    <a:cubicBezTo>
                      <a:pt x="7" y="24"/>
                      <a:pt x="7" y="26"/>
                      <a:pt x="6" y="27"/>
                    </a:cubicBezTo>
                    <a:cubicBezTo>
                      <a:pt x="6" y="28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1"/>
                    </a:cubicBezTo>
                    <a:cubicBezTo>
                      <a:pt x="3" y="32"/>
                      <a:pt x="2" y="33"/>
                      <a:pt x="0" y="34"/>
                    </a:cubicBezTo>
                    <a:close/>
                    <a:moveTo>
                      <a:pt x="16" y="45"/>
                    </a:moveTo>
                    <a:cubicBezTo>
                      <a:pt x="10" y="44"/>
                      <a:pt x="8" y="36"/>
                      <a:pt x="11" y="28"/>
                    </a:cubicBezTo>
                    <a:cubicBezTo>
                      <a:pt x="14" y="19"/>
                      <a:pt x="21" y="13"/>
                      <a:pt x="27" y="14"/>
                    </a:cubicBezTo>
                    <a:cubicBezTo>
                      <a:pt x="32" y="14"/>
                      <a:pt x="35" y="21"/>
                      <a:pt x="33" y="28"/>
                    </a:cubicBezTo>
                    <a:cubicBezTo>
                      <a:pt x="33" y="29"/>
                      <a:pt x="32" y="30"/>
                      <a:pt x="32" y="31"/>
                    </a:cubicBezTo>
                    <a:cubicBezTo>
                      <a:pt x="32" y="32"/>
                      <a:pt x="31" y="33"/>
                      <a:pt x="31" y="34"/>
                    </a:cubicBezTo>
                    <a:cubicBezTo>
                      <a:pt x="27" y="41"/>
                      <a:pt x="21" y="46"/>
                      <a:pt x="16" y="45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458"/>
              <p:cNvSpPr>
                <a:spLocks noEditPoints="1"/>
              </p:cNvSpPr>
              <p:nvPr/>
            </p:nvSpPr>
            <p:spPr bwMode="auto">
              <a:xfrm>
                <a:off x="2953" y="1485"/>
                <a:ext cx="102" cy="124"/>
              </a:xfrm>
              <a:custGeom>
                <a:avLst/>
                <a:gdLst>
                  <a:gd name="T0" fmla="*/ 3 w 27"/>
                  <a:gd name="T1" fmla="*/ 15 h 33"/>
                  <a:gd name="T2" fmla="*/ 8 w 27"/>
                  <a:gd name="T3" fmla="*/ 32 h 33"/>
                  <a:gd name="T4" fmla="*/ 24 w 27"/>
                  <a:gd name="T5" fmla="*/ 18 h 33"/>
                  <a:gd name="T6" fmla="*/ 19 w 27"/>
                  <a:gd name="T7" fmla="*/ 1 h 33"/>
                  <a:gd name="T8" fmla="*/ 3 w 27"/>
                  <a:gd name="T9" fmla="*/ 15 h 33"/>
                  <a:gd name="T10" fmla="*/ 9 w 27"/>
                  <a:gd name="T11" fmla="*/ 28 h 33"/>
                  <a:gd name="T12" fmla="*/ 6 w 27"/>
                  <a:gd name="T13" fmla="*/ 15 h 33"/>
                  <a:gd name="T14" fmla="*/ 17 w 27"/>
                  <a:gd name="T15" fmla="*/ 5 h 33"/>
                  <a:gd name="T16" fmla="*/ 21 w 27"/>
                  <a:gd name="T17" fmla="*/ 18 h 33"/>
                  <a:gd name="T18" fmla="*/ 9 w 27"/>
                  <a:gd name="T1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33">
                    <a:moveTo>
                      <a:pt x="3" y="15"/>
                    </a:moveTo>
                    <a:cubicBezTo>
                      <a:pt x="0" y="23"/>
                      <a:pt x="2" y="31"/>
                      <a:pt x="8" y="32"/>
                    </a:cubicBezTo>
                    <a:cubicBezTo>
                      <a:pt x="14" y="33"/>
                      <a:pt x="21" y="27"/>
                      <a:pt x="24" y="18"/>
                    </a:cubicBezTo>
                    <a:cubicBezTo>
                      <a:pt x="27" y="9"/>
                      <a:pt x="25" y="2"/>
                      <a:pt x="19" y="1"/>
                    </a:cubicBezTo>
                    <a:cubicBezTo>
                      <a:pt x="13" y="0"/>
                      <a:pt x="6" y="6"/>
                      <a:pt x="3" y="15"/>
                    </a:cubicBezTo>
                    <a:close/>
                    <a:moveTo>
                      <a:pt x="9" y="28"/>
                    </a:moveTo>
                    <a:cubicBezTo>
                      <a:pt x="5" y="27"/>
                      <a:pt x="4" y="21"/>
                      <a:pt x="6" y="15"/>
                    </a:cubicBezTo>
                    <a:cubicBezTo>
                      <a:pt x="8" y="9"/>
                      <a:pt x="13" y="5"/>
                      <a:pt x="17" y="5"/>
                    </a:cubicBezTo>
                    <a:cubicBezTo>
                      <a:pt x="22" y="6"/>
                      <a:pt x="23" y="12"/>
                      <a:pt x="21" y="18"/>
                    </a:cubicBezTo>
                    <a:cubicBezTo>
                      <a:pt x="19" y="24"/>
                      <a:pt x="14" y="28"/>
                      <a:pt x="9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459"/>
              <p:cNvSpPr>
                <a:spLocks noEditPoints="1"/>
              </p:cNvSpPr>
              <p:nvPr/>
            </p:nvSpPr>
            <p:spPr bwMode="auto">
              <a:xfrm>
                <a:off x="2878" y="1628"/>
                <a:ext cx="75" cy="90"/>
              </a:xfrm>
              <a:custGeom>
                <a:avLst/>
                <a:gdLst>
                  <a:gd name="T0" fmla="*/ 0 w 20"/>
                  <a:gd name="T1" fmla="*/ 17 h 24"/>
                  <a:gd name="T2" fmla="*/ 1 w 20"/>
                  <a:gd name="T3" fmla="*/ 17 h 24"/>
                  <a:gd name="T4" fmla="*/ 2 w 20"/>
                  <a:gd name="T5" fmla="*/ 17 h 24"/>
                  <a:gd name="T6" fmla="*/ 2 w 20"/>
                  <a:gd name="T7" fmla="*/ 19 h 24"/>
                  <a:gd name="T8" fmla="*/ 1 w 20"/>
                  <a:gd name="T9" fmla="*/ 22 h 24"/>
                  <a:gd name="T10" fmla="*/ 4 w 20"/>
                  <a:gd name="T11" fmla="*/ 24 h 24"/>
                  <a:gd name="T12" fmla="*/ 6 w 20"/>
                  <a:gd name="T13" fmla="*/ 22 h 24"/>
                  <a:gd name="T14" fmla="*/ 8 w 20"/>
                  <a:gd name="T15" fmla="*/ 21 h 24"/>
                  <a:gd name="T16" fmla="*/ 10 w 20"/>
                  <a:gd name="T17" fmla="*/ 23 h 24"/>
                  <a:gd name="T18" fmla="*/ 10 w 20"/>
                  <a:gd name="T19" fmla="*/ 23 h 24"/>
                  <a:gd name="T20" fmla="*/ 12 w 20"/>
                  <a:gd name="T21" fmla="*/ 21 h 24"/>
                  <a:gd name="T22" fmla="*/ 14 w 20"/>
                  <a:gd name="T23" fmla="*/ 19 h 24"/>
                  <a:gd name="T24" fmla="*/ 14 w 20"/>
                  <a:gd name="T25" fmla="*/ 16 h 24"/>
                  <a:gd name="T26" fmla="*/ 15 w 20"/>
                  <a:gd name="T27" fmla="*/ 14 h 24"/>
                  <a:gd name="T28" fmla="*/ 18 w 20"/>
                  <a:gd name="T29" fmla="*/ 12 h 24"/>
                  <a:gd name="T30" fmla="*/ 20 w 20"/>
                  <a:gd name="T31" fmla="*/ 8 h 24"/>
                  <a:gd name="T32" fmla="*/ 18 w 20"/>
                  <a:gd name="T33" fmla="*/ 7 h 24"/>
                  <a:gd name="T34" fmla="*/ 16 w 20"/>
                  <a:gd name="T35" fmla="*/ 7 h 24"/>
                  <a:gd name="T36" fmla="*/ 16 w 20"/>
                  <a:gd name="T37" fmla="*/ 5 h 24"/>
                  <a:gd name="T38" fmla="*/ 17 w 20"/>
                  <a:gd name="T39" fmla="*/ 2 h 24"/>
                  <a:gd name="T40" fmla="*/ 14 w 20"/>
                  <a:gd name="T41" fmla="*/ 0 h 24"/>
                  <a:gd name="T42" fmla="*/ 12 w 20"/>
                  <a:gd name="T43" fmla="*/ 2 h 24"/>
                  <a:gd name="T44" fmla="*/ 10 w 20"/>
                  <a:gd name="T45" fmla="*/ 3 h 24"/>
                  <a:gd name="T46" fmla="*/ 9 w 20"/>
                  <a:gd name="T47" fmla="*/ 2 h 24"/>
                  <a:gd name="T48" fmla="*/ 8 w 20"/>
                  <a:gd name="T49" fmla="*/ 1 h 24"/>
                  <a:gd name="T50" fmla="*/ 4 w 20"/>
                  <a:gd name="T51" fmla="*/ 5 h 24"/>
                  <a:gd name="T52" fmla="*/ 4 w 20"/>
                  <a:gd name="T53" fmla="*/ 8 h 24"/>
                  <a:gd name="T54" fmla="*/ 3 w 20"/>
                  <a:gd name="T55" fmla="*/ 10 h 24"/>
                  <a:gd name="T56" fmla="*/ 0 w 20"/>
                  <a:gd name="T57" fmla="*/ 12 h 24"/>
                  <a:gd name="T58" fmla="*/ 0 w 20"/>
                  <a:gd name="T59" fmla="*/ 17 h 24"/>
                  <a:gd name="T60" fmla="*/ 11 w 20"/>
                  <a:gd name="T61" fmla="*/ 10 h 24"/>
                  <a:gd name="T62" fmla="*/ 7 w 20"/>
                  <a:gd name="T63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24">
                    <a:moveTo>
                      <a:pt x="0" y="1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1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3" y="23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3"/>
                      <a:pt x="5" y="23"/>
                      <a:pt x="6" y="22"/>
                    </a:cubicBezTo>
                    <a:cubicBezTo>
                      <a:pt x="6" y="22"/>
                      <a:pt x="6" y="21"/>
                      <a:pt x="7" y="21"/>
                    </a:cubicBezTo>
                    <a:cubicBezTo>
                      <a:pt x="7" y="21"/>
                      <a:pt x="8" y="21"/>
                      <a:pt x="8" y="21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9" y="22"/>
                      <a:pt x="9" y="22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0"/>
                      <a:pt x="14" y="20"/>
                    </a:cubicBezTo>
                    <a:cubicBezTo>
                      <a:pt x="14" y="20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7"/>
                    </a:cubicBezTo>
                    <a:cubicBezTo>
                      <a:pt x="14" y="17"/>
                      <a:pt x="14" y="17"/>
                      <a:pt x="14" y="16"/>
                    </a:cubicBezTo>
                    <a:cubicBezTo>
                      <a:pt x="14" y="16"/>
                      <a:pt x="14" y="15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1"/>
                      <a:pt x="18" y="10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6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2" y="2"/>
                    </a:cubicBezTo>
                    <a:cubicBezTo>
                      <a:pt x="12" y="2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1"/>
                      <a:pt x="1" y="11"/>
                      <a:pt x="1" y="11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0" y="16"/>
                      <a:pt x="0" y="16"/>
                      <a:pt x="0" y="17"/>
                    </a:cubicBezTo>
                    <a:close/>
                    <a:moveTo>
                      <a:pt x="8" y="9"/>
                    </a:moveTo>
                    <a:cubicBezTo>
                      <a:pt x="10" y="8"/>
                      <a:pt x="11" y="9"/>
                      <a:pt x="11" y="10"/>
                    </a:cubicBezTo>
                    <a:cubicBezTo>
                      <a:pt x="12" y="11"/>
                      <a:pt x="11" y="13"/>
                      <a:pt x="10" y="15"/>
                    </a:cubicBezTo>
                    <a:cubicBezTo>
                      <a:pt x="8" y="16"/>
                      <a:pt x="7" y="15"/>
                      <a:pt x="7" y="14"/>
                    </a:cubicBezTo>
                    <a:cubicBezTo>
                      <a:pt x="6" y="13"/>
                      <a:pt x="7" y="11"/>
                      <a:pt x="8" y="9"/>
                    </a:cubicBezTo>
                    <a:close/>
                  </a:path>
                </a:pathLst>
              </a:custGeom>
              <a:solidFill>
                <a:srgbClr val="59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460"/>
              <p:cNvSpPr>
                <a:spLocks noEditPoints="1"/>
              </p:cNvSpPr>
              <p:nvPr/>
            </p:nvSpPr>
            <p:spPr bwMode="auto">
              <a:xfrm>
                <a:off x="2881" y="1628"/>
                <a:ext cx="72" cy="94"/>
              </a:xfrm>
              <a:custGeom>
                <a:avLst/>
                <a:gdLst>
                  <a:gd name="T0" fmla="*/ 1 w 19"/>
                  <a:gd name="T1" fmla="*/ 23 h 25"/>
                  <a:gd name="T2" fmla="*/ 1 w 19"/>
                  <a:gd name="T3" fmla="*/ 23 h 25"/>
                  <a:gd name="T4" fmla="*/ 4 w 19"/>
                  <a:gd name="T5" fmla="*/ 25 h 25"/>
                  <a:gd name="T6" fmla="*/ 5 w 19"/>
                  <a:gd name="T7" fmla="*/ 25 h 25"/>
                  <a:gd name="T8" fmla="*/ 6 w 19"/>
                  <a:gd name="T9" fmla="*/ 22 h 25"/>
                  <a:gd name="T10" fmla="*/ 7 w 19"/>
                  <a:gd name="T11" fmla="*/ 22 h 25"/>
                  <a:gd name="T12" fmla="*/ 8 w 19"/>
                  <a:gd name="T13" fmla="*/ 22 h 25"/>
                  <a:gd name="T14" fmla="*/ 9 w 19"/>
                  <a:gd name="T15" fmla="*/ 22 h 25"/>
                  <a:gd name="T16" fmla="*/ 10 w 19"/>
                  <a:gd name="T17" fmla="*/ 23 h 25"/>
                  <a:gd name="T18" fmla="*/ 10 w 19"/>
                  <a:gd name="T19" fmla="*/ 23 h 25"/>
                  <a:gd name="T20" fmla="*/ 14 w 19"/>
                  <a:gd name="T21" fmla="*/ 20 h 25"/>
                  <a:gd name="T22" fmla="*/ 14 w 19"/>
                  <a:gd name="T23" fmla="*/ 20 h 25"/>
                  <a:gd name="T24" fmla="*/ 14 w 19"/>
                  <a:gd name="T25" fmla="*/ 18 h 25"/>
                  <a:gd name="T26" fmla="*/ 14 w 19"/>
                  <a:gd name="T27" fmla="*/ 17 h 25"/>
                  <a:gd name="T28" fmla="*/ 15 w 19"/>
                  <a:gd name="T29" fmla="*/ 15 h 25"/>
                  <a:gd name="T30" fmla="*/ 16 w 19"/>
                  <a:gd name="T31" fmla="*/ 14 h 25"/>
                  <a:gd name="T32" fmla="*/ 17 w 19"/>
                  <a:gd name="T33" fmla="*/ 14 h 25"/>
                  <a:gd name="T34" fmla="*/ 18 w 19"/>
                  <a:gd name="T35" fmla="*/ 13 h 25"/>
                  <a:gd name="T36" fmla="*/ 19 w 19"/>
                  <a:gd name="T37" fmla="*/ 8 h 25"/>
                  <a:gd name="T38" fmla="*/ 18 w 19"/>
                  <a:gd name="T39" fmla="*/ 8 h 25"/>
                  <a:gd name="T40" fmla="*/ 17 w 19"/>
                  <a:gd name="T41" fmla="*/ 8 h 25"/>
                  <a:gd name="T42" fmla="*/ 16 w 19"/>
                  <a:gd name="T43" fmla="*/ 8 h 25"/>
                  <a:gd name="T44" fmla="*/ 16 w 19"/>
                  <a:gd name="T45" fmla="*/ 7 h 25"/>
                  <a:gd name="T46" fmla="*/ 16 w 19"/>
                  <a:gd name="T47" fmla="*/ 6 h 25"/>
                  <a:gd name="T48" fmla="*/ 16 w 19"/>
                  <a:gd name="T49" fmla="*/ 5 h 25"/>
                  <a:gd name="T50" fmla="*/ 17 w 19"/>
                  <a:gd name="T51" fmla="*/ 3 h 25"/>
                  <a:gd name="T52" fmla="*/ 17 w 19"/>
                  <a:gd name="T53" fmla="*/ 2 h 25"/>
                  <a:gd name="T54" fmla="*/ 14 w 19"/>
                  <a:gd name="T55" fmla="*/ 1 h 25"/>
                  <a:gd name="T56" fmla="*/ 14 w 19"/>
                  <a:gd name="T57" fmla="*/ 1 h 25"/>
                  <a:gd name="T58" fmla="*/ 12 w 19"/>
                  <a:gd name="T59" fmla="*/ 3 h 25"/>
                  <a:gd name="T60" fmla="*/ 12 w 19"/>
                  <a:gd name="T61" fmla="*/ 3 h 25"/>
                  <a:gd name="T62" fmla="*/ 10 w 19"/>
                  <a:gd name="T63" fmla="*/ 4 h 25"/>
                  <a:gd name="T64" fmla="*/ 9 w 19"/>
                  <a:gd name="T65" fmla="*/ 3 h 25"/>
                  <a:gd name="T66" fmla="*/ 9 w 19"/>
                  <a:gd name="T67" fmla="*/ 2 h 25"/>
                  <a:gd name="T68" fmla="*/ 8 w 19"/>
                  <a:gd name="T69" fmla="*/ 2 h 25"/>
                  <a:gd name="T70" fmla="*/ 5 w 19"/>
                  <a:gd name="T71" fmla="*/ 5 h 25"/>
                  <a:gd name="T72" fmla="*/ 4 w 19"/>
                  <a:gd name="T73" fmla="*/ 5 h 25"/>
                  <a:gd name="T74" fmla="*/ 5 w 19"/>
                  <a:gd name="T75" fmla="*/ 8 h 25"/>
                  <a:gd name="T76" fmla="*/ 4 w 19"/>
                  <a:gd name="T77" fmla="*/ 8 h 25"/>
                  <a:gd name="T78" fmla="*/ 3 w 19"/>
                  <a:gd name="T79" fmla="*/ 10 h 25"/>
                  <a:gd name="T80" fmla="*/ 3 w 19"/>
                  <a:gd name="T81" fmla="*/ 11 h 25"/>
                  <a:gd name="T82" fmla="*/ 1 w 19"/>
                  <a:gd name="T83" fmla="*/ 12 h 25"/>
                  <a:gd name="T84" fmla="*/ 0 w 19"/>
                  <a:gd name="T85" fmla="*/ 12 h 25"/>
                  <a:gd name="T86" fmla="*/ 0 w 19"/>
                  <a:gd name="T87" fmla="*/ 17 h 25"/>
                  <a:gd name="T88" fmla="*/ 0 w 19"/>
                  <a:gd name="T89" fmla="*/ 17 h 25"/>
                  <a:gd name="T90" fmla="*/ 2 w 19"/>
                  <a:gd name="T91" fmla="*/ 17 h 25"/>
                  <a:gd name="T92" fmla="*/ 2 w 19"/>
                  <a:gd name="T93" fmla="*/ 18 h 25"/>
                  <a:gd name="T94" fmla="*/ 2 w 19"/>
                  <a:gd name="T95" fmla="*/ 19 h 25"/>
                  <a:gd name="T96" fmla="*/ 2 w 19"/>
                  <a:gd name="T97" fmla="*/ 20 h 25"/>
                  <a:gd name="T98" fmla="*/ 2 w 19"/>
                  <a:gd name="T99" fmla="*/ 20 h 25"/>
                  <a:gd name="T100" fmla="*/ 1 w 19"/>
                  <a:gd name="T101" fmla="*/ 23 h 25"/>
                  <a:gd name="T102" fmla="*/ 11 w 19"/>
                  <a:gd name="T103" fmla="*/ 18 h 25"/>
                  <a:gd name="T104" fmla="*/ 4 w 19"/>
                  <a:gd name="T105" fmla="*/ 17 h 25"/>
                  <a:gd name="T106" fmla="*/ 8 w 19"/>
                  <a:gd name="T107" fmla="*/ 7 h 25"/>
                  <a:gd name="T108" fmla="*/ 14 w 19"/>
                  <a:gd name="T109" fmla="*/ 7 h 25"/>
                  <a:gd name="T110" fmla="*/ 14 w 19"/>
                  <a:gd name="T111" fmla="*/ 8 h 25"/>
                  <a:gd name="T112" fmla="*/ 14 w 19"/>
                  <a:gd name="T113" fmla="*/ 10 h 25"/>
                  <a:gd name="T114" fmla="*/ 11 w 19"/>
                  <a:gd name="T11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" h="25"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3" y="24"/>
                      <a:pt x="3" y="24"/>
                      <a:pt x="4" y="25"/>
                    </a:cubicBezTo>
                    <a:cubicBezTo>
                      <a:pt x="4" y="25"/>
                      <a:pt x="4" y="25"/>
                      <a:pt x="5" y="25"/>
                    </a:cubicBezTo>
                    <a:cubicBezTo>
                      <a:pt x="5" y="24"/>
                      <a:pt x="6" y="23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2" y="22"/>
                      <a:pt x="12" y="22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4" y="18"/>
                      <a:pt x="14" y="17"/>
                      <a:pt x="14" y="17"/>
                    </a:cubicBezTo>
                    <a:cubicBezTo>
                      <a:pt x="14" y="16"/>
                      <a:pt x="15" y="16"/>
                      <a:pt x="15" y="15"/>
                    </a:cubicBezTo>
                    <a:cubicBezTo>
                      <a:pt x="15" y="15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10"/>
                      <a:pt x="19" y="8"/>
                    </a:cubicBezTo>
                    <a:cubicBezTo>
                      <a:pt x="19" y="8"/>
                      <a:pt x="19" y="8"/>
                      <a:pt x="18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6" y="4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4" y="9"/>
                      <a:pt x="4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9"/>
                    </a:cubicBezTo>
                    <a:cubicBezTo>
                      <a:pt x="2" y="19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2" y="22"/>
                      <a:pt x="1" y="23"/>
                    </a:cubicBezTo>
                    <a:close/>
                    <a:moveTo>
                      <a:pt x="11" y="18"/>
                    </a:moveTo>
                    <a:cubicBezTo>
                      <a:pt x="8" y="20"/>
                      <a:pt x="5" y="20"/>
                      <a:pt x="4" y="17"/>
                    </a:cubicBezTo>
                    <a:cubicBezTo>
                      <a:pt x="3" y="14"/>
                      <a:pt x="5" y="10"/>
                      <a:pt x="8" y="7"/>
                    </a:cubicBezTo>
                    <a:cubicBezTo>
                      <a:pt x="10" y="5"/>
                      <a:pt x="13" y="5"/>
                      <a:pt x="14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9"/>
                      <a:pt x="14" y="9"/>
                      <a:pt x="14" y="10"/>
                    </a:cubicBezTo>
                    <a:cubicBezTo>
                      <a:pt x="15" y="12"/>
                      <a:pt x="13" y="16"/>
                      <a:pt x="11" y="18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461"/>
              <p:cNvSpPr>
                <a:spLocks noEditPoints="1"/>
              </p:cNvSpPr>
              <p:nvPr/>
            </p:nvSpPr>
            <p:spPr bwMode="auto">
              <a:xfrm>
                <a:off x="2893" y="1647"/>
                <a:ext cx="45" cy="56"/>
              </a:xfrm>
              <a:custGeom>
                <a:avLst/>
                <a:gdLst>
                  <a:gd name="T0" fmla="*/ 1 w 12"/>
                  <a:gd name="T1" fmla="*/ 12 h 15"/>
                  <a:gd name="T2" fmla="*/ 8 w 12"/>
                  <a:gd name="T3" fmla="*/ 13 h 15"/>
                  <a:gd name="T4" fmla="*/ 11 w 12"/>
                  <a:gd name="T5" fmla="*/ 3 h 15"/>
                  <a:gd name="T6" fmla="*/ 5 w 12"/>
                  <a:gd name="T7" fmla="*/ 2 h 15"/>
                  <a:gd name="T8" fmla="*/ 1 w 12"/>
                  <a:gd name="T9" fmla="*/ 12 h 15"/>
                  <a:gd name="T10" fmla="*/ 7 w 12"/>
                  <a:gd name="T11" fmla="*/ 10 h 15"/>
                  <a:gd name="T12" fmla="*/ 4 w 12"/>
                  <a:gd name="T13" fmla="*/ 10 h 15"/>
                  <a:gd name="T14" fmla="*/ 5 w 12"/>
                  <a:gd name="T15" fmla="*/ 5 h 15"/>
                  <a:gd name="T16" fmla="*/ 9 w 12"/>
                  <a:gd name="T17" fmla="*/ 6 h 15"/>
                  <a:gd name="T18" fmla="*/ 7 w 12"/>
                  <a:gd name="T1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5">
                    <a:moveTo>
                      <a:pt x="1" y="12"/>
                    </a:moveTo>
                    <a:cubicBezTo>
                      <a:pt x="2" y="15"/>
                      <a:pt x="5" y="15"/>
                      <a:pt x="8" y="13"/>
                    </a:cubicBezTo>
                    <a:cubicBezTo>
                      <a:pt x="10" y="10"/>
                      <a:pt x="12" y="6"/>
                      <a:pt x="11" y="3"/>
                    </a:cubicBezTo>
                    <a:cubicBezTo>
                      <a:pt x="10" y="1"/>
                      <a:pt x="7" y="0"/>
                      <a:pt x="5" y="2"/>
                    </a:cubicBezTo>
                    <a:cubicBezTo>
                      <a:pt x="2" y="5"/>
                      <a:pt x="0" y="9"/>
                      <a:pt x="1" y="12"/>
                    </a:cubicBezTo>
                    <a:close/>
                    <a:moveTo>
                      <a:pt x="7" y="10"/>
                    </a:moveTo>
                    <a:cubicBezTo>
                      <a:pt x="6" y="11"/>
                      <a:pt x="4" y="11"/>
                      <a:pt x="4" y="10"/>
                    </a:cubicBezTo>
                    <a:cubicBezTo>
                      <a:pt x="3" y="8"/>
                      <a:pt x="4" y="6"/>
                      <a:pt x="5" y="5"/>
                    </a:cubicBezTo>
                    <a:cubicBezTo>
                      <a:pt x="7" y="4"/>
                      <a:pt x="8" y="4"/>
                      <a:pt x="9" y="6"/>
                    </a:cubicBezTo>
                    <a:cubicBezTo>
                      <a:pt x="9" y="7"/>
                      <a:pt x="8" y="9"/>
                      <a:pt x="7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462"/>
              <p:cNvSpPr/>
              <p:nvPr/>
            </p:nvSpPr>
            <p:spPr bwMode="auto">
              <a:xfrm>
                <a:off x="4173" y="1718"/>
                <a:ext cx="90" cy="136"/>
              </a:xfrm>
              <a:custGeom>
                <a:avLst/>
                <a:gdLst>
                  <a:gd name="T0" fmla="*/ 22 w 24"/>
                  <a:gd name="T1" fmla="*/ 0 h 36"/>
                  <a:gd name="T2" fmla="*/ 0 w 24"/>
                  <a:gd name="T3" fmla="*/ 35 h 36"/>
                  <a:gd name="T4" fmla="*/ 2 w 24"/>
                  <a:gd name="T5" fmla="*/ 36 h 36"/>
                  <a:gd name="T6" fmla="*/ 24 w 24"/>
                  <a:gd name="T7" fmla="*/ 1 h 36"/>
                  <a:gd name="T8" fmla="*/ 22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22" y="0"/>
                    </a:moveTo>
                    <a:cubicBezTo>
                      <a:pt x="23" y="13"/>
                      <a:pt x="13" y="29"/>
                      <a:pt x="0" y="35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5" y="30"/>
                      <a:pt x="24" y="15"/>
                      <a:pt x="24" y="1"/>
                    </a:cubicBezTo>
                    <a:cubicBezTo>
                      <a:pt x="23" y="1"/>
                      <a:pt x="23" y="0"/>
                      <a:pt x="22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463"/>
              <p:cNvSpPr/>
              <p:nvPr/>
            </p:nvSpPr>
            <p:spPr bwMode="auto">
              <a:xfrm>
                <a:off x="4255" y="1714"/>
                <a:ext cx="8" cy="12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0 w 2"/>
                  <a:gd name="T5" fmla="*/ 1 h 3"/>
                  <a:gd name="T6" fmla="*/ 2 w 2"/>
                  <a:gd name="T7" fmla="*/ 3 h 3"/>
                  <a:gd name="T8" fmla="*/ 2 w 2"/>
                  <a:gd name="T9" fmla="*/ 2 h 3"/>
                  <a:gd name="T10" fmla="*/ 2 w 2"/>
                  <a:gd name="T11" fmla="*/ 2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464"/>
              <p:cNvSpPr/>
              <p:nvPr/>
            </p:nvSpPr>
            <p:spPr bwMode="auto">
              <a:xfrm>
                <a:off x="4255" y="1718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465"/>
              <p:cNvSpPr/>
              <p:nvPr/>
            </p:nvSpPr>
            <p:spPr bwMode="auto">
              <a:xfrm>
                <a:off x="4255" y="1722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466"/>
              <p:cNvSpPr/>
              <p:nvPr/>
            </p:nvSpPr>
            <p:spPr bwMode="auto">
              <a:xfrm>
                <a:off x="4255" y="172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467"/>
              <p:cNvSpPr/>
              <p:nvPr/>
            </p:nvSpPr>
            <p:spPr bwMode="auto">
              <a:xfrm>
                <a:off x="4255" y="173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468"/>
              <p:cNvSpPr/>
              <p:nvPr/>
            </p:nvSpPr>
            <p:spPr bwMode="auto">
              <a:xfrm>
                <a:off x="4255" y="1737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469"/>
              <p:cNvSpPr/>
              <p:nvPr/>
            </p:nvSpPr>
            <p:spPr bwMode="auto">
              <a:xfrm>
                <a:off x="4252" y="1741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470"/>
              <p:cNvSpPr/>
              <p:nvPr/>
            </p:nvSpPr>
            <p:spPr bwMode="auto">
              <a:xfrm>
                <a:off x="4252" y="174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471"/>
              <p:cNvSpPr/>
              <p:nvPr/>
            </p:nvSpPr>
            <p:spPr bwMode="auto">
              <a:xfrm>
                <a:off x="4252" y="174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472"/>
              <p:cNvSpPr/>
              <p:nvPr/>
            </p:nvSpPr>
            <p:spPr bwMode="auto">
              <a:xfrm>
                <a:off x="4252" y="1752"/>
                <a:ext cx="7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473"/>
              <p:cNvSpPr/>
              <p:nvPr/>
            </p:nvSpPr>
            <p:spPr bwMode="auto">
              <a:xfrm>
                <a:off x="4248" y="1756"/>
                <a:ext cx="7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474"/>
              <p:cNvSpPr/>
              <p:nvPr/>
            </p:nvSpPr>
            <p:spPr bwMode="auto">
              <a:xfrm>
                <a:off x="4248" y="176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475"/>
              <p:cNvSpPr/>
              <p:nvPr/>
            </p:nvSpPr>
            <p:spPr bwMode="auto">
              <a:xfrm>
                <a:off x="4244" y="1767"/>
                <a:ext cx="8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476"/>
              <p:cNvSpPr/>
              <p:nvPr/>
            </p:nvSpPr>
            <p:spPr bwMode="auto">
              <a:xfrm>
                <a:off x="4240" y="1775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477"/>
              <p:cNvSpPr/>
              <p:nvPr/>
            </p:nvSpPr>
            <p:spPr bwMode="auto">
              <a:xfrm>
                <a:off x="4237" y="1778"/>
                <a:ext cx="11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478"/>
              <p:cNvSpPr/>
              <p:nvPr/>
            </p:nvSpPr>
            <p:spPr bwMode="auto">
              <a:xfrm>
                <a:off x="4233" y="1786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479"/>
              <p:cNvSpPr/>
              <p:nvPr/>
            </p:nvSpPr>
            <p:spPr bwMode="auto">
              <a:xfrm>
                <a:off x="4222" y="1793"/>
                <a:ext cx="18" cy="23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5 h 6"/>
                  <a:gd name="T4" fmla="*/ 2 w 5"/>
                  <a:gd name="T5" fmla="*/ 6 h 6"/>
                  <a:gd name="T6" fmla="*/ 5 w 5"/>
                  <a:gd name="T7" fmla="*/ 1 h 6"/>
                  <a:gd name="T8" fmla="*/ 3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4" y="3"/>
                      <a:pt x="5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480"/>
              <p:cNvSpPr/>
              <p:nvPr/>
            </p:nvSpPr>
            <p:spPr bwMode="auto">
              <a:xfrm>
                <a:off x="4214" y="1812"/>
                <a:ext cx="15" cy="11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2 h 3"/>
                  <a:gd name="T4" fmla="*/ 2 w 4"/>
                  <a:gd name="T5" fmla="*/ 3 h 3"/>
                  <a:gd name="T6" fmla="*/ 4 w 4"/>
                  <a:gd name="T7" fmla="*/ 1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481"/>
              <p:cNvSpPr/>
              <p:nvPr/>
            </p:nvSpPr>
            <p:spPr bwMode="auto">
              <a:xfrm>
                <a:off x="4207" y="1820"/>
                <a:ext cx="15" cy="11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1 h 3"/>
                  <a:gd name="T4" fmla="*/ 2 w 4"/>
                  <a:gd name="T5" fmla="*/ 3 h 3"/>
                  <a:gd name="T6" fmla="*/ 4 w 4"/>
                  <a:gd name="T7" fmla="*/ 1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482"/>
              <p:cNvSpPr/>
              <p:nvPr/>
            </p:nvSpPr>
            <p:spPr bwMode="auto">
              <a:xfrm>
                <a:off x="4203" y="1823"/>
                <a:ext cx="11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483"/>
              <p:cNvSpPr/>
              <p:nvPr/>
            </p:nvSpPr>
            <p:spPr bwMode="auto">
              <a:xfrm>
                <a:off x="4199" y="1831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484"/>
              <p:cNvSpPr/>
              <p:nvPr/>
            </p:nvSpPr>
            <p:spPr bwMode="auto">
              <a:xfrm>
                <a:off x="4195" y="1835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1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485"/>
              <p:cNvSpPr/>
              <p:nvPr/>
            </p:nvSpPr>
            <p:spPr bwMode="auto">
              <a:xfrm>
                <a:off x="4191" y="1839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486"/>
              <p:cNvSpPr/>
              <p:nvPr/>
            </p:nvSpPr>
            <p:spPr bwMode="auto">
              <a:xfrm>
                <a:off x="4184" y="1839"/>
                <a:ext cx="11" cy="7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487"/>
              <p:cNvSpPr/>
              <p:nvPr/>
            </p:nvSpPr>
            <p:spPr bwMode="auto">
              <a:xfrm>
                <a:off x="4180" y="1842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488"/>
              <p:cNvSpPr/>
              <p:nvPr/>
            </p:nvSpPr>
            <p:spPr bwMode="auto">
              <a:xfrm>
                <a:off x="4176" y="1846"/>
                <a:ext cx="12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489"/>
              <p:cNvSpPr/>
              <p:nvPr/>
            </p:nvSpPr>
            <p:spPr bwMode="auto">
              <a:xfrm>
                <a:off x="4173" y="1846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490"/>
              <p:cNvSpPr/>
              <p:nvPr/>
            </p:nvSpPr>
            <p:spPr bwMode="auto">
              <a:xfrm>
                <a:off x="4173" y="1850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491"/>
              <p:cNvSpPr/>
              <p:nvPr/>
            </p:nvSpPr>
            <p:spPr bwMode="auto">
              <a:xfrm>
                <a:off x="4173" y="1726"/>
                <a:ext cx="75" cy="113"/>
              </a:xfrm>
              <a:custGeom>
                <a:avLst/>
                <a:gdLst>
                  <a:gd name="T0" fmla="*/ 18 w 20"/>
                  <a:gd name="T1" fmla="*/ 0 h 30"/>
                  <a:gd name="T2" fmla="*/ 0 w 20"/>
                  <a:gd name="T3" fmla="*/ 28 h 30"/>
                  <a:gd name="T4" fmla="*/ 2 w 20"/>
                  <a:gd name="T5" fmla="*/ 30 h 30"/>
                  <a:gd name="T6" fmla="*/ 20 w 20"/>
                  <a:gd name="T7" fmla="*/ 1 h 30"/>
                  <a:gd name="T8" fmla="*/ 18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18" y="0"/>
                    </a:moveTo>
                    <a:cubicBezTo>
                      <a:pt x="18" y="11"/>
                      <a:pt x="10" y="24"/>
                      <a:pt x="0" y="28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2" y="25"/>
                      <a:pt x="20" y="12"/>
                      <a:pt x="20" y="1"/>
                    </a:cubicBezTo>
                    <a:cubicBezTo>
                      <a:pt x="19" y="1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492"/>
              <p:cNvSpPr/>
              <p:nvPr/>
            </p:nvSpPr>
            <p:spPr bwMode="auto">
              <a:xfrm>
                <a:off x="4240" y="1722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0 w 2"/>
                  <a:gd name="T5" fmla="*/ 1 h 3"/>
                  <a:gd name="T6" fmla="*/ 2 w 2"/>
                  <a:gd name="T7" fmla="*/ 3 h 3"/>
                  <a:gd name="T8" fmla="*/ 2 w 2"/>
                  <a:gd name="T9" fmla="*/ 2 h 3"/>
                  <a:gd name="T10" fmla="*/ 2 w 2"/>
                  <a:gd name="T11" fmla="*/ 2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493"/>
              <p:cNvSpPr/>
              <p:nvPr/>
            </p:nvSpPr>
            <p:spPr bwMode="auto">
              <a:xfrm>
                <a:off x="4240" y="172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494"/>
              <p:cNvSpPr/>
              <p:nvPr/>
            </p:nvSpPr>
            <p:spPr bwMode="auto">
              <a:xfrm>
                <a:off x="4240" y="172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495"/>
              <p:cNvSpPr/>
              <p:nvPr/>
            </p:nvSpPr>
            <p:spPr bwMode="auto">
              <a:xfrm>
                <a:off x="4240" y="173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496"/>
              <p:cNvSpPr/>
              <p:nvPr/>
            </p:nvSpPr>
            <p:spPr bwMode="auto">
              <a:xfrm>
                <a:off x="4240" y="1737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497"/>
              <p:cNvSpPr/>
              <p:nvPr/>
            </p:nvSpPr>
            <p:spPr bwMode="auto">
              <a:xfrm>
                <a:off x="4240" y="174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498"/>
              <p:cNvSpPr/>
              <p:nvPr/>
            </p:nvSpPr>
            <p:spPr bwMode="auto">
              <a:xfrm>
                <a:off x="4237" y="1744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499"/>
              <p:cNvSpPr/>
              <p:nvPr/>
            </p:nvSpPr>
            <p:spPr bwMode="auto">
              <a:xfrm>
                <a:off x="4237" y="174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500"/>
              <p:cNvSpPr/>
              <p:nvPr/>
            </p:nvSpPr>
            <p:spPr bwMode="auto">
              <a:xfrm>
                <a:off x="4237" y="1748"/>
                <a:ext cx="7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501"/>
              <p:cNvSpPr/>
              <p:nvPr/>
            </p:nvSpPr>
            <p:spPr bwMode="auto">
              <a:xfrm>
                <a:off x="4237" y="1752"/>
                <a:ext cx="7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502"/>
              <p:cNvSpPr/>
              <p:nvPr/>
            </p:nvSpPr>
            <p:spPr bwMode="auto">
              <a:xfrm>
                <a:off x="4233" y="1756"/>
                <a:ext cx="7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503"/>
              <p:cNvSpPr/>
              <p:nvPr/>
            </p:nvSpPr>
            <p:spPr bwMode="auto">
              <a:xfrm>
                <a:off x="4233" y="176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504"/>
              <p:cNvSpPr/>
              <p:nvPr/>
            </p:nvSpPr>
            <p:spPr bwMode="auto">
              <a:xfrm>
                <a:off x="4229" y="1767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505"/>
              <p:cNvSpPr/>
              <p:nvPr/>
            </p:nvSpPr>
            <p:spPr bwMode="auto">
              <a:xfrm>
                <a:off x="4229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506"/>
              <p:cNvSpPr/>
              <p:nvPr/>
            </p:nvSpPr>
            <p:spPr bwMode="auto">
              <a:xfrm>
                <a:off x="4225" y="1775"/>
                <a:ext cx="12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507"/>
              <p:cNvSpPr/>
              <p:nvPr/>
            </p:nvSpPr>
            <p:spPr bwMode="auto">
              <a:xfrm>
                <a:off x="4222" y="1782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508"/>
              <p:cNvSpPr/>
              <p:nvPr/>
            </p:nvSpPr>
            <p:spPr bwMode="auto">
              <a:xfrm>
                <a:off x="4210" y="1786"/>
                <a:ext cx="19" cy="19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4 h 5"/>
                  <a:gd name="T4" fmla="*/ 2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2" y="2"/>
                      <a:pt x="1" y="3"/>
                      <a:pt x="0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4" y="3"/>
                      <a:pt x="5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509"/>
              <p:cNvSpPr/>
              <p:nvPr/>
            </p:nvSpPr>
            <p:spPr bwMode="auto">
              <a:xfrm>
                <a:off x="4207" y="1801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510"/>
              <p:cNvSpPr/>
              <p:nvPr/>
            </p:nvSpPr>
            <p:spPr bwMode="auto">
              <a:xfrm>
                <a:off x="4199" y="1808"/>
                <a:ext cx="11" cy="8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511"/>
              <p:cNvSpPr/>
              <p:nvPr/>
            </p:nvSpPr>
            <p:spPr bwMode="auto">
              <a:xfrm>
                <a:off x="4195" y="1812"/>
                <a:ext cx="12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512"/>
              <p:cNvSpPr/>
              <p:nvPr/>
            </p:nvSpPr>
            <p:spPr bwMode="auto">
              <a:xfrm>
                <a:off x="4191" y="1816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513"/>
              <p:cNvSpPr/>
              <p:nvPr/>
            </p:nvSpPr>
            <p:spPr bwMode="auto">
              <a:xfrm>
                <a:off x="4188" y="1820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514"/>
              <p:cNvSpPr/>
              <p:nvPr/>
            </p:nvSpPr>
            <p:spPr bwMode="auto">
              <a:xfrm>
                <a:off x="4188" y="182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515"/>
              <p:cNvSpPr/>
              <p:nvPr/>
            </p:nvSpPr>
            <p:spPr bwMode="auto">
              <a:xfrm>
                <a:off x="4184" y="1823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516"/>
              <p:cNvSpPr/>
              <p:nvPr/>
            </p:nvSpPr>
            <p:spPr bwMode="auto">
              <a:xfrm>
                <a:off x="4180" y="1827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517"/>
              <p:cNvSpPr/>
              <p:nvPr/>
            </p:nvSpPr>
            <p:spPr bwMode="auto">
              <a:xfrm>
                <a:off x="4176" y="1827"/>
                <a:ext cx="12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518"/>
              <p:cNvSpPr/>
              <p:nvPr/>
            </p:nvSpPr>
            <p:spPr bwMode="auto">
              <a:xfrm>
                <a:off x="4173" y="1831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519"/>
              <p:cNvSpPr/>
              <p:nvPr/>
            </p:nvSpPr>
            <p:spPr bwMode="auto">
              <a:xfrm>
                <a:off x="4173" y="1831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520"/>
              <p:cNvSpPr/>
              <p:nvPr/>
            </p:nvSpPr>
            <p:spPr bwMode="auto">
              <a:xfrm>
                <a:off x="4173" y="1733"/>
                <a:ext cx="60" cy="87"/>
              </a:xfrm>
              <a:custGeom>
                <a:avLst/>
                <a:gdLst>
                  <a:gd name="T0" fmla="*/ 14 w 16"/>
                  <a:gd name="T1" fmla="*/ 0 h 23"/>
                  <a:gd name="T2" fmla="*/ 0 w 16"/>
                  <a:gd name="T3" fmla="*/ 22 h 23"/>
                  <a:gd name="T4" fmla="*/ 2 w 16"/>
                  <a:gd name="T5" fmla="*/ 23 h 23"/>
                  <a:gd name="T6" fmla="*/ 15 w 16"/>
                  <a:gd name="T7" fmla="*/ 1 h 23"/>
                  <a:gd name="T8" fmla="*/ 14 w 1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3">
                    <a:moveTo>
                      <a:pt x="14" y="0"/>
                    </a:moveTo>
                    <a:cubicBezTo>
                      <a:pt x="14" y="8"/>
                      <a:pt x="8" y="18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0" y="20"/>
                      <a:pt x="16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521"/>
              <p:cNvSpPr/>
              <p:nvPr/>
            </p:nvSpPr>
            <p:spPr bwMode="auto">
              <a:xfrm>
                <a:off x="4225" y="172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2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522"/>
              <p:cNvSpPr/>
              <p:nvPr/>
            </p:nvSpPr>
            <p:spPr bwMode="auto">
              <a:xfrm>
                <a:off x="4225" y="173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523"/>
              <p:cNvSpPr/>
              <p:nvPr/>
            </p:nvSpPr>
            <p:spPr bwMode="auto">
              <a:xfrm>
                <a:off x="4225" y="1737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524"/>
              <p:cNvSpPr/>
              <p:nvPr/>
            </p:nvSpPr>
            <p:spPr bwMode="auto">
              <a:xfrm>
                <a:off x="4225" y="1737"/>
                <a:ext cx="4" cy="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525"/>
              <p:cNvSpPr/>
              <p:nvPr/>
            </p:nvSpPr>
            <p:spPr bwMode="auto">
              <a:xfrm>
                <a:off x="4225" y="1741"/>
                <a:ext cx="4" cy="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526"/>
              <p:cNvSpPr/>
              <p:nvPr/>
            </p:nvSpPr>
            <p:spPr bwMode="auto">
              <a:xfrm>
                <a:off x="4222" y="1744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527"/>
              <p:cNvSpPr/>
              <p:nvPr/>
            </p:nvSpPr>
            <p:spPr bwMode="auto">
              <a:xfrm>
                <a:off x="4222" y="1748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528"/>
              <p:cNvSpPr/>
              <p:nvPr/>
            </p:nvSpPr>
            <p:spPr bwMode="auto">
              <a:xfrm>
                <a:off x="4222" y="174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529"/>
              <p:cNvSpPr/>
              <p:nvPr/>
            </p:nvSpPr>
            <p:spPr bwMode="auto">
              <a:xfrm>
                <a:off x="4222" y="175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530"/>
              <p:cNvSpPr/>
              <p:nvPr/>
            </p:nvSpPr>
            <p:spPr bwMode="auto">
              <a:xfrm>
                <a:off x="4222" y="175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531"/>
              <p:cNvSpPr/>
              <p:nvPr/>
            </p:nvSpPr>
            <p:spPr bwMode="auto">
              <a:xfrm>
                <a:off x="4218" y="1759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532"/>
              <p:cNvSpPr/>
              <p:nvPr/>
            </p:nvSpPr>
            <p:spPr bwMode="auto">
              <a:xfrm>
                <a:off x="4218" y="1759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533"/>
              <p:cNvSpPr/>
              <p:nvPr/>
            </p:nvSpPr>
            <p:spPr bwMode="auto">
              <a:xfrm>
                <a:off x="4218" y="176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534"/>
              <p:cNvSpPr/>
              <p:nvPr/>
            </p:nvSpPr>
            <p:spPr bwMode="auto">
              <a:xfrm>
                <a:off x="4214" y="1767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535"/>
              <p:cNvSpPr/>
              <p:nvPr/>
            </p:nvSpPr>
            <p:spPr bwMode="auto">
              <a:xfrm>
                <a:off x="4214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536"/>
              <p:cNvSpPr/>
              <p:nvPr/>
            </p:nvSpPr>
            <p:spPr bwMode="auto">
              <a:xfrm>
                <a:off x="4210" y="1775"/>
                <a:ext cx="12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537"/>
              <p:cNvSpPr/>
              <p:nvPr/>
            </p:nvSpPr>
            <p:spPr bwMode="auto">
              <a:xfrm>
                <a:off x="4203" y="1782"/>
                <a:ext cx="15" cy="15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3 h 4"/>
                  <a:gd name="T4" fmla="*/ 2 w 4"/>
                  <a:gd name="T5" fmla="*/ 4 h 4"/>
                  <a:gd name="T6" fmla="*/ 4 w 4"/>
                  <a:gd name="T7" fmla="*/ 1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538"/>
              <p:cNvSpPr/>
              <p:nvPr/>
            </p:nvSpPr>
            <p:spPr bwMode="auto">
              <a:xfrm>
                <a:off x="4195" y="1793"/>
                <a:ext cx="15" cy="8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539"/>
              <p:cNvSpPr/>
              <p:nvPr/>
            </p:nvSpPr>
            <p:spPr bwMode="auto">
              <a:xfrm>
                <a:off x="4195" y="179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540"/>
              <p:cNvSpPr/>
              <p:nvPr/>
            </p:nvSpPr>
            <p:spPr bwMode="auto">
              <a:xfrm>
                <a:off x="4191" y="1801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541"/>
              <p:cNvSpPr/>
              <p:nvPr/>
            </p:nvSpPr>
            <p:spPr bwMode="auto">
              <a:xfrm>
                <a:off x="4188" y="1805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542"/>
              <p:cNvSpPr/>
              <p:nvPr/>
            </p:nvSpPr>
            <p:spPr bwMode="auto">
              <a:xfrm>
                <a:off x="4184" y="1805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543"/>
              <p:cNvSpPr/>
              <p:nvPr/>
            </p:nvSpPr>
            <p:spPr bwMode="auto">
              <a:xfrm>
                <a:off x="4184" y="180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544"/>
              <p:cNvSpPr/>
              <p:nvPr/>
            </p:nvSpPr>
            <p:spPr bwMode="auto">
              <a:xfrm>
                <a:off x="4180" y="1808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545"/>
              <p:cNvSpPr/>
              <p:nvPr/>
            </p:nvSpPr>
            <p:spPr bwMode="auto">
              <a:xfrm>
                <a:off x="4176" y="1812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546"/>
              <p:cNvSpPr/>
              <p:nvPr/>
            </p:nvSpPr>
            <p:spPr bwMode="auto">
              <a:xfrm>
                <a:off x="4176" y="181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547"/>
              <p:cNvSpPr/>
              <p:nvPr/>
            </p:nvSpPr>
            <p:spPr bwMode="auto">
              <a:xfrm>
                <a:off x="4173" y="1816"/>
                <a:ext cx="7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548"/>
              <p:cNvSpPr/>
              <p:nvPr/>
            </p:nvSpPr>
            <p:spPr bwMode="auto">
              <a:xfrm>
                <a:off x="4173" y="1816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549"/>
              <p:cNvSpPr/>
              <p:nvPr/>
            </p:nvSpPr>
            <p:spPr bwMode="auto">
              <a:xfrm>
                <a:off x="4169" y="1741"/>
                <a:ext cx="45" cy="60"/>
              </a:xfrm>
              <a:custGeom>
                <a:avLst/>
                <a:gdLst>
                  <a:gd name="T0" fmla="*/ 10 w 12"/>
                  <a:gd name="T1" fmla="*/ 0 h 16"/>
                  <a:gd name="T2" fmla="*/ 0 w 12"/>
                  <a:gd name="T3" fmla="*/ 15 h 16"/>
                  <a:gd name="T4" fmla="*/ 2 w 12"/>
                  <a:gd name="T5" fmla="*/ 16 h 16"/>
                  <a:gd name="T6" fmla="*/ 12 w 12"/>
                  <a:gd name="T7" fmla="*/ 1 h 16"/>
                  <a:gd name="T8" fmla="*/ 10 w 12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10" y="0"/>
                    </a:moveTo>
                    <a:cubicBezTo>
                      <a:pt x="10" y="6"/>
                      <a:pt x="6" y="13"/>
                      <a:pt x="0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8" y="14"/>
                      <a:pt x="12" y="7"/>
                      <a:pt x="12" y="1"/>
                    </a:cubicBezTo>
                    <a:cubicBezTo>
                      <a:pt x="11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550"/>
              <p:cNvSpPr/>
              <p:nvPr/>
            </p:nvSpPr>
            <p:spPr bwMode="auto">
              <a:xfrm>
                <a:off x="4207" y="1741"/>
                <a:ext cx="7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0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551"/>
              <p:cNvSpPr/>
              <p:nvPr/>
            </p:nvSpPr>
            <p:spPr bwMode="auto">
              <a:xfrm>
                <a:off x="4207" y="1741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552"/>
              <p:cNvSpPr/>
              <p:nvPr/>
            </p:nvSpPr>
            <p:spPr bwMode="auto">
              <a:xfrm>
                <a:off x="4207" y="1744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553"/>
              <p:cNvSpPr/>
              <p:nvPr/>
            </p:nvSpPr>
            <p:spPr bwMode="auto">
              <a:xfrm>
                <a:off x="4207" y="174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554"/>
              <p:cNvSpPr/>
              <p:nvPr/>
            </p:nvSpPr>
            <p:spPr bwMode="auto">
              <a:xfrm>
                <a:off x="4207" y="1748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555"/>
              <p:cNvSpPr/>
              <p:nvPr/>
            </p:nvSpPr>
            <p:spPr bwMode="auto">
              <a:xfrm>
                <a:off x="4207" y="174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Freeform 556"/>
              <p:cNvSpPr/>
              <p:nvPr/>
            </p:nvSpPr>
            <p:spPr bwMode="auto">
              <a:xfrm>
                <a:off x="4207" y="175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Freeform 557"/>
              <p:cNvSpPr/>
              <p:nvPr/>
            </p:nvSpPr>
            <p:spPr bwMode="auto">
              <a:xfrm>
                <a:off x="4207" y="175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558"/>
              <p:cNvSpPr/>
              <p:nvPr/>
            </p:nvSpPr>
            <p:spPr bwMode="auto">
              <a:xfrm>
                <a:off x="4203" y="1752"/>
                <a:ext cx="7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559"/>
              <p:cNvSpPr/>
              <p:nvPr/>
            </p:nvSpPr>
            <p:spPr bwMode="auto">
              <a:xfrm>
                <a:off x="4203" y="175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Freeform 560"/>
              <p:cNvSpPr/>
              <p:nvPr/>
            </p:nvSpPr>
            <p:spPr bwMode="auto">
              <a:xfrm>
                <a:off x="4203" y="1759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561"/>
              <p:cNvSpPr/>
              <p:nvPr/>
            </p:nvSpPr>
            <p:spPr bwMode="auto">
              <a:xfrm>
                <a:off x="4203" y="1759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Freeform 562"/>
              <p:cNvSpPr/>
              <p:nvPr/>
            </p:nvSpPr>
            <p:spPr bwMode="auto">
              <a:xfrm>
                <a:off x="4203" y="176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Freeform 563"/>
              <p:cNvSpPr/>
              <p:nvPr/>
            </p:nvSpPr>
            <p:spPr bwMode="auto">
              <a:xfrm>
                <a:off x="4199" y="1763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Freeform 564"/>
              <p:cNvSpPr/>
              <p:nvPr/>
            </p:nvSpPr>
            <p:spPr bwMode="auto">
              <a:xfrm>
                <a:off x="4199" y="176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Freeform 565"/>
              <p:cNvSpPr/>
              <p:nvPr/>
            </p:nvSpPr>
            <p:spPr bwMode="auto">
              <a:xfrm>
                <a:off x="4195" y="1771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Freeform 566"/>
              <p:cNvSpPr/>
              <p:nvPr/>
            </p:nvSpPr>
            <p:spPr bwMode="auto">
              <a:xfrm>
                <a:off x="4191" y="1775"/>
                <a:ext cx="12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Freeform 567"/>
              <p:cNvSpPr/>
              <p:nvPr/>
            </p:nvSpPr>
            <p:spPr bwMode="auto">
              <a:xfrm>
                <a:off x="4188" y="1782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Freeform 568"/>
              <p:cNvSpPr/>
              <p:nvPr/>
            </p:nvSpPr>
            <p:spPr bwMode="auto">
              <a:xfrm>
                <a:off x="4184" y="1786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Freeform 569"/>
              <p:cNvSpPr/>
              <p:nvPr/>
            </p:nvSpPr>
            <p:spPr bwMode="auto">
              <a:xfrm>
                <a:off x="4184" y="178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Freeform 570"/>
              <p:cNvSpPr/>
              <p:nvPr/>
            </p:nvSpPr>
            <p:spPr bwMode="auto">
              <a:xfrm>
                <a:off x="4180" y="1790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Freeform 571"/>
              <p:cNvSpPr/>
              <p:nvPr/>
            </p:nvSpPr>
            <p:spPr bwMode="auto">
              <a:xfrm>
                <a:off x="4180" y="179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Freeform 572"/>
              <p:cNvSpPr/>
              <p:nvPr/>
            </p:nvSpPr>
            <p:spPr bwMode="auto">
              <a:xfrm>
                <a:off x="4176" y="1793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Freeform 573"/>
              <p:cNvSpPr/>
              <p:nvPr/>
            </p:nvSpPr>
            <p:spPr bwMode="auto">
              <a:xfrm>
                <a:off x="4176" y="179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Freeform 574"/>
              <p:cNvSpPr/>
              <p:nvPr/>
            </p:nvSpPr>
            <p:spPr bwMode="auto">
              <a:xfrm>
                <a:off x="4173" y="1793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Freeform 575"/>
              <p:cNvSpPr/>
              <p:nvPr/>
            </p:nvSpPr>
            <p:spPr bwMode="auto">
              <a:xfrm>
                <a:off x="4173" y="1797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Freeform 576"/>
              <p:cNvSpPr/>
              <p:nvPr/>
            </p:nvSpPr>
            <p:spPr bwMode="auto">
              <a:xfrm>
                <a:off x="4173" y="1797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Freeform 577"/>
              <p:cNvSpPr/>
              <p:nvPr/>
            </p:nvSpPr>
            <p:spPr bwMode="auto">
              <a:xfrm>
                <a:off x="4169" y="1797"/>
                <a:ext cx="7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Freeform 578"/>
              <p:cNvSpPr/>
              <p:nvPr/>
            </p:nvSpPr>
            <p:spPr bwMode="auto">
              <a:xfrm>
                <a:off x="4169" y="1748"/>
                <a:ext cx="30" cy="38"/>
              </a:xfrm>
              <a:custGeom>
                <a:avLst/>
                <a:gdLst>
                  <a:gd name="T0" fmla="*/ 6 w 8"/>
                  <a:gd name="T1" fmla="*/ 0 h 10"/>
                  <a:gd name="T2" fmla="*/ 0 w 8"/>
                  <a:gd name="T3" fmla="*/ 9 h 10"/>
                  <a:gd name="T4" fmla="*/ 2 w 8"/>
                  <a:gd name="T5" fmla="*/ 10 h 10"/>
                  <a:gd name="T6" fmla="*/ 8 w 8"/>
                  <a:gd name="T7" fmla="*/ 1 h 10"/>
                  <a:gd name="T8" fmla="*/ 8 w 8"/>
                  <a:gd name="T9" fmla="*/ 1 h 10"/>
                  <a:gd name="T10" fmla="*/ 6 w 8"/>
                  <a:gd name="T11" fmla="*/ 0 h 10"/>
                  <a:gd name="T12" fmla="*/ 6 w 8"/>
                  <a:gd name="T13" fmla="*/ 0 h 10"/>
                  <a:gd name="T14" fmla="*/ 6 w 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cubicBezTo>
                      <a:pt x="6" y="3"/>
                      <a:pt x="4" y="7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" y="9"/>
                      <a:pt x="8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Freeform 579"/>
              <p:cNvSpPr/>
              <p:nvPr/>
            </p:nvSpPr>
            <p:spPr bwMode="auto">
              <a:xfrm>
                <a:off x="4191" y="1748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0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Freeform 580"/>
              <p:cNvSpPr/>
              <p:nvPr/>
            </p:nvSpPr>
            <p:spPr bwMode="auto">
              <a:xfrm>
                <a:off x="4191" y="1748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Freeform 581"/>
              <p:cNvSpPr/>
              <p:nvPr/>
            </p:nvSpPr>
            <p:spPr bwMode="auto">
              <a:xfrm>
                <a:off x="4191" y="174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Freeform 582"/>
              <p:cNvSpPr/>
              <p:nvPr/>
            </p:nvSpPr>
            <p:spPr bwMode="auto">
              <a:xfrm>
                <a:off x="4191" y="1752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Freeform 583"/>
              <p:cNvSpPr/>
              <p:nvPr/>
            </p:nvSpPr>
            <p:spPr bwMode="auto">
              <a:xfrm>
                <a:off x="4191" y="1752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Freeform 584"/>
              <p:cNvSpPr/>
              <p:nvPr/>
            </p:nvSpPr>
            <p:spPr bwMode="auto">
              <a:xfrm>
                <a:off x="4191" y="1752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Freeform 585"/>
              <p:cNvSpPr/>
              <p:nvPr/>
            </p:nvSpPr>
            <p:spPr bwMode="auto">
              <a:xfrm>
                <a:off x="4191" y="1752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Freeform 586"/>
              <p:cNvSpPr/>
              <p:nvPr/>
            </p:nvSpPr>
            <p:spPr bwMode="auto">
              <a:xfrm>
                <a:off x="4191" y="1756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Freeform 587"/>
              <p:cNvSpPr/>
              <p:nvPr/>
            </p:nvSpPr>
            <p:spPr bwMode="auto">
              <a:xfrm>
                <a:off x="4191" y="1756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Freeform 588"/>
              <p:cNvSpPr/>
              <p:nvPr/>
            </p:nvSpPr>
            <p:spPr bwMode="auto">
              <a:xfrm>
                <a:off x="4191" y="175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Freeform 589"/>
              <p:cNvSpPr/>
              <p:nvPr/>
            </p:nvSpPr>
            <p:spPr bwMode="auto">
              <a:xfrm>
                <a:off x="4188" y="1759"/>
                <a:ext cx="7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Freeform 590"/>
              <p:cNvSpPr/>
              <p:nvPr/>
            </p:nvSpPr>
            <p:spPr bwMode="auto">
              <a:xfrm>
                <a:off x="4188" y="1759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Freeform 591"/>
              <p:cNvSpPr/>
              <p:nvPr/>
            </p:nvSpPr>
            <p:spPr bwMode="auto">
              <a:xfrm>
                <a:off x="4188" y="1759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Freeform 592"/>
              <p:cNvSpPr/>
              <p:nvPr/>
            </p:nvSpPr>
            <p:spPr bwMode="auto">
              <a:xfrm>
                <a:off x="4188" y="1763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Freeform 593"/>
              <p:cNvSpPr/>
              <p:nvPr/>
            </p:nvSpPr>
            <p:spPr bwMode="auto">
              <a:xfrm>
                <a:off x="4188" y="176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Freeform 594"/>
              <p:cNvSpPr/>
              <p:nvPr/>
            </p:nvSpPr>
            <p:spPr bwMode="auto">
              <a:xfrm>
                <a:off x="4184" y="1763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Freeform 595"/>
              <p:cNvSpPr/>
              <p:nvPr/>
            </p:nvSpPr>
            <p:spPr bwMode="auto">
              <a:xfrm>
                <a:off x="4184" y="1767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Freeform 596"/>
              <p:cNvSpPr/>
              <p:nvPr/>
            </p:nvSpPr>
            <p:spPr bwMode="auto">
              <a:xfrm>
                <a:off x="4180" y="1771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Freeform 597"/>
              <p:cNvSpPr/>
              <p:nvPr/>
            </p:nvSpPr>
            <p:spPr bwMode="auto">
              <a:xfrm>
                <a:off x="4180" y="1775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Freeform 598"/>
              <p:cNvSpPr/>
              <p:nvPr/>
            </p:nvSpPr>
            <p:spPr bwMode="auto">
              <a:xfrm>
                <a:off x="4176" y="1775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Freeform 599"/>
              <p:cNvSpPr/>
              <p:nvPr/>
            </p:nvSpPr>
            <p:spPr bwMode="auto">
              <a:xfrm>
                <a:off x="4176" y="177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Freeform 600"/>
              <p:cNvSpPr/>
              <p:nvPr/>
            </p:nvSpPr>
            <p:spPr bwMode="auto">
              <a:xfrm>
                <a:off x="4176" y="1778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Freeform 601"/>
              <p:cNvSpPr/>
              <p:nvPr/>
            </p:nvSpPr>
            <p:spPr bwMode="auto">
              <a:xfrm>
                <a:off x="4173" y="1778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Freeform 602"/>
              <p:cNvSpPr/>
              <p:nvPr/>
            </p:nvSpPr>
            <p:spPr bwMode="auto">
              <a:xfrm>
                <a:off x="4173" y="177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Freeform 603"/>
              <p:cNvSpPr/>
              <p:nvPr/>
            </p:nvSpPr>
            <p:spPr bwMode="auto">
              <a:xfrm>
                <a:off x="4173" y="177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Freeform 604"/>
              <p:cNvSpPr/>
              <p:nvPr/>
            </p:nvSpPr>
            <p:spPr bwMode="auto">
              <a:xfrm>
                <a:off x="4173" y="178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Freeform 605"/>
              <p:cNvSpPr/>
              <p:nvPr/>
            </p:nvSpPr>
            <p:spPr bwMode="auto">
              <a:xfrm>
                <a:off x="4169" y="1782"/>
                <a:ext cx="7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Freeform 606"/>
              <p:cNvSpPr/>
              <p:nvPr/>
            </p:nvSpPr>
            <p:spPr bwMode="auto">
              <a:xfrm>
                <a:off x="4169" y="178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Group 808"/>
            <p:cNvGrpSpPr/>
            <p:nvPr/>
          </p:nvGrpSpPr>
          <p:grpSpPr bwMode="auto">
            <a:xfrm>
              <a:off x="4109" y="1665"/>
              <a:ext cx="154" cy="200"/>
              <a:chOff x="4109" y="1665"/>
              <a:chExt cx="154" cy="200"/>
            </a:xfrm>
          </p:grpSpPr>
          <p:sp>
            <p:nvSpPr>
              <p:cNvPr id="411" name="Freeform 608"/>
              <p:cNvSpPr/>
              <p:nvPr/>
            </p:nvSpPr>
            <p:spPr bwMode="auto">
              <a:xfrm>
                <a:off x="4233" y="1665"/>
                <a:ext cx="30" cy="57"/>
              </a:xfrm>
              <a:custGeom>
                <a:avLst/>
                <a:gdLst>
                  <a:gd name="T0" fmla="*/ 0 w 8"/>
                  <a:gd name="T1" fmla="*/ 0 h 15"/>
                  <a:gd name="T2" fmla="*/ 6 w 8"/>
                  <a:gd name="T3" fmla="*/ 14 h 15"/>
                  <a:gd name="T4" fmla="*/ 8 w 8"/>
                  <a:gd name="T5" fmla="*/ 15 h 15"/>
                  <a:gd name="T6" fmla="*/ 1 w 8"/>
                  <a:gd name="T7" fmla="*/ 2 h 15"/>
                  <a:gd name="T8" fmla="*/ 0 w 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5">
                    <a:moveTo>
                      <a:pt x="0" y="0"/>
                    </a:moveTo>
                    <a:cubicBezTo>
                      <a:pt x="3" y="3"/>
                      <a:pt x="6" y="8"/>
                      <a:pt x="6" y="14"/>
                    </a:cubicBezTo>
                    <a:cubicBezTo>
                      <a:pt x="7" y="14"/>
                      <a:pt x="7" y="15"/>
                      <a:pt x="8" y="15"/>
                    </a:cubicBezTo>
                    <a:cubicBezTo>
                      <a:pt x="8" y="9"/>
                      <a:pt x="5" y="4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609"/>
              <p:cNvSpPr/>
              <p:nvPr/>
            </p:nvSpPr>
            <p:spPr bwMode="auto">
              <a:xfrm>
                <a:off x="4233" y="1665"/>
                <a:ext cx="19" cy="19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4 h 5"/>
                  <a:gd name="T4" fmla="*/ 5 w 5"/>
                  <a:gd name="T5" fmla="*/ 5 h 5"/>
                  <a:gd name="T6" fmla="*/ 1 w 5"/>
                  <a:gd name="T7" fmla="*/ 2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3" y="3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610"/>
              <p:cNvSpPr/>
              <p:nvPr/>
            </p:nvSpPr>
            <p:spPr bwMode="auto">
              <a:xfrm>
                <a:off x="4244" y="1680"/>
                <a:ext cx="11" cy="12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1 h 3"/>
                  <a:gd name="T4" fmla="*/ 3 w 3"/>
                  <a:gd name="T5" fmla="*/ 3 h 3"/>
                  <a:gd name="T6" fmla="*/ 2 w 3"/>
                  <a:gd name="T7" fmla="*/ 1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611"/>
              <p:cNvSpPr/>
              <p:nvPr/>
            </p:nvSpPr>
            <p:spPr bwMode="auto">
              <a:xfrm>
                <a:off x="4248" y="1684"/>
                <a:ext cx="7" cy="11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612"/>
              <p:cNvSpPr/>
              <p:nvPr/>
            </p:nvSpPr>
            <p:spPr bwMode="auto">
              <a:xfrm>
                <a:off x="4252" y="169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613"/>
              <p:cNvSpPr/>
              <p:nvPr/>
            </p:nvSpPr>
            <p:spPr bwMode="auto">
              <a:xfrm>
                <a:off x="4252" y="1695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614"/>
              <p:cNvSpPr/>
              <p:nvPr/>
            </p:nvSpPr>
            <p:spPr bwMode="auto">
              <a:xfrm>
                <a:off x="4252" y="1699"/>
                <a:ext cx="11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615"/>
              <p:cNvSpPr/>
              <p:nvPr/>
            </p:nvSpPr>
            <p:spPr bwMode="auto">
              <a:xfrm>
                <a:off x="4255" y="170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616"/>
              <p:cNvSpPr/>
              <p:nvPr/>
            </p:nvSpPr>
            <p:spPr bwMode="auto">
              <a:xfrm>
                <a:off x="4255" y="1707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617"/>
              <p:cNvSpPr/>
              <p:nvPr/>
            </p:nvSpPr>
            <p:spPr bwMode="auto">
              <a:xfrm>
                <a:off x="4255" y="1711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618"/>
              <p:cNvSpPr/>
              <p:nvPr/>
            </p:nvSpPr>
            <p:spPr bwMode="auto">
              <a:xfrm>
                <a:off x="4255" y="1714"/>
                <a:ext cx="8" cy="12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0 w 2"/>
                  <a:gd name="T5" fmla="*/ 1 h 3"/>
                  <a:gd name="T6" fmla="*/ 2 w 2"/>
                  <a:gd name="T7" fmla="*/ 3 h 3"/>
                  <a:gd name="T8" fmla="*/ 2 w 2"/>
                  <a:gd name="T9" fmla="*/ 2 h 3"/>
                  <a:gd name="T10" fmla="*/ 2 w 2"/>
                  <a:gd name="T11" fmla="*/ 2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619"/>
              <p:cNvSpPr/>
              <p:nvPr/>
            </p:nvSpPr>
            <p:spPr bwMode="auto">
              <a:xfrm>
                <a:off x="4222" y="1684"/>
                <a:ext cx="26" cy="45"/>
              </a:xfrm>
              <a:custGeom>
                <a:avLst/>
                <a:gdLst>
                  <a:gd name="T0" fmla="*/ 0 w 7"/>
                  <a:gd name="T1" fmla="*/ 0 h 12"/>
                  <a:gd name="T2" fmla="*/ 5 w 7"/>
                  <a:gd name="T3" fmla="*/ 11 h 12"/>
                  <a:gd name="T4" fmla="*/ 7 w 7"/>
                  <a:gd name="T5" fmla="*/ 12 h 12"/>
                  <a:gd name="T6" fmla="*/ 1 w 7"/>
                  <a:gd name="T7" fmla="*/ 1 h 12"/>
                  <a:gd name="T8" fmla="*/ 0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3" y="2"/>
                      <a:pt x="5" y="6"/>
                      <a:pt x="5" y="11"/>
                    </a:cubicBezTo>
                    <a:cubicBezTo>
                      <a:pt x="5" y="11"/>
                      <a:pt x="6" y="12"/>
                      <a:pt x="7" y="12"/>
                    </a:cubicBezTo>
                    <a:cubicBezTo>
                      <a:pt x="6" y="7"/>
                      <a:pt x="4" y="3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620"/>
              <p:cNvSpPr/>
              <p:nvPr/>
            </p:nvSpPr>
            <p:spPr bwMode="auto">
              <a:xfrm>
                <a:off x="4222" y="1684"/>
                <a:ext cx="15" cy="15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3 h 4"/>
                  <a:gd name="T4" fmla="*/ 4 w 4"/>
                  <a:gd name="T5" fmla="*/ 4 h 4"/>
                  <a:gd name="T6" fmla="*/ 1 w 4"/>
                  <a:gd name="T7" fmla="*/ 1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1" y="1"/>
                      <a:pt x="2" y="2"/>
                      <a:pt x="2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2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621"/>
              <p:cNvSpPr/>
              <p:nvPr/>
            </p:nvSpPr>
            <p:spPr bwMode="auto">
              <a:xfrm>
                <a:off x="4229" y="1695"/>
                <a:ext cx="11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622"/>
              <p:cNvSpPr/>
              <p:nvPr/>
            </p:nvSpPr>
            <p:spPr bwMode="auto">
              <a:xfrm>
                <a:off x="4233" y="1699"/>
                <a:ext cx="11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623"/>
              <p:cNvSpPr/>
              <p:nvPr/>
            </p:nvSpPr>
            <p:spPr bwMode="auto">
              <a:xfrm>
                <a:off x="4237" y="170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624"/>
              <p:cNvSpPr/>
              <p:nvPr/>
            </p:nvSpPr>
            <p:spPr bwMode="auto">
              <a:xfrm>
                <a:off x="4237" y="1707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625"/>
              <p:cNvSpPr/>
              <p:nvPr/>
            </p:nvSpPr>
            <p:spPr bwMode="auto">
              <a:xfrm>
                <a:off x="4237" y="1711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626"/>
              <p:cNvSpPr/>
              <p:nvPr/>
            </p:nvSpPr>
            <p:spPr bwMode="auto">
              <a:xfrm>
                <a:off x="4237" y="171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627"/>
              <p:cNvSpPr/>
              <p:nvPr/>
            </p:nvSpPr>
            <p:spPr bwMode="auto">
              <a:xfrm>
                <a:off x="4240" y="171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628"/>
              <p:cNvSpPr/>
              <p:nvPr/>
            </p:nvSpPr>
            <p:spPr bwMode="auto">
              <a:xfrm>
                <a:off x="4240" y="1722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629"/>
              <p:cNvSpPr/>
              <p:nvPr/>
            </p:nvSpPr>
            <p:spPr bwMode="auto">
              <a:xfrm>
                <a:off x="4240" y="1722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0 w 2"/>
                  <a:gd name="T5" fmla="*/ 1 h 3"/>
                  <a:gd name="T6" fmla="*/ 2 w 2"/>
                  <a:gd name="T7" fmla="*/ 3 h 3"/>
                  <a:gd name="T8" fmla="*/ 2 w 2"/>
                  <a:gd name="T9" fmla="*/ 2 h 3"/>
                  <a:gd name="T10" fmla="*/ 2 w 2"/>
                  <a:gd name="T11" fmla="*/ 2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630"/>
              <p:cNvSpPr/>
              <p:nvPr/>
            </p:nvSpPr>
            <p:spPr bwMode="auto">
              <a:xfrm>
                <a:off x="4210" y="1699"/>
                <a:ext cx="19" cy="38"/>
              </a:xfrm>
              <a:custGeom>
                <a:avLst/>
                <a:gdLst>
                  <a:gd name="T0" fmla="*/ 0 w 5"/>
                  <a:gd name="T1" fmla="*/ 0 h 10"/>
                  <a:gd name="T2" fmla="*/ 4 w 5"/>
                  <a:gd name="T3" fmla="*/ 9 h 10"/>
                  <a:gd name="T4" fmla="*/ 5 w 5"/>
                  <a:gd name="T5" fmla="*/ 10 h 10"/>
                  <a:gd name="T6" fmla="*/ 1 w 5"/>
                  <a:gd name="T7" fmla="*/ 1 h 10"/>
                  <a:gd name="T8" fmla="*/ 0 w 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cubicBezTo>
                      <a:pt x="2" y="2"/>
                      <a:pt x="3" y="5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6"/>
                      <a:pt x="4" y="3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631"/>
              <p:cNvSpPr/>
              <p:nvPr/>
            </p:nvSpPr>
            <p:spPr bwMode="auto">
              <a:xfrm>
                <a:off x="4210" y="1699"/>
                <a:ext cx="15" cy="15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3 h 4"/>
                  <a:gd name="T4" fmla="*/ 4 w 4"/>
                  <a:gd name="T5" fmla="*/ 4 h 4"/>
                  <a:gd name="T6" fmla="*/ 1 w 4"/>
                  <a:gd name="T7" fmla="*/ 1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2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632"/>
              <p:cNvSpPr/>
              <p:nvPr/>
            </p:nvSpPr>
            <p:spPr bwMode="auto">
              <a:xfrm>
                <a:off x="4218" y="1711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633"/>
              <p:cNvSpPr/>
              <p:nvPr/>
            </p:nvSpPr>
            <p:spPr bwMode="auto">
              <a:xfrm>
                <a:off x="4218" y="1711"/>
                <a:ext cx="11" cy="11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1 h 3"/>
                  <a:gd name="T4" fmla="*/ 3 w 3"/>
                  <a:gd name="T5" fmla="*/ 3 h 3"/>
                  <a:gd name="T6" fmla="*/ 2 w 3"/>
                  <a:gd name="T7" fmla="*/ 2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634"/>
              <p:cNvSpPr/>
              <p:nvPr/>
            </p:nvSpPr>
            <p:spPr bwMode="auto">
              <a:xfrm>
                <a:off x="4222" y="171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635"/>
              <p:cNvSpPr/>
              <p:nvPr/>
            </p:nvSpPr>
            <p:spPr bwMode="auto">
              <a:xfrm>
                <a:off x="4222" y="171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636"/>
              <p:cNvSpPr/>
              <p:nvPr/>
            </p:nvSpPr>
            <p:spPr bwMode="auto">
              <a:xfrm>
                <a:off x="4222" y="172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637"/>
              <p:cNvSpPr/>
              <p:nvPr/>
            </p:nvSpPr>
            <p:spPr bwMode="auto">
              <a:xfrm>
                <a:off x="4222" y="172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638"/>
              <p:cNvSpPr/>
              <p:nvPr/>
            </p:nvSpPr>
            <p:spPr bwMode="auto">
              <a:xfrm>
                <a:off x="4222" y="172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639"/>
              <p:cNvSpPr/>
              <p:nvPr/>
            </p:nvSpPr>
            <p:spPr bwMode="auto">
              <a:xfrm>
                <a:off x="4225" y="1729"/>
                <a:ext cx="4" cy="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640"/>
              <p:cNvSpPr/>
              <p:nvPr/>
            </p:nvSpPr>
            <p:spPr bwMode="auto">
              <a:xfrm>
                <a:off x="4225" y="172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2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641"/>
              <p:cNvSpPr/>
              <p:nvPr/>
            </p:nvSpPr>
            <p:spPr bwMode="auto">
              <a:xfrm>
                <a:off x="4195" y="1718"/>
                <a:ext cx="19" cy="26"/>
              </a:xfrm>
              <a:custGeom>
                <a:avLst/>
                <a:gdLst>
                  <a:gd name="T0" fmla="*/ 0 w 5"/>
                  <a:gd name="T1" fmla="*/ 0 h 7"/>
                  <a:gd name="T2" fmla="*/ 3 w 5"/>
                  <a:gd name="T3" fmla="*/ 6 h 7"/>
                  <a:gd name="T4" fmla="*/ 5 w 5"/>
                  <a:gd name="T5" fmla="*/ 7 h 7"/>
                  <a:gd name="T6" fmla="*/ 2 w 5"/>
                  <a:gd name="T7" fmla="*/ 1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cubicBezTo>
                      <a:pt x="2" y="1"/>
                      <a:pt x="3" y="3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5"/>
                      <a:pt x="4" y="3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642"/>
              <p:cNvSpPr/>
              <p:nvPr/>
            </p:nvSpPr>
            <p:spPr bwMode="auto">
              <a:xfrm>
                <a:off x="4195" y="1718"/>
                <a:ext cx="15" cy="11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2 h 3"/>
                  <a:gd name="T4" fmla="*/ 4 w 4"/>
                  <a:gd name="T5" fmla="*/ 3 h 3"/>
                  <a:gd name="T6" fmla="*/ 2 w 4"/>
                  <a:gd name="T7" fmla="*/ 1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1" y="1"/>
                      <a:pt x="2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643"/>
              <p:cNvSpPr/>
              <p:nvPr/>
            </p:nvSpPr>
            <p:spPr bwMode="auto">
              <a:xfrm>
                <a:off x="4203" y="172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644"/>
              <p:cNvSpPr/>
              <p:nvPr/>
            </p:nvSpPr>
            <p:spPr bwMode="auto">
              <a:xfrm>
                <a:off x="4203" y="172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645"/>
              <p:cNvSpPr/>
              <p:nvPr/>
            </p:nvSpPr>
            <p:spPr bwMode="auto">
              <a:xfrm>
                <a:off x="4203" y="1729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646"/>
              <p:cNvSpPr/>
              <p:nvPr/>
            </p:nvSpPr>
            <p:spPr bwMode="auto">
              <a:xfrm>
                <a:off x="4207" y="1729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647"/>
              <p:cNvSpPr/>
              <p:nvPr/>
            </p:nvSpPr>
            <p:spPr bwMode="auto">
              <a:xfrm>
                <a:off x="4207" y="173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648"/>
              <p:cNvSpPr/>
              <p:nvPr/>
            </p:nvSpPr>
            <p:spPr bwMode="auto">
              <a:xfrm>
                <a:off x="4207" y="173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649"/>
              <p:cNvSpPr/>
              <p:nvPr/>
            </p:nvSpPr>
            <p:spPr bwMode="auto">
              <a:xfrm>
                <a:off x="4207" y="1737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650"/>
              <p:cNvSpPr/>
              <p:nvPr/>
            </p:nvSpPr>
            <p:spPr bwMode="auto">
              <a:xfrm>
                <a:off x="4207" y="1737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651"/>
              <p:cNvSpPr/>
              <p:nvPr/>
            </p:nvSpPr>
            <p:spPr bwMode="auto">
              <a:xfrm>
                <a:off x="4207" y="1741"/>
                <a:ext cx="7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0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652"/>
              <p:cNvSpPr/>
              <p:nvPr/>
            </p:nvSpPr>
            <p:spPr bwMode="auto">
              <a:xfrm>
                <a:off x="4184" y="1733"/>
                <a:ext cx="15" cy="19"/>
              </a:xfrm>
              <a:custGeom>
                <a:avLst/>
                <a:gdLst>
                  <a:gd name="T0" fmla="*/ 2 w 4"/>
                  <a:gd name="T1" fmla="*/ 4 h 5"/>
                  <a:gd name="T2" fmla="*/ 4 w 4"/>
                  <a:gd name="T3" fmla="*/ 5 h 5"/>
                  <a:gd name="T4" fmla="*/ 2 w 4"/>
                  <a:gd name="T5" fmla="*/ 2 h 5"/>
                  <a:gd name="T6" fmla="*/ 0 w 4"/>
                  <a:gd name="T7" fmla="*/ 0 h 5"/>
                  <a:gd name="T8" fmla="*/ 2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4"/>
                    </a:moveTo>
                    <a:cubicBezTo>
                      <a:pt x="3" y="4"/>
                      <a:pt x="3" y="5"/>
                      <a:pt x="4" y="5"/>
                    </a:cubicBezTo>
                    <a:cubicBezTo>
                      <a:pt x="4" y="3"/>
                      <a:pt x="3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653"/>
              <p:cNvSpPr/>
              <p:nvPr/>
            </p:nvSpPr>
            <p:spPr bwMode="auto">
              <a:xfrm>
                <a:off x="4184" y="1733"/>
                <a:ext cx="11" cy="11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1 h 3"/>
                  <a:gd name="T4" fmla="*/ 3 w 3"/>
                  <a:gd name="T5" fmla="*/ 3 h 3"/>
                  <a:gd name="T6" fmla="*/ 2 w 3"/>
                  <a:gd name="T7" fmla="*/ 2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654"/>
              <p:cNvSpPr/>
              <p:nvPr/>
            </p:nvSpPr>
            <p:spPr bwMode="auto">
              <a:xfrm>
                <a:off x="4188" y="1737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655"/>
              <p:cNvSpPr/>
              <p:nvPr/>
            </p:nvSpPr>
            <p:spPr bwMode="auto">
              <a:xfrm>
                <a:off x="4188" y="1741"/>
                <a:ext cx="7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656"/>
              <p:cNvSpPr/>
              <p:nvPr/>
            </p:nvSpPr>
            <p:spPr bwMode="auto">
              <a:xfrm>
                <a:off x="4191" y="174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657"/>
              <p:cNvSpPr/>
              <p:nvPr/>
            </p:nvSpPr>
            <p:spPr bwMode="auto">
              <a:xfrm>
                <a:off x="4191" y="174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658"/>
              <p:cNvSpPr/>
              <p:nvPr/>
            </p:nvSpPr>
            <p:spPr bwMode="auto">
              <a:xfrm>
                <a:off x="4191" y="1744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659"/>
              <p:cNvSpPr/>
              <p:nvPr/>
            </p:nvSpPr>
            <p:spPr bwMode="auto">
              <a:xfrm>
                <a:off x="4191" y="1744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660"/>
              <p:cNvSpPr/>
              <p:nvPr/>
            </p:nvSpPr>
            <p:spPr bwMode="auto">
              <a:xfrm>
                <a:off x="4191" y="1744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661"/>
              <p:cNvSpPr/>
              <p:nvPr/>
            </p:nvSpPr>
            <p:spPr bwMode="auto">
              <a:xfrm>
                <a:off x="4191" y="1744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662"/>
              <p:cNvSpPr/>
              <p:nvPr/>
            </p:nvSpPr>
            <p:spPr bwMode="auto">
              <a:xfrm>
                <a:off x="4191" y="1748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0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663"/>
              <p:cNvSpPr/>
              <p:nvPr/>
            </p:nvSpPr>
            <p:spPr bwMode="auto">
              <a:xfrm>
                <a:off x="4154" y="1782"/>
                <a:ext cx="22" cy="8"/>
              </a:xfrm>
              <a:custGeom>
                <a:avLst/>
                <a:gdLst>
                  <a:gd name="T0" fmla="*/ 4 w 6"/>
                  <a:gd name="T1" fmla="*/ 0 h 2"/>
                  <a:gd name="T2" fmla="*/ 0 w 6"/>
                  <a:gd name="T3" fmla="*/ 0 h 2"/>
                  <a:gd name="T4" fmla="*/ 2 w 6"/>
                  <a:gd name="T5" fmla="*/ 1 h 2"/>
                  <a:gd name="T6" fmla="*/ 6 w 6"/>
                  <a:gd name="T7" fmla="*/ 1 h 2"/>
                  <a:gd name="T8" fmla="*/ 4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4" y="0"/>
                    </a:moveTo>
                    <a:cubicBezTo>
                      <a:pt x="3" y="1"/>
                      <a:pt x="1" y="1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664"/>
              <p:cNvSpPr/>
              <p:nvPr/>
            </p:nvSpPr>
            <p:spPr bwMode="auto">
              <a:xfrm>
                <a:off x="4169" y="178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665"/>
              <p:cNvSpPr/>
              <p:nvPr/>
            </p:nvSpPr>
            <p:spPr bwMode="auto">
              <a:xfrm>
                <a:off x="4169" y="178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666"/>
              <p:cNvSpPr/>
              <p:nvPr/>
            </p:nvSpPr>
            <p:spPr bwMode="auto">
              <a:xfrm>
                <a:off x="4169" y="178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667"/>
              <p:cNvSpPr/>
              <p:nvPr/>
            </p:nvSpPr>
            <p:spPr bwMode="auto">
              <a:xfrm>
                <a:off x="4165" y="1782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668"/>
              <p:cNvSpPr/>
              <p:nvPr/>
            </p:nvSpPr>
            <p:spPr bwMode="auto">
              <a:xfrm>
                <a:off x="4165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669"/>
              <p:cNvSpPr/>
              <p:nvPr/>
            </p:nvSpPr>
            <p:spPr bwMode="auto">
              <a:xfrm>
                <a:off x="4165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670"/>
              <p:cNvSpPr/>
              <p:nvPr/>
            </p:nvSpPr>
            <p:spPr bwMode="auto">
              <a:xfrm>
                <a:off x="4165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671"/>
              <p:cNvSpPr/>
              <p:nvPr/>
            </p:nvSpPr>
            <p:spPr bwMode="auto">
              <a:xfrm>
                <a:off x="4161" y="1782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672"/>
              <p:cNvSpPr/>
              <p:nvPr/>
            </p:nvSpPr>
            <p:spPr bwMode="auto">
              <a:xfrm>
                <a:off x="4161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673"/>
              <p:cNvSpPr/>
              <p:nvPr/>
            </p:nvSpPr>
            <p:spPr bwMode="auto">
              <a:xfrm>
                <a:off x="4161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674"/>
              <p:cNvSpPr/>
              <p:nvPr/>
            </p:nvSpPr>
            <p:spPr bwMode="auto">
              <a:xfrm>
                <a:off x="4161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675"/>
              <p:cNvSpPr/>
              <p:nvPr/>
            </p:nvSpPr>
            <p:spPr bwMode="auto">
              <a:xfrm>
                <a:off x="4158" y="1782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676"/>
              <p:cNvSpPr/>
              <p:nvPr/>
            </p:nvSpPr>
            <p:spPr bwMode="auto">
              <a:xfrm>
                <a:off x="4158" y="1782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677"/>
              <p:cNvSpPr/>
              <p:nvPr/>
            </p:nvSpPr>
            <p:spPr bwMode="auto">
              <a:xfrm>
                <a:off x="4154" y="1782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678"/>
              <p:cNvSpPr/>
              <p:nvPr/>
            </p:nvSpPr>
            <p:spPr bwMode="auto">
              <a:xfrm>
                <a:off x="4154" y="1782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679"/>
              <p:cNvSpPr/>
              <p:nvPr/>
            </p:nvSpPr>
            <p:spPr bwMode="auto">
              <a:xfrm>
                <a:off x="4143" y="1797"/>
                <a:ext cx="33" cy="11"/>
              </a:xfrm>
              <a:custGeom>
                <a:avLst/>
                <a:gdLst>
                  <a:gd name="T0" fmla="*/ 7 w 9"/>
                  <a:gd name="T1" fmla="*/ 0 h 3"/>
                  <a:gd name="T2" fmla="*/ 0 w 9"/>
                  <a:gd name="T3" fmla="*/ 0 h 3"/>
                  <a:gd name="T4" fmla="*/ 2 w 9"/>
                  <a:gd name="T5" fmla="*/ 1 h 3"/>
                  <a:gd name="T6" fmla="*/ 9 w 9"/>
                  <a:gd name="T7" fmla="*/ 1 h 3"/>
                  <a:gd name="T8" fmla="*/ 7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7" y="0"/>
                    </a:moveTo>
                    <a:cubicBezTo>
                      <a:pt x="5" y="1"/>
                      <a:pt x="2" y="1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680"/>
              <p:cNvSpPr/>
              <p:nvPr/>
            </p:nvSpPr>
            <p:spPr bwMode="auto">
              <a:xfrm>
                <a:off x="4169" y="1797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681"/>
              <p:cNvSpPr/>
              <p:nvPr/>
            </p:nvSpPr>
            <p:spPr bwMode="auto">
              <a:xfrm>
                <a:off x="4169" y="1797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682"/>
              <p:cNvSpPr/>
              <p:nvPr/>
            </p:nvSpPr>
            <p:spPr bwMode="auto">
              <a:xfrm>
                <a:off x="4165" y="1797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683"/>
              <p:cNvSpPr/>
              <p:nvPr/>
            </p:nvSpPr>
            <p:spPr bwMode="auto">
              <a:xfrm>
                <a:off x="4165" y="1801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684"/>
              <p:cNvSpPr/>
              <p:nvPr/>
            </p:nvSpPr>
            <p:spPr bwMode="auto">
              <a:xfrm>
                <a:off x="4165" y="1801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685"/>
              <p:cNvSpPr/>
              <p:nvPr/>
            </p:nvSpPr>
            <p:spPr bwMode="auto">
              <a:xfrm>
                <a:off x="4161" y="1801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686"/>
              <p:cNvSpPr/>
              <p:nvPr/>
            </p:nvSpPr>
            <p:spPr bwMode="auto">
              <a:xfrm>
                <a:off x="4161" y="1801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687"/>
              <p:cNvSpPr/>
              <p:nvPr/>
            </p:nvSpPr>
            <p:spPr bwMode="auto">
              <a:xfrm>
                <a:off x="4158" y="1801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688"/>
              <p:cNvSpPr/>
              <p:nvPr/>
            </p:nvSpPr>
            <p:spPr bwMode="auto">
              <a:xfrm>
                <a:off x="4158" y="1801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689"/>
              <p:cNvSpPr/>
              <p:nvPr/>
            </p:nvSpPr>
            <p:spPr bwMode="auto">
              <a:xfrm>
                <a:off x="4154" y="1801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690"/>
              <p:cNvSpPr/>
              <p:nvPr/>
            </p:nvSpPr>
            <p:spPr bwMode="auto">
              <a:xfrm>
                <a:off x="4154" y="1801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691"/>
              <p:cNvSpPr/>
              <p:nvPr/>
            </p:nvSpPr>
            <p:spPr bwMode="auto">
              <a:xfrm>
                <a:off x="4150" y="1801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692"/>
              <p:cNvSpPr/>
              <p:nvPr/>
            </p:nvSpPr>
            <p:spPr bwMode="auto">
              <a:xfrm>
                <a:off x="4150" y="1801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693"/>
              <p:cNvSpPr/>
              <p:nvPr/>
            </p:nvSpPr>
            <p:spPr bwMode="auto">
              <a:xfrm>
                <a:off x="4146" y="1801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694"/>
              <p:cNvSpPr/>
              <p:nvPr/>
            </p:nvSpPr>
            <p:spPr bwMode="auto">
              <a:xfrm>
                <a:off x="4143" y="1797"/>
                <a:ext cx="11" cy="8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695"/>
              <p:cNvSpPr/>
              <p:nvPr/>
            </p:nvSpPr>
            <p:spPr bwMode="auto">
              <a:xfrm>
                <a:off x="4131" y="1816"/>
                <a:ext cx="49" cy="11"/>
              </a:xfrm>
              <a:custGeom>
                <a:avLst/>
                <a:gdLst>
                  <a:gd name="T0" fmla="*/ 11 w 13"/>
                  <a:gd name="T1" fmla="*/ 0 h 3"/>
                  <a:gd name="T2" fmla="*/ 0 w 13"/>
                  <a:gd name="T3" fmla="*/ 0 h 3"/>
                  <a:gd name="T4" fmla="*/ 1 w 13"/>
                  <a:gd name="T5" fmla="*/ 1 h 3"/>
                  <a:gd name="T6" fmla="*/ 13 w 13"/>
                  <a:gd name="T7" fmla="*/ 1 h 3"/>
                  <a:gd name="T8" fmla="*/ 11 w 1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1" y="0"/>
                    </a:moveTo>
                    <a:cubicBezTo>
                      <a:pt x="6" y="2"/>
                      <a:pt x="2" y="2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" y="3"/>
                      <a:pt x="8" y="3"/>
                      <a:pt x="13" y="1"/>
                    </a:cubicBezTo>
                    <a:cubicBezTo>
                      <a:pt x="12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696"/>
              <p:cNvSpPr/>
              <p:nvPr/>
            </p:nvSpPr>
            <p:spPr bwMode="auto">
              <a:xfrm>
                <a:off x="4169" y="1816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697"/>
              <p:cNvSpPr/>
              <p:nvPr/>
            </p:nvSpPr>
            <p:spPr bwMode="auto">
              <a:xfrm>
                <a:off x="4169" y="181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698"/>
              <p:cNvSpPr/>
              <p:nvPr/>
            </p:nvSpPr>
            <p:spPr bwMode="auto">
              <a:xfrm>
                <a:off x="4165" y="1816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699"/>
              <p:cNvSpPr/>
              <p:nvPr/>
            </p:nvSpPr>
            <p:spPr bwMode="auto">
              <a:xfrm>
                <a:off x="4161" y="1820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700"/>
              <p:cNvSpPr/>
              <p:nvPr/>
            </p:nvSpPr>
            <p:spPr bwMode="auto">
              <a:xfrm>
                <a:off x="4161" y="1820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701"/>
              <p:cNvSpPr/>
              <p:nvPr/>
            </p:nvSpPr>
            <p:spPr bwMode="auto">
              <a:xfrm>
                <a:off x="4158" y="1820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702"/>
              <p:cNvSpPr/>
              <p:nvPr/>
            </p:nvSpPr>
            <p:spPr bwMode="auto">
              <a:xfrm>
                <a:off x="4158" y="1820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703"/>
              <p:cNvSpPr/>
              <p:nvPr/>
            </p:nvSpPr>
            <p:spPr bwMode="auto">
              <a:xfrm>
                <a:off x="4154" y="1820"/>
                <a:ext cx="7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704"/>
              <p:cNvSpPr/>
              <p:nvPr/>
            </p:nvSpPr>
            <p:spPr bwMode="auto">
              <a:xfrm>
                <a:off x="4150" y="1820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705"/>
              <p:cNvSpPr/>
              <p:nvPr/>
            </p:nvSpPr>
            <p:spPr bwMode="auto">
              <a:xfrm>
                <a:off x="4150" y="182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706"/>
              <p:cNvSpPr/>
              <p:nvPr/>
            </p:nvSpPr>
            <p:spPr bwMode="auto">
              <a:xfrm>
                <a:off x="4146" y="1820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707"/>
              <p:cNvSpPr/>
              <p:nvPr/>
            </p:nvSpPr>
            <p:spPr bwMode="auto">
              <a:xfrm>
                <a:off x="4143" y="1820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708"/>
              <p:cNvSpPr/>
              <p:nvPr/>
            </p:nvSpPr>
            <p:spPr bwMode="auto">
              <a:xfrm>
                <a:off x="4139" y="1820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709"/>
              <p:cNvSpPr/>
              <p:nvPr/>
            </p:nvSpPr>
            <p:spPr bwMode="auto">
              <a:xfrm>
                <a:off x="4135" y="1820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710"/>
              <p:cNvSpPr/>
              <p:nvPr/>
            </p:nvSpPr>
            <p:spPr bwMode="auto">
              <a:xfrm>
                <a:off x="4131" y="1816"/>
                <a:ext cx="12" cy="7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711"/>
              <p:cNvSpPr/>
              <p:nvPr/>
            </p:nvSpPr>
            <p:spPr bwMode="auto">
              <a:xfrm>
                <a:off x="4109" y="1850"/>
                <a:ext cx="71" cy="15"/>
              </a:xfrm>
              <a:custGeom>
                <a:avLst/>
                <a:gdLst>
                  <a:gd name="T0" fmla="*/ 17 w 19"/>
                  <a:gd name="T1" fmla="*/ 0 h 4"/>
                  <a:gd name="T2" fmla="*/ 0 w 19"/>
                  <a:gd name="T3" fmla="*/ 0 h 4"/>
                  <a:gd name="T4" fmla="*/ 1 w 19"/>
                  <a:gd name="T5" fmla="*/ 1 h 4"/>
                  <a:gd name="T6" fmla="*/ 19 w 19"/>
                  <a:gd name="T7" fmla="*/ 1 h 4"/>
                  <a:gd name="T8" fmla="*/ 17 w 1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7" y="0"/>
                    </a:moveTo>
                    <a:cubicBezTo>
                      <a:pt x="10" y="3"/>
                      <a:pt x="4" y="3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6" y="4"/>
                      <a:pt x="12" y="4"/>
                      <a:pt x="19" y="1"/>
                    </a:cubicBezTo>
                    <a:cubicBezTo>
                      <a:pt x="18" y="1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712"/>
              <p:cNvSpPr/>
              <p:nvPr/>
            </p:nvSpPr>
            <p:spPr bwMode="auto">
              <a:xfrm>
                <a:off x="4169" y="1850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713"/>
              <p:cNvSpPr/>
              <p:nvPr/>
            </p:nvSpPr>
            <p:spPr bwMode="auto">
              <a:xfrm>
                <a:off x="4165" y="1850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714"/>
              <p:cNvSpPr/>
              <p:nvPr/>
            </p:nvSpPr>
            <p:spPr bwMode="auto">
              <a:xfrm>
                <a:off x="4161" y="1854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715"/>
              <p:cNvSpPr/>
              <p:nvPr/>
            </p:nvSpPr>
            <p:spPr bwMode="auto">
              <a:xfrm>
                <a:off x="4158" y="1854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716"/>
              <p:cNvSpPr/>
              <p:nvPr/>
            </p:nvSpPr>
            <p:spPr bwMode="auto">
              <a:xfrm>
                <a:off x="4154" y="1854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717"/>
              <p:cNvSpPr/>
              <p:nvPr/>
            </p:nvSpPr>
            <p:spPr bwMode="auto">
              <a:xfrm>
                <a:off x="4154" y="1857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718"/>
              <p:cNvSpPr/>
              <p:nvPr/>
            </p:nvSpPr>
            <p:spPr bwMode="auto">
              <a:xfrm>
                <a:off x="4150" y="1857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719"/>
              <p:cNvSpPr/>
              <p:nvPr/>
            </p:nvSpPr>
            <p:spPr bwMode="auto">
              <a:xfrm>
                <a:off x="4146" y="1857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720"/>
              <p:cNvSpPr/>
              <p:nvPr/>
            </p:nvSpPr>
            <p:spPr bwMode="auto">
              <a:xfrm>
                <a:off x="4143" y="1857"/>
                <a:ext cx="7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721"/>
              <p:cNvSpPr/>
              <p:nvPr/>
            </p:nvSpPr>
            <p:spPr bwMode="auto">
              <a:xfrm>
                <a:off x="4135" y="1857"/>
                <a:ext cx="11" cy="4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2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722"/>
              <p:cNvSpPr/>
              <p:nvPr/>
            </p:nvSpPr>
            <p:spPr bwMode="auto">
              <a:xfrm>
                <a:off x="4131" y="1857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723"/>
              <p:cNvSpPr/>
              <p:nvPr/>
            </p:nvSpPr>
            <p:spPr bwMode="auto">
              <a:xfrm>
                <a:off x="4127" y="1857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724"/>
              <p:cNvSpPr/>
              <p:nvPr/>
            </p:nvSpPr>
            <p:spPr bwMode="auto">
              <a:xfrm>
                <a:off x="4124" y="1857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725"/>
              <p:cNvSpPr/>
              <p:nvPr/>
            </p:nvSpPr>
            <p:spPr bwMode="auto">
              <a:xfrm>
                <a:off x="4116" y="1854"/>
                <a:ext cx="15" cy="7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0 h 2"/>
                  <a:gd name="T4" fmla="*/ 2 w 4"/>
                  <a:gd name="T5" fmla="*/ 1 h 2"/>
                  <a:gd name="T6" fmla="*/ 4 w 4"/>
                  <a:gd name="T7" fmla="*/ 2 h 2"/>
                  <a:gd name="T8" fmla="*/ 2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726"/>
              <p:cNvSpPr/>
              <p:nvPr/>
            </p:nvSpPr>
            <p:spPr bwMode="auto">
              <a:xfrm>
                <a:off x="4109" y="1850"/>
                <a:ext cx="15" cy="7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0 h 2"/>
                  <a:gd name="T4" fmla="*/ 1 w 4"/>
                  <a:gd name="T5" fmla="*/ 1 h 2"/>
                  <a:gd name="T6" fmla="*/ 4 w 4"/>
                  <a:gd name="T7" fmla="*/ 2 h 2"/>
                  <a:gd name="T8" fmla="*/ 2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4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727"/>
              <p:cNvSpPr/>
              <p:nvPr/>
            </p:nvSpPr>
            <p:spPr bwMode="auto">
              <a:xfrm>
                <a:off x="4120" y="1831"/>
                <a:ext cx="60" cy="15"/>
              </a:xfrm>
              <a:custGeom>
                <a:avLst/>
                <a:gdLst>
                  <a:gd name="T0" fmla="*/ 14 w 16"/>
                  <a:gd name="T1" fmla="*/ 0 h 4"/>
                  <a:gd name="T2" fmla="*/ 0 w 16"/>
                  <a:gd name="T3" fmla="*/ 0 h 4"/>
                  <a:gd name="T4" fmla="*/ 1 w 16"/>
                  <a:gd name="T5" fmla="*/ 2 h 4"/>
                  <a:gd name="T6" fmla="*/ 16 w 16"/>
                  <a:gd name="T7" fmla="*/ 2 h 4"/>
                  <a:gd name="T8" fmla="*/ 14 w 1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">
                    <a:moveTo>
                      <a:pt x="14" y="0"/>
                    </a:moveTo>
                    <a:cubicBezTo>
                      <a:pt x="8" y="3"/>
                      <a:pt x="3" y="3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4"/>
                      <a:pt x="10" y="4"/>
                      <a:pt x="16" y="2"/>
                    </a:cubicBezTo>
                    <a:cubicBezTo>
                      <a:pt x="15" y="1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728"/>
              <p:cNvSpPr/>
              <p:nvPr/>
            </p:nvSpPr>
            <p:spPr bwMode="auto">
              <a:xfrm>
                <a:off x="4169" y="1831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729"/>
              <p:cNvSpPr/>
              <p:nvPr/>
            </p:nvSpPr>
            <p:spPr bwMode="auto">
              <a:xfrm>
                <a:off x="4165" y="1835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Freeform 730"/>
              <p:cNvSpPr/>
              <p:nvPr/>
            </p:nvSpPr>
            <p:spPr bwMode="auto">
              <a:xfrm>
                <a:off x="4165" y="183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4" name="Freeform 731"/>
              <p:cNvSpPr/>
              <p:nvPr/>
            </p:nvSpPr>
            <p:spPr bwMode="auto">
              <a:xfrm>
                <a:off x="4161" y="1835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5" name="Freeform 732"/>
              <p:cNvSpPr/>
              <p:nvPr/>
            </p:nvSpPr>
            <p:spPr bwMode="auto">
              <a:xfrm>
                <a:off x="4158" y="1839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6" name="Freeform 733"/>
              <p:cNvSpPr/>
              <p:nvPr/>
            </p:nvSpPr>
            <p:spPr bwMode="auto">
              <a:xfrm>
                <a:off x="4154" y="1839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7" name="Freeform 734"/>
              <p:cNvSpPr/>
              <p:nvPr/>
            </p:nvSpPr>
            <p:spPr bwMode="auto">
              <a:xfrm>
                <a:off x="4154" y="1839"/>
                <a:ext cx="7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8" name="Freeform 735"/>
              <p:cNvSpPr/>
              <p:nvPr/>
            </p:nvSpPr>
            <p:spPr bwMode="auto">
              <a:xfrm>
                <a:off x="4150" y="1839"/>
                <a:ext cx="8" cy="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9" name="Freeform 736"/>
              <p:cNvSpPr/>
              <p:nvPr/>
            </p:nvSpPr>
            <p:spPr bwMode="auto">
              <a:xfrm>
                <a:off x="4146" y="1839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0" name="Freeform 737"/>
              <p:cNvSpPr/>
              <p:nvPr/>
            </p:nvSpPr>
            <p:spPr bwMode="auto">
              <a:xfrm>
                <a:off x="4143" y="1839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1" name="Freeform 738"/>
              <p:cNvSpPr/>
              <p:nvPr/>
            </p:nvSpPr>
            <p:spPr bwMode="auto">
              <a:xfrm>
                <a:off x="4139" y="1839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2" name="Freeform 739"/>
              <p:cNvSpPr/>
              <p:nvPr/>
            </p:nvSpPr>
            <p:spPr bwMode="auto">
              <a:xfrm>
                <a:off x="4135" y="1839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3" name="Freeform 740"/>
              <p:cNvSpPr/>
              <p:nvPr/>
            </p:nvSpPr>
            <p:spPr bwMode="auto">
              <a:xfrm>
                <a:off x="4131" y="1839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4" name="Freeform 741"/>
              <p:cNvSpPr/>
              <p:nvPr/>
            </p:nvSpPr>
            <p:spPr bwMode="auto">
              <a:xfrm>
                <a:off x="4127" y="1835"/>
                <a:ext cx="12" cy="7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5" name="Freeform 742"/>
              <p:cNvSpPr/>
              <p:nvPr/>
            </p:nvSpPr>
            <p:spPr bwMode="auto">
              <a:xfrm>
                <a:off x="4120" y="1831"/>
                <a:ext cx="15" cy="11"/>
              </a:xfrm>
              <a:custGeom>
                <a:avLst/>
                <a:gdLst>
                  <a:gd name="T0" fmla="*/ 2 w 4"/>
                  <a:gd name="T1" fmla="*/ 1 h 3"/>
                  <a:gd name="T2" fmla="*/ 0 w 4"/>
                  <a:gd name="T3" fmla="*/ 0 h 3"/>
                  <a:gd name="T4" fmla="*/ 1 w 4"/>
                  <a:gd name="T5" fmla="*/ 2 h 3"/>
                  <a:gd name="T6" fmla="*/ 4 w 4"/>
                  <a:gd name="T7" fmla="*/ 3 h 3"/>
                  <a:gd name="T8" fmla="*/ 2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3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6" name="Freeform 743"/>
              <p:cNvSpPr/>
              <p:nvPr/>
            </p:nvSpPr>
            <p:spPr bwMode="auto">
              <a:xfrm>
                <a:off x="4169" y="1729"/>
                <a:ext cx="22" cy="12"/>
              </a:xfrm>
              <a:custGeom>
                <a:avLst/>
                <a:gdLst>
                  <a:gd name="T0" fmla="*/ 6 w 6"/>
                  <a:gd name="T1" fmla="*/ 3 h 3"/>
                  <a:gd name="T2" fmla="*/ 4 w 6"/>
                  <a:gd name="T3" fmla="*/ 1 h 3"/>
                  <a:gd name="T4" fmla="*/ 0 w 6"/>
                  <a:gd name="T5" fmla="*/ 1 h 3"/>
                  <a:gd name="T6" fmla="*/ 2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5" y="2"/>
                      <a:pt x="6" y="3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7" name="Freeform 744"/>
              <p:cNvSpPr/>
              <p:nvPr/>
            </p:nvSpPr>
            <p:spPr bwMode="auto">
              <a:xfrm>
                <a:off x="4184" y="173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8" name="Freeform 745"/>
              <p:cNvSpPr/>
              <p:nvPr/>
            </p:nvSpPr>
            <p:spPr bwMode="auto">
              <a:xfrm>
                <a:off x="4180" y="1733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9" name="Freeform 746"/>
              <p:cNvSpPr/>
              <p:nvPr/>
            </p:nvSpPr>
            <p:spPr bwMode="auto">
              <a:xfrm>
                <a:off x="4180" y="173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0" name="Freeform 747"/>
              <p:cNvSpPr/>
              <p:nvPr/>
            </p:nvSpPr>
            <p:spPr bwMode="auto">
              <a:xfrm>
                <a:off x="4180" y="173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1" name="Freeform 748"/>
              <p:cNvSpPr/>
              <p:nvPr/>
            </p:nvSpPr>
            <p:spPr bwMode="auto">
              <a:xfrm>
                <a:off x="4176" y="1733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2" name="Freeform 749"/>
              <p:cNvSpPr/>
              <p:nvPr/>
            </p:nvSpPr>
            <p:spPr bwMode="auto">
              <a:xfrm>
                <a:off x="4176" y="173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Freeform 750"/>
              <p:cNvSpPr/>
              <p:nvPr/>
            </p:nvSpPr>
            <p:spPr bwMode="auto">
              <a:xfrm>
                <a:off x="4176" y="173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4" name="Freeform 751"/>
              <p:cNvSpPr/>
              <p:nvPr/>
            </p:nvSpPr>
            <p:spPr bwMode="auto">
              <a:xfrm>
                <a:off x="4173" y="1733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5" name="Freeform 752"/>
              <p:cNvSpPr/>
              <p:nvPr/>
            </p:nvSpPr>
            <p:spPr bwMode="auto">
              <a:xfrm>
                <a:off x="4173" y="1733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6" name="Freeform 753"/>
              <p:cNvSpPr/>
              <p:nvPr/>
            </p:nvSpPr>
            <p:spPr bwMode="auto">
              <a:xfrm>
                <a:off x="4173" y="1733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7" name="Freeform 754"/>
              <p:cNvSpPr/>
              <p:nvPr/>
            </p:nvSpPr>
            <p:spPr bwMode="auto">
              <a:xfrm>
                <a:off x="4173" y="1733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8" name="Freeform 755"/>
              <p:cNvSpPr/>
              <p:nvPr/>
            </p:nvSpPr>
            <p:spPr bwMode="auto">
              <a:xfrm>
                <a:off x="4169" y="1733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9" name="Freeform 756"/>
              <p:cNvSpPr/>
              <p:nvPr/>
            </p:nvSpPr>
            <p:spPr bwMode="auto">
              <a:xfrm>
                <a:off x="4169" y="1733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0" name="Freeform 757"/>
              <p:cNvSpPr/>
              <p:nvPr/>
            </p:nvSpPr>
            <p:spPr bwMode="auto">
              <a:xfrm>
                <a:off x="4169" y="1733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1" name="Freeform 758"/>
              <p:cNvSpPr/>
              <p:nvPr/>
            </p:nvSpPr>
            <p:spPr bwMode="auto">
              <a:xfrm>
                <a:off x="4169" y="173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2" name="Freeform 759"/>
              <p:cNvSpPr/>
              <p:nvPr/>
            </p:nvSpPr>
            <p:spPr bwMode="auto">
              <a:xfrm>
                <a:off x="4146" y="1733"/>
                <a:ext cx="30" cy="53"/>
              </a:xfrm>
              <a:custGeom>
                <a:avLst/>
                <a:gdLst>
                  <a:gd name="T0" fmla="*/ 2 w 8"/>
                  <a:gd name="T1" fmla="*/ 13 h 14"/>
                  <a:gd name="T2" fmla="*/ 4 w 8"/>
                  <a:gd name="T3" fmla="*/ 14 h 14"/>
                  <a:gd name="T4" fmla="*/ 2 w 8"/>
                  <a:gd name="T5" fmla="*/ 11 h 14"/>
                  <a:gd name="T6" fmla="*/ 8 w 8"/>
                  <a:gd name="T7" fmla="*/ 2 h 14"/>
                  <a:gd name="T8" fmla="*/ 6 w 8"/>
                  <a:gd name="T9" fmla="*/ 0 h 14"/>
                  <a:gd name="T10" fmla="*/ 0 w 8"/>
                  <a:gd name="T11" fmla="*/ 9 h 14"/>
                  <a:gd name="T12" fmla="*/ 2 w 8"/>
                  <a:gd name="T13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4">
                    <a:moveTo>
                      <a:pt x="2" y="13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3" y="13"/>
                      <a:pt x="2" y="12"/>
                      <a:pt x="2" y="11"/>
                    </a:cubicBezTo>
                    <a:cubicBezTo>
                      <a:pt x="2" y="7"/>
                      <a:pt x="4" y="3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9"/>
                    </a:cubicBezTo>
                    <a:cubicBezTo>
                      <a:pt x="0" y="11"/>
                      <a:pt x="1" y="12"/>
                      <a:pt x="2" y="13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3" name="Freeform 760"/>
              <p:cNvSpPr/>
              <p:nvPr/>
            </p:nvSpPr>
            <p:spPr bwMode="auto">
              <a:xfrm>
                <a:off x="4169" y="173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4" name="Freeform 761"/>
              <p:cNvSpPr/>
              <p:nvPr/>
            </p:nvSpPr>
            <p:spPr bwMode="auto">
              <a:xfrm>
                <a:off x="4165" y="1733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5" name="Freeform 762"/>
              <p:cNvSpPr/>
              <p:nvPr/>
            </p:nvSpPr>
            <p:spPr bwMode="auto">
              <a:xfrm>
                <a:off x="4165" y="173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6" name="Freeform 763"/>
              <p:cNvSpPr/>
              <p:nvPr/>
            </p:nvSpPr>
            <p:spPr bwMode="auto">
              <a:xfrm>
                <a:off x="4165" y="1737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Freeform 764"/>
              <p:cNvSpPr/>
              <p:nvPr/>
            </p:nvSpPr>
            <p:spPr bwMode="auto">
              <a:xfrm>
                <a:off x="4165" y="1737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Freeform 765"/>
              <p:cNvSpPr/>
              <p:nvPr/>
            </p:nvSpPr>
            <p:spPr bwMode="auto">
              <a:xfrm>
                <a:off x="4161" y="1737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Freeform 766"/>
              <p:cNvSpPr/>
              <p:nvPr/>
            </p:nvSpPr>
            <p:spPr bwMode="auto">
              <a:xfrm>
                <a:off x="4161" y="1737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Freeform 767"/>
              <p:cNvSpPr/>
              <p:nvPr/>
            </p:nvSpPr>
            <p:spPr bwMode="auto">
              <a:xfrm>
                <a:off x="4161" y="1737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Freeform 768"/>
              <p:cNvSpPr/>
              <p:nvPr/>
            </p:nvSpPr>
            <p:spPr bwMode="auto">
              <a:xfrm>
                <a:off x="4158" y="1741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Freeform 769"/>
              <p:cNvSpPr/>
              <p:nvPr/>
            </p:nvSpPr>
            <p:spPr bwMode="auto">
              <a:xfrm>
                <a:off x="4158" y="1741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Freeform 770"/>
              <p:cNvSpPr/>
              <p:nvPr/>
            </p:nvSpPr>
            <p:spPr bwMode="auto">
              <a:xfrm>
                <a:off x="4158" y="1741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Freeform 771"/>
              <p:cNvSpPr/>
              <p:nvPr/>
            </p:nvSpPr>
            <p:spPr bwMode="auto">
              <a:xfrm>
                <a:off x="4154" y="1744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Freeform 772"/>
              <p:cNvSpPr/>
              <p:nvPr/>
            </p:nvSpPr>
            <p:spPr bwMode="auto">
              <a:xfrm>
                <a:off x="4150" y="1748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Freeform 773"/>
              <p:cNvSpPr/>
              <p:nvPr/>
            </p:nvSpPr>
            <p:spPr bwMode="auto">
              <a:xfrm>
                <a:off x="4150" y="1752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Freeform 774"/>
              <p:cNvSpPr/>
              <p:nvPr/>
            </p:nvSpPr>
            <p:spPr bwMode="auto">
              <a:xfrm>
                <a:off x="4150" y="1752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Freeform 775"/>
              <p:cNvSpPr/>
              <p:nvPr/>
            </p:nvSpPr>
            <p:spPr bwMode="auto">
              <a:xfrm>
                <a:off x="4150" y="1756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Freeform 776"/>
              <p:cNvSpPr/>
              <p:nvPr/>
            </p:nvSpPr>
            <p:spPr bwMode="auto">
              <a:xfrm>
                <a:off x="4150" y="175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Freeform 777"/>
              <p:cNvSpPr/>
              <p:nvPr/>
            </p:nvSpPr>
            <p:spPr bwMode="auto">
              <a:xfrm>
                <a:off x="4150" y="1756"/>
                <a:ext cx="4" cy="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Freeform 778"/>
              <p:cNvSpPr/>
              <p:nvPr/>
            </p:nvSpPr>
            <p:spPr bwMode="auto">
              <a:xfrm>
                <a:off x="4146" y="1759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Freeform 779"/>
              <p:cNvSpPr/>
              <p:nvPr/>
            </p:nvSpPr>
            <p:spPr bwMode="auto">
              <a:xfrm>
                <a:off x="4146" y="1759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Freeform 780"/>
              <p:cNvSpPr/>
              <p:nvPr/>
            </p:nvSpPr>
            <p:spPr bwMode="auto">
              <a:xfrm>
                <a:off x="4146" y="175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Freeform 781"/>
              <p:cNvSpPr/>
              <p:nvPr/>
            </p:nvSpPr>
            <p:spPr bwMode="auto">
              <a:xfrm>
                <a:off x="4146" y="176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Freeform 782"/>
              <p:cNvSpPr/>
              <p:nvPr/>
            </p:nvSpPr>
            <p:spPr bwMode="auto">
              <a:xfrm>
                <a:off x="4146" y="176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Freeform 783"/>
              <p:cNvSpPr/>
              <p:nvPr/>
            </p:nvSpPr>
            <p:spPr bwMode="auto">
              <a:xfrm>
                <a:off x="4146" y="176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Freeform 784"/>
              <p:cNvSpPr/>
              <p:nvPr/>
            </p:nvSpPr>
            <p:spPr bwMode="auto">
              <a:xfrm>
                <a:off x="4146" y="176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Freeform 785"/>
              <p:cNvSpPr/>
              <p:nvPr/>
            </p:nvSpPr>
            <p:spPr bwMode="auto">
              <a:xfrm>
                <a:off x="4146" y="1767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Freeform 786"/>
              <p:cNvSpPr/>
              <p:nvPr/>
            </p:nvSpPr>
            <p:spPr bwMode="auto">
              <a:xfrm>
                <a:off x="4146" y="1767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Freeform 787"/>
              <p:cNvSpPr/>
              <p:nvPr/>
            </p:nvSpPr>
            <p:spPr bwMode="auto">
              <a:xfrm>
                <a:off x="4146" y="176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Freeform 788"/>
              <p:cNvSpPr/>
              <p:nvPr/>
            </p:nvSpPr>
            <p:spPr bwMode="auto">
              <a:xfrm>
                <a:off x="4146" y="176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Freeform 789"/>
              <p:cNvSpPr/>
              <p:nvPr/>
            </p:nvSpPr>
            <p:spPr bwMode="auto">
              <a:xfrm>
                <a:off x="4146" y="1771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Freeform 790"/>
              <p:cNvSpPr/>
              <p:nvPr/>
            </p:nvSpPr>
            <p:spPr bwMode="auto">
              <a:xfrm>
                <a:off x="4146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Freeform 791"/>
              <p:cNvSpPr/>
              <p:nvPr/>
            </p:nvSpPr>
            <p:spPr bwMode="auto">
              <a:xfrm>
                <a:off x="4146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Freeform 792"/>
              <p:cNvSpPr/>
              <p:nvPr/>
            </p:nvSpPr>
            <p:spPr bwMode="auto">
              <a:xfrm>
                <a:off x="4146" y="1775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Freeform 793"/>
              <p:cNvSpPr/>
              <p:nvPr/>
            </p:nvSpPr>
            <p:spPr bwMode="auto">
              <a:xfrm>
                <a:off x="4146" y="1775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Freeform 794"/>
              <p:cNvSpPr/>
              <p:nvPr/>
            </p:nvSpPr>
            <p:spPr bwMode="auto">
              <a:xfrm>
                <a:off x="4150" y="177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Freeform 795"/>
              <p:cNvSpPr/>
              <p:nvPr/>
            </p:nvSpPr>
            <p:spPr bwMode="auto">
              <a:xfrm>
                <a:off x="4150" y="1778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Freeform 796"/>
              <p:cNvSpPr/>
              <p:nvPr/>
            </p:nvSpPr>
            <p:spPr bwMode="auto">
              <a:xfrm>
                <a:off x="4150" y="1778"/>
                <a:ext cx="11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Freeform 797"/>
              <p:cNvSpPr/>
              <p:nvPr/>
            </p:nvSpPr>
            <p:spPr bwMode="auto">
              <a:xfrm>
                <a:off x="4154" y="1733"/>
                <a:ext cx="45" cy="60"/>
              </a:xfrm>
              <a:custGeom>
                <a:avLst/>
                <a:gdLst>
                  <a:gd name="T0" fmla="*/ 6 w 12"/>
                  <a:gd name="T1" fmla="*/ 2 h 16"/>
                  <a:gd name="T2" fmla="*/ 0 w 12"/>
                  <a:gd name="T3" fmla="*/ 11 h 16"/>
                  <a:gd name="T4" fmla="*/ 6 w 12"/>
                  <a:gd name="T5" fmla="*/ 14 h 16"/>
                  <a:gd name="T6" fmla="*/ 12 w 12"/>
                  <a:gd name="T7" fmla="*/ 5 h 16"/>
                  <a:gd name="T8" fmla="*/ 6 w 12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6" y="2"/>
                    </a:moveTo>
                    <a:cubicBezTo>
                      <a:pt x="2" y="3"/>
                      <a:pt x="0" y="7"/>
                      <a:pt x="0" y="11"/>
                    </a:cubicBezTo>
                    <a:cubicBezTo>
                      <a:pt x="0" y="14"/>
                      <a:pt x="3" y="16"/>
                      <a:pt x="6" y="14"/>
                    </a:cubicBezTo>
                    <a:cubicBezTo>
                      <a:pt x="9" y="13"/>
                      <a:pt x="12" y="9"/>
                      <a:pt x="12" y="5"/>
                    </a:cubicBezTo>
                    <a:cubicBezTo>
                      <a:pt x="12" y="2"/>
                      <a:pt x="9" y="0"/>
                      <a:pt x="6" y="2"/>
                    </a:cubicBezTo>
                    <a:close/>
                  </a:path>
                </a:pathLst>
              </a:custGeom>
              <a:solidFill>
                <a:srgbClr val="E55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Freeform 798"/>
              <p:cNvSpPr/>
              <p:nvPr/>
            </p:nvSpPr>
            <p:spPr bwMode="auto">
              <a:xfrm>
                <a:off x="4169" y="1714"/>
                <a:ext cx="34" cy="8"/>
              </a:xfrm>
              <a:custGeom>
                <a:avLst/>
                <a:gdLst>
                  <a:gd name="T0" fmla="*/ 9 w 9"/>
                  <a:gd name="T1" fmla="*/ 2 h 2"/>
                  <a:gd name="T2" fmla="*/ 7 w 9"/>
                  <a:gd name="T3" fmla="*/ 1 h 2"/>
                  <a:gd name="T4" fmla="*/ 0 w 9"/>
                  <a:gd name="T5" fmla="*/ 1 h 2"/>
                  <a:gd name="T6" fmla="*/ 1 w 9"/>
                  <a:gd name="T7" fmla="*/ 2 h 2"/>
                  <a:gd name="T8" fmla="*/ 9 w 9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1"/>
                      <a:pt x="7" y="1"/>
                      <a:pt x="9" y="2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Freeform 799"/>
              <p:cNvSpPr/>
              <p:nvPr/>
            </p:nvSpPr>
            <p:spPr bwMode="auto">
              <a:xfrm>
                <a:off x="4191" y="1718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Freeform 800"/>
              <p:cNvSpPr/>
              <p:nvPr/>
            </p:nvSpPr>
            <p:spPr bwMode="auto">
              <a:xfrm>
                <a:off x="4188" y="1714"/>
                <a:ext cx="11" cy="8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Freeform 801"/>
              <p:cNvSpPr/>
              <p:nvPr/>
            </p:nvSpPr>
            <p:spPr bwMode="auto">
              <a:xfrm>
                <a:off x="4188" y="171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802"/>
              <p:cNvSpPr/>
              <p:nvPr/>
            </p:nvSpPr>
            <p:spPr bwMode="auto">
              <a:xfrm>
                <a:off x="4184" y="1714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803"/>
              <p:cNvSpPr/>
              <p:nvPr/>
            </p:nvSpPr>
            <p:spPr bwMode="auto">
              <a:xfrm>
                <a:off x="4184" y="1714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804"/>
              <p:cNvSpPr/>
              <p:nvPr/>
            </p:nvSpPr>
            <p:spPr bwMode="auto">
              <a:xfrm>
                <a:off x="4180" y="1714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805"/>
              <p:cNvSpPr/>
              <p:nvPr/>
            </p:nvSpPr>
            <p:spPr bwMode="auto">
              <a:xfrm>
                <a:off x="4180" y="1714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806"/>
              <p:cNvSpPr/>
              <p:nvPr/>
            </p:nvSpPr>
            <p:spPr bwMode="auto">
              <a:xfrm>
                <a:off x="4176" y="1714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807"/>
              <p:cNvSpPr/>
              <p:nvPr/>
            </p:nvSpPr>
            <p:spPr bwMode="auto">
              <a:xfrm>
                <a:off x="4176" y="1714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" name="Group 1009"/>
            <p:cNvGrpSpPr/>
            <p:nvPr/>
          </p:nvGrpSpPr>
          <p:grpSpPr bwMode="auto">
            <a:xfrm>
              <a:off x="4082" y="1639"/>
              <a:ext cx="166" cy="218"/>
              <a:chOff x="4082" y="1639"/>
              <a:chExt cx="166" cy="218"/>
            </a:xfrm>
          </p:grpSpPr>
          <p:sp>
            <p:nvSpPr>
              <p:cNvPr id="211" name="Freeform 809"/>
              <p:cNvSpPr/>
              <p:nvPr/>
            </p:nvSpPr>
            <p:spPr bwMode="auto">
              <a:xfrm>
                <a:off x="4176" y="1714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10"/>
              <p:cNvSpPr/>
              <p:nvPr/>
            </p:nvSpPr>
            <p:spPr bwMode="auto">
              <a:xfrm>
                <a:off x="4173" y="1714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11"/>
              <p:cNvSpPr/>
              <p:nvPr/>
            </p:nvSpPr>
            <p:spPr bwMode="auto">
              <a:xfrm>
                <a:off x="4173" y="1718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12"/>
              <p:cNvSpPr/>
              <p:nvPr/>
            </p:nvSpPr>
            <p:spPr bwMode="auto">
              <a:xfrm>
                <a:off x="4169" y="1718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813"/>
              <p:cNvSpPr/>
              <p:nvPr/>
            </p:nvSpPr>
            <p:spPr bwMode="auto">
              <a:xfrm>
                <a:off x="4169" y="1718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814"/>
              <p:cNvSpPr/>
              <p:nvPr/>
            </p:nvSpPr>
            <p:spPr bwMode="auto">
              <a:xfrm>
                <a:off x="4169" y="1718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815"/>
              <p:cNvSpPr/>
              <p:nvPr/>
            </p:nvSpPr>
            <p:spPr bwMode="auto">
              <a:xfrm>
                <a:off x="4165" y="1692"/>
                <a:ext cx="49" cy="11"/>
              </a:xfrm>
              <a:custGeom>
                <a:avLst/>
                <a:gdLst>
                  <a:gd name="T0" fmla="*/ 13 w 13"/>
                  <a:gd name="T1" fmla="*/ 3 h 3"/>
                  <a:gd name="T2" fmla="*/ 12 w 13"/>
                  <a:gd name="T3" fmla="*/ 2 h 3"/>
                  <a:gd name="T4" fmla="*/ 0 w 13"/>
                  <a:gd name="T5" fmla="*/ 2 h 3"/>
                  <a:gd name="T6" fmla="*/ 2 w 13"/>
                  <a:gd name="T7" fmla="*/ 3 h 3"/>
                  <a:gd name="T8" fmla="*/ 13 w 1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3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9" y="0"/>
                      <a:pt x="5" y="0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7" y="1"/>
                      <a:pt x="11" y="2"/>
                      <a:pt x="13" y="3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816"/>
              <p:cNvSpPr/>
              <p:nvPr/>
            </p:nvSpPr>
            <p:spPr bwMode="auto">
              <a:xfrm>
                <a:off x="4203" y="1695"/>
                <a:ext cx="11" cy="8"/>
              </a:xfrm>
              <a:custGeom>
                <a:avLst/>
                <a:gdLst>
                  <a:gd name="T0" fmla="*/ 2 w 3"/>
                  <a:gd name="T1" fmla="*/ 1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2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817"/>
              <p:cNvSpPr/>
              <p:nvPr/>
            </p:nvSpPr>
            <p:spPr bwMode="auto">
              <a:xfrm>
                <a:off x="4199" y="1695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818"/>
              <p:cNvSpPr/>
              <p:nvPr/>
            </p:nvSpPr>
            <p:spPr bwMode="auto">
              <a:xfrm>
                <a:off x="4195" y="1695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819"/>
              <p:cNvSpPr/>
              <p:nvPr/>
            </p:nvSpPr>
            <p:spPr bwMode="auto">
              <a:xfrm>
                <a:off x="4191" y="1695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820"/>
              <p:cNvSpPr/>
              <p:nvPr/>
            </p:nvSpPr>
            <p:spPr bwMode="auto">
              <a:xfrm>
                <a:off x="4188" y="1695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21"/>
              <p:cNvSpPr/>
              <p:nvPr/>
            </p:nvSpPr>
            <p:spPr bwMode="auto">
              <a:xfrm>
                <a:off x="4188" y="1695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822"/>
              <p:cNvSpPr/>
              <p:nvPr/>
            </p:nvSpPr>
            <p:spPr bwMode="auto">
              <a:xfrm>
                <a:off x="4184" y="1695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823"/>
              <p:cNvSpPr/>
              <p:nvPr/>
            </p:nvSpPr>
            <p:spPr bwMode="auto">
              <a:xfrm>
                <a:off x="4184" y="1695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824"/>
              <p:cNvSpPr/>
              <p:nvPr/>
            </p:nvSpPr>
            <p:spPr bwMode="auto">
              <a:xfrm>
                <a:off x="4180" y="1695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825"/>
              <p:cNvSpPr/>
              <p:nvPr/>
            </p:nvSpPr>
            <p:spPr bwMode="auto">
              <a:xfrm>
                <a:off x="4176" y="1695"/>
                <a:ext cx="12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826"/>
              <p:cNvSpPr/>
              <p:nvPr/>
            </p:nvSpPr>
            <p:spPr bwMode="auto">
              <a:xfrm>
                <a:off x="4176" y="1695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827"/>
              <p:cNvSpPr/>
              <p:nvPr/>
            </p:nvSpPr>
            <p:spPr bwMode="auto">
              <a:xfrm>
                <a:off x="4173" y="1695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828"/>
              <p:cNvSpPr/>
              <p:nvPr/>
            </p:nvSpPr>
            <p:spPr bwMode="auto">
              <a:xfrm>
                <a:off x="4169" y="1695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829"/>
              <p:cNvSpPr/>
              <p:nvPr/>
            </p:nvSpPr>
            <p:spPr bwMode="auto">
              <a:xfrm>
                <a:off x="4169" y="1699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830"/>
              <p:cNvSpPr/>
              <p:nvPr/>
            </p:nvSpPr>
            <p:spPr bwMode="auto">
              <a:xfrm>
                <a:off x="4165" y="1699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31"/>
              <p:cNvSpPr/>
              <p:nvPr/>
            </p:nvSpPr>
            <p:spPr bwMode="auto">
              <a:xfrm>
                <a:off x="4131" y="1718"/>
                <a:ext cx="42" cy="83"/>
              </a:xfrm>
              <a:custGeom>
                <a:avLst/>
                <a:gdLst>
                  <a:gd name="T0" fmla="*/ 3 w 11"/>
                  <a:gd name="T1" fmla="*/ 21 h 22"/>
                  <a:gd name="T2" fmla="*/ 5 w 11"/>
                  <a:gd name="T3" fmla="*/ 22 h 22"/>
                  <a:gd name="T4" fmla="*/ 2 w 11"/>
                  <a:gd name="T5" fmla="*/ 16 h 22"/>
                  <a:gd name="T6" fmla="*/ 11 w 11"/>
                  <a:gd name="T7" fmla="*/ 1 h 22"/>
                  <a:gd name="T8" fmla="*/ 10 w 11"/>
                  <a:gd name="T9" fmla="*/ 0 h 22"/>
                  <a:gd name="T10" fmla="*/ 0 w 11"/>
                  <a:gd name="T11" fmla="*/ 15 h 22"/>
                  <a:gd name="T12" fmla="*/ 3 w 11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2">
                    <a:moveTo>
                      <a:pt x="3" y="21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3" y="21"/>
                      <a:pt x="2" y="19"/>
                      <a:pt x="2" y="16"/>
                    </a:cubicBezTo>
                    <a:cubicBezTo>
                      <a:pt x="2" y="11"/>
                      <a:pt x="6" y="4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3"/>
                      <a:pt x="0" y="9"/>
                      <a:pt x="0" y="15"/>
                    </a:cubicBezTo>
                    <a:cubicBezTo>
                      <a:pt x="0" y="18"/>
                      <a:pt x="1" y="20"/>
                      <a:pt x="3" y="21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832"/>
              <p:cNvSpPr/>
              <p:nvPr/>
            </p:nvSpPr>
            <p:spPr bwMode="auto">
              <a:xfrm>
                <a:off x="4165" y="1718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833"/>
              <p:cNvSpPr/>
              <p:nvPr/>
            </p:nvSpPr>
            <p:spPr bwMode="auto">
              <a:xfrm>
                <a:off x="4165" y="171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834"/>
              <p:cNvSpPr/>
              <p:nvPr/>
            </p:nvSpPr>
            <p:spPr bwMode="auto">
              <a:xfrm>
                <a:off x="4165" y="171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835"/>
              <p:cNvSpPr/>
              <p:nvPr/>
            </p:nvSpPr>
            <p:spPr bwMode="auto">
              <a:xfrm>
                <a:off x="4161" y="1722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836"/>
              <p:cNvSpPr/>
              <p:nvPr/>
            </p:nvSpPr>
            <p:spPr bwMode="auto">
              <a:xfrm>
                <a:off x="4161" y="1722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837"/>
              <p:cNvSpPr/>
              <p:nvPr/>
            </p:nvSpPr>
            <p:spPr bwMode="auto">
              <a:xfrm>
                <a:off x="4158" y="1722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838"/>
              <p:cNvSpPr/>
              <p:nvPr/>
            </p:nvSpPr>
            <p:spPr bwMode="auto">
              <a:xfrm>
                <a:off x="4158" y="1726"/>
                <a:ext cx="7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839"/>
              <p:cNvSpPr/>
              <p:nvPr/>
            </p:nvSpPr>
            <p:spPr bwMode="auto">
              <a:xfrm>
                <a:off x="4154" y="1726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840"/>
              <p:cNvSpPr/>
              <p:nvPr/>
            </p:nvSpPr>
            <p:spPr bwMode="auto">
              <a:xfrm>
                <a:off x="4154" y="172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41"/>
              <p:cNvSpPr/>
              <p:nvPr/>
            </p:nvSpPr>
            <p:spPr bwMode="auto">
              <a:xfrm>
                <a:off x="4150" y="1729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842"/>
              <p:cNvSpPr/>
              <p:nvPr/>
            </p:nvSpPr>
            <p:spPr bwMode="auto">
              <a:xfrm>
                <a:off x="4146" y="1733"/>
                <a:ext cx="12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843"/>
              <p:cNvSpPr/>
              <p:nvPr/>
            </p:nvSpPr>
            <p:spPr bwMode="auto">
              <a:xfrm>
                <a:off x="4143" y="1733"/>
                <a:ext cx="11" cy="1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2 h 4"/>
                  <a:gd name="T4" fmla="*/ 2 w 3"/>
                  <a:gd name="T5" fmla="*/ 4 h 4"/>
                  <a:gd name="T6" fmla="*/ 3 w 3"/>
                  <a:gd name="T7" fmla="*/ 2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844"/>
              <p:cNvSpPr/>
              <p:nvPr/>
            </p:nvSpPr>
            <p:spPr bwMode="auto">
              <a:xfrm>
                <a:off x="4139" y="1741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845"/>
              <p:cNvSpPr/>
              <p:nvPr/>
            </p:nvSpPr>
            <p:spPr bwMode="auto">
              <a:xfrm>
                <a:off x="4139" y="174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846"/>
              <p:cNvSpPr/>
              <p:nvPr/>
            </p:nvSpPr>
            <p:spPr bwMode="auto">
              <a:xfrm>
                <a:off x="4135" y="1748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847"/>
              <p:cNvSpPr/>
              <p:nvPr/>
            </p:nvSpPr>
            <p:spPr bwMode="auto">
              <a:xfrm>
                <a:off x="4135" y="1752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848"/>
              <p:cNvSpPr/>
              <p:nvPr/>
            </p:nvSpPr>
            <p:spPr bwMode="auto">
              <a:xfrm>
                <a:off x="4135" y="1752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849"/>
              <p:cNvSpPr/>
              <p:nvPr/>
            </p:nvSpPr>
            <p:spPr bwMode="auto">
              <a:xfrm>
                <a:off x="4135" y="175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850"/>
              <p:cNvSpPr/>
              <p:nvPr/>
            </p:nvSpPr>
            <p:spPr bwMode="auto">
              <a:xfrm>
                <a:off x="4135" y="1759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51"/>
              <p:cNvSpPr/>
              <p:nvPr/>
            </p:nvSpPr>
            <p:spPr bwMode="auto">
              <a:xfrm>
                <a:off x="4131" y="1759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852"/>
              <p:cNvSpPr/>
              <p:nvPr/>
            </p:nvSpPr>
            <p:spPr bwMode="auto">
              <a:xfrm>
                <a:off x="4131" y="1763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853"/>
              <p:cNvSpPr/>
              <p:nvPr/>
            </p:nvSpPr>
            <p:spPr bwMode="auto">
              <a:xfrm>
                <a:off x="4131" y="176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854"/>
              <p:cNvSpPr/>
              <p:nvPr/>
            </p:nvSpPr>
            <p:spPr bwMode="auto">
              <a:xfrm>
                <a:off x="4131" y="1767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855"/>
              <p:cNvSpPr/>
              <p:nvPr/>
            </p:nvSpPr>
            <p:spPr bwMode="auto">
              <a:xfrm>
                <a:off x="4131" y="176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856"/>
              <p:cNvSpPr/>
              <p:nvPr/>
            </p:nvSpPr>
            <p:spPr bwMode="auto">
              <a:xfrm>
                <a:off x="4131" y="1771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857"/>
              <p:cNvSpPr/>
              <p:nvPr/>
            </p:nvSpPr>
            <p:spPr bwMode="auto">
              <a:xfrm>
                <a:off x="4131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858"/>
              <p:cNvSpPr/>
              <p:nvPr/>
            </p:nvSpPr>
            <p:spPr bwMode="auto">
              <a:xfrm>
                <a:off x="4131" y="1775"/>
                <a:ext cx="8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859"/>
              <p:cNvSpPr/>
              <p:nvPr/>
            </p:nvSpPr>
            <p:spPr bwMode="auto">
              <a:xfrm>
                <a:off x="4131" y="177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860"/>
              <p:cNvSpPr/>
              <p:nvPr/>
            </p:nvSpPr>
            <p:spPr bwMode="auto">
              <a:xfrm>
                <a:off x="4131" y="177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61"/>
              <p:cNvSpPr/>
              <p:nvPr/>
            </p:nvSpPr>
            <p:spPr bwMode="auto">
              <a:xfrm>
                <a:off x="4131" y="177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862"/>
              <p:cNvSpPr/>
              <p:nvPr/>
            </p:nvSpPr>
            <p:spPr bwMode="auto">
              <a:xfrm>
                <a:off x="4131" y="177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863"/>
              <p:cNvSpPr/>
              <p:nvPr/>
            </p:nvSpPr>
            <p:spPr bwMode="auto">
              <a:xfrm>
                <a:off x="4131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864"/>
              <p:cNvSpPr/>
              <p:nvPr/>
            </p:nvSpPr>
            <p:spPr bwMode="auto">
              <a:xfrm>
                <a:off x="4131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865"/>
              <p:cNvSpPr/>
              <p:nvPr/>
            </p:nvSpPr>
            <p:spPr bwMode="auto">
              <a:xfrm>
                <a:off x="4135" y="178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866"/>
              <p:cNvSpPr/>
              <p:nvPr/>
            </p:nvSpPr>
            <p:spPr bwMode="auto">
              <a:xfrm>
                <a:off x="4135" y="178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867"/>
              <p:cNvSpPr/>
              <p:nvPr/>
            </p:nvSpPr>
            <p:spPr bwMode="auto">
              <a:xfrm>
                <a:off x="4135" y="179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868"/>
              <p:cNvSpPr/>
              <p:nvPr/>
            </p:nvSpPr>
            <p:spPr bwMode="auto">
              <a:xfrm>
                <a:off x="4135" y="1790"/>
                <a:ext cx="15" cy="11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2 h 3"/>
                  <a:gd name="T4" fmla="*/ 4 w 4"/>
                  <a:gd name="T5" fmla="*/ 3 h 3"/>
                  <a:gd name="T6" fmla="*/ 2 w 4"/>
                  <a:gd name="T7" fmla="*/ 2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869"/>
              <p:cNvSpPr>
                <a:spLocks noEditPoints="1"/>
              </p:cNvSpPr>
              <p:nvPr/>
            </p:nvSpPr>
            <p:spPr bwMode="auto">
              <a:xfrm>
                <a:off x="4139" y="1714"/>
                <a:ext cx="75" cy="98"/>
              </a:xfrm>
              <a:custGeom>
                <a:avLst/>
                <a:gdLst>
                  <a:gd name="T0" fmla="*/ 20 w 20"/>
                  <a:gd name="T1" fmla="*/ 8 h 26"/>
                  <a:gd name="T2" fmla="*/ 10 w 20"/>
                  <a:gd name="T3" fmla="*/ 23 h 26"/>
                  <a:gd name="T4" fmla="*/ 0 w 20"/>
                  <a:gd name="T5" fmla="*/ 17 h 26"/>
                  <a:gd name="T6" fmla="*/ 9 w 20"/>
                  <a:gd name="T7" fmla="*/ 2 h 26"/>
                  <a:gd name="T8" fmla="*/ 20 w 20"/>
                  <a:gd name="T9" fmla="*/ 8 h 26"/>
                  <a:gd name="T10" fmla="*/ 16 w 20"/>
                  <a:gd name="T11" fmla="*/ 10 h 26"/>
                  <a:gd name="T12" fmla="*/ 10 w 20"/>
                  <a:gd name="T13" fmla="*/ 7 h 26"/>
                  <a:gd name="T14" fmla="*/ 4 w 20"/>
                  <a:gd name="T15" fmla="*/ 16 h 26"/>
                  <a:gd name="T16" fmla="*/ 10 w 20"/>
                  <a:gd name="T17" fmla="*/ 19 h 26"/>
                  <a:gd name="T18" fmla="*/ 16 w 20"/>
                  <a:gd name="T1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6">
                    <a:moveTo>
                      <a:pt x="20" y="8"/>
                    </a:moveTo>
                    <a:cubicBezTo>
                      <a:pt x="20" y="14"/>
                      <a:pt x="16" y="21"/>
                      <a:pt x="10" y="23"/>
                    </a:cubicBezTo>
                    <a:cubicBezTo>
                      <a:pt x="5" y="26"/>
                      <a:pt x="0" y="23"/>
                      <a:pt x="0" y="17"/>
                    </a:cubicBezTo>
                    <a:cubicBezTo>
                      <a:pt x="0" y="12"/>
                      <a:pt x="4" y="5"/>
                      <a:pt x="9" y="2"/>
                    </a:cubicBezTo>
                    <a:cubicBezTo>
                      <a:pt x="15" y="0"/>
                      <a:pt x="20" y="2"/>
                      <a:pt x="20" y="8"/>
                    </a:cubicBezTo>
                    <a:close/>
                    <a:moveTo>
                      <a:pt x="16" y="10"/>
                    </a:moveTo>
                    <a:cubicBezTo>
                      <a:pt x="16" y="7"/>
                      <a:pt x="13" y="5"/>
                      <a:pt x="10" y="7"/>
                    </a:cubicBezTo>
                    <a:cubicBezTo>
                      <a:pt x="6" y="8"/>
                      <a:pt x="4" y="12"/>
                      <a:pt x="4" y="16"/>
                    </a:cubicBezTo>
                    <a:cubicBezTo>
                      <a:pt x="4" y="19"/>
                      <a:pt x="7" y="21"/>
                      <a:pt x="10" y="19"/>
                    </a:cubicBezTo>
                    <a:cubicBezTo>
                      <a:pt x="13" y="18"/>
                      <a:pt x="16" y="14"/>
                      <a:pt x="1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870"/>
              <p:cNvSpPr/>
              <p:nvPr/>
            </p:nvSpPr>
            <p:spPr bwMode="auto">
              <a:xfrm>
                <a:off x="4165" y="1673"/>
                <a:ext cx="60" cy="15"/>
              </a:xfrm>
              <a:custGeom>
                <a:avLst/>
                <a:gdLst>
                  <a:gd name="T0" fmla="*/ 16 w 16"/>
                  <a:gd name="T1" fmla="*/ 4 h 4"/>
                  <a:gd name="T2" fmla="*/ 15 w 16"/>
                  <a:gd name="T3" fmla="*/ 3 h 4"/>
                  <a:gd name="T4" fmla="*/ 0 w 16"/>
                  <a:gd name="T5" fmla="*/ 3 h 4"/>
                  <a:gd name="T6" fmla="*/ 2 w 16"/>
                  <a:gd name="T7" fmla="*/ 4 h 4"/>
                  <a:gd name="T8" fmla="*/ 16 w 16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1" y="0"/>
                      <a:pt x="6" y="0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8" y="1"/>
                      <a:pt x="13" y="2"/>
                      <a:pt x="16" y="4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71"/>
              <p:cNvSpPr/>
              <p:nvPr/>
            </p:nvSpPr>
            <p:spPr bwMode="auto">
              <a:xfrm>
                <a:off x="4210" y="1680"/>
                <a:ext cx="15" cy="8"/>
              </a:xfrm>
              <a:custGeom>
                <a:avLst/>
                <a:gdLst>
                  <a:gd name="T0" fmla="*/ 3 w 4"/>
                  <a:gd name="T1" fmla="*/ 1 h 2"/>
                  <a:gd name="T2" fmla="*/ 0 w 4"/>
                  <a:gd name="T3" fmla="*/ 0 h 2"/>
                  <a:gd name="T4" fmla="*/ 2 w 4"/>
                  <a:gd name="T5" fmla="*/ 1 h 2"/>
                  <a:gd name="T6" fmla="*/ 4 w 4"/>
                  <a:gd name="T7" fmla="*/ 2 h 2"/>
                  <a:gd name="T8" fmla="*/ 3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2"/>
                      <a:pt x="4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872"/>
              <p:cNvSpPr/>
              <p:nvPr/>
            </p:nvSpPr>
            <p:spPr bwMode="auto">
              <a:xfrm>
                <a:off x="4207" y="1677"/>
                <a:ext cx="11" cy="7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873"/>
              <p:cNvSpPr/>
              <p:nvPr/>
            </p:nvSpPr>
            <p:spPr bwMode="auto">
              <a:xfrm>
                <a:off x="4203" y="1677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874"/>
              <p:cNvSpPr/>
              <p:nvPr/>
            </p:nvSpPr>
            <p:spPr bwMode="auto">
              <a:xfrm>
                <a:off x="4199" y="1677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875"/>
              <p:cNvSpPr/>
              <p:nvPr/>
            </p:nvSpPr>
            <p:spPr bwMode="auto">
              <a:xfrm>
                <a:off x="4195" y="1677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876"/>
              <p:cNvSpPr/>
              <p:nvPr/>
            </p:nvSpPr>
            <p:spPr bwMode="auto">
              <a:xfrm>
                <a:off x="4191" y="1677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877"/>
              <p:cNvSpPr/>
              <p:nvPr/>
            </p:nvSpPr>
            <p:spPr bwMode="auto">
              <a:xfrm>
                <a:off x="4188" y="1677"/>
                <a:ext cx="11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878"/>
              <p:cNvSpPr/>
              <p:nvPr/>
            </p:nvSpPr>
            <p:spPr bwMode="auto">
              <a:xfrm>
                <a:off x="4188" y="1677"/>
                <a:ext cx="7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879"/>
              <p:cNvSpPr/>
              <p:nvPr/>
            </p:nvSpPr>
            <p:spPr bwMode="auto">
              <a:xfrm>
                <a:off x="4184" y="1677"/>
                <a:ext cx="7" cy="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880"/>
              <p:cNvSpPr/>
              <p:nvPr/>
            </p:nvSpPr>
            <p:spPr bwMode="auto">
              <a:xfrm>
                <a:off x="4180" y="1677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81"/>
              <p:cNvSpPr/>
              <p:nvPr/>
            </p:nvSpPr>
            <p:spPr bwMode="auto">
              <a:xfrm>
                <a:off x="4176" y="1677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882"/>
              <p:cNvSpPr/>
              <p:nvPr/>
            </p:nvSpPr>
            <p:spPr bwMode="auto">
              <a:xfrm>
                <a:off x="4173" y="1680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883"/>
              <p:cNvSpPr/>
              <p:nvPr/>
            </p:nvSpPr>
            <p:spPr bwMode="auto">
              <a:xfrm>
                <a:off x="4173" y="1680"/>
                <a:ext cx="7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884"/>
              <p:cNvSpPr/>
              <p:nvPr/>
            </p:nvSpPr>
            <p:spPr bwMode="auto">
              <a:xfrm>
                <a:off x="4169" y="1680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885"/>
              <p:cNvSpPr/>
              <p:nvPr/>
            </p:nvSpPr>
            <p:spPr bwMode="auto">
              <a:xfrm>
                <a:off x="4165" y="1680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886"/>
              <p:cNvSpPr/>
              <p:nvPr/>
            </p:nvSpPr>
            <p:spPr bwMode="auto">
              <a:xfrm>
                <a:off x="4112" y="1699"/>
                <a:ext cx="61" cy="121"/>
              </a:xfrm>
              <a:custGeom>
                <a:avLst/>
                <a:gdLst>
                  <a:gd name="T0" fmla="*/ 5 w 16"/>
                  <a:gd name="T1" fmla="*/ 31 h 32"/>
                  <a:gd name="T2" fmla="*/ 6 w 16"/>
                  <a:gd name="T3" fmla="*/ 32 h 32"/>
                  <a:gd name="T4" fmla="*/ 2 w 16"/>
                  <a:gd name="T5" fmla="*/ 24 h 32"/>
                  <a:gd name="T6" fmla="*/ 16 w 16"/>
                  <a:gd name="T7" fmla="*/ 1 h 32"/>
                  <a:gd name="T8" fmla="*/ 14 w 16"/>
                  <a:gd name="T9" fmla="*/ 0 h 32"/>
                  <a:gd name="T10" fmla="*/ 0 w 16"/>
                  <a:gd name="T11" fmla="*/ 22 h 32"/>
                  <a:gd name="T12" fmla="*/ 5 w 1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32">
                    <a:moveTo>
                      <a:pt x="5" y="31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4" y="31"/>
                      <a:pt x="2" y="28"/>
                      <a:pt x="2" y="24"/>
                    </a:cubicBezTo>
                    <a:cubicBezTo>
                      <a:pt x="2" y="15"/>
                      <a:pt x="8" y="5"/>
                      <a:pt x="16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4"/>
                      <a:pt x="0" y="14"/>
                      <a:pt x="0" y="22"/>
                    </a:cubicBezTo>
                    <a:cubicBezTo>
                      <a:pt x="1" y="26"/>
                      <a:pt x="2" y="29"/>
                      <a:pt x="5" y="31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887"/>
              <p:cNvSpPr/>
              <p:nvPr/>
            </p:nvSpPr>
            <p:spPr bwMode="auto">
              <a:xfrm>
                <a:off x="4165" y="169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888"/>
              <p:cNvSpPr/>
              <p:nvPr/>
            </p:nvSpPr>
            <p:spPr bwMode="auto">
              <a:xfrm>
                <a:off x="4165" y="169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889"/>
              <p:cNvSpPr/>
              <p:nvPr/>
            </p:nvSpPr>
            <p:spPr bwMode="auto">
              <a:xfrm>
                <a:off x="4161" y="1703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890"/>
              <p:cNvSpPr/>
              <p:nvPr/>
            </p:nvSpPr>
            <p:spPr bwMode="auto">
              <a:xfrm>
                <a:off x="4158" y="1703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91"/>
              <p:cNvSpPr/>
              <p:nvPr/>
            </p:nvSpPr>
            <p:spPr bwMode="auto">
              <a:xfrm>
                <a:off x="4158" y="1703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892"/>
              <p:cNvSpPr/>
              <p:nvPr/>
            </p:nvSpPr>
            <p:spPr bwMode="auto">
              <a:xfrm>
                <a:off x="4154" y="1707"/>
                <a:ext cx="7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893"/>
              <p:cNvSpPr/>
              <p:nvPr/>
            </p:nvSpPr>
            <p:spPr bwMode="auto">
              <a:xfrm>
                <a:off x="4150" y="1707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894"/>
              <p:cNvSpPr/>
              <p:nvPr/>
            </p:nvSpPr>
            <p:spPr bwMode="auto">
              <a:xfrm>
                <a:off x="4146" y="1711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895"/>
              <p:cNvSpPr/>
              <p:nvPr/>
            </p:nvSpPr>
            <p:spPr bwMode="auto">
              <a:xfrm>
                <a:off x="4146" y="1714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896"/>
              <p:cNvSpPr/>
              <p:nvPr/>
            </p:nvSpPr>
            <p:spPr bwMode="auto">
              <a:xfrm>
                <a:off x="4143" y="1714"/>
                <a:ext cx="7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897"/>
              <p:cNvSpPr/>
              <p:nvPr/>
            </p:nvSpPr>
            <p:spPr bwMode="auto">
              <a:xfrm>
                <a:off x="4135" y="1718"/>
                <a:ext cx="11" cy="11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898"/>
              <p:cNvSpPr/>
              <p:nvPr/>
            </p:nvSpPr>
            <p:spPr bwMode="auto">
              <a:xfrm>
                <a:off x="4127" y="1726"/>
                <a:ext cx="16" cy="15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2 w 4"/>
                  <a:gd name="T5" fmla="*/ 4 h 4"/>
                  <a:gd name="T6" fmla="*/ 4 w 4"/>
                  <a:gd name="T7" fmla="*/ 1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899"/>
              <p:cNvSpPr/>
              <p:nvPr/>
            </p:nvSpPr>
            <p:spPr bwMode="auto">
              <a:xfrm>
                <a:off x="4124" y="1733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900"/>
              <p:cNvSpPr/>
              <p:nvPr/>
            </p:nvSpPr>
            <p:spPr bwMode="auto">
              <a:xfrm>
                <a:off x="4124" y="1741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901"/>
              <p:cNvSpPr/>
              <p:nvPr/>
            </p:nvSpPr>
            <p:spPr bwMode="auto">
              <a:xfrm>
                <a:off x="4120" y="1744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02"/>
              <p:cNvSpPr/>
              <p:nvPr/>
            </p:nvSpPr>
            <p:spPr bwMode="auto">
              <a:xfrm>
                <a:off x="4120" y="174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903"/>
              <p:cNvSpPr/>
              <p:nvPr/>
            </p:nvSpPr>
            <p:spPr bwMode="auto">
              <a:xfrm>
                <a:off x="4120" y="175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904"/>
              <p:cNvSpPr/>
              <p:nvPr/>
            </p:nvSpPr>
            <p:spPr bwMode="auto">
              <a:xfrm>
                <a:off x="4116" y="1756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905"/>
              <p:cNvSpPr/>
              <p:nvPr/>
            </p:nvSpPr>
            <p:spPr bwMode="auto">
              <a:xfrm>
                <a:off x="4116" y="175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906"/>
              <p:cNvSpPr/>
              <p:nvPr/>
            </p:nvSpPr>
            <p:spPr bwMode="auto">
              <a:xfrm>
                <a:off x="4116" y="1759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907"/>
              <p:cNvSpPr/>
              <p:nvPr/>
            </p:nvSpPr>
            <p:spPr bwMode="auto">
              <a:xfrm>
                <a:off x="4116" y="176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908"/>
              <p:cNvSpPr/>
              <p:nvPr/>
            </p:nvSpPr>
            <p:spPr bwMode="auto">
              <a:xfrm>
                <a:off x="4116" y="176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909"/>
              <p:cNvSpPr/>
              <p:nvPr/>
            </p:nvSpPr>
            <p:spPr bwMode="auto">
              <a:xfrm>
                <a:off x="4116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910"/>
              <p:cNvSpPr/>
              <p:nvPr/>
            </p:nvSpPr>
            <p:spPr bwMode="auto">
              <a:xfrm>
                <a:off x="4116" y="1771"/>
                <a:ext cx="4" cy="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911"/>
              <p:cNvSpPr/>
              <p:nvPr/>
            </p:nvSpPr>
            <p:spPr bwMode="auto">
              <a:xfrm>
                <a:off x="4112" y="1775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12"/>
              <p:cNvSpPr/>
              <p:nvPr/>
            </p:nvSpPr>
            <p:spPr bwMode="auto">
              <a:xfrm>
                <a:off x="4112" y="177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913"/>
              <p:cNvSpPr/>
              <p:nvPr/>
            </p:nvSpPr>
            <p:spPr bwMode="auto">
              <a:xfrm>
                <a:off x="4112" y="177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914"/>
              <p:cNvSpPr/>
              <p:nvPr/>
            </p:nvSpPr>
            <p:spPr bwMode="auto">
              <a:xfrm>
                <a:off x="4112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915"/>
              <p:cNvSpPr/>
              <p:nvPr/>
            </p:nvSpPr>
            <p:spPr bwMode="auto">
              <a:xfrm>
                <a:off x="4112" y="178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916"/>
              <p:cNvSpPr/>
              <p:nvPr/>
            </p:nvSpPr>
            <p:spPr bwMode="auto">
              <a:xfrm>
                <a:off x="4116" y="1786"/>
                <a:ext cx="4" cy="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917"/>
              <p:cNvSpPr/>
              <p:nvPr/>
            </p:nvSpPr>
            <p:spPr bwMode="auto">
              <a:xfrm>
                <a:off x="4116" y="179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918"/>
              <p:cNvSpPr/>
              <p:nvPr/>
            </p:nvSpPr>
            <p:spPr bwMode="auto">
              <a:xfrm>
                <a:off x="4116" y="179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919"/>
              <p:cNvSpPr/>
              <p:nvPr/>
            </p:nvSpPr>
            <p:spPr bwMode="auto">
              <a:xfrm>
                <a:off x="4116" y="179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920"/>
              <p:cNvSpPr/>
              <p:nvPr/>
            </p:nvSpPr>
            <p:spPr bwMode="auto">
              <a:xfrm>
                <a:off x="4116" y="179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921"/>
              <p:cNvSpPr/>
              <p:nvPr/>
            </p:nvSpPr>
            <p:spPr bwMode="auto">
              <a:xfrm>
                <a:off x="4116" y="1801"/>
                <a:ext cx="11" cy="7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22"/>
              <p:cNvSpPr/>
              <p:nvPr/>
            </p:nvSpPr>
            <p:spPr bwMode="auto">
              <a:xfrm>
                <a:off x="4120" y="1805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923"/>
              <p:cNvSpPr/>
              <p:nvPr/>
            </p:nvSpPr>
            <p:spPr bwMode="auto">
              <a:xfrm>
                <a:off x="4120" y="1808"/>
                <a:ext cx="15" cy="12"/>
              </a:xfrm>
              <a:custGeom>
                <a:avLst/>
                <a:gdLst>
                  <a:gd name="T0" fmla="*/ 0 w 4"/>
                  <a:gd name="T1" fmla="*/ 0 h 3"/>
                  <a:gd name="T2" fmla="*/ 3 w 4"/>
                  <a:gd name="T3" fmla="*/ 2 h 3"/>
                  <a:gd name="T4" fmla="*/ 4 w 4"/>
                  <a:gd name="T5" fmla="*/ 3 h 3"/>
                  <a:gd name="T6" fmla="*/ 2 w 4"/>
                  <a:gd name="T7" fmla="*/ 1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2" y="1"/>
                      <a:pt x="3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924"/>
              <p:cNvSpPr>
                <a:spLocks noEditPoints="1"/>
              </p:cNvSpPr>
              <p:nvPr/>
            </p:nvSpPr>
            <p:spPr bwMode="auto">
              <a:xfrm>
                <a:off x="4120" y="1692"/>
                <a:ext cx="113" cy="143"/>
              </a:xfrm>
              <a:custGeom>
                <a:avLst/>
                <a:gdLst>
                  <a:gd name="T0" fmla="*/ 29 w 30"/>
                  <a:gd name="T1" fmla="*/ 12 h 38"/>
                  <a:gd name="T2" fmla="*/ 16 w 30"/>
                  <a:gd name="T3" fmla="*/ 34 h 38"/>
                  <a:gd name="T4" fmla="*/ 0 w 30"/>
                  <a:gd name="T5" fmla="*/ 26 h 38"/>
                  <a:gd name="T6" fmla="*/ 14 w 30"/>
                  <a:gd name="T7" fmla="*/ 3 h 38"/>
                  <a:gd name="T8" fmla="*/ 29 w 30"/>
                  <a:gd name="T9" fmla="*/ 12 h 38"/>
                  <a:gd name="T10" fmla="*/ 25 w 30"/>
                  <a:gd name="T11" fmla="*/ 14 h 38"/>
                  <a:gd name="T12" fmla="*/ 14 w 30"/>
                  <a:gd name="T13" fmla="*/ 8 h 38"/>
                  <a:gd name="T14" fmla="*/ 5 w 30"/>
                  <a:gd name="T15" fmla="*/ 23 h 38"/>
                  <a:gd name="T16" fmla="*/ 15 w 30"/>
                  <a:gd name="T17" fmla="*/ 29 h 38"/>
                  <a:gd name="T18" fmla="*/ 25 w 30"/>
                  <a:gd name="T1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8">
                    <a:moveTo>
                      <a:pt x="29" y="12"/>
                    </a:moveTo>
                    <a:cubicBezTo>
                      <a:pt x="30" y="21"/>
                      <a:pt x="24" y="31"/>
                      <a:pt x="16" y="34"/>
                    </a:cubicBezTo>
                    <a:cubicBezTo>
                      <a:pt x="7" y="38"/>
                      <a:pt x="1" y="34"/>
                      <a:pt x="0" y="26"/>
                    </a:cubicBezTo>
                    <a:cubicBezTo>
                      <a:pt x="0" y="17"/>
                      <a:pt x="6" y="7"/>
                      <a:pt x="14" y="3"/>
                    </a:cubicBezTo>
                    <a:cubicBezTo>
                      <a:pt x="22" y="0"/>
                      <a:pt x="29" y="4"/>
                      <a:pt x="29" y="12"/>
                    </a:cubicBezTo>
                    <a:close/>
                    <a:moveTo>
                      <a:pt x="25" y="14"/>
                    </a:moveTo>
                    <a:cubicBezTo>
                      <a:pt x="25" y="8"/>
                      <a:pt x="20" y="6"/>
                      <a:pt x="14" y="8"/>
                    </a:cubicBezTo>
                    <a:cubicBezTo>
                      <a:pt x="9" y="11"/>
                      <a:pt x="5" y="18"/>
                      <a:pt x="5" y="23"/>
                    </a:cubicBezTo>
                    <a:cubicBezTo>
                      <a:pt x="5" y="29"/>
                      <a:pt x="10" y="32"/>
                      <a:pt x="15" y="29"/>
                    </a:cubicBezTo>
                    <a:cubicBezTo>
                      <a:pt x="21" y="27"/>
                      <a:pt x="25" y="20"/>
                      <a:pt x="25" y="14"/>
                    </a:cubicBezTo>
                    <a:close/>
                  </a:path>
                </a:pathLst>
              </a:custGeom>
              <a:solidFill>
                <a:srgbClr val="474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925"/>
              <p:cNvSpPr/>
              <p:nvPr/>
            </p:nvSpPr>
            <p:spPr bwMode="auto">
              <a:xfrm>
                <a:off x="4165" y="1654"/>
                <a:ext cx="72" cy="19"/>
              </a:xfrm>
              <a:custGeom>
                <a:avLst/>
                <a:gdLst>
                  <a:gd name="T0" fmla="*/ 19 w 19"/>
                  <a:gd name="T1" fmla="*/ 5 h 5"/>
                  <a:gd name="T2" fmla="*/ 18 w 19"/>
                  <a:gd name="T3" fmla="*/ 3 h 5"/>
                  <a:gd name="T4" fmla="*/ 0 w 19"/>
                  <a:gd name="T5" fmla="*/ 3 h 5"/>
                  <a:gd name="T6" fmla="*/ 2 w 19"/>
                  <a:gd name="T7" fmla="*/ 4 h 5"/>
                  <a:gd name="T8" fmla="*/ 19 w 1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">
                    <a:moveTo>
                      <a:pt x="19" y="5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13" y="0"/>
                      <a:pt x="7" y="0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9" y="1"/>
                      <a:pt x="15" y="2"/>
                      <a:pt x="19" y="5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926"/>
              <p:cNvSpPr/>
              <p:nvPr/>
            </p:nvSpPr>
            <p:spPr bwMode="auto">
              <a:xfrm>
                <a:off x="4222" y="1662"/>
                <a:ext cx="15" cy="11"/>
              </a:xfrm>
              <a:custGeom>
                <a:avLst/>
                <a:gdLst>
                  <a:gd name="T0" fmla="*/ 3 w 4"/>
                  <a:gd name="T1" fmla="*/ 1 h 3"/>
                  <a:gd name="T2" fmla="*/ 0 w 4"/>
                  <a:gd name="T3" fmla="*/ 0 h 3"/>
                  <a:gd name="T4" fmla="*/ 2 w 4"/>
                  <a:gd name="T5" fmla="*/ 1 h 3"/>
                  <a:gd name="T6" fmla="*/ 4 w 4"/>
                  <a:gd name="T7" fmla="*/ 3 h 3"/>
                  <a:gd name="T8" fmla="*/ 3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2"/>
                      <a:pt x="4" y="3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927"/>
              <p:cNvSpPr/>
              <p:nvPr/>
            </p:nvSpPr>
            <p:spPr bwMode="auto">
              <a:xfrm>
                <a:off x="4214" y="1658"/>
                <a:ext cx="15" cy="7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928"/>
              <p:cNvSpPr/>
              <p:nvPr/>
            </p:nvSpPr>
            <p:spPr bwMode="auto">
              <a:xfrm>
                <a:off x="4210" y="1658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929"/>
              <p:cNvSpPr/>
              <p:nvPr/>
            </p:nvSpPr>
            <p:spPr bwMode="auto">
              <a:xfrm>
                <a:off x="4207" y="1658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930"/>
              <p:cNvSpPr/>
              <p:nvPr/>
            </p:nvSpPr>
            <p:spPr bwMode="auto">
              <a:xfrm>
                <a:off x="4203" y="1658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1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931"/>
              <p:cNvSpPr/>
              <p:nvPr/>
            </p:nvSpPr>
            <p:spPr bwMode="auto">
              <a:xfrm>
                <a:off x="4199" y="1658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32"/>
              <p:cNvSpPr/>
              <p:nvPr/>
            </p:nvSpPr>
            <p:spPr bwMode="auto">
              <a:xfrm>
                <a:off x="4195" y="1658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933"/>
              <p:cNvSpPr/>
              <p:nvPr/>
            </p:nvSpPr>
            <p:spPr bwMode="auto">
              <a:xfrm>
                <a:off x="4191" y="1658"/>
                <a:ext cx="8" cy="4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934"/>
              <p:cNvSpPr/>
              <p:nvPr/>
            </p:nvSpPr>
            <p:spPr bwMode="auto">
              <a:xfrm>
                <a:off x="4188" y="1658"/>
                <a:ext cx="7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935"/>
              <p:cNvSpPr/>
              <p:nvPr/>
            </p:nvSpPr>
            <p:spPr bwMode="auto">
              <a:xfrm>
                <a:off x="4184" y="1658"/>
                <a:ext cx="7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936"/>
              <p:cNvSpPr/>
              <p:nvPr/>
            </p:nvSpPr>
            <p:spPr bwMode="auto">
              <a:xfrm>
                <a:off x="4180" y="1662"/>
                <a:ext cx="8" cy="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937"/>
              <p:cNvSpPr/>
              <p:nvPr/>
            </p:nvSpPr>
            <p:spPr bwMode="auto">
              <a:xfrm>
                <a:off x="4176" y="1662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938"/>
              <p:cNvSpPr/>
              <p:nvPr/>
            </p:nvSpPr>
            <p:spPr bwMode="auto">
              <a:xfrm>
                <a:off x="4173" y="1662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939"/>
              <p:cNvSpPr/>
              <p:nvPr/>
            </p:nvSpPr>
            <p:spPr bwMode="auto">
              <a:xfrm>
                <a:off x="4169" y="1665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940"/>
              <p:cNvSpPr/>
              <p:nvPr/>
            </p:nvSpPr>
            <p:spPr bwMode="auto">
              <a:xfrm>
                <a:off x="4165" y="1665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941"/>
              <p:cNvSpPr/>
              <p:nvPr/>
            </p:nvSpPr>
            <p:spPr bwMode="auto">
              <a:xfrm>
                <a:off x="4165" y="1639"/>
                <a:ext cx="83" cy="19"/>
              </a:xfrm>
              <a:custGeom>
                <a:avLst/>
                <a:gdLst>
                  <a:gd name="T0" fmla="*/ 22 w 22"/>
                  <a:gd name="T1" fmla="*/ 5 h 5"/>
                  <a:gd name="T2" fmla="*/ 20 w 22"/>
                  <a:gd name="T3" fmla="*/ 3 h 5"/>
                  <a:gd name="T4" fmla="*/ 0 w 22"/>
                  <a:gd name="T5" fmla="*/ 3 h 5"/>
                  <a:gd name="T6" fmla="*/ 2 w 22"/>
                  <a:gd name="T7" fmla="*/ 5 h 5"/>
                  <a:gd name="T8" fmla="*/ 22 w 2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">
                    <a:moveTo>
                      <a:pt x="22" y="5"/>
                    </a:moveTo>
                    <a:cubicBezTo>
                      <a:pt x="20" y="3"/>
                      <a:pt x="20" y="3"/>
                      <a:pt x="20" y="3"/>
                    </a:cubicBezTo>
                    <a:cubicBezTo>
                      <a:pt x="15" y="0"/>
                      <a:pt x="8" y="0"/>
                      <a:pt x="0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0" y="1"/>
                      <a:pt x="17" y="1"/>
                      <a:pt x="22" y="5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42"/>
              <p:cNvSpPr/>
              <p:nvPr/>
            </p:nvSpPr>
            <p:spPr bwMode="auto">
              <a:xfrm>
                <a:off x="4229" y="1647"/>
                <a:ext cx="19" cy="11"/>
              </a:xfrm>
              <a:custGeom>
                <a:avLst/>
                <a:gdLst>
                  <a:gd name="T0" fmla="*/ 3 w 5"/>
                  <a:gd name="T1" fmla="*/ 1 h 3"/>
                  <a:gd name="T2" fmla="*/ 0 w 5"/>
                  <a:gd name="T3" fmla="*/ 0 h 3"/>
                  <a:gd name="T4" fmla="*/ 2 w 5"/>
                  <a:gd name="T5" fmla="*/ 1 h 3"/>
                  <a:gd name="T6" fmla="*/ 5 w 5"/>
                  <a:gd name="T7" fmla="*/ 3 h 3"/>
                  <a:gd name="T8" fmla="*/ 3 w 5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2"/>
                      <a:pt x="5" y="3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943"/>
              <p:cNvSpPr/>
              <p:nvPr/>
            </p:nvSpPr>
            <p:spPr bwMode="auto">
              <a:xfrm>
                <a:off x="4222" y="1643"/>
                <a:ext cx="15" cy="7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944"/>
              <p:cNvSpPr/>
              <p:nvPr/>
            </p:nvSpPr>
            <p:spPr bwMode="auto">
              <a:xfrm>
                <a:off x="4218" y="1643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945"/>
              <p:cNvSpPr/>
              <p:nvPr/>
            </p:nvSpPr>
            <p:spPr bwMode="auto">
              <a:xfrm>
                <a:off x="4210" y="1643"/>
                <a:ext cx="15" cy="4"/>
              </a:xfrm>
              <a:custGeom>
                <a:avLst/>
                <a:gdLst>
                  <a:gd name="T0" fmla="*/ 2 w 4"/>
                  <a:gd name="T1" fmla="*/ 0 h 1"/>
                  <a:gd name="T2" fmla="*/ 0 w 4"/>
                  <a:gd name="T3" fmla="*/ 0 h 1"/>
                  <a:gd name="T4" fmla="*/ 2 w 4"/>
                  <a:gd name="T5" fmla="*/ 1 h 1"/>
                  <a:gd name="T6" fmla="*/ 4 w 4"/>
                  <a:gd name="T7" fmla="*/ 1 h 1"/>
                  <a:gd name="T8" fmla="*/ 2 w 4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946"/>
              <p:cNvSpPr/>
              <p:nvPr/>
            </p:nvSpPr>
            <p:spPr bwMode="auto">
              <a:xfrm>
                <a:off x="4207" y="1643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947"/>
              <p:cNvSpPr/>
              <p:nvPr/>
            </p:nvSpPr>
            <p:spPr bwMode="auto">
              <a:xfrm>
                <a:off x="4203" y="1643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948"/>
              <p:cNvSpPr/>
              <p:nvPr/>
            </p:nvSpPr>
            <p:spPr bwMode="auto">
              <a:xfrm>
                <a:off x="4199" y="1643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1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949"/>
              <p:cNvSpPr/>
              <p:nvPr/>
            </p:nvSpPr>
            <p:spPr bwMode="auto">
              <a:xfrm>
                <a:off x="4191" y="1643"/>
                <a:ext cx="12" cy="4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2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950"/>
              <p:cNvSpPr/>
              <p:nvPr/>
            </p:nvSpPr>
            <p:spPr bwMode="auto">
              <a:xfrm>
                <a:off x="4188" y="1643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951"/>
              <p:cNvSpPr/>
              <p:nvPr/>
            </p:nvSpPr>
            <p:spPr bwMode="auto">
              <a:xfrm>
                <a:off x="4184" y="1643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952"/>
              <p:cNvSpPr/>
              <p:nvPr/>
            </p:nvSpPr>
            <p:spPr bwMode="auto">
              <a:xfrm>
                <a:off x="4180" y="1643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953"/>
              <p:cNvSpPr/>
              <p:nvPr/>
            </p:nvSpPr>
            <p:spPr bwMode="auto">
              <a:xfrm>
                <a:off x="4176" y="1647"/>
                <a:ext cx="12" cy="3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954"/>
              <p:cNvSpPr/>
              <p:nvPr/>
            </p:nvSpPr>
            <p:spPr bwMode="auto">
              <a:xfrm>
                <a:off x="4173" y="1647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955"/>
              <p:cNvSpPr/>
              <p:nvPr/>
            </p:nvSpPr>
            <p:spPr bwMode="auto">
              <a:xfrm>
                <a:off x="4169" y="1650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956"/>
              <p:cNvSpPr/>
              <p:nvPr/>
            </p:nvSpPr>
            <p:spPr bwMode="auto">
              <a:xfrm>
                <a:off x="4165" y="1650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957"/>
              <p:cNvSpPr/>
              <p:nvPr/>
            </p:nvSpPr>
            <p:spPr bwMode="auto">
              <a:xfrm>
                <a:off x="4097" y="1684"/>
                <a:ext cx="76" cy="155"/>
              </a:xfrm>
              <a:custGeom>
                <a:avLst/>
                <a:gdLst>
                  <a:gd name="T0" fmla="*/ 6 w 20"/>
                  <a:gd name="T1" fmla="*/ 39 h 41"/>
                  <a:gd name="T2" fmla="*/ 7 w 20"/>
                  <a:gd name="T3" fmla="*/ 41 h 41"/>
                  <a:gd name="T4" fmla="*/ 2 w 20"/>
                  <a:gd name="T5" fmla="*/ 30 h 41"/>
                  <a:gd name="T6" fmla="*/ 20 w 20"/>
                  <a:gd name="T7" fmla="*/ 1 h 41"/>
                  <a:gd name="T8" fmla="*/ 18 w 20"/>
                  <a:gd name="T9" fmla="*/ 0 h 41"/>
                  <a:gd name="T10" fmla="*/ 0 w 20"/>
                  <a:gd name="T11" fmla="*/ 28 h 41"/>
                  <a:gd name="T12" fmla="*/ 6 w 20"/>
                  <a:gd name="T13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41">
                    <a:moveTo>
                      <a:pt x="6" y="39"/>
                    </a:moveTo>
                    <a:cubicBezTo>
                      <a:pt x="7" y="41"/>
                      <a:pt x="7" y="41"/>
                      <a:pt x="7" y="41"/>
                    </a:cubicBezTo>
                    <a:cubicBezTo>
                      <a:pt x="4" y="39"/>
                      <a:pt x="2" y="35"/>
                      <a:pt x="2" y="30"/>
                    </a:cubicBezTo>
                    <a:cubicBezTo>
                      <a:pt x="2" y="19"/>
                      <a:pt x="10" y="6"/>
                      <a:pt x="20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5"/>
                      <a:pt x="0" y="17"/>
                      <a:pt x="0" y="28"/>
                    </a:cubicBezTo>
                    <a:cubicBezTo>
                      <a:pt x="0" y="33"/>
                      <a:pt x="2" y="37"/>
                      <a:pt x="6" y="39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958"/>
              <p:cNvSpPr/>
              <p:nvPr/>
            </p:nvSpPr>
            <p:spPr bwMode="auto">
              <a:xfrm>
                <a:off x="4165" y="1684"/>
                <a:ext cx="8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959"/>
              <p:cNvSpPr/>
              <p:nvPr/>
            </p:nvSpPr>
            <p:spPr bwMode="auto">
              <a:xfrm>
                <a:off x="4161" y="1684"/>
                <a:ext cx="12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960"/>
              <p:cNvSpPr/>
              <p:nvPr/>
            </p:nvSpPr>
            <p:spPr bwMode="auto">
              <a:xfrm>
                <a:off x="4158" y="1684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961"/>
              <p:cNvSpPr/>
              <p:nvPr/>
            </p:nvSpPr>
            <p:spPr bwMode="auto">
              <a:xfrm>
                <a:off x="4154" y="1688"/>
                <a:ext cx="11" cy="4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962"/>
              <p:cNvSpPr/>
              <p:nvPr/>
            </p:nvSpPr>
            <p:spPr bwMode="auto">
              <a:xfrm>
                <a:off x="4154" y="1688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963"/>
              <p:cNvSpPr/>
              <p:nvPr/>
            </p:nvSpPr>
            <p:spPr bwMode="auto">
              <a:xfrm>
                <a:off x="4150" y="1692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964"/>
              <p:cNvSpPr/>
              <p:nvPr/>
            </p:nvSpPr>
            <p:spPr bwMode="auto">
              <a:xfrm>
                <a:off x="4146" y="1692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965"/>
              <p:cNvSpPr/>
              <p:nvPr/>
            </p:nvSpPr>
            <p:spPr bwMode="auto">
              <a:xfrm>
                <a:off x="4143" y="1695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966"/>
              <p:cNvSpPr/>
              <p:nvPr/>
            </p:nvSpPr>
            <p:spPr bwMode="auto">
              <a:xfrm>
                <a:off x="4139" y="1699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967"/>
              <p:cNvSpPr/>
              <p:nvPr/>
            </p:nvSpPr>
            <p:spPr bwMode="auto">
              <a:xfrm>
                <a:off x="4131" y="1703"/>
                <a:ext cx="15" cy="8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968"/>
              <p:cNvSpPr/>
              <p:nvPr/>
            </p:nvSpPr>
            <p:spPr bwMode="auto">
              <a:xfrm>
                <a:off x="4127" y="1707"/>
                <a:ext cx="12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969"/>
              <p:cNvSpPr/>
              <p:nvPr/>
            </p:nvSpPr>
            <p:spPr bwMode="auto">
              <a:xfrm>
                <a:off x="4116" y="1714"/>
                <a:ext cx="19" cy="19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4 h 5"/>
                  <a:gd name="T4" fmla="*/ 2 w 5"/>
                  <a:gd name="T5" fmla="*/ 5 h 5"/>
                  <a:gd name="T6" fmla="*/ 5 w 5"/>
                  <a:gd name="T7" fmla="*/ 1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2" y="1"/>
                      <a:pt x="1" y="2"/>
                      <a:pt x="0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4" y="2"/>
                      <a:pt x="5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970"/>
              <p:cNvSpPr/>
              <p:nvPr/>
            </p:nvSpPr>
            <p:spPr bwMode="auto">
              <a:xfrm>
                <a:off x="4112" y="1729"/>
                <a:ext cx="12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971"/>
              <p:cNvSpPr/>
              <p:nvPr/>
            </p:nvSpPr>
            <p:spPr bwMode="auto">
              <a:xfrm>
                <a:off x="4109" y="1737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972"/>
              <p:cNvSpPr/>
              <p:nvPr/>
            </p:nvSpPr>
            <p:spPr bwMode="auto">
              <a:xfrm>
                <a:off x="4109" y="1741"/>
                <a:ext cx="7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973"/>
              <p:cNvSpPr/>
              <p:nvPr/>
            </p:nvSpPr>
            <p:spPr bwMode="auto">
              <a:xfrm>
                <a:off x="4105" y="1744"/>
                <a:ext cx="11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974"/>
              <p:cNvSpPr/>
              <p:nvPr/>
            </p:nvSpPr>
            <p:spPr bwMode="auto">
              <a:xfrm>
                <a:off x="4105" y="1752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975"/>
              <p:cNvSpPr/>
              <p:nvPr/>
            </p:nvSpPr>
            <p:spPr bwMode="auto">
              <a:xfrm>
                <a:off x="4105" y="1756"/>
                <a:ext cx="7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976"/>
              <p:cNvSpPr/>
              <p:nvPr/>
            </p:nvSpPr>
            <p:spPr bwMode="auto">
              <a:xfrm>
                <a:off x="4101" y="1759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977"/>
              <p:cNvSpPr/>
              <p:nvPr/>
            </p:nvSpPr>
            <p:spPr bwMode="auto">
              <a:xfrm>
                <a:off x="4101" y="176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978"/>
              <p:cNvSpPr/>
              <p:nvPr/>
            </p:nvSpPr>
            <p:spPr bwMode="auto">
              <a:xfrm>
                <a:off x="4101" y="176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979"/>
              <p:cNvSpPr/>
              <p:nvPr/>
            </p:nvSpPr>
            <p:spPr bwMode="auto">
              <a:xfrm>
                <a:off x="4101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980"/>
              <p:cNvSpPr/>
              <p:nvPr/>
            </p:nvSpPr>
            <p:spPr bwMode="auto">
              <a:xfrm>
                <a:off x="4097" y="1775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981"/>
              <p:cNvSpPr/>
              <p:nvPr/>
            </p:nvSpPr>
            <p:spPr bwMode="auto">
              <a:xfrm>
                <a:off x="4097" y="1775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982"/>
              <p:cNvSpPr/>
              <p:nvPr/>
            </p:nvSpPr>
            <p:spPr bwMode="auto">
              <a:xfrm>
                <a:off x="4097" y="177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983"/>
              <p:cNvSpPr/>
              <p:nvPr/>
            </p:nvSpPr>
            <p:spPr bwMode="auto">
              <a:xfrm>
                <a:off x="4097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984"/>
              <p:cNvSpPr/>
              <p:nvPr/>
            </p:nvSpPr>
            <p:spPr bwMode="auto">
              <a:xfrm>
                <a:off x="4097" y="178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985"/>
              <p:cNvSpPr/>
              <p:nvPr/>
            </p:nvSpPr>
            <p:spPr bwMode="auto">
              <a:xfrm>
                <a:off x="4097" y="179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986"/>
              <p:cNvSpPr/>
              <p:nvPr/>
            </p:nvSpPr>
            <p:spPr bwMode="auto">
              <a:xfrm>
                <a:off x="4097" y="179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987"/>
              <p:cNvSpPr/>
              <p:nvPr/>
            </p:nvSpPr>
            <p:spPr bwMode="auto">
              <a:xfrm>
                <a:off x="4097" y="179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988"/>
              <p:cNvSpPr/>
              <p:nvPr/>
            </p:nvSpPr>
            <p:spPr bwMode="auto">
              <a:xfrm>
                <a:off x="4097" y="1797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1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989"/>
              <p:cNvSpPr/>
              <p:nvPr/>
            </p:nvSpPr>
            <p:spPr bwMode="auto">
              <a:xfrm>
                <a:off x="4101" y="180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990"/>
              <p:cNvSpPr/>
              <p:nvPr/>
            </p:nvSpPr>
            <p:spPr bwMode="auto">
              <a:xfrm>
                <a:off x="4101" y="180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991"/>
              <p:cNvSpPr/>
              <p:nvPr/>
            </p:nvSpPr>
            <p:spPr bwMode="auto">
              <a:xfrm>
                <a:off x="4101" y="180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992"/>
              <p:cNvSpPr/>
              <p:nvPr/>
            </p:nvSpPr>
            <p:spPr bwMode="auto">
              <a:xfrm>
                <a:off x="4101" y="1812"/>
                <a:ext cx="11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993"/>
              <p:cNvSpPr/>
              <p:nvPr/>
            </p:nvSpPr>
            <p:spPr bwMode="auto">
              <a:xfrm>
                <a:off x="4105" y="1816"/>
                <a:ext cx="11" cy="11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1 h 3"/>
                  <a:gd name="T4" fmla="*/ 3 w 3"/>
                  <a:gd name="T5" fmla="*/ 3 h 3"/>
                  <a:gd name="T6" fmla="*/ 2 w 3"/>
                  <a:gd name="T7" fmla="*/ 1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994"/>
              <p:cNvSpPr/>
              <p:nvPr/>
            </p:nvSpPr>
            <p:spPr bwMode="auto">
              <a:xfrm>
                <a:off x="4109" y="1820"/>
                <a:ext cx="15" cy="19"/>
              </a:xfrm>
              <a:custGeom>
                <a:avLst/>
                <a:gdLst>
                  <a:gd name="T0" fmla="*/ 0 w 4"/>
                  <a:gd name="T1" fmla="*/ 0 h 5"/>
                  <a:gd name="T2" fmla="*/ 3 w 4"/>
                  <a:gd name="T3" fmla="*/ 3 h 5"/>
                  <a:gd name="T4" fmla="*/ 4 w 4"/>
                  <a:gd name="T5" fmla="*/ 5 h 5"/>
                  <a:gd name="T6" fmla="*/ 2 w 4"/>
                  <a:gd name="T7" fmla="*/ 2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0" y="2"/>
                      <a:pt x="1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995"/>
              <p:cNvSpPr>
                <a:spLocks noEditPoints="1"/>
              </p:cNvSpPr>
              <p:nvPr/>
            </p:nvSpPr>
            <p:spPr bwMode="auto">
              <a:xfrm>
                <a:off x="4105" y="1669"/>
                <a:ext cx="143" cy="188"/>
              </a:xfrm>
              <a:custGeom>
                <a:avLst/>
                <a:gdLst>
                  <a:gd name="T0" fmla="*/ 38 w 38"/>
                  <a:gd name="T1" fmla="*/ 16 h 50"/>
                  <a:gd name="T2" fmla="*/ 20 w 38"/>
                  <a:gd name="T3" fmla="*/ 45 h 50"/>
                  <a:gd name="T4" fmla="*/ 0 w 38"/>
                  <a:gd name="T5" fmla="*/ 34 h 50"/>
                  <a:gd name="T6" fmla="*/ 18 w 38"/>
                  <a:gd name="T7" fmla="*/ 5 h 50"/>
                  <a:gd name="T8" fmla="*/ 38 w 38"/>
                  <a:gd name="T9" fmla="*/ 16 h 50"/>
                  <a:gd name="T10" fmla="*/ 33 w 38"/>
                  <a:gd name="T11" fmla="*/ 18 h 50"/>
                  <a:gd name="T12" fmla="*/ 18 w 38"/>
                  <a:gd name="T13" fmla="*/ 9 h 50"/>
                  <a:gd name="T14" fmla="*/ 4 w 38"/>
                  <a:gd name="T15" fmla="*/ 32 h 50"/>
                  <a:gd name="T16" fmla="*/ 20 w 38"/>
                  <a:gd name="T17" fmla="*/ 40 h 50"/>
                  <a:gd name="T18" fmla="*/ 33 w 38"/>
                  <a:gd name="T19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50">
                    <a:moveTo>
                      <a:pt x="38" y="16"/>
                    </a:moveTo>
                    <a:cubicBezTo>
                      <a:pt x="38" y="27"/>
                      <a:pt x="30" y="40"/>
                      <a:pt x="20" y="45"/>
                    </a:cubicBezTo>
                    <a:cubicBezTo>
                      <a:pt x="9" y="50"/>
                      <a:pt x="1" y="45"/>
                      <a:pt x="0" y="34"/>
                    </a:cubicBezTo>
                    <a:cubicBezTo>
                      <a:pt x="0" y="23"/>
                      <a:pt x="8" y="10"/>
                      <a:pt x="18" y="5"/>
                    </a:cubicBezTo>
                    <a:cubicBezTo>
                      <a:pt x="29" y="0"/>
                      <a:pt x="37" y="5"/>
                      <a:pt x="38" y="16"/>
                    </a:cubicBezTo>
                    <a:close/>
                    <a:moveTo>
                      <a:pt x="33" y="18"/>
                    </a:moveTo>
                    <a:cubicBezTo>
                      <a:pt x="33" y="10"/>
                      <a:pt x="26" y="6"/>
                      <a:pt x="18" y="9"/>
                    </a:cubicBezTo>
                    <a:cubicBezTo>
                      <a:pt x="10" y="13"/>
                      <a:pt x="4" y="23"/>
                      <a:pt x="4" y="32"/>
                    </a:cubicBezTo>
                    <a:cubicBezTo>
                      <a:pt x="5" y="40"/>
                      <a:pt x="11" y="44"/>
                      <a:pt x="20" y="40"/>
                    </a:cubicBezTo>
                    <a:cubicBezTo>
                      <a:pt x="28" y="37"/>
                      <a:pt x="34" y="27"/>
                      <a:pt x="3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996"/>
              <p:cNvSpPr/>
              <p:nvPr/>
            </p:nvSpPr>
            <p:spPr bwMode="auto">
              <a:xfrm>
                <a:off x="4082" y="1665"/>
                <a:ext cx="91" cy="189"/>
              </a:xfrm>
              <a:custGeom>
                <a:avLst/>
                <a:gdLst>
                  <a:gd name="T0" fmla="*/ 7 w 24"/>
                  <a:gd name="T1" fmla="*/ 49 h 50"/>
                  <a:gd name="T2" fmla="*/ 8 w 24"/>
                  <a:gd name="T3" fmla="*/ 50 h 50"/>
                  <a:gd name="T4" fmla="*/ 2 w 24"/>
                  <a:gd name="T5" fmla="*/ 37 h 50"/>
                  <a:gd name="T6" fmla="*/ 24 w 24"/>
                  <a:gd name="T7" fmla="*/ 1 h 50"/>
                  <a:gd name="T8" fmla="*/ 22 w 24"/>
                  <a:gd name="T9" fmla="*/ 0 h 50"/>
                  <a:gd name="T10" fmla="*/ 0 w 24"/>
                  <a:gd name="T11" fmla="*/ 35 h 50"/>
                  <a:gd name="T12" fmla="*/ 7 w 24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50">
                    <a:moveTo>
                      <a:pt x="7" y="49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5" y="47"/>
                      <a:pt x="2" y="43"/>
                      <a:pt x="2" y="37"/>
                    </a:cubicBezTo>
                    <a:cubicBezTo>
                      <a:pt x="1" y="23"/>
                      <a:pt x="11" y="7"/>
                      <a:pt x="24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6"/>
                      <a:pt x="0" y="22"/>
                      <a:pt x="0" y="35"/>
                    </a:cubicBezTo>
                    <a:cubicBezTo>
                      <a:pt x="0" y="42"/>
                      <a:pt x="3" y="46"/>
                      <a:pt x="7" y="49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997"/>
              <p:cNvSpPr/>
              <p:nvPr/>
            </p:nvSpPr>
            <p:spPr bwMode="auto">
              <a:xfrm>
                <a:off x="4165" y="1665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998"/>
              <p:cNvSpPr/>
              <p:nvPr/>
            </p:nvSpPr>
            <p:spPr bwMode="auto">
              <a:xfrm>
                <a:off x="4161" y="1665"/>
                <a:ext cx="12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999"/>
              <p:cNvSpPr/>
              <p:nvPr/>
            </p:nvSpPr>
            <p:spPr bwMode="auto">
              <a:xfrm>
                <a:off x="4158" y="1669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000"/>
              <p:cNvSpPr/>
              <p:nvPr/>
            </p:nvSpPr>
            <p:spPr bwMode="auto">
              <a:xfrm>
                <a:off x="4154" y="1669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001"/>
              <p:cNvSpPr/>
              <p:nvPr/>
            </p:nvSpPr>
            <p:spPr bwMode="auto">
              <a:xfrm>
                <a:off x="4150" y="1673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1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002"/>
              <p:cNvSpPr/>
              <p:nvPr/>
            </p:nvSpPr>
            <p:spPr bwMode="auto">
              <a:xfrm>
                <a:off x="4146" y="1677"/>
                <a:ext cx="8" cy="7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003"/>
              <p:cNvSpPr/>
              <p:nvPr/>
            </p:nvSpPr>
            <p:spPr bwMode="auto">
              <a:xfrm>
                <a:off x="4139" y="1680"/>
                <a:ext cx="11" cy="8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004"/>
              <p:cNvSpPr/>
              <p:nvPr/>
            </p:nvSpPr>
            <p:spPr bwMode="auto">
              <a:xfrm>
                <a:off x="4135" y="1684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005"/>
              <p:cNvSpPr/>
              <p:nvPr/>
            </p:nvSpPr>
            <p:spPr bwMode="auto">
              <a:xfrm>
                <a:off x="4131" y="1688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006"/>
              <p:cNvSpPr/>
              <p:nvPr/>
            </p:nvSpPr>
            <p:spPr bwMode="auto">
              <a:xfrm>
                <a:off x="4124" y="1692"/>
                <a:ext cx="15" cy="7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007"/>
              <p:cNvSpPr/>
              <p:nvPr/>
            </p:nvSpPr>
            <p:spPr bwMode="auto">
              <a:xfrm>
                <a:off x="4116" y="1695"/>
                <a:ext cx="15" cy="16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2 w 4"/>
                  <a:gd name="T5" fmla="*/ 4 h 4"/>
                  <a:gd name="T6" fmla="*/ 4 w 4"/>
                  <a:gd name="T7" fmla="*/ 1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008"/>
              <p:cNvSpPr/>
              <p:nvPr/>
            </p:nvSpPr>
            <p:spPr bwMode="auto">
              <a:xfrm>
                <a:off x="4105" y="1703"/>
                <a:ext cx="19" cy="23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5 h 6"/>
                  <a:gd name="T4" fmla="*/ 2 w 5"/>
                  <a:gd name="T5" fmla="*/ 6 h 6"/>
                  <a:gd name="T6" fmla="*/ 5 w 5"/>
                  <a:gd name="T7" fmla="*/ 2 h 6"/>
                  <a:gd name="T8" fmla="*/ 3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Group 1210"/>
            <p:cNvGrpSpPr/>
            <p:nvPr/>
          </p:nvGrpSpPr>
          <p:grpSpPr bwMode="auto">
            <a:xfrm>
              <a:off x="2607" y="1583"/>
              <a:ext cx="2251" cy="1588"/>
              <a:chOff x="2607" y="1583"/>
              <a:chExt cx="2251" cy="1588"/>
            </a:xfrm>
          </p:grpSpPr>
          <p:sp>
            <p:nvSpPr>
              <p:cNvPr id="11" name="Freeform 1010"/>
              <p:cNvSpPr/>
              <p:nvPr/>
            </p:nvSpPr>
            <p:spPr bwMode="auto">
              <a:xfrm>
                <a:off x="4101" y="1722"/>
                <a:ext cx="11" cy="1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2 h 4"/>
                  <a:gd name="T4" fmla="*/ 2 w 3"/>
                  <a:gd name="T5" fmla="*/ 4 h 4"/>
                  <a:gd name="T6" fmla="*/ 3 w 3"/>
                  <a:gd name="T7" fmla="*/ 1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11"/>
              <p:cNvSpPr/>
              <p:nvPr/>
            </p:nvSpPr>
            <p:spPr bwMode="auto">
              <a:xfrm>
                <a:off x="4097" y="1729"/>
                <a:ext cx="12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12"/>
              <p:cNvSpPr/>
              <p:nvPr/>
            </p:nvSpPr>
            <p:spPr bwMode="auto">
              <a:xfrm>
                <a:off x="4094" y="1737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13"/>
              <p:cNvSpPr/>
              <p:nvPr/>
            </p:nvSpPr>
            <p:spPr bwMode="auto">
              <a:xfrm>
                <a:off x="4094" y="1744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14"/>
              <p:cNvSpPr/>
              <p:nvPr/>
            </p:nvSpPr>
            <p:spPr bwMode="auto">
              <a:xfrm>
                <a:off x="4090" y="1748"/>
                <a:ext cx="7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15"/>
              <p:cNvSpPr/>
              <p:nvPr/>
            </p:nvSpPr>
            <p:spPr bwMode="auto">
              <a:xfrm>
                <a:off x="4090" y="1752"/>
                <a:ext cx="7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16"/>
              <p:cNvSpPr/>
              <p:nvPr/>
            </p:nvSpPr>
            <p:spPr bwMode="auto">
              <a:xfrm>
                <a:off x="4086" y="1759"/>
                <a:ext cx="8" cy="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017"/>
              <p:cNvSpPr/>
              <p:nvPr/>
            </p:nvSpPr>
            <p:spPr bwMode="auto">
              <a:xfrm>
                <a:off x="4086" y="176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018"/>
              <p:cNvSpPr/>
              <p:nvPr/>
            </p:nvSpPr>
            <p:spPr bwMode="auto">
              <a:xfrm>
                <a:off x="4086" y="1767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19"/>
              <p:cNvSpPr/>
              <p:nvPr/>
            </p:nvSpPr>
            <p:spPr bwMode="auto">
              <a:xfrm>
                <a:off x="4082" y="1771"/>
                <a:ext cx="8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2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020"/>
              <p:cNvSpPr/>
              <p:nvPr/>
            </p:nvSpPr>
            <p:spPr bwMode="auto">
              <a:xfrm>
                <a:off x="4082" y="1775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21"/>
              <p:cNvSpPr/>
              <p:nvPr/>
            </p:nvSpPr>
            <p:spPr bwMode="auto">
              <a:xfrm>
                <a:off x="4082" y="178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22"/>
              <p:cNvSpPr/>
              <p:nvPr/>
            </p:nvSpPr>
            <p:spPr bwMode="auto">
              <a:xfrm>
                <a:off x="4082" y="178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23"/>
              <p:cNvSpPr/>
              <p:nvPr/>
            </p:nvSpPr>
            <p:spPr bwMode="auto">
              <a:xfrm>
                <a:off x="4082" y="179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24"/>
              <p:cNvSpPr/>
              <p:nvPr/>
            </p:nvSpPr>
            <p:spPr bwMode="auto">
              <a:xfrm>
                <a:off x="4082" y="179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25"/>
              <p:cNvSpPr/>
              <p:nvPr/>
            </p:nvSpPr>
            <p:spPr bwMode="auto">
              <a:xfrm>
                <a:off x="4082" y="179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26"/>
              <p:cNvSpPr/>
              <p:nvPr/>
            </p:nvSpPr>
            <p:spPr bwMode="auto">
              <a:xfrm>
                <a:off x="4082" y="180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27"/>
              <p:cNvSpPr/>
              <p:nvPr/>
            </p:nvSpPr>
            <p:spPr bwMode="auto">
              <a:xfrm>
                <a:off x="4082" y="180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28"/>
              <p:cNvSpPr/>
              <p:nvPr/>
            </p:nvSpPr>
            <p:spPr bwMode="auto">
              <a:xfrm>
                <a:off x="4082" y="180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29"/>
              <p:cNvSpPr/>
              <p:nvPr/>
            </p:nvSpPr>
            <p:spPr bwMode="auto">
              <a:xfrm>
                <a:off x="4082" y="1812"/>
                <a:ext cx="12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30"/>
              <p:cNvSpPr/>
              <p:nvPr/>
            </p:nvSpPr>
            <p:spPr bwMode="auto">
              <a:xfrm>
                <a:off x="4086" y="1816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31"/>
              <p:cNvSpPr/>
              <p:nvPr/>
            </p:nvSpPr>
            <p:spPr bwMode="auto">
              <a:xfrm>
                <a:off x="4086" y="1820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2"/>
              <p:cNvSpPr/>
              <p:nvPr/>
            </p:nvSpPr>
            <p:spPr bwMode="auto">
              <a:xfrm>
                <a:off x="4086" y="1823"/>
                <a:ext cx="11" cy="12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2 h 3"/>
                  <a:gd name="T4" fmla="*/ 3 w 3"/>
                  <a:gd name="T5" fmla="*/ 3 h 3"/>
                  <a:gd name="T6" fmla="*/ 2 w 3"/>
                  <a:gd name="T7" fmla="*/ 2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33"/>
              <p:cNvSpPr/>
              <p:nvPr/>
            </p:nvSpPr>
            <p:spPr bwMode="auto">
              <a:xfrm>
                <a:off x="4090" y="1831"/>
                <a:ext cx="11" cy="8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34"/>
              <p:cNvSpPr/>
              <p:nvPr/>
            </p:nvSpPr>
            <p:spPr bwMode="auto">
              <a:xfrm>
                <a:off x="4094" y="1835"/>
                <a:ext cx="18" cy="19"/>
              </a:xfrm>
              <a:custGeom>
                <a:avLst/>
                <a:gdLst>
                  <a:gd name="T0" fmla="*/ 0 w 5"/>
                  <a:gd name="T1" fmla="*/ 0 h 5"/>
                  <a:gd name="T2" fmla="*/ 4 w 5"/>
                  <a:gd name="T3" fmla="*/ 4 h 5"/>
                  <a:gd name="T4" fmla="*/ 5 w 5"/>
                  <a:gd name="T5" fmla="*/ 5 h 5"/>
                  <a:gd name="T6" fmla="*/ 2 w 5"/>
                  <a:gd name="T7" fmla="*/ 1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cubicBezTo>
                      <a:pt x="1" y="2"/>
                      <a:pt x="2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3" y="3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35"/>
              <p:cNvSpPr>
                <a:spLocks noEditPoints="1"/>
              </p:cNvSpPr>
              <p:nvPr/>
            </p:nvSpPr>
            <p:spPr bwMode="auto">
              <a:xfrm>
                <a:off x="4086" y="1650"/>
                <a:ext cx="177" cy="226"/>
              </a:xfrm>
              <a:custGeom>
                <a:avLst/>
                <a:gdLst>
                  <a:gd name="T0" fmla="*/ 47 w 47"/>
                  <a:gd name="T1" fmla="*/ 19 h 60"/>
                  <a:gd name="T2" fmla="*/ 25 w 47"/>
                  <a:gd name="T3" fmla="*/ 54 h 60"/>
                  <a:gd name="T4" fmla="*/ 1 w 47"/>
                  <a:gd name="T5" fmla="*/ 41 h 60"/>
                  <a:gd name="T6" fmla="*/ 23 w 47"/>
                  <a:gd name="T7" fmla="*/ 5 h 60"/>
                  <a:gd name="T8" fmla="*/ 47 w 47"/>
                  <a:gd name="T9" fmla="*/ 19 h 60"/>
                  <a:gd name="T10" fmla="*/ 43 w 47"/>
                  <a:gd name="T11" fmla="*/ 21 h 60"/>
                  <a:gd name="T12" fmla="*/ 23 w 47"/>
                  <a:gd name="T13" fmla="*/ 10 h 60"/>
                  <a:gd name="T14" fmla="*/ 5 w 47"/>
                  <a:gd name="T15" fmla="*/ 39 h 60"/>
                  <a:gd name="T16" fmla="*/ 25 w 47"/>
                  <a:gd name="T17" fmla="*/ 50 h 60"/>
                  <a:gd name="T18" fmla="*/ 43 w 47"/>
                  <a:gd name="T1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60">
                    <a:moveTo>
                      <a:pt x="47" y="19"/>
                    </a:moveTo>
                    <a:cubicBezTo>
                      <a:pt x="47" y="33"/>
                      <a:pt x="38" y="48"/>
                      <a:pt x="25" y="54"/>
                    </a:cubicBezTo>
                    <a:cubicBezTo>
                      <a:pt x="12" y="60"/>
                      <a:pt x="1" y="54"/>
                      <a:pt x="1" y="41"/>
                    </a:cubicBezTo>
                    <a:cubicBezTo>
                      <a:pt x="0" y="27"/>
                      <a:pt x="10" y="11"/>
                      <a:pt x="23" y="5"/>
                    </a:cubicBezTo>
                    <a:cubicBezTo>
                      <a:pt x="36" y="0"/>
                      <a:pt x="46" y="6"/>
                      <a:pt x="47" y="19"/>
                    </a:cubicBezTo>
                    <a:close/>
                    <a:moveTo>
                      <a:pt x="43" y="21"/>
                    </a:moveTo>
                    <a:cubicBezTo>
                      <a:pt x="42" y="10"/>
                      <a:pt x="34" y="5"/>
                      <a:pt x="23" y="10"/>
                    </a:cubicBezTo>
                    <a:cubicBezTo>
                      <a:pt x="13" y="15"/>
                      <a:pt x="5" y="28"/>
                      <a:pt x="5" y="39"/>
                    </a:cubicBezTo>
                    <a:cubicBezTo>
                      <a:pt x="6" y="50"/>
                      <a:pt x="14" y="55"/>
                      <a:pt x="25" y="50"/>
                    </a:cubicBezTo>
                    <a:cubicBezTo>
                      <a:pt x="35" y="45"/>
                      <a:pt x="43" y="32"/>
                      <a:pt x="43" y="21"/>
                    </a:cubicBezTo>
                    <a:close/>
                  </a:path>
                </a:pathLst>
              </a:custGeom>
              <a:solidFill>
                <a:srgbClr val="474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36"/>
              <p:cNvSpPr/>
              <p:nvPr/>
            </p:nvSpPr>
            <p:spPr bwMode="auto">
              <a:xfrm>
                <a:off x="4067" y="1650"/>
                <a:ext cx="106" cy="219"/>
              </a:xfrm>
              <a:custGeom>
                <a:avLst/>
                <a:gdLst>
                  <a:gd name="T0" fmla="*/ 8 w 28"/>
                  <a:gd name="T1" fmla="*/ 57 h 58"/>
                  <a:gd name="T2" fmla="*/ 10 w 28"/>
                  <a:gd name="T3" fmla="*/ 58 h 58"/>
                  <a:gd name="T4" fmla="*/ 2 w 28"/>
                  <a:gd name="T5" fmla="*/ 42 h 58"/>
                  <a:gd name="T6" fmla="*/ 28 w 28"/>
                  <a:gd name="T7" fmla="*/ 2 h 58"/>
                  <a:gd name="T8" fmla="*/ 26 w 28"/>
                  <a:gd name="T9" fmla="*/ 0 h 58"/>
                  <a:gd name="T10" fmla="*/ 0 w 28"/>
                  <a:gd name="T11" fmla="*/ 41 h 58"/>
                  <a:gd name="T12" fmla="*/ 8 w 28"/>
                  <a:gd name="T13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8" y="57"/>
                    </a:moveTo>
                    <a:cubicBezTo>
                      <a:pt x="10" y="58"/>
                      <a:pt x="10" y="58"/>
                      <a:pt x="10" y="58"/>
                    </a:cubicBezTo>
                    <a:cubicBezTo>
                      <a:pt x="5" y="55"/>
                      <a:pt x="2" y="50"/>
                      <a:pt x="2" y="42"/>
                    </a:cubicBezTo>
                    <a:cubicBezTo>
                      <a:pt x="2" y="27"/>
                      <a:pt x="13" y="8"/>
                      <a:pt x="28" y="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1" y="7"/>
                      <a:pt x="0" y="25"/>
                      <a:pt x="0" y="41"/>
                    </a:cubicBezTo>
                    <a:cubicBezTo>
                      <a:pt x="1" y="48"/>
                      <a:pt x="3" y="54"/>
                      <a:pt x="8" y="57"/>
                    </a:cubicBez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37"/>
              <p:cNvSpPr/>
              <p:nvPr/>
            </p:nvSpPr>
            <p:spPr bwMode="auto">
              <a:xfrm>
                <a:off x="4165" y="1650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38"/>
              <p:cNvSpPr/>
              <p:nvPr/>
            </p:nvSpPr>
            <p:spPr bwMode="auto">
              <a:xfrm>
                <a:off x="4158" y="1654"/>
                <a:ext cx="11" cy="4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2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39"/>
              <p:cNvSpPr/>
              <p:nvPr/>
            </p:nvSpPr>
            <p:spPr bwMode="auto">
              <a:xfrm>
                <a:off x="4154" y="1654"/>
                <a:ext cx="11" cy="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40"/>
              <p:cNvSpPr/>
              <p:nvPr/>
            </p:nvSpPr>
            <p:spPr bwMode="auto">
              <a:xfrm>
                <a:off x="4150" y="1658"/>
                <a:ext cx="11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41"/>
              <p:cNvSpPr/>
              <p:nvPr/>
            </p:nvSpPr>
            <p:spPr bwMode="auto">
              <a:xfrm>
                <a:off x="4146" y="1662"/>
                <a:ext cx="12" cy="7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42"/>
              <p:cNvSpPr/>
              <p:nvPr/>
            </p:nvSpPr>
            <p:spPr bwMode="auto">
              <a:xfrm>
                <a:off x="4139" y="1662"/>
                <a:ext cx="15" cy="7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1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43"/>
              <p:cNvSpPr/>
              <p:nvPr/>
            </p:nvSpPr>
            <p:spPr bwMode="auto">
              <a:xfrm>
                <a:off x="4135" y="1665"/>
                <a:ext cx="11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44"/>
              <p:cNvSpPr/>
              <p:nvPr/>
            </p:nvSpPr>
            <p:spPr bwMode="auto">
              <a:xfrm>
                <a:off x="4131" y="1669"/>
                <a:ext cx="12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45"/>
              <p:cNvSpPr/>
              <p:nvPr/>
            </p:nvSpPr>
            <p:spPr bwMode="auto">
              <a:xfrm>
                <a:off x="4124" y="1677"/>
                <a:ext cx="11" cy="7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46"/>
              <p:cNvSpPr/>
              <p:nvPr/>
            </p:nvSpPr>
            <p:spPr bwMode="auto">
              <a:xfrm>
                <a:off x="4116" y="1680"/>
                <a:ext cx="15" cy="12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2 h 3"/>
                  <a:gd name="T4" fmla="*/ 2 w 4"/>
                  <a:gd name="T5" fmla="*/ 3 h 3"/>
                  <a:gd name="T6" fmla="*/ 4 w 4"/>
                  <a:gd name="T7" fmla="*/ 1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47"/>
              <p:cNvSpPr/>
              <p:nvPr/>
            </p:nvSpPr>
            <p:spPr bwMode="auto">
              <a:xfrm>
                <a:off x="4109" y="1688"/>
                <a:ext cx="15" cy="11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2 h 3"/>
                  <a:gd name="T4" fmla="*/ 2 w 4"/>
                  <a:gd name="T5" fmla="*/ 3 h 3"/>
                  <a:gd name="T6" fmla="*/ 4 w 4"/>
                  <a:gd name="T7" fmla="*/ 1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4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48"/>
              <p:cNvSpPr/>
              <p:nvPr/>
            </p:nvSpPr>
            <p:spPr bwMode="auto">
              <a:xfrm>
                <a:off x="4094" y="1695"/>
                <a:ext cx="22" cy="27"/>
              </a:xfrm>
              <a:custGeom>
                <a:avLst/>
                <a:gdLst>
                  <a:gd name="T0" fmla="*/ 4 w 6"/>
                  <a:gd name="T1" fmla="*/ 0 h 7"/>
                  <a:gd name="T2" fmla="*/ 0 w 6"/>
                  <a:gd name="T3" fmla="*/ 5 h 7"/>
                  <a:gd name="T4" fmla="*/ 2 w 6"/>
                  <a:gd name="T5" fmla="*/ 7 h 7"/>
                  <a:gd name="T6" fmla="*/ 6 w 6"/>
                  <a:gd name="T7" fmla="*/ 1 h 7"/>
                  <a:gd name="T8" fmla="*/ 4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cubicBezTo>
                      <a:pt x="3" y="2"/>
                      <a:pt x="2" y="4"/>
                      <a:pt x="0" y="5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5"/>
                      <a:pt x="5" y="3"/>
                      <a:pt x="6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49"/>
              <p:cNvSpPr/>
              <p:nvPr/>
            </p:nvSpPr>
            <p:spPr bwMode="auto">
              <a:xfrm>
                <a:off x="4090" y="1714"/>
                <a:ext cx="11" cy="1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3 h 4"/>
                  <a:gd name="T4" fmla="*/ 2 w 3"/>
                  <a:gd name="T5" fmla="*/ 4 h 4"/>
                  <a:gd name="T6" fmla="*/ 3 w 3"/>
                  <a:gd name="T7" fmla="*/ 2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50"/>
              <p:cNvSpPr/>
              <p:nvPr/>
            </p:nvSpPr>
            <p:spPr bwMode="auto">
              <a:xfrm>
                <a:off x="4086" y="1726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51"/>
              <p:cNvSpPr/>
              <p:nvPr/>
            </p:nvSpPr>
            <p:spPr bwMode="auto">
              <a:xfrm>
                <a:off x="4082" y="1733"/>
                <a:ext cx="12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52"/>
              <p:cNvSpPr/>
              <p:nvPr/>
            </p:nvSpPr>
            <p:spPr bwMode="auto">
              <a:xfrm>
                <a:off x="4079" y="1741"/>
                <a:ext cx="11" cy="11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3"/>
              <p:cNvSpPr/>
              <p:nvPr/>
            </p:nvSpPr>
            <p:spPr bwMode="auto">
              <a:xfrm>
                <a:off x="4079" y="1748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54"/>
              <p:cNvSpPr/>
              <p:nvPr/>
            </p:nvSpPr>
            <p:spPr bwMode="auto">
              <a:xfrm>
                <a:off x="4075" y="1752"/>
                <a:ext cx="7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55"/>
              <p:cNvSpPr/>
              <p:nvPr/>
            </p:nvSpPr>
            <p:spPr bwMode="auto">
              <a:xfrm>
                <a:off x="4075" y="1759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56"/>
              <p:cNvSpPr/>
              <p:nvPr/>
            </p:nvSpPr>
            <p:spPr bwMode="auto">
              <a:xfrm>
                <a:off x="4071" y="1763"/>
                <a:ext cx="11" cy="12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57"/>
              <p:cNvSpPr/>
              <p:nvPr/>
            </p:nvSpPr>
            <p:spPr bwMode="auto">
              <a:xfrm>
                <a:off x="4071" y="1771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58"/>
              <p:cNvSpPr/>
              <p:nvPr/>
            </p:nvSpPr>
            <p:spPr bwMode="auto">
              <a:xfrm>
                <a:off x="4071" y="1775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59"/>
              <p:cNvSpPr/>
              <p:nvPr/>
            </p:nvSpPr>
            <p:spPr bwMode="auto">
              <a:xfrm>
                <a:off x="4071" y="1778"/>
                <a:ext cx="8" cy="12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60"/>
              <p:cNvSpPr/>
              <p:nvPr/>
            </p:nvSpPr>
            <p:spPr bwMode="auto">
              <a:xfrm>
                <a:off x="4067" y="1782"/>
                <a:ext cx="8" cy="11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1"/>
              <p:cNvSpPr/>
              <p:nvPr/>
            </p:nvSpPr>
            <p:spPr bwMode="auto">
              <a:xfrm>
                <a:off x="4067" y="1790"/>
                <a:ext cx="8" cy="7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62"/>
              <p:cNvSpPr/>
              <p:nvPr/>
            </p:nvSpPr>
            <p:spPr bwMode="auto">
              <a:xfrm>
                <a:off x="4067" y="1793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63"/>
              <p:cNvSpPr/>
              <p:nvPr/>
            </p:nvSpPr>
            <p:spPr bwMode="auto">
              <a:xfrm>
                <a:off x="4067" y="1797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64"/>
              <p:cNvSpPr/>
              <p:nvPr/>
            </p:nvSpPr>
            <p:spPr bwMode="auto">
              <a:xfrm>
                <a:off x="4067" y="1801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0 w 2"/>
                  <a:gd name="T5" fmla="*/ 2 h 3"/>
                  <a:gd name="T6" fmla="*/ 2 w 2"/>
                  <a:gd name="T7" fmla="*/ 3 h 3"/>
                  <a:gd name="T8" fmla="*/ 2 w 2"/>
                  <a:gd name="T9" fmla="*/ 2 h 3"/>
                  <a:gd name="T10" fmla="*/ 2 w 2"/>
                  <a:gd name="T11" fmla="*/ 2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65"/>
              <p:cNvSpPr/>
              <p:nvPr/>
            </p:nvSpPr>
            <p:spPr bwMode="auto">
              <a:xfrm>
                <a:off x="4067" y="1808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66"/>
              <p:cNvSpPr/>
              <p:nvPr/>
            </p:nvSpPr>
            <p:spPr bwMode="auto">
              <a:xfrm>
                <a:off x="4067" y="1812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067"/>
              <p:cNvSpPr/>
              <p:nvPr/>
            </p:nvSpPr>
            <p:spPr bwMode="auto">
              <a:xfrm>
                <a:off x="4071" y="1816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1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068"/>
              <p:cNvSpPr/>
              <p:nvPr/>
            </p:nvSpPr>
            <p:spPr bwMode="auto">
              <a:xfrm>
                <a:off x="4071" y="1820"/>
                <a:ext cx="8" cy="11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69"/>
              <p:cNvSpPr/>
              <p:nvPr/>
            </p:nvSpPr>
            <p:spPr bwMode="auto">
              <a:xfrm>
                <a:off x="4071" y="1827"/>
                <a:ext cx="8" cy="8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70"/>
              <p:cNvSpPr/>
              <p:nvPr/>
            </p:nvSpPr>
            <p:spPr bwMode="auto">
              <a:xfrm>
                <a:off x="4075" y="1831"/>
                <a:ext cx="7" cy="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71"/>
              <p:cNvSpPr/>
              <p:nvPr/>
            </p:nvSpPr>
            <p:spPr bwMode="auto">
              <a:xfrm>
                <a:off x="4075" y="1835"/>
                <a:ext cx="11" cy="11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2 h 3"/>
                  <a:gd name="T4" fmla="*/ 3 w 3"/>
                  <a:gd name="T5" fmla="*/ 3 h 3"/>
                  <a:gd name="T6" fmla="*/ 2 w 3"/>
                  <a:gd name="T7" fmla="*/ 1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72"/>
              <p:cNvSpPr/>
              <p:nvPr/>
            </p:nvSpPr>
            <p:spPr bwMode="auto">
              <a:xfrm>
                <a:off x="4079" y="1842"/>
                <a:ext cx="11" cy="12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2 h 3"/>
                  <a:gd name="T4" fmla="*/ 3 w 3"/>
                  <a:gd name="T5" fmla="*/ 3 h 3"/>
                  <a:gd name="T6" fmla="*/ 2 w 3"/>
                  <a:gd name="T7" fmla="*/ 1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73"/>
              <p:cNvSpPr/>
              <p:nvPr/>
            </p:nvSpPr>
            <p:spPr bwMode="auto">
              <a:xfrm>
                <a:off x="4082" y="1850"/>
                <a:ext cx="23" cy="19"/>
              </a:xfrm>
              <a:custGeom>
                <a:avLst/>
                <a:gdLst>
                  <a:gd name="T0" fmla="*/ 0 w 6"/>
                  <a:gd name="T1" fmla="*/ 0 h 5"/>
                  <a:gd name="T2" fmla="*/ 4 w 6"/>
                  <a:gd name="T3" fmla="*/ 4 h 5"/>
                  <a:gd name="T4" fmla="*/ 6 w 6"/>
                  <a:gd name="T5" fmla="*/ 5 h 5"/>
                  <a:gd name="T6" fmla="*/ 2 w 6"/>
                  <a:gd name="T7" fmla="*/ 1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1" y="1"/>
                      <a:pt x="2" y="3"/>
                      <a:pt x="4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4"/>
                      <a:pt x="3" y="2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74"/>
              <p:cNvSpPr>
                <a:spLocks noEditPoints="1"/>
              </p:cNvSpPr>
              <p:nvPr/>
            </p:nvSpPr>
            <p:spPr bwMode="auto">
              <a:xfrm>
                <a:off x="4075" y="1631"/>
                <a:ext cx="203" cy="264"/>
              </a:xfrm>
              <a:custGeom>
                <a:avLst/>
                <a:gdLst>
                  <a:gd name="T0" fmla="*/ 54 w 54"/>
                  <a:gd name="T1" fmla="*/ 22 h 70"/>
                  <a:gd name="T2" fmla="*/ 28 w 54"/>
                  <a:gd name="T3" fmla="*/ 63 h 70"/>
                  <a:gd name="T4" fmla="*/ 0 w 54"/>
                  <a:gd name="T5" fmla="*/ 47 h 70"/>
                  <a:gd name="T6" fmla="*/ 26 w 54"/>
                  <a:gd name="T7" fmla="*/ 7 h 70"/>
                  <a:gd name="T8" fmla="*/ 54 w 54"/>
                  <a:gd name="T9" fmla="*/ 22 h 70"/>
                  <a:gd name="T10" fmla="*/ 50 w 54"/>
                  <a:gd name="T11" fmla="*/ 24 h 70"/>
                  <a:gd name="T12" fmla="*/ 26 w 54"/>
                  <a:gd name="T13" fmla="*/ 10 h 70"/>
                  <a:gd name="T14" fmla="*/ 4 w 54"/>
                  <a:gd name="T15" fmla="*/ 46 h 70"/>
                  <a:gd name="T16" fmla="*/ 28 w 54"/>
                  <a:gd name="T17" fmla="*/ 59 h 70"/>
                  <a:gd name="T18" fmla="*/ 50 w 54"/>
                  <a:gd name="T19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70">
                    <a:moveTo>
                      <a:pt x="54" y="22"/>
                    </a:moveTo>
                    <a:cubicBezTo>
                      <a:pt x="54" y="38"/>
                      <a:pt x="43" y="56"/>
                      <a:pt x="28" y="63"/>
                    </a:cubicBezTo>
                    <a:cubicBezTo>
                      <a:pt x="13" y="70"/>
                      <a:pt x="1" y="63"/>
                      <a:pt x="0" y="47"/>
                    </a:cubicBezTo>
                    <a:cubicBezTo>
                      <a:pt x="0" y="32"/>
                      <a:pt x="11" y="13"/>
                      <a:pt x="26" y="7"/>
                    </a:cubicBezTo>
                    <a:cubicBezTo>
                      <a:pt x="41" y="0"/>
                      <a:pt x="53" y="7"/>
                      <a:pt x="54" y="22"/>
                    </a:cubicBezTo>
                    <a:close/>
                    <a:moveTo>
                      <a:pt x="50" y="24"/>
                    </a:moveTo>
                    <a:cubicBezTo>
                      <a:pt x="49" y="11"/>
                      <a:pt x="39" y="5"/>
                      <a:pt x="26" y="10"/>
                    </a:cubicBezTo>
                    <a:cubicBezTo>
                      <a:pt x="13" y="16"/>
                      <a:pt x="3" y="32"/>
                      <a:pt x="4" y="46"/>
                    </a:cubicBezTo>
                    <a:cubicBezTo>
                      <a:pt x="4" y="59"/>
                      <a:pt x="15" y="65"/>
                      <a:pt x="28" y="59"/>
                    </a:cubicBezTo>
                    <a:cubicBezTo>
                      <a:pt x="41" y="53"/>
                      <a:pt x="50" y="38"/>
                      <a:pt x="5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75"/>
              <p:cNvSpPr/>
              <p:nvPr/>
            </p:nvSpPr>
            <p:spPr bwMode="auto">
              <a:xfrm>
                <a:off x="4304" y="1605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0 w 8"/>
                  <a:gd name="T5" fmla="*/ 8 h 8"/>
                  <a:gd name="T6" fmla="*/ 0 w 8"/>
                  <a:gd name="T7" fmla="*/ 8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C8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1076"/>
              <p:cNvSpPr>
                <a:spLocks noChangeArrowheads="1"/>
              </p:cNvSpPr>
              <p:nvPr/>
            </p:nvSpPr>
            <p:spPr bwMode="auto">
              <a:xfrm>
                <a:off x="4304" y="1613"/>
                <a:ext cx="1" cy="1"/>
              </a:xfrm>
              <a:prstGeom prst="rect">
                <a:avLst/>
              </a:prstGeom>
              <a:solidFill>
                <a:srgbClr val="7C8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1077"/>
              <p:cNvSpPr>
                <a:spLocks noChangeArrowheads="1"/>
              </p:cNvSpPr>
              <p:nvPr/>
            </p:nvSpPr>
            <p:spPr bwMode="auto">
              <a:xfrm>
                <a:off x="4304" y="161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78"/>
              <p:cNvSpPr/>
              <p:nvPr/>
            </p:nvSpPr>
            <p:spPr bwMode="auto">
              <a:xfrm>
                <a:off x="4297" y="1613"/>
                <a:ext cx="7" cy="11"/>
              </a:xfrm>
              <a:custGeom>
                <a:avLst/>
                <a:gdLst>
                  <a:gd name="T0" fmla="*/ 7 w 7"/>
                  <a:gd name="T1" fmla="*/ 0 h 11"/>
                  <a:gd name="T2" fmla="*/ 7 w 7"/>
                  <a:gd name="T3" fmla="*/ 0 h 11"/>
                  <a:gd name="T4" fmla="*/ 0 w 7"/>
                  <a:gd name="T5" fmla="*/ 11 h 11"/>
                  <a:gd name="T6" fmla="*/ 0 w 7"/>
                  <a:gd name="T7" fmla="*/ 11 h 11"/>
                  <a:gd name="T8" fmla="*/ 7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lnTo>
                      <a:pt x="7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C8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79"/>
              <p:cNvSpPr/>
              <p:nvPr/>
            </p:nvSpPr>
            <p:spPr bwMode="auto">
              <a:xfrm>
                <a:off x="4297" y="1624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80"/>
              <p:cNvSpPr/>
              <p:nvPr/>
            </p:nvSpPr>
            <p:spPr bwMode="auto">
              <a:xfrm>
                <a:off x="4297" y="1624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8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81"/>
              <p:cNvSpPr/>
              <p:nvPr/>
            </p:nvSpPr>
            <p:spPr bwMode="auto">
              <a:xfrm>
                <a:off x="4286" y="1635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0 h 4"/>
                  <a:gd name="T4" fmla="*/ 0 w 3"/>
                  <a:gd name="T5" fmla="*/ 4 h 4"/>
                  <a:gd name="T6" fmla="*/ 0 w 3"/>
                  <a:gd name="T7" fmla="*/ 4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82"/>
              <p:cNvSpPr/>
              <p:nvPr/>
            </p:nvSpPr>
            <p:spPr bwMode="auto">
              <a:xfrm>
                <a:off x="4286" y="1624"/>
                <a:ext cx="11" cy="11"/>
              </a:xfrm>
              <a:custGeom>
                <a:avLst/>
                <a:gdLst>
                  <a:gd name="T0" fmla="*/ 11 w 11"/>
                  <a:gd name="T1" fmla="*/ 4 h 11"/>
                  <a:gd name="T2" fmla="*/ 11 w 11"/>
                  <a:gd name="T3" fmla="*/ 0 h 11"/>
                  <a:gd name="T4" fmla="*/ 0 w 11"/>
                  <a:gd name="T5" fmla="*/ 11 h 11"/>
                  <a:gd name="T6" fmla="*/ 3 w 11"/>
                  <a:gd name="T7" fmla="*/ 11 h 11"/>
                  <a:gd name="T8" fmla="*/ 11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4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7C8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83"/>
              <p:cNvSpPr/>
              <p:nvPr/>
            </p:nvSpPr>
            <p:spPr bwMode="auto">
              <a:xfrm>
                <a:off x="4286" y="1635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0 h 4"/>
                  <a:gd name="T4" fmla="*/ 0 w 3"/>
                  <a:gd name="T5" fmla="*/ 4 h 4"/>
                  <a:gd name="T6" fmla="*/ 0 w 3"/>
                  <a:gd name="T7" fmla="*/ 4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C8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Rectangle 1084"/>
              <p:cNvSpPr>
                <a:spLocks noChangeArrowheads="1"/>
              </p:cNvSpPr>
              <p:nvPr/>
            </p:nvSpPr>
            <p:spPr bwMode="auto">
              <a:xfrm>
                <a:off x="4293" y="1605"/>
                <a:ext cx="19" cy="1"/>
              </a:xfrm>
              <a:prstGeom prst="rect">
                <a:avLst/>
              </a:prstGeom>
              <a:solidFill>
                <a:srgbClr val="924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Rectangle 1085"/>
              <p:cNvSpPr>
                <a:spLocks noChangeArrowheads="1"/>
              </p:cNvSpPr>
              <p:nvPr/>
            </p:nvSpPr>
            <p:spPr bwMode="auto">
              <a:xfrm>
                <a:off x="4289" y="1613"/>
                <a:ext cx="15" cy="1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86"/>
              <p:cNvSpPr/>
              <p:nvPr/>
            </p:nvSpPr>
            <p:spPr bwMode="auto">
              <a:xfrm>
                <a:off x="4289" y="1605"/>
                <a:ext cx="23" cy="8"/>
              </a:xfrm>
              <a:custGeom>
                <a:avLst/>
                <a:gdLst>
                  <a:gd name="T0" fmla="*/ 4 w 23"/>
                  <a:gd name="T1" fmla="*/ 0 h 8"/>
                  <a:gd name="T2" fmla="*/ 0 w 23"/>
                  <a:gd name="T3" fmla="*/ 8 h 8"/>
                  <a:gd name="T4" fmla="*/ 15 w 23"/>
                  <a:gd name="T5" fmla="*/ 8 h 8"/>
                  <a:gd name="T6" fmla="*/ 23 w 23"/>
                  <a:gd name="T7" fmla="*/ 0 h 8"/>
                  <a:gd name="T8" fmla="*/ 4 w 2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">
                    <a:moveTo>
                      <a:pt x="4" y="0"/>
                    </a:moveTo>
                    <a:lnTo>
                      <a:pt x="0" y="8"/>
                    </a:lnTo>
                    <a:lnTo>
                      <a:pt x="15" y="8"/>
                    </a:lnTo>
                    <a:lnTo>
                      <a:pt x="23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87"/>
              <p:cNvSpPr/>
              <p:nvPr/>
            </p:nvSpPr>
            <p:spPr bwMode="auto">
              <a:xfrm>
                <a:off x="4289" y="1605"/>
                <a:ext cx="4" cy="8"/>
              </a:xfrm>
              <a:custGeom>
                <a:avLst/>
                <a:gdLst>
                  <a:gd name="T0" fmla="*/ 4 w 4"/>
                  <a:gd name="T1" fmla="*/ 0 h 8"/>
                  <a:gd name="T2" fmla="*/ 4 w 4"/>
                  <a:gd name="T3" fmla="*/ 0 h 8"/>
                  <a:gd name="T4" fmla="*/ 0 w 4"/>
                  <a:gd name="T5" fmla="*/ 8 h 8"/>
                  <a:gd name="T6" fmla="*/ 0 w 4"/>
                  <a:gd name="T7" fmla="*/ 8 h 8"/>
                  <a:gd name="T8" fmla="*/ 4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86F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088"/>
              <p:cNvSpPr/>
              <p:nvPr/>
            </p:nvSpPr>
            <p:spPr bwMode="auto">
              <a:xfrm>
                <a:off x="4286" y="1613"/>
                <a:ext cx="18" cy="3"/>
              </a:xfrm>
              <a:custGeom>
                <a:avLst/>
                <a:gdLst>
                  <a:gd name="T0" fmla="*/ 18 w 18"/>
                  <a:gd name="T1" fmla="*/ 0 h 3"/>
                  <a:gd name="T2" fmla="*/ 18 w 18"/>
                  <a:gd name="T3" fmla="*/ 0 h 3"/>
                  <a:gd name="T4" fmla="*/ 0 w 18"/>
                  <a:gd name="T5" fmla="*/ 0 h 3"/>
                  <a:gd name="T6" fmla="*/ 3 w 18"/>
                  <a:gd name="T7" fmla="*/ 3 h 3"/>
                  <a:gd name="T8" fmla="*/ 18 w 1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">
                    <a:moveTo>
                      <a:pt x="18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25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089"/>
              <p:cNvSpPr/>
              <p:nvPr/>
            </p:nvSpPr>
            <p:spPr bwMode="auto">
              <a:xfrm>
                <a:off x="4286" y="161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90"/>
              <p:cNvSpPr/>
              <p:nvPr/>
            </p:nvSpPr>
            <p:spPr bwMode="auto">
              <a:xfrm>
                <a:off x="4289" y="1613"/>
                <a:ext cx="15" cy="3"/>
              </a:xfrm>
              <a:custGeom>
                <a:avLst/>
                <a:gdLst>
                  <a:gd name="T0" fmla="*/ 0 w 15"/>
                  <a:gd name="T1" fmla="*/ 0 h 3"/>
                  <a:gd name="T2" fmla="*/ 0 w 15"/>
                  <a:gd name="T3" fmla="*/ 3 h 3"/>
                  <a:gd name="T4" fmla="*/ 15 w 15"/>
                  <a:gd name="T5" fmla="*/ 0 h 3"/>
                  <a:gd name="T6" fmla="*/ 15 w 15"/>
                  <a:gd name="T7" fmla="*/ 0 h 3"/>
                  <a:gd name="T8" fmla="*/ 0 w 1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">
                    <a:moveTo>
                      <a:pt x="0" y="0"/>
                    </a:moveTo>
                    <a:lnTo>
                      <a:pt x="0" y="3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91"/>
              <p:cNvSpPr/>
              <p:nvPr/>
            </p:nvSpPr>
            <p:spPr bwMode="auto">
              <a:xfrm>
                <a:off x="4278" y="1624"/>
                <a:ext cx="19" cy="0"/>
              </a:xfrm>
              <a:custGeom>
                <a:avLst/>
                <a:gdLst>
                  <a:gd name="T0" fmla="*/ 19 w 19"/>
                  <a:gd name="T1" fmla="*/ 19 w 19"/>
                  <a:gd name="T2" fmla="*/ 0 w 19"/>
                  <a:gd name="T3" fmla="*/ 4 w 19"/>
                  <a:gd name="T4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92"/>
              <p:cNvSpPr/>
              <p:nvPr/>
            </p:nvSpPr>
            <p:spPr bwMode="auto">
              <a:xfrm>
                <a:off x="4278" y="1613"/>
                <a:ext cx="11" cy="11"/>
              </a:xfrm>
              <a:custGeom>
                <a:avLst/>
                <a:gdLst>
                  <a:gd name="T0" fmla="*/ 11 w 11"/>
                  <a:gd name="T1" fmla="*/ 3 h 11"/>
                  <a:gd name="T2" fmla="*/ 8 w 11"/>
                  <a:gd name="T3" fmla="*/ 0 h 11"/>
                  <a:gd name="T4" fmla="*/ 0 w 11"/>
                  <a:gd name="T5" fmla="*/ 11 h 11"/>
                  <a:gd name="T6" fmla="*/ 4 w 11"/>
                  <a:gd name="T7" fmla="*/ 11 h 11"/>
                  <a:gd name="T8" fmla="*/ 11 w 11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lnTo>
                      <a:pt x="8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F08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93"/>
              <p:cNvSpPr/>
              <p:nvPr/>
            </p:nvSpPr>
            <p:spPr bwMode="auto">
              <a:xfrm>
                <a:off x="4282" y="1613"/>
                <a:ext cx="22" cy="11"/>
              </a:xfrm>
              <a:custGeom>
                <a:avLst/>
                <a:gdLst>
                  <a:gd name="T0" fmla="*/ 7 w 22"/>
                  <a:gd name="T1" fmla="*/ 3 h 11"/>
                  <a:gd name="T2" fmla="*/ 0 w 22"/>
                  <a:gd name="T3" fmla="*/ 11 h 11"/>
                  <a:gd name="T4" fmla="*/ 15 w 22"/>
                  <a:gd name="T5" fmla="*/ 11 h 11"/>
                  <a:gd name="T6" fmla="*/ 22 w 22"/>
                  <a:gd name="T7" fmla="*/ 0 h 11"/>
                  <a:gd name="T8" fmla="*/ 7 w 22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1">
                    <a:moveTo>
                      <a:pt x="7" y="3"/>
                    </a:moveTo>
                    <a:lnTo>
                      <a:pt x="0" y="11"/>
                    </a:lnTo>
                    <a:lnTo>
                      <a:pt x="15" y="11"/>
                    </a:lnTo>
                    <a:lnTo>
                      <a:pt x="22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94"/>
              <p:cNvSpPr/>
              <p:nvPr/>
            </p:nvSpPr>
            <p:spPr bwMode="auto">
              <a:xfrm>
                <a:off x="4278" y="1624"/>
                <a:ext cx="19" cy="4"/>
              </a:xfrm>
              <a:custGeom>
                <a:avLst/>
                <a:gdLst>
                  <a:gd name="T0" fmla="*/ 19 w 19"/>
                  <a:gd name="T1" fmla="*/ 4 h 4"/>
                  <a:gd name="T2" fmla="*/ 19 w 19"/>
                  <a:gd name="T3" fmla="*/ 0 h 4"/>
                  <a:gd name="T4" fmla="*/ 0 w 19"/>
                  <a:gd name="T5" fmla="*/ 4 h 4"/>
                  <a:gd name="T6" fmla="*/ 0 w 19"/>
                  <a:gd name="T7" fmla="*/ 4 h 4"/>
                  <a:gd name="T8" fmla="*/ 19 w 19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9" y="4"/>
                    </a:moveTo>
                    <a:lnTo>
                      <a:pt x="19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924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95"/>
              <p:cNvSpPr/>
              <p:nvPr/>
            </p:nvSpPr>
            <p:spPr bwMode="auto">
              <a:xfrm>
                <a:off x="4278" y="1624"/>
                <a:ext cx="19" cy="4"/>
              </a:xfrm>
              <a:custGeom>
                <a:avLst/>
                <a:gdLst>
                  <a:gd name="T0" fmla="*/ 4 w 19"/>
                  <a:gd name="T1" fmla="*/ 0 h 4"/>
                  <a:gd name="T2" fmla="*/ 0 w 19"/>
                  <a:gd name="T3" fmla="*/ 4 h 4"/>
                  <a:gd name="T4" fmla="*/ 19 w 19"/>
                  <a:gd name="T5" fmla="*/ 4 h 4"/>
                  <a:gd name="T6" fmla="*/ 19 w 19"/>
                  <a:gd name="T7" fmla="*/ 0 h 4"/>
                  <a:gd name="T8" fmla="*/ 4 w 1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4" y="0"/>
                    </a:moveTo>
                    <a:lnTo>
                      <a:pt x="0" y="4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96"/>
              <p:cNvSpPr/>
              <p:nvPr/>
            </p:nvSpPr>
            <p:spPr bwMode="auto">
              <a:xfrm>
                <a:off x="4278" y="1624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97"/>
              <p:cNvSpPr/>
              <p:nvPr/>
            </p:nvSpPr>
            <p:spPr bwMode="auto">
              <a:xfrm>
                <a:off x="4271" y="1635"/>
                <a:ext cx="18" cy="4"/>
              </a:xfrm>
              <a:custGeom>
                <a:avLst/>
                <a:gdLst>
                  <a:gd name="T0" fmla="*/ 18 w 18"/>
                  <a:gd name="T1" fmla="*/ 0 h 4"/>
                  <a:gd name="T2" fmla="*/ 15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18 w 1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lnTo>
                      <a:pt x="15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98"/>
              <p:cNvSpPr/>
              <p:nvPr/>
            </p:nvSpPr>
            <p:spPr bwMode="auto">
              <a:xfrm>
                <a:off x="4271" y="1628"/>
                <a:ext cx="26" cy="11"/>
              </a:xfrm>
              <a:custGeom>
                <a:avLst/>
                <a:gdLst>
                  <a:gd name="T0" fmla="*/ 7 w 26"/>
                  <a:gd name="T1" fmla="*/ 0 h 11"/>
                  <a:gd name="T2" fmla="*/ 0 w 26"/>
                  <a:gd name="T3" fmla="*/ 11 h 11"/>
                  <a:gd name="T4" fmla="*/ 18 w 26"/>
                  <a:gd name="T5" fmla="*/ 7 h 11"/>
                  <a:gd name="T6" fmla="*/ 26 w 26"/>
                  <a:gd name="T7" fmla="*/ 0 h 11"/>
                  <a:gd name="T8" fmla="*/ 7 w 2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1">
                    <a:moveTo>
                      <a:pt x="7" y="0"/>
                    </a:moveTo>
                    <a:lnTo>
                      <a:pt x="0" y="11"/>
                    </a:lnTo>
                    <a:lnTo>
                      <a:pt x="18" y="7"/>
                    </a:lnTo>
                    <a:lnTo>
                      <a:pt x="2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099"/>
              <p:cNvSpPr/>
              <p:nvPr/>
            </p:nvSpPr>
            <p:spPr bwMode="auto">
              <a:xfrm>
                <a:off x="4271" y="1628"/>
                <a:ext cx="7" cy="11"/>
              </a:xfrm>
              <a:custGeom>
                <a:avLst/>
                <a:gdLst>
                  <a:gd name="T0" fmla="*/ 7 w 7"/>
                  <a:gd name="T1" fmla="*/ 0 h 11"/>
                  <a:gd name="T2" fmla="*/ 7 w 7"/>
                  <a:gd name="T3" fmla="*/ 0 h 11"/>
                  <a:gd name="T4" fmla="*/ 0 w 7"/>
                  <a:gd name="T5" fmla="*/ 11 h 11"/>
                  <a:gd name="T6" fmla="*/ 0 w 7"/>
                  <a:gd name="T7" fmla="*/ 11 h 11"/>
                  <a:gd name="T8" fmla="*/ 7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lnTo>
                      <a:pt x="7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86F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Rectangle 1100"/>
              <p:cNvSpPr>
                <a:spLocks noChangeArrowheads="1"/>
              </p:cNvSpPr>
              <p:nvPr/>
            </p:nvSpPr>
            <p:spPr bwMode="auto">
              <a:xfrm>
                <a:off x="4271" y="1639"/>
                <a:ext cx="15" cy="1"/>
              </a:xfrm>
              <a:prstGeom prst="rect">
                <a:avLst/>
              </a:prstGeom>
              <a:solidFill>
                <a:srgbClr val="A25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Rectangle 1101"/>
              <p:cNvSpPr>
                <a:spLocks noChangeArrowheads="1"/>
              </p:cNvSpPr>
              <p:nvPr/>
            </p:nvSpPr>
            <p:spPr bwMode="auto">
              <a:xfrm>
                <a:off x="4271" y="163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102"/>
              <p:cNvSpPr/>
              <p:nvPr/>
            </p:nvSpPr>
            <p:spPr bwMode="auto">
              <a:xfrm>
                <a:off x="4271" y="1635"/>
                <a:ext cx="18" cy="4"/>
              </a:xfrm>
              <a:custGeom>
                <a:avLst/>
                <a:gdLst>
                  <a:gd name="T0" fmla="*/ 0 w 18"/>
                  <a:gd name="T1" fmla="*/ 4 h 4"/>
                  <a:gd name="T2" fmla="*/ 0 w 18"/>
                  <a:gd name="T3" fmla="*/ 4 h 4"/>
                  <a:gd name="T4" fmla="*/ 15 w 18"/>
                  <a:gd name="T5" fmla="*/ 4 h 4"/>
                  <a:gd name="T6" fmla="*/ 18 w 18"/>
                  <a:gd name="T7" fmla="*/ 0 h 4"/>
                  <a:gd name="T8" fmla="*/ 0 w 1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">
                    <a:moveTo>
                      <a:pt x="0" y="4"/>
                    </a:moveTo>
                    <a:lnTo>
                      <a:pt x="0" y="4"/>
                    </a:lnTo>
                    <a:lnTo>
                      <a:pt x="15" y="4"/>
                    </a:lnTo>
                    <a:lnTo>
                      <a:pt x="18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103"/>
              <p:cNvSpPr/>
              <p:nvPr/>
            </p:nvSpPr>
            <p:spPr bwMode="auto">
              <a:xfrm>
                <a:off x="4263" y="1639"/>
                <a:ext cx="8" cy="11"/>
              </a:xfrm>
              <a:custGeom>
                <a:avLst/>
                <a:gdLst>
                  <a:gd name="T0" fmla="*/ 8 w 8"/>
                  <a:gd name="T1" fmla="*/ 0 h 11"/>
                  <a:gd name="T2" fmla="*/ 8 w 8"/>
                  <a:gd name="T3" fmla="*/ 0 h 11"/>
                  <a:gd name="T4" fmla="*/ 0 w 8"/>
                  <a:gd name="T5" fmla="*/ 8 h 11"/>
                  <a:gd name="T6" fmla="*/ 0 w 8"/>
                  <a:gd name="T7" fmla="*/ 11 h 11"/>
                  <a:gd name="T8" fmla="*/ 8 w 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08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104"/>
              <p:cNvSpPr/>
              <p:nvPr/>
            </p:nvSpPr>
            <p:spPr bwMode="auto">
              <a:xfrm>
                <a:off x="4263" y="1639"/>
                <a:ext cx="23" cy="11"/>
              </a:xfrm>
              <a:custGeom>
                <a:avLst/>
                <a:gdLst>
                  <a:gd name="T0" fmla="*/ 8 w 23"/>
                  <a:gd name="T1" fmla="*/ 0 h 11"/>
                  <a:gd name="T2" fmla="*/ 0 w 23"/>
                  <a:gd name="T3" fmla="*/ 11 h 11"/>
                  <a:gd name="T4" fmla="*/ 19 w 23"/>
                  <a:gd name="T5" fmla="*/ 8 h 11"/>
                  <a:gd name="T6" fmla="*/ 23 w 23"/>
                  <a:gd name="T7" fmla="*/ 0 h 11"/>
                  <a:gd name="T8" fmla="*/ 8 w 23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8" y="0"/>
                    </a:moveTo>
                    <a:lnTo>
                      <a:pt x="0" y="11"/>
                    </a:lnTo>
                    <a:lnTo>
                      <a:pt x="19" y="8"/>
                    </a:lnTo>
                    <a:lnTo>
                      <a:pt x="23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105"/>
              <p:cNvSpPr/>
              <p:nvPr/>
            </p:nvSpPr>
            <p:spPr bwMode="auto">
              <a:xfrm>
                <a:off x="4184" y="1756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0 w 4"/>
                  <a:gd name="T5" fmla="*/ 3 h 3"/>
                  <a:gd name="T6" fmla="*/ 0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106"/>
              <p:cNvSpPr/>
              <p:nvPr/>
            </p:nvSpPr>
            <p:spPr bwMode="auto">
              <a:xfrm>
                <a:off x="4282" y="1601"/>
                <a:ext cx="7" cy="8"/>
              </a:xfrm>
              <a:custGeom>
                <a:avLst/>
                <a:gdLst>
                  <a:gd name="T0" fmla="*/ 7 w 7"/>
                  <a:gd name="T1" fmla="*/ 0 h 8"/>
                  <a:gd name="T2" fmla="*/ 7 w 7"/>
                  <a:gd name="T3" fmla="*/ 0 h 8"/>
                  <a:gd name="T4" fmla="*/ 0 w 7"/>
                  <a:gd name="T5" fmla="*/ 8 h 8"/>
                  <a:gd name="T6" fmla="*/ 4 w 7"/>
                  <a:gd name="T7" fmla="*/ 8 h 8"/>
                  <a:gd name="T8" fmla="*/ 7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107"/>
              <p:cNvSpPr/>
              <p:nvPr/>
            </p:nvSpPr>
            <p:spPr bwMode="auto">
              <a:xfrm>
                <a:off x="4282" y="160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108"/>
              <p:cNvSpPr/>
              <p:nvPr/>
            </p:nvSpPr>
            <p:spPr bwMode="auto">
              <a:xfrm>
                <a:off x="4282" y="160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09"/>
              <p:cNvSpPr/>
              <p:nvPr/>
            </p:nvSpPr>
            <p:spPr bwMode="auto">
              <a:xfrm>
                <a:off x="4278" y="1594"/>
                <a:ext cx="4" cy="15"/>
              </a:xfrm>
              <a:custGeom>
                <a:avLst/>
                <a:gdLst>
                  <a:gd name="T0" fmla="*/ 0 w 4"/>
                  <a:gd name="T1" fmla="*/ 0 h 15"/>
                  <a:gd name="T2" fmla="*/ 0 w 4"/>
                  <a:gd name="T3" fmla="*/ 0 h 15"/>
                  <a:gd name="T4" fmla="*/ 4 w 4"/>
                  <a:gd name="T5" fmla="*/ 15 h 15"/>
                  <a:gd name="T6" fmla="*/ 4 w 4"/>
                  <a:gd name="T7" fmla="*/ 15 h 15"/>
                  <a:gd name="T8" fmla="*/ 0 w 4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0" y="0"/>
                    </a:moveTo>
                    <a:lnTo>
                      <a:pt x="0" y="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110"/>
              <p:cNvSpPr/>
              <p:nvPr/>
            </p:nvSpPr>
            <p:spPr bwMode="auto">
              <a:xfrm>
                <a:off x="4282" y="1609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111"/>
              <p:cNvSpPr/>
              <p:nvPr/>
            </p:nvSpPr>
            <p:spPr bwMode="auto">
              <a:xfrm>
                <a:off x="4278" y="1590"/>
                <a:ext cx="0" cy="4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  <a:gd name="T3" fmla="*/ 4 h 4"/>
                  <a:gd name="T4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112"/>
              <p:cNvSpPr/>
              <p:nvPr/>
            </p:nvSpPr>
            <p:spPr bwMode="auto">
              <a:xfrm>
                <a:off x="4278" y="1590"/>
                <a:ext cx="8" cy="19"/>
              </a:xfrm>
              <a:custGeom>
                <a:avLst/>
                <a:gdLst>
                  <a:gd name="T0" fmla="*/ 0 w 8"/>
                  <a:gd name="T1" fmla="*/ 4 h 19"/>
                  <a:gd name="T2" fmla="*/ 0 w 8"/>
                  <a:gd name="T3" fmla="*/ 0 h 19"/>
                  <a:gd name="T4" fmla="*/ 4 w 8"/>
                  <a:gd name="T5" fmla="*/ 19 h 19"/>
                  <a:gd name="T6" fmla="*/ 8 w 8"/>
                  <a:gd name="T7" fmla="*/ 19 h 19"/>
                  <a:gd name="T8" fmla="*/ 0 w 8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0" y="4"/>
                    </a:moveTo>
                    <a:lnTo>
                      <a:pt x="0" y="0"/>
                    </a:lnTo>
                    <a:lnTo>
                      <a:pt x="4" y="19"/>
                    </a:lnTo>
                    <a:lnTo>
                      <a:pt x="8" y="19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C48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113"/>
              <p:cNvSpPr/>
              <p:nvPr/>
            </p:nvSpPr>
            <p:spPr bwMode="auto">
              <a:xfrm>
                <a:off x="4278" y="1594"/>
                <a:ext cx="8" cy="15"/>
              </a:xfrm>
              <a:custGeom>
                <a:avLst/>
                <a:gdLst>
                  <a:gd name="T0" fmla="*/ 4 w 8"/>
                  <a:gd name="T1" fmla="*/ 15 h 15"/>
                  <a:gd name="T2" fmla="*/ 0 w 8"/>
                  <a:gd name="T3" fmla="*/ 0 h 15"/>
                  <a:gd name="T4" fmla="*/ 0 w 8"/>
                  <a:gd name="T5" fmla="*/ 0 h 15"/>
                  <a:gd name="T6" fmla="*/ 8 w 8"/>
                  <a:gd name="T7" fmla="*/ 15 h 15"/>
                  <a:gd name="T8" fmla="*/ 4 w 8"/>
                  <a:gd name="T9" fmla="*/ 15 h 15"/>
                  <a:gd name="T10" fmla="*/ 4 w 8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114"/>
              <p:cNvSpPr>
                <a:spLocks noChangeArrowheads="1"/>
              </p:cNvSpPr>
              <p:nvPr/>
            </p:nvSpPr>
            <p:spPr bwMode="auto">
              <a:xfrm>
                <a:off x="4274" y="1620"/>
                <a:ext cx="1" cy="4"/>
              </a:xfrm>
              <a:prstGeom prst="rect">
                <a:avLst/>
              </a:pr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115"/>
              <p:cNvSpPr>
                <a:spLocks noChangeArrowheads="1"/>
              </p:cNvSpPr>
              <p:nvPr/>
            </p:nvSpPr>
            <p:spPr bwMode="auto">
              <a:xfrm>
                <a:off x="4274" y="1620"/>
                <a:ext cx="1" cy="4"/>
              </a:xfrm>
              <a:prstGeom prst="rect">
                <a:avLst/>
              </a:pr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116"/>
              <p:cNvSpPr>
                <a:spLocks noChangeArrowheads="1"/>
              </p:cNvSpPr>
              <p:nvPr/>
            </p:nvSpPr>
            <p:spPr bwMode="auto">
              <a:xfrm>
                <a:off x="4274" y="1620"/>
                <a:ext cx="1" cy="4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117"/>
              <p:cNvSpPr/>
              <p:nvPr/>
            </p:nvSpPr>
            <p:spPr bwMode="auto">
              <a:xfrm>
                <a:off x="4274" y="1609"/>
                <a:ext cx="8" cy="11"/>
              </a:xfrm>
              <a:custGeom>
                <a:avLst/>
                <a:gdLst>
                  <a:gd name="T0" fmla="*/ 8 w 8"/>
                  <a:gd name="T1" fmla="*/ 4 h 11"/>
                  <a:gd name="T2" fmla="*/ 8 w 8"/>
                  <a:gd name="T3" fmla="*/ 0 h 11"/>
                  <a:gd name="T4" fmla="*/ 0 w 8"/>
                  <a:gd name="T5" fmla="*/ 11 h 11"/>
                  <a:gd name="T6" fmla="*/ 0 w 8"/>
                  <a:gd name="T7" fmla="*/ 11 h 11"/>
                  <a:gd name="T8" fmla="*/ 8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8"/>
              <p:cNvSpPr>
                <a:spLocks noChangeArrowheads="1"/>
              </p:cNvSpPr>
              <p:nvPr/>
            </p:nvSpPr>
            <p:spPr bwMode="auto">
              <a:xfrm>
                <a:off x="4274" y="1624"/>
                <a:ext cx="1" cy="1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119"/>
              <p:cNvSpPr/>
              <p:nvPr/>
            </p:nvSpPr>
            <p:spPr bwMode="auto">
              <a:xfrm>
                <a:off x="4267" y="1624"/>
                <a:ext cx="7" cy="11"/>
              </a:xfrm>
              <a:custGeom>
                <a:avLst/>
                <a:gdLst>
                  <a:gd name="T0" fmla="*/ 7 w 7"/>
                  <a:gd name="T1" fmla="*/ 0 h 11"/>
                  <a:gd name="T2" fmla="*/ 7 w 7"/>
                  <a:gd name="T3" fmla="*/ 0 h 11"/>
                  <a:gd name="T4" fmla="*/ 0 w 7"/>
                  <a:gd name="T5" fmla="*/ 11 h 11"/>
                  <a:gd name="T6" fmla="*/ 0 w 7"/>
                  <a:gd name="T7" fmla="*/ 11 h 11"/>
                  <a:gd name="T8" fmla="*/ 7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lnTo>
                      <a:pt x="7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120"/>
              <p:cNvSpPr/>
              <p:nvPr/>
            </p:nvSpPr>
            <p:spPr bwMode="auto">
              <a:xfrm>
                <a:off x="4263" y="1635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21"/>
              <p:cNvSpPr/>
              <p:nvPr/>
            </p:nvSpPr>
            <p:spPr bwMode="auto">
              <a:xfrm>
                <a:off x="4263" y="1635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122"/>
              <p:cNvSpPr/>
              <p:nvPr/>
            </p:nvSpPr>
            <p:spPr bwMode="auto">
              <a:xfrm>
                <a:off x="4263" y="1635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123"/>
              <p:cNvSpPr/>
              <p:nvPr/>
            </p:nvSpPr>
            <p:spPr bwMode="auto">
              <a:xfrm>
                <a:off x="4259" y="1635"/>
                <a:ext cx="8" cy="12"/>
              </a:xfrm>
              <a:custGeom>
                <a:avLst/>
                <a:gdLst>
                  <a:gd name="T0" fmla="*/ 8 w 8"/>
                  <a:gd name="T1" fmla="*/ 0 h 12"/>
                  <a:gd name="T2" fmla="*/ 4 w 8"/>
                  <a:gd name="T3" fmla="*/ 0 h 12"/>
                  <a:gd name="T4" fmla="*/ 0 w 8"/>
                  <a:gd name="T5" fmla="*/ 8 h 12"/>
                  <a:gd name="T6" fmla="*/ 0 w 8"/>
                  <a:gd name="T7" fmla="*/ 12 h 12"/>
                  <a:gd name="T8" fmla="*/ 8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24"/>
              <p:cNvSpPr>
                <a:spLocks noChangeArrowheads="1"/>
              </p:cNvSpPr>
              <p:nvPr/>
            </p:nvSpPr>
            <p:spPr bwMode="auto">
              <a:xfrm>
                <a:off x="4263" y="1635"/>
                <a:ext cx="4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125"/>
              <p:cNvSpPr/>
              <p:nvPr/>
            </p:nvSpPr>
            <p:spPr bwMode="auto">
              <a:xfrm>
                <a:off x="4259" y="1643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5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126"/>
              <p:cNvSpPr/>
              <p:nvPr/>
            </p:nvSpPr>
            <p:spPr bwMode="auto">
              <a:xfrm>
                <a:off x="4180" y="1756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4 w 4"/>
                  <a:gd name="T5" fmla="*/ 3 h 3"/>
                  <a:gd name="T6" fmla="*/ 4 w 4"/>
                  <a:gd name="T7" fmla="*/ 3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1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127"/>
              <p:cNvSpPr/>
              <p:nvPr/>
            </p:nvSpPr>
            <p:spPr bwMode="auto">
              <a:xfrm>
                <a:off x="4169" y="1756"/>
                <a:ext cx="11" cy="19"/>
              </a:xfrm>
              <a:custGeom>
                <a:avLst/>
                <a:gdLst>
                  <a:gd name="T0" fmla="*/ 11 w 11"/>
                  <a:gd name="T1" fmla="*/ 0 h 19"/>
                  <a:gd name="T2" fmla="*/ 11 w 11"/>
                  <a:gd name="T3" fmla="*/ 0 h 19"/>
                  <a:gd name="T4" fmla="*/ 0 w 11"/>
                  <a:gd name="T5" fmla="*/ 19 h 19"/>
                  <a:gd name="T6" fmla="*/ 0 w 11"/>
                  <a:gd name="T7" fmla="*/ 19 h 19"/>
                  <a:gd name="T8" fmla="*/ 11 w 1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11" y="0"/>
                    </a:moveTo>
                    <a:lnTo>
                      <a:pt x="11" y="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128"/>
              <p:cNvSpPr/>
              <p:nvPr/>
            </p:nvSpPr>
            <p:spPr bwMode="auto">
              <a:xfrm>
                <a:off x="4169" y="1756"/>
                <a:ext cx="22" cy="19"/>
              </a:xfrm>
              <a:custGeom>
                <a:avLst/>
                <a:gdLst>
                  <a:gd name="T0" fmla="*/ 11 w 22"/>
                  <a:gd name="T1" fmla="*/ 0 h 19"/>
                  <a:gd name="T2" fmla="*/ 0 w 22"/>
                  <a:gd name="T3" fmla="*/ 19 h 19"/>
                  <a:gd name="T4" fmla="*/ 11 w 22"/>
                  <a:gd name="T5" fmla="*/ 11 h 19"/>
                  <a:gd name="T6" fmla="*/ 22 w 22"/>
                  <a:gd name="T7" fmla="*/ 3 h 19"/>
                  <a:gd name="T8" fmla="*/ 19 w 22"/>
                  <a:gd name="T9" fmla="*/ 0 h 19"/>
                  <a:gd name="T10" fmla="*/ 15 w 22"/>
                  <a:gd name="T11" fmla="*/ 3 h 19"/>
                  <a:gd name="T12" fmla="*/ 11 w 22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9">
                    <a:moveTo>
                      <a:pt x="11" y="0"/>
                    </a:moveTo>
                    <a:lnTo>
                      <a:pt x="0" y="19"/>
                    </a:lnTo>
                    <a:lnTo>
                      <a:pt x="11" y="11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5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129"/>
              <p:cNvSpPr/>
              <p:nvPr/>
            </p:nvSpPr>
            <p:spPr bwMode="auto">
              <a:xfrm>
                <a:off x="4180" y="1643"/>
                <a:ext cx="79" cy="109"/>
              </a:xfrm>
              <a:custGeom>
                <a:avLst/>
                <a:gdLst>
                  <a:gd name="T0" fmla="*/ 79 w 79"/>
                  <a:gd name="T1" fmla="*/ 4 h 109"/>
                  <a:gd name="T2" fmla="*/ 79 w 79"/>
                  <a:gd name="T3" fmla="*/ 0 h 109"/>
                  <a:gd name="T4" fmla="*/ 0 w 79"/>
                  <a:gd name="T5" fmla="*/ 109 h 109"/>
                  <a:gd name="T6" fmla="*/ 4 w 79"/>
                  <a:gd name="T7" fmla="*/ 109 h 109"/>
                  <a:gd name="T8" fmla="*/ 79 w 79"/>
                  <a:gd name="T9" fmla="*/ 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09">
                    <a:moveTo>
                      <a:pt x="79" y="4"/>
                    </a:moveTo>
                    <a:lnTo>
                      <a:pt x="79" y="0"/>
                    </a:lnTo>
                    <a:lnTo>
                      <a:pt x="0" y="109"/>
                    </a:lnTo>
                    <a:lnTo>
                      <a:pt x="4" y="109"/>
                    </a:lnTo>
                    <a:lnTo>
                      <a:pt x="79" y="4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130"/>
              <p:cNvSpPr/>
              <p:nvPr/>
            </p:nvSpPr>
            <p:spPr bwMode="auto">
              <a:xfrm>
                <a:off x="4180" y="1752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63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131"/>
              <p:cNvSpPr/>
              <p:nvPr/>
            </p:nvSpPr>
            <p:spPr bwMode="auto">
              <a:xfrm>
                <a:off x="4169" y="1748"/>
                <a:ext cx="15" cy="27"/>
              </a:xfrm>
              <a:custGeom>
                <a:avLst/>
                <a:gdLst>
                  <a:gd name="T0" fmla="*/ 7 w 15"/>
                  <a:gd name="T1" fmla="*/ 0 h 27"/>
                  <a:gd name="T2" fmla="*/ 4 w 15"/>
                  <a:gd name="T3" fmla="*/ 11 h 27"/>
                  <a:gd name="T4" fmla="*/ 0 w 15"/>
                  <a:gd name="T5" fmla="*/ 27 h 27"/>
                  <a:gd name="T6" fmla="*/ 11 w 15"/>
                  <a:gd name="T7" fmla="*/ 8 h 27"/>
                  <a:gd name="T8" fmla="*/ 11 w 15"/>
                  <a:gd name="T9" fmla="*/ 8 h 27"/>
                  <a:gd name="T10" fmla="*/ 15 w 15"/>
                  <a:gd name="T11" fmla="*/ 4 h 27"/>
                  <a:gd name="T12" fmla="*/ 7 w 15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7">
                    <a:moveTo>
                      <a:pt x="7" y="0"/>
                    </a:moveTo>
                    <a:lnTo>
                      <a:pt x="4" y="11"/>
                    </a:lnTo>
                    <a:lnTo>
                      <a:pt x="0" y="27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15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132"/>
              <p:cNvSpPr>
                <a:spLocks noChangeArrowheads="1"/>
              </p:cNvSpPr>
              <p:nvPr/>
            </p:nvSpPr>
            <p:spPr bwMode="auto">
              <a:xfrm>
                <a:off x="4180" y="1756"/>
                <a:ext cx="1" cy="1"/>
              </a:xfrm>
              <a:prstGeom prst="rect">
                <a:avLst/>
              </a:prstGeom>
              <a:solidFill>
                <a:srgbClr val="031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133"/>
              <p:cNvSpPr/>
              <p:nvPr/>
            </p:nvSpPr>
            <p:spPr bwMode="auto">
              <a:xfrm>
                <a:off x="4278" y="1586"/>
                <a:ext cx="11" cy="23"/>
              </a:xfrm>
              <a:custGeom>
                <a:avLst/>
                <a:gdLst>
                  <a:gd name="T0" fmla="*/ 8 w 11"/>
                  <a:gd name="T1" fmla="*/ 0 h 23"/>
                  <a:gd name="T2" fmla="*/ 0 w 11"/>
                  <a:gd name="T3" fmla="*/ 8 h 23"/>
                  <a:gd name="T4" fmla="*/ 8 w 11"/>
                  <a:gd name="T5" fmla="*/ 23 h 23"/>
                  <a:gd name="T6" fmla="*/ 11 w 11"/>
                  <a:gd name="T7" fmla="*/ 15 h 23"/>
                  <a:gd name="T8" fmla="*/ 11 w 11"/>
                  <a:gd name="T9" fmla="*/ 15 h 23"/>
                  <a:gd name="T10" fmla="*/ 8 w 1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3">
                    <a:moveTo>
                      <a:pt x="8" y="0"/>
                    </a:moveTo>
                    <a:lnTo>
                      <a:pt x="0" y="8"/>
                    </a:lnTo>
                    <a:lnTo>
                      <a:pt x="8" y="23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134"/>
              <p:cNvSpPr/>
              <p:nvPr/>
            </p:nvSpPr>
            <p:spPr bwMode="auto">
              <a:xfrm>
                <a:off x="4180" y="1601"/>
                <a:ext cx="113" cy="158"/>
              </a:xfrm>
              <a:custGeom>
                <a:avLst/>
                <a:gdLst>
                  <a:gd name="T0" fmla="*/ 109 w 113"/>
                  <a:gd name="T1" fmla="*/ 0 h 158"/>
                  <a:gd name="T2" fmla="*/ 106 w 113"/>
                  <a:gd name="T3" fmla="*/ 8 h 158"/>
                  <a:gd name="T4" fmla="*/ 102 w 113"/>
                  <a:gd name="T5" fmla="*/ 12 h 158"/>
                  <a:gd name="T6" fmla="*/ 106 w 113"/>
                  <a:gd name="T7" fmla="*/ 8 h 158"/>
                  <a:gd name="T8" fmla="*/ 102 w 113"/>
                  <a:gd name="T9" fmla="*/ 12 h 158"/>
                  <a:gd name="T10" fmla="*/ 94 w 113"/>
                  <a:gd name="T11" fmla="*/ 19 h 158"/>
                  <a:gd name="T12" fmla="*/ 94 w 113"/>
                  <a:gd name="T13" fmla="*/ 23 h 158"/>
                  <a:gd name="T14" fmla="*/ 94 w 113"/>
                  <a:gd name="T15" fmla="*/ 19 h 158"/>
                  <a:gd name="T16" fmla="*/ 94 w 113"/>
                  <a:gd name="T17" fmla="*/ 23 h 158"/>
                  <a:gd name="T18" fmla="*/ 87 w 113"/>
                  <a:gd name="T19" fmla="*/ 34 h 158"/>
                  <a:gd name="T20" fmla="*/ 87 w 113"/>
                  <a:gd name="T21" fmla="*/ 34 h 158"/>
                  <a:gd name="T22" fmla="*/ 87 w 113"/>
                  <a:gd name="T23" fmla="*/ 34 h 158"/>
                  <a:gd name="T24" fmla="*/ 87 w 113"/>
                  <a:gd name="T25" fmla="*/ 34 h 158"/>
                  <a:gd name="T26" fmla="*/ 79 w 113"/>
                  <a:gd name="T27" fmla="*/ 46 h 158"/>
                  <a:gd name="T28" fmla="*/ 4 w 113"/>
                  <a:gd name="T29" fmla="*/ 151 h 158"/>
                  <a:gd name="T30" fmla="*/ 0 w 113"/>
                  <a:gd name="T31" fmla="*/ 155 h 158"/>
                  <a:gd name="T32" fmla="*/ 0 w 113"/>
                  <a:gd name="T33" fmla="*/ 155 h 158"/>
                  <a:gd name="T34" fmla="*/ 4 w 113"/>
                  <a:gd name="T35" fmla="*/ 158 h 158"/>
                  <a:gd name="T36" fmla="*/ 8 w 113"/>
                  <a:gd name="T37" fmla="*/ 155 h 158"/>
                  <a:gd name="T38" fmla="*/ 113 w 113"/>
                  <a:gd name="T39" fmla="*/ 4 h 158"/>
                  <a:gd name="T40" fmla="*/ 109 w 113"/>
                  <a:gd name="T4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8">
                    <a:moveTo>
                      <a:pt x="109" y="0"/>
                    </a:moveTo>
                    <a:lnTo>
                      <a:pt x="106" y="8"/>
                    </a:lnTo>
                    <a:lnTo>
                      <a:pt x="102" y="12"/>
                    </a:lnTo>
                    <a:lnTo>
                      <a:pt x="106" y="8"/>
                    </a:lnTo>
                    <a:lnTo>
                      <a:pt x="102" y="12"/>
                    </a:lnTo>
                    <a:lnTo>
                      <a:pt x="94" y="19"/>
                    </a:lnTo>
                    <a:lnTo>
                      <a:pt x="94" y="23"/>
                    </a:lnTo>
                    <a:lnTo>
                      <a:pt x="94" y="19"/>
                    </a:lnTo>
                    <a:lnTo>
                      <a:pt x="94" y="23"/>
                    </a:lnTo>
                    <a:lnTo>
                      <a:pt x="87" y="34"/>
                    </a:lnTo>
                    <a:lnTo>
                      <a:pt x="87" y="34"/>
                    </a:lnTo>
                    <a:lnTo>
                      <a:pt x="87" y="34"/>
                    </a:lnTo>
                    <a:lnTo>
                      <a:pt x="87" y="34"/>
                    </a:lnTo>
                    <a:lnTo>
                      <a:pt x="79" y="46"/>
                    </a:lnTo>
                    <a:lnTo>
                      <a:pt x="4" y="15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4" y="158"/>
                    </a:lnTo>
                    <a:lnTo>
                      <a:pt x="8" y="155"/>
                    </a:lnTo>
                    <a:lnTo>
                      <a:pt x="113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40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35"/>
              <p:cNvSpPr/>
              <p:nvPr/>
            </p:nvSpPr>
            <p:spPr bwMode="auto">
              <a:xfrm>
                <a:off x="4169" y="1759"/>
                <a:ext cx="4" cy="16"/>
              </a:xfrm>
              <a:custGeom>
                <a:avLst/>
                <a:gdLst>
                  <a:gd name="T0" fmla="*/ 4 w 4"/>
                  <a:gd name="T1" fmla="*/ 0 h 16"/>
                  <a:gd name="T2" fmla="*/ 4 w 4"/>
                  <a:gd name="T3" fmla="*/ 0 h 16"/>
                  <a:gd name="T4" fmla="*/ 0 w 4"/>
                  <a:gd name="T5" fmla="*/ 16 h 16"/>
                  <a:gd name="T6" fmla="*/ 0 w 4"/>
                  <a:gd name="T7" fmla="*/ 16 h 16"/>
                  <a:gd name="T8" fmla="*/ 4 w 4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6">
                    <a:moveTo>
                      <a:pt x="4" y="0"/>
                    </a:moveTo>
                    <a:lnTo>
                      <a:pt x="4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52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136"/>
              <p:cNvSpPr/>
              <p:nvPr/>
            </p:nvSpPr>
            <p:spPr bwMode="auto">
              <a:xfrm>
                <a:off x="4173" y="1748"/>
                <a:ext cx="3" cy="11"/>
              </a:xfrm>
              <a:custGeom>
                <a:avLst/>
                <a:gdLst>
                  <a:gd name="T0" fmla="*/ 3 w 3"/>
                  <a:gd name="T1" fmla="*/ 0 h 11"/>
                  <a:gd name="T2" fmla="*/ 3 w 3"/>
                  <a:gd name="T3" fmla="*/ 0 h 11"/>
                  <a:gd name="T4" fmla="*/ 0 w 3"/>
                  <a:gd name="T5" fmla="*/ 11 h 11"/>
                  <a:gd name="T6" fmla="*/ 0 w 3"/>
                  <a:gd name="T7" fmla="*/ 11 h 11"/>
                  <a:gd name="T8" fmla="*/ 3 w 3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">
                    <a:moveTo>
                      <a:pt x="3" y="0"/>
                    </a:moveTo>
                    <a:lnTo>
                      <a:pt x="3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52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137"/>
              <p:cNvSpPr/>
              <p:nvPr/>
            </p:nvSpPr>
            <p:spPr bwMode="auto">
              <a:xfrm>
                <a:off x="4278" y="1583"/>
                <a:ext cx="8" cy="11"/>
              </a:xfrm>
              <a:custGeom>
                <a:avLst/>
                <a:gdLst>
                  <a:gd name="T0" fmla="*/ 8 w 8"/>
                  <a:gd name="T1" fmla="*/ 3 h 11"/>
                  <a:gd name="T2" fmla="*/ 8 w 8"/>
                  <a:gd name="T3" fmla="*/ 0 h 11"/>
                  <a:gd name="T4" fmla="*/ 0 w 8"/>
                  <a:gd name="T5" fmla="*/ 7 h 11"/>
                  <a:gd name="T6" fmla="*/ 0 w 8"/>
                  <a:gd name="T7" fmla="*/ 11 h 11"/>
                  <a:gd name="T8" fmla="*/ 8 w 8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3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D86F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138"/>
              <p:cNvSpPr/>
              <p:nvPr/>
            </p:nvSpPr>
            <p:spPr bwMode="auto">
              <a:xfrm>
                <a:off x="4271" y="1605"/>
                <a:ext cx="3" cy="15"/>
              </a:xfrm>
              <a:custGeom>
                <a:avLst/>
                <a:gdLst>
                  <a:gd name="T0" fmla="*/ 0 w 3"/>
                  <a:gd name="T1" fmla="*/ 0 h 15"/>
                  <a:gd name="T2" fmla="*/ 0 w 3"/>
                  <a:gd name="T3" fmla="*/ 0 h 15"/>
                  <a:gd name="T4" fmla="*/ 3 w 3"/>
                  <a:gd name="T5" fmla="*/ 15 h 15"/>
                  <a:gd name="T6" fmla="*/ 3 w 3"/>
                  <a:gd name="T7" fmla="*/ 15 h 15"/>
                  <a:gd name="T8" fmla="*/ 0 w 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5">
                    <a:moveTo>
                      <a:pt x="0" y="0"/>
                    </a:moveTo>
                    <a:lnTo>
                      <a:pt x="0" y="0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5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139"/>
              <p:cNvSpPr/>
              <p:nvPr/>
            </p:nvSpPr>
            <p:spPr bwMode="auto">
              <a:xfrm>
                <a:off x="4271" y="1594"/>
                <a:ext cx="7" cy="11"/>
              </a:xfrm>
              <a:custGeom>
                <a:avLst/>
                <a:gdLst>
                  <a:gd name="T0" fmla="*/ 7 w 7"/>
                  <a:gd name="T1" fmla="*/ 0 h 11"/>
                  <a:gd name="T2" fmla="*/ 7 w 7"/>
                  <a:gd name="T3" fmla="*/ 0 h 11"/>
                  <a:gd name="T4" fmla="*/ 0 w 7"/>
                  <a:gd name="T5" fmla="*/ 11 h 11"/>
                  <a:gd name="T6" fmla="*/ 0 w 7"/>
                  <a:gd name="T7" fmla="*/ 11 h 11"/>
                  <a:gd name="T8" fmla="*/ 7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lnTo>
                      <a:pt x="7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08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140"/>
              <p:cNvSpPr/>
              <p:nvPr/>
            </p:nvSpPr>
            <p:spPr bwMode="auto">
              <a:xfrm>
                <a:off x="4271" y="1594"/>
                <a:ext cx="11" cy="26"/>
              </a:xfrm>
              <a:custGeom>
                <a:avLst/>
                <a:gdLst>
                  <a:gd name="T0" fmla="*/ 7 w 11"/>
                  <a:gd name="T1" fmla="*/ 0 h 26"/>
                  <a:gd name="T2" fmla="*/ 0 w 11"/>
                  <a:gd name="T3" fmla="*/ 11 h 26"/>
                  <a:gd name="T4" fmla="*/ 3 w 11"/>
                  <a:gd name="T5" fmla="*/ 26 h 26"/>
                  <a:gd name="T6" fmla="*/ 11 w 11"/>
                  <a:gd name="T7" fmla="*/ 19 h 26"/>
                  <a:gd name="T8" fmla="*/ 11 w 11"/>
                  <a:gd name="T9" fmla="*/ 15 h 26"/>
                  <a:gd name="T10" fmla="*/ 7 w 11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6">
                    <a:moveTo>
                      <a:pt x="7" y="0"/>
                    </a:moveTo>
                    <a:lnTo>
                      <a:pt x="0" y="11"/>
                    </a:lnTo>
                    <a:lnTo>
                      <a:pt x="3" y="26"/>
                    </a:lnTo>
                    <a:lnTo>
                      <a:pt x="11" y="19"/>
                    </a:lnTo>
                    <a:lnTo>
                      <a:pt x="11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141"/>
              <p:cNvSpPr/>
              <p:nvPr/>
            </p:nvSpPr>
            <p:spPr bwMode="auto">
              <a:xfrm>
                <a:off x="4271" y="1605"/>
                <a:ext cx="3" cy="19"/>
              </a:xfrm>
              <a:custGeom>
                <a:avLst/>
                <a:gdLst>
                  <a:gd name="T0" fmla="*/ 0 w 3"/>
                  <a:gd name="T1" fmla="*/ 0 h 19"/>
                  <a:gd name="T2" fmla="*/ 0 w 3"/>
                  <a:gd name="T3" fmla="*/ 0 h 19"/>
                  <a:gd name="T4" fmla="*/ 3 w 3"/>
                  <a:gd name="T5" fmla="*/ 19 h 19"/>
                  <a:gd name="T6" fmla="*/ 3 w 3"/>
                  <a:gd name="T7" fmla="*/ 19 h 19"/>
                  <a:gd name="T8" fmla="*/ 3 w 3"/>
                  <a:gd name="T9" fmla="*/ 15 h 19"/>
                  <a:gd name="T10" fmla="*/ 0 w 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9">
                    <a:moveTo>
                      <a:pt x="0" y="0"/>
                    </a:moveTo>
                    <a:lnTo>
                      <a:pt x="0" y="0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3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142"/>
              <p:cNvSpPr/>
              <p:nvPr/>
            </p:nvSpPr>
            <p:spPr bwMode="auto">
              <a:xfrm>
                <a:off x="4271" y="1605"/>
                <a:ext cx="3" cy="19"/>
              </a:xfrm>
              <a:custGeom>
                <a:avLst/>
                <a:gdLst>
                  <a:gd name="T0" fmla="*/ 0 w 3"/>
                  <a:gd name="T1" fmla="*/ 0 h 19"/>
                  <a:gd name="T2" fmla="*/ 0 w 3"/>
                  <a:gd name="T3" fmla="*/ 0 h 19"/>
                  <a:gd name="T4" fmla="*/ 3 w 3"/>
                  <a:gd name="T5" fmla="*/ 19 h 19"/>
                  <a:gd name="T6" fmla="*/ 3 w 3"/>
                  <a:gd name="T7" fmla="*/ 19 h 19"/>
                  <a:gd name="T8" fmla="*/ 0 w 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9">
                    <a:moveTo>
                      <a:pt x="0" y="0"/>
                    </a:moveTo>
                    <a:lnTo>
                      <a:pt x="0" y="0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143"/>
              <p:cNvSpPr>
                <a:spLocks noChangeArrowheads="1"/>
              </p:cNvSpPr>
              <p:nvPr/>
            </p:nvSpPr>
            <p:spPr bwMode="auto">
              <a:xfrm>
                <a:off x="4271" y="1605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144"/>
              <p:cNvSpPr/>
              <p:nvPr/>
            </p:nvSpPr>
            <p:spPr bwMode="auto">
              <a:xfrm>
                <a:off x="4259" y="1620"/>
                <a:ext cx="8" cy="15"/>
              </a:xfrm>
              <a:custGeom>
                <a:avLst/>
                <a:gdLst>
                  <a:gd name="T0" fmla="*/ 0 w 8"/>
                  <a:gd name="T1" fmla="*/ 0 h 15"/>
                  <a:gd name="T2" fmla="*/ 0 w 8"/>
                  <a:gd name="T3" fmla="*/ 0 h 15"/>
                  <a:gd name="T4" fmla="*/ 4 w 8"/>
                  <a:gd name="T5" fmla="*/ 15 h 15"/>
                  <a:gd name="T6" fmla="*/ 8 w 8"/>
                  <a:gd name="T7" fmla="*/ 15 h 15"/>
                  <a:gd name="T8" fmla="*/ 0 w 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5">
                    <a:moveTo>
                      <a:pt x="0" y="0"/>
                    </a:moveTo>
                    <a:lnTo>
                      <a:pt x="0" y="0"/>
                    </a:lnTo>
                    <a:lnTo>
                      <a:pt x="4" y="15"/>
                    </a:lnTo>
                    <a:lnTo>
                      <a:pt x="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145"/>
              <p:cNvSpPr/>
              <p:nvPr/>
            </p:nvSpPr>
            <p:spPr bwMode="auto">
              <a:xfrm>
                <a:off x="4263" y="1605"/>
                <a:ext cx="11" cy="30"/>
              </a:xfrm>
              <a:custGeom>
                <a:avLst/>
                <a:gdLst>
                  <a:gd name="T0" fmla="*/ 8 w 11"/>
                  <a:gd name="T1" fmla="*/ 0 h 30"/>
                  <a:gd name="T2" fmla="*/ 0 w 11"/>
                  <a:gd name="T3" fmla="*/ 11 h 30"/>
                  <a:gd name="T4" fmla="*/ 4 w 11"/>
                  <a:gd name="T5" fmla="*/ 30 h 30"/>
                  <a:gd name="T6" fmla="*/ 11 w 11"/>
                  <a:gd name="T7" fmla="*/ 19 h 30"/>
                  <a:gd name="T8" fmla="*/ 11 w 11"/>
                  <a:gd name="T9" fmla="*/ 19 h 30"/>
                  <a:gd name="T10" fmla="*/ 8 w 11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0">
                    <a:moveTo>
                      <a:pt x="8" y="0"/>
                    </a:moveTo>
                    <a:lnTo>
                      <a:pt x="0" y="11"/>
                    </a:lnTo>
                    <a:lnTo>
                      <a:pt x="4" y="30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146"/>
              <p:cNvSpPr/>
              <p:nvPr/>
            </p:nvSpPr>
            <p:spPr bwMode="auto">
              <a:xfrm>
                <a:off x="4263" y="1616"/>
                <a:ext cx="4" cy="19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4 w 4"/>
                  <a:gd name="T5" fmla="*/ 19 h 19"/>
                  <a:gd name="T6" fmla="*/ 4 w 4"/>
                  <a:gd name="T7" fmla="*/ 19 h 19"/>
                  <a:gd name="T8" fmla="*/ 0 w 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9">
                    <a:moveTo>
                      <a:pt x="0" y="0"/>
                    </a:moveTo>
                    <a:lnTo>
                      <a:pt x="0" y="0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48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147"/>
              <p:cNvSpPr/>
              <p:nvPr/>
            </p:nvSpPr>
            <p:spPr bwMode="auto">
              <a:xfrm>
                <a:off x="4259" y="1616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148"/>
              <p:cNvSpPr/>
              <p:nvPr/>
            </p:nvSpPr>
            <p:spPr bwMode="auto">
              <a:xfrm>
                <a:off x="4259" y="1616"/>
                <a:ext cx="8" cy="19"/>
              </a:xfrm>
              <a:custGeom>
                <a:avLst/>
                <a:gdLst>
                  <a:gd name="T0" fmla="*/ 4 w 8"/>
                  <a:gd name="T1" fmla="*/ 0 h 19"/>
                  <a:gd name="T2" fmla="*/ 0 w 8"/>
                  <a:gd name="T3" fmla="*/ 4 h 19"/>
                  <a:gd name="T4" fmla="*/ 8 w 8"/>
                  <a:gd name="T5" fmla="*/ 19 h 19"/>
                  <a:gd name="T6" fmla="*/ 8 w 8"/>
                  <a:gd name="T7" fmla="*/ 19 h 19"/>
                  <a:gd name="T8" fmla="*/ 8 w 8"/>
                  <a:gd name="T9" fmla="*/ 19 h 19"/>
                  <a:gd name="T10" fmla="*/ 4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4" y="0"/>
                    </a:moveTo>
                    <a:lnTo>
                      <a:pt x="0" y="4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149"/>
              <p:cNvSpPr/>
              <p:nvPr/>
            </p:nvSpPr>
            <p:spPr bwMode="auto">
              <a:xfrm>
                <a:off x="4263" y="1605"/>
                <a:ext cx="8" cy="11"/>
              </a:xfrm>
              <a:custGeom>
                <a:avLst/>
                <a:gdLst>
                  <a:gd name="T0" fmla="*/ 8 w 8"/>
                  <a:gd name="T1" fmla="*/ 0 h 11"/>
                  <a:gd name="T2" fmla="*/ 8 w 8"/>
                  <a:gd name="T3" fmla="*/ 0 h 11"/>
                  <a:gd name="T4" fmla="*/ 0 w 8"/>
                  <a:gd name="T5" fmla="*/ 11 h 11"/>
                  <a:gd name="T6" fmla="*/ 0 w 8"/>
                  <a:gd name="T7" fmla="*/ 11 h 11"/>
                  <a:gd name="T8" fmla="*/ 8 w 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lnTo>
                      <a:pt x="8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D86F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1150"/>
              <p:cNvSpPr/>
              <p:nvPr/>
            </p:nvSpPr>
            <p:spPr bwMode="auto">
              <a:xfrm>
                <a:off x="4255" y="1628"/>
                <a:ext cx="4" cy="15"/>
              </a:xfrm>
              <a:custGeom>
                <a:avLst/>
                <a:gdLst>
                  <a:gd name="T0" fmla="*/ 0 w 4"/>
                  <a:gd name="T1" fmla="*/ 0 h 15"/>
                  <a:gd name="T2" fmla="*/ 0 w 4"/>
                  <a:gd name="T3" fmla="*/ 0 h 15"/>
                  <a:gd name="T4" fmla="*/ 4 w 4"/>
                  <a:gd name="T5" fmla="*/ 15 h 15"/>
                  <a:gd name="T6" fmla="*/ 4 w 4"/>
                  <a:gd name="T7" fmla="*/ 15 h 15"/>
                  <a:gd name="T8" fmla="*/ 0 w 4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0" y="0"/>
                    </a:moveTo>
                    <a:lnTo>
                      <a:pt x="0" y="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5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1151"/>
              <p:cNvSpPr/>
              <p:nvPr/>
            </p:nvSpPr>
            <p:spPr bwMode="auto">
              <a:xfrm>
                <a:off x="4255" y="1620"/>
                <a:ext cx="4" cy="8"/>
              </a:xfrm>
              <a:custGeom>
                <a:avLst/>
                <a:gdLst>
                  <a:gd name="T0" fmla="*/ 4 w 4"/>
                  <a:gd name="T1" fmla="*/ 0 h 8"/>
                  <a:gd name="T2" fmla="*/ 4 w 4"/>
                  <a:gd name="T3" fmla="*/ 0 h 8"/>
                  <a:gd name="T4" fmla="*/ 0 w 4"/>
                  <a:gd name="T5" fmla="*/ 8 h 8"/>
                  <a:gd name="T6" fmla="*/ 0 w 4"/>
                  <a:gd name="T7" fmla="*/ 8 h 8"/>
                  <a:gd name="T8" fmla="*/ 4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08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1152"/>
              <p:cNvSpPr/>
              <p:nvPr/>
            </p:nvSpPr>
            <p:spPr bwMode="auto">
              <a:xfrm>
                <a:off x="4255" y="1620"/>
                <a:ext cx="12" cy="27"/>
              </a:xfrm>
              <a:custGeom>
                <a:avLst/>
                <a:gdLst>
                  <a:gd name="T0" fmla="*/ 4 w 12"/>
                  <a:gd name="T1" fmla="*/ 0 h 27"/>
                  <a:gd name="T2" fmla="*/ 0 w 12"/>
                  <a:gd name="T3" fmla="*/ 8 h 27"/>
                  <a:gd name="T4" fmla="*/ 4 w 12"/>
                  <a:gd name="T5" fmla="*/ 23 h 27"/>
                  <a:gd name="T6" fmla="*/ 4 w 12"/>
                  <a:gd name="T7" fmla="*/ 27 h 27"/>
                  <a:gd name="T8" fmla="*/ 12 w 12"/>
                  <a:gd name="T9" fmla="*/ 15 h 27"/>
                  <a:gd name="T10" fmla="*/ 12 w 12"/>
                  <a:gd name="T11" fmla="*/ 15 h 27"/>
                  <a:gd name="T12" fmla="*/ 4 w 12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7">
                    <a:moveTo>
                      <a:pt x="4" y="0"/>
                    </a:moveTo>
                    <a:lnTo>
                      <a:pt x="0" y="8"/>
                    </a:lnTo>
                    <a:lnTo>
                      <a:pt x="4" y="23"/>
                    </a:lnTo>
                    <a:lnTo>
                      <a:pt x="4" y="27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1153"/>
              <p:cNvSpPr/>
              <p:nvPr/>
            </p:nvSpPr>
            <p:spPr bwMode="auto">
              <a:xfrm>
                <a:off x="4666" y="3058"/>
                <a:ext cx="94" cy="57"/>
              </a:xfrm>
              <a:custGeom>
                <a:avLst/>
                <a:gdLst>
                  <a:gd name="T0" fmla="*/ 2 w 25"/>
                  <a:gd name="T1" fmla="*/ 5 h 15"/>
                  <a:gd name="T2" fmla="*/ 3 w 25"/>
                  <a:gd name="T3" fmla="*/ 13 h 15"/>
                  <a:gd name="T4" fmla="*/ 12 w 25"/>
                  <a:gd name="T5" fmla="*/ 13 h 15"/>
                  <a:gd name="T6" fmla="*/ 22 w 25"/>
                  <a:gd name="T7" fmla="*/ 6 h 15"/>
                  <a:gd name="T8" fmla="*/ 21 w 25"/>
                  <a:gd name="T9" fmla="*/ 0 h 15"/>
                  <a:gd name="T10" fmla="*/ 12 w 25"/>
                  <a:gd name="T11" fmla="*/ 1 h 15"/>
                  <a:gd name="T12" fmla="*/ 2 w 25"/>
                  <a:gd name="T1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5">
                    <a:moveTo>
                      <a:pt x="2" y="5"/>
                    </a:moveTo>
                    <a:cubicBezTo>
                      <a:pt x="2" y="5"/>
                      <a:pt x="0" y="13"/>
                      <a:pt x="3" y="13"/>
                    </a:cubicBezTo>
                    <a:cubicBezTo>
                      <a:pt x="5" y="14"/>
                      <a:pt x="8" y="15"/>
                      <a:pt x="12" y="13"/>
                    </a:cubicBezTo>
                    <a:cubicBezTo>
                      <a:pt x="15" y="10"/>
                      <a:pt x="19" y="9"/>
                      <a:pt x="22" y="6"/>
                    </a:cubicBezTo>
                    <a:cubicBezTo>
                      <a:pt x="25" y="3"/>
                      <a:pt x="24" y="0"/>
                      <a:pt x="21" y="0"/>
                    </a:cubicBezTo>
                    <a:cubicBezTo>
                      <a:pt x="18" y="0"/>
                      <a:pt x="13" y="0"/>
                      <a:pt x="12" y="1"/>
                    </a:cubicBezTo>
                    <a:cubicBezTo>
                      <a:pt x="10" y="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rgbClr val="3030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154"/>
              <p:cNvSpPr/>
              <p:nvPr/>
            </p:nvSpPr>
            <p:spPr bwMode="auto">
              <a:xfrm>
                <a:off x="4587" y="3032"/>
                <a:ext cx="98" cy="56"/>
              </a:xfrm>
              <a:custGeom>
                <a:avLst/>
                <a:gdLst>
                  <a:gd name="T0" fmla="*/ 3 w 26"/>
                  <a:gd name="T1" fmla="*/ 4 h 15"/>
                  <a:gd name="T2" fmla="*/ 1 w 26"/>
                  <a:gd name="T3" fmla="*/ 10 h 15"/>
                  <a:gd name="T4" fmla="*/ 2 w 26"/>
                  <a:gd name="T5" fmla="*/ 14 h 15"/>
                  <a:gd name="T6" fmla="*/ 15 w 26"/>
                  <a:gd name="T7" fmla="*/ 11 h 15"/>
                  <a:gd name="T8" fmla="*/ 20 w 26"/>
                  <a:gd name="T9" fmla="*/ 1 h 15"/>
                  <a:gd name="T10" fmla="*/ 3 w 26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5">
                    <a:moveTo>
                      <a:pt x="3" y="4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2"/>
                      <a:pt x="2" y="14"/>
                    </a:cubicBezTo>
                    <a:cubicBezTo>
                      <a:pt x="5" y="15"/>
                      <a:pt x="8" y="15"/>
                      <a:pt x="15" y="11"/>
                    </a:cubicBezTo>
                    <a:cubicBezTo>
                      <a:pt x="20" y="7"/>
                      <a:pt x="26" y="2"/>
                      <a:pt x="20" y="1"/>
                    </a:cubicBezTo>
                    <a:cubicBezTo>
                      <a:pt x="13" y="0"/>
                      <a:pt x="5" y="2"/>
                      <a:pt x="3" y="4"/>
                    </a:cubicBezTo>
                    <a:close/>
                  </a:path>
                </a:pathLst>
              </a:custGeom>
              <a:solidFill>
                <a:srgbClr val="3030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155"/>
              <p:cNvSpPr/>
              <p:nvPr/>
            </p:nvSpPr>
            <p:spPr bwMode="auto">
              <a:xfrm>
                <a:off x="4590" y="2810"/>
                <a:ext cx="95" cy="256"/>
              </a:xfrm>
              <a:custGeom>
                <a:avLst/>
                <a:gdLst>
                  <a:gd name="T0" fmla="*/ 25 w 25"/>
                  <a:gd name="T1" fmla="*/ 8 h 68"/>
                  <a:gd name="T2" fmla="*/ 21 w 25"/>
                  <a:gd name="T3" fmla="*/ 40 h 68"/>
                  <a:gd name="T4" fmla="*/ 19 w 25"/>
                  <a:gd name="T5" fmla="*/ 45 h 68"/>
                  <a:gd name="T6" fmla="*/ 13 w 25"/>
                  <a:gd name="T7" fmla="*/ 64 h 68"/>
                  <a:gd name="T8" fmla="*/ 8 w 25"/>
                  <a:gd name="T9" fmla="*/ 68 h 68"/>
                  <a:gd name="T10" fmla="*/ 0 w 25"/>
                  <a:gd name="T11" fmla="*/ 65 h 68"/>
                  <a:gd name="T12" fmla="*/ 7 w 25"/>
                  <a:gd name="T13" fmla="*/ 38 h 68"/>
                  <a:gd name="T14" fmla="*/ 4 w 25"/>
                  <a:gd name="T15" fmla="*/ 20 h 68"/>
                  <a:gd name="T16" fmla="*/ 4 w 25"/>
                  <a:gd name="T17" fmla="*/ 8 h 68"/>
                  <a:gd name="T18" fmla="*/ 25 w 25"/>
                  <a:gd name="T19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68">
                    <a:moveTo>
                      <a:pt x="25" y="8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0" y="43"/>
                      <a:pt x="19" y="45"/>
                    </a:cubicBezTo>
                    <a:cubicBezTo>
                      <a:pt x="18" y="47"/>
                      <a:pt x="13" y="64"/>
                      <a:pt x="13" y="64"/>
                    </a:cubicBezTo>
                    <a:cubicBezTo>
                      <a:pt x="13" y="64"/>
                      <a:pt x="10" y="67"/>
                      <a:pt x="8" y="68"/>
                    </a:cubicBezTo>
                    <a:cubicBezTo>
                      <a:pt x="7" y="68"/>
                      <a:pt x="1" y="67"/>
                      <a:pt x="0" y="65"/>
                    </a:cubicBezTo>
                    <a:cubicBezTo>
                      <a:pt x="0" y="63"/>
                      <a:pt x="7" y="38"/>
                      <a:pt x="7" y="3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3" y="15"/>
                      <a:pt x="4" y="8"/>
                    </a:cubicBezTo>
                    <a:cubicBezTo>
                      <a:pt x="5" y="0"/>
                      <a:pt x="25" y="8"/>
                      <a:pt x="25" y="8"/>
                    </a:cubicBezTo>
                    <a:close/>
                  </a:path>
                </a:pathLst>
              </a:custGeom>
              <a:solidFill>
                <a:srgbClr val="034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156"/>
              <p:cNvSpPr/>
              <p:nvPr/>
            </p:nvSpPr>
            <p:spPr bwMode="auto">
              <a:xfrm>
                <a:off x="4643" y="2836"/>
                <a:ext cx="83" cy="249"/>
              </a:xfrm>
              <a:custGeom>
                <a:avLst/>
                <a:gdLst>
                  <a:gd name="T0" fmla="*/ 22 w 22"/>
                  <a:gd name="T1" fmla="*/ 0 h 66"/>
                  <a:gd name="T2" fmla="*/ 21 w 22"/>
                  <a:gd name="T3" fmla="*/ 37 h 66"/>
                  <a:gd name="T4" fmla="*/ 20 w 22"/>
                  <a:gd name="T5" fmla="*/ 44 h 66"/>
                  <a:gd name="T6" fmla="*/ 19 w 22"/>
                  <a:gd name="T7" fmla="*/ 63 h 66"/>
                  <a:gd name="T8" fmla="*/ 15 w 22"/>
                  <a:gd name="T9" fmla="*/ 66 h 66"/>
                  <a:gd name="T10" fmla="*/ 7 w 22"/>
                  <a:gd name="T11" fmla="*/ 64 h 66"/>
                  <a:gd name="T12" fmla="*/ 7 w 22"/>
                  <a:gd name="T13" fmla="*/ 38 h 66"/>
                  <a:gd name="T14" fmla="*/ 3 w 22"/>
                  <a:gd name="T15" fmla="*/ 22 h 66"/>
                  <a:gd name="T16" fmla="*/ 0 w 22"/>
                  <a:gd name="T17" fmla="*/ 7 h 66"/>
                  <a:gd name="T18" fmla="*/ 22 w 22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66">
                    <a:moveTo>
                      <a:pt x="22" y="0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1" y="42"/>
                      <a:pt x="20" y="44"/>
                    </a:cubicBezTo>
                    <a:cubicBezTo>
                      <a:pt x="20" y="46"/>
                      <a:pt x="19" y="63"/>
                      <a:pt x="19" y="63"/>
                    </a:cubicBezTo>
                    <a:cubicBezTo>
                      <a:pt x="19" y="63"/>
                      <a:pt x="16" y="66"/>
                      <a:pt x="15" y="66"/>
                    </a:cubicBezTo>
                    <a:cubicBezTo>
                      <a:pt x="13" y="66"/>
                      <a:pt x="8" y="66"/>
                      <a:pt x="7" y="64"/>
                    </a:cubicBezTo>
                    <a:cubicBezTo>
                      <a:pt x="6" y="62"/>
                      <a:pt x="7" y="38"/>
                      <a:pt x="7" y="38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0" y="14"/>
                      <a:pt x="0" y="7"/>
                    </a:cubicBezTo>
                    <a:cubicBezTo>
                      <a:pt x="0" y="0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157"/>
              <p:cNvSpPr/>
              <p:nvPr/>
            </p:nvSpPr>
            <p:spPr bwMode="auto">
              <a:xfrm>
                <a:off x="4587" y="2542"/>
                <a:ext cx="98" cy="121"/>
              </a:xfrm>
              <a:custGeom>
                <a:avLst/>
                <a:gdLst>
                  <a:gd name="T0" fmla="*/ 21 w 26"/>
                  <a:gd name="T1" fmla="*/ 30 h 32"/>
                  <a:gd name="T2" fmla="*/ 20 w 26"/>
                  <a:gd name="T3" fmla="*/ 25 h 32"/>
                  <a:gd name="T4" fmla="*/ 23 w 26"/>
                  <a:gd name="T5" fmla="*/ 24 h 32"/>
                  <a:gd name="T6" fmla="*/ 26 w 26"/>
                  <a:gd name="T7" fmla="*/ 21 h 32"/>
                  <a:gd name="T8" fmla="*/ 15 w 26"/>
                  <a:gd name="T9" fmla="*/ 3 h 32"/>
                  <a:gd name="T10" fmla="*/ 0 w 26"/>
                  <a:gd name="T11" fmla="*/ 13 h 32"/>
                  <a:gd name="T12" fmla="*/ 4 w 26"/>
                  <a:gd name="T13" fmla="*/ 23 h 32"/>
                  <a:gd name="T14" fmla="*/ 8 w 26"/>
                  <a:gd name="T15" fmla="*/ 32 h 32"/>
                  <a:gd name="T16" fmla="*/ 21 w 26"/>
                  <a:gd name="T17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2">
                    <a:moveTo>
                      <a:pt x="21" y="30"/>
                    </a:moveTo>
                    <a:cubicBezTo>
                      <a:pt x="20" y="25"/>
                      <a:pt x="20" y="25"/>
                      <a:pt x="20" y="25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6" y="23"/>
                      <a:pt x="26" y="21"/>
                    </a:cubicBezTo>
                    <a:cubicBezTo>
                      <a:pt x="25" y="20"/>
                      <a:pt x="22" y="6"/>
                      <a:pt x="15" y="3"/>
                    </a:cubicBezTo>
                    <a:cubicBezTo>
                      <a:pt x="9" y="0"/>
                      <a:pt x="0" y="4"/>
                      <a:pt x="0" y="13"/>
                    </a:cubicBezTo>
                    <a:cubicBezTo>
                      <a:pt x="0" y="13"/>
                      <a:pt x="0" y="18"/>
                      <a:pt x="4" y="23"/>
                    </a:cubicBezTo>
                    <a:cubicBezTo>
                      <a:pt x="7" y="27"/>
                      <a:pt x="7" y="28"/>
                      <a:pt x="8" y="32"/>
                    </a:cubicBezTo>
                    <a:lnTo>
                      <a:pt x="21" y="30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158"/>
              <p:cNvSpPr/>
              <p:nvPr/>
            </p:nvSpPr>
            <p:spPr bwMode="auto">
              <a:xfrm>
                <a:off x="4572" y="2542"/>
                <a:ext cx="94" cy="110"/>
              </a:xfrm>
              <a:custGeom>
                <a:avLst/>
                <a:gdLst>
                  <a:gd name="T0" fmla="*/ 20 w 25"/>
                  <a:gd name="T1" fmla="*/ 25 h 29"/>
                  <a:gd name="T2" fmla="*/ 23 w 25"/>
                  <a:gd name="T3" fmla="*/ 17 h 29"/>
                  <a:gd name="T4" fmla="*/ 20 w 25"/>
                  <a:gd name="T5" fmla="*/ 17 h 29"/>
                  <a:gd name="T6" fmla="*/ 22 w 25"/>
                  <a:gd name="T7" fmla="*/ 13 h 29"/>
                  <a:gd name="T8" fmla="*/ 23 w 25"/>
                  <a:gd name="T9" fmla="*/ 14 h 29"/>
                  <a:gd name="T10" fmla="*/ 24 w 25"/>
                  <a:gd name="T11" fmla="*/ 10 h 29"/>
                  <a:gd name="T12" fmla="*/ 24 w 25"/>
                  <a:gd name="T13" fmla="*/ 6 h 29"/>
                  <a:gd name="T14" fmla="*/ 19 w 25"/>
                  <a:gd name="T15" fmla="*/ 1 h 29"/>
                  <a:gd name="T16" fmla="*/ 2 w 25"/>
                  <a:gd name="T17" fmla="*/ 7 h 29"/>
                  <a:gd name="T18" fmla="*/ 6 w 25"/>
                  <a:gd name="T19" fmla="*/ 25 h 29"/>
                  <a:gd name="T20" fmla="*/ 13 w 25"/>
                  <a:gd name="T21" fmla="*/ 28 h 29"/>
                  <a:gd name="T22" fmla="*/ 20 w 25"/>
                  <a:gd name="T23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9">
                    <a:moveTo>
                      <a:pt x="20" y="25"/>
                    </a:moveTo>
                    <a:cubicBezTo>
                      <a:pt x="20" y="25"/>
                      <a:pt x="23" y="21"/>
                      <a:pt x="23" y="17"/>
                    </a:cubicBezTo>
                    <a:cubicBezTo>
                      <a:pt x="23" y="17"/>
                      <a:pt x="21" y="18"/>
                      <a:pt x="20" y="17"/>
                    </a:cubicBezTo>
                    <a:cubicBezTo>
                      <a:pt x="18" y="15"/>
                      <a:pt x="17" y="10"/>
                      <a:pt x="22" y="13"/>
                    </a:cubicBezTo>
                    <a:cubicBezTo>
                      <a:pt x="22" y="13"/>
                      <a:pt x="23" y="15"/>
                      <a:pt x="23" y="14"/>
                    </a:cubicBezTo>
                    <a:cubicBezTo>
                      <a:pt x="24" y="13"/>
                      <a:pt x="23" y="12"/>
                      <a:pt x="24" y="10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3"/>
                      <a:pt x="24" y="1"/>
                      <a:pt x="19" y="1"/>
                    </a:cubicBezTo>
                    <a:cubicBezTo>
                      <a:pt x="14" y="0"/>
                      <a:pt x="4" y="3"/>
                      <a:pt x="2" y="7"/>
                    </a:cubicBezTo>
                    <a:cubicBezTo>
                      <a:pt x="0" y="11"/>
                      <a:pt x="2" y="20"/>
                      <a:pt x="6" y="25"/>
                    </a:cubicBezTo>
                    <a:cubicBezTo>
                      <a:pt x="9" y="27"/>
                      <a:pt x="10" y="29"/>
                      <a:pt x="13" y="28"/>
                    </a:cubicBezTo>
                    <a:cubicBezTo>
                      <a:pt x="17" y="27"/>
                      <a:pt x="20" y="25"/>
                      <a:pt x="20" y="25"/>
                    </a:cubicBezTo>
                    <a:close/>
                  </a:path>
                </a:pathLst>
              </a:custGeom>
              <a:solidFill>
                <a:srgbClr val="756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159"/>
              <p:cNvSpPr/>
              <p:nvPr/>
            </p:nvSpPr>
            <p:spPr bwMode="auto">
              <a:xfrm>
                <a:off x="4598" y="2640"/>
                <a:ext cx="79" cy="27"/>
              </a:xfrm>
              <a:custGeom>
                <a:avLst/>
                <a:gdLst>
                  <a:gd name="T0" fmla="*/ 0 w 21"/>
                  <a:gd name="T1" fmla="*/ 6 h 7"/>
                  <a:gd name="T2" fmla="*/ 2 w 21"/>
                  <a:gd name="T3" fmla="*/ 4 h 7"/>
                  <a:gd name="T4" fmla="*/ 4 w 21"/>
                  <a:gd name="T5" fmla="*/ 3 h 7"/>
                  <a:gd name="T6" fmla="*/ 18 w 21"/>
                  <a:gd name="T7" fmla="*/ 2 h 7"/>
                  <a:gd name="T8" fmla="*/ 21 w 21"/>
                  <a:gd name="T9" fmla="*/ 7 h 7"/>
                  <a:gd name="T10" fmla="*/ 0 w 21"/>
                  <a:gd name="T1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0" y="6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4" y="3"/>
                    </a:cubicBezTo>
                    <a:cubicBezTo>
                      <a:pt x="5" y="3"/>
                      <a:pt x="14" y="0"/>
                      <a:pt x="18" y="2"/>
                    </a:cubicBezTo>
                    <a:cubicBezTo>
                      <a:pt x="18" y="2"/>
                      <a:pt x="19" y="4"/>
                      <a:pt x="21" y="7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160"/>
              <p:cNvSpPr/>
              <p:nvPr/>
            </p:nvSpPr>
            <p:spPr bwMode="auto">
              <a:xfrm>
                <a:off x="4568" y="2655"/>
                <a:ext cx="162" cy="226"/>
              </a:xfrm>
              <a:custGeom>
                <a:avLst/>
                <a:gdLst>
                  <a:gd name="T0" fmla="*/ 13 w 43"/>
                  <a:gd name="T1" fmla="*/ 1 h 60"/>
                  <a:gd name="T2" fmla="*/ 2 w 43"/>
                  <a:gd name="T3" fmla="*/ 7 h 60"/>
                  <a:gd name="T4" fmla="*/ 2 w 43"/>
                  <a:gd name="T5" fmla="*/ 30 h 60"/>
                  <a:gd name="T6" fmla="*/ 8 w 43"/>
                  <a:gd name="T7" fmla="*/ 52 h 60"/>
                  <a:gd name="T8" fmla="*/ 19 w 43"/>
                  <a:gd name="T9" fmla="*/ 59 h 60"/>
                  <a:gd name="T10" fmla="*/ 42 w 43"/>
                  <a:gd name="T11" fmla="*/ 47 h 60"/>
                  <a:gd name="T12" fmla="*/ 36 w 43"/>
                  <a:gd name="T13" fmla="*/ 18 h 60"/>
                  <a:gd name="T14" fmla="*/ 33 w 43"/>
                  <a:gd name="T15" fmla="*/ 6 h 60"/>
                  <a:gd name="T16" fmla="*/ 28 w 43"/>
                  <a:gd name="T17" fmla="*/ 3 h 60"/>
                  <a:gd name="T18" fmla="*/ 13 w 43"/>
                  <a:gd name="T19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60">
                    <a:moveTo>
                      <a:pt x="13" y="1"/>
                    </a:moveTo>
                    <a:cubicBezTo>
                      <a:pt x="13" y="1"/>
                      <a:pt x="4" y="2"/>
                      <a:pt x="2" y="7"/>
                    </a:cubicBezTo>
                    <a:cubicBezTo>
                      <a:pt x="1" y="12"/>
                      <a:pt x="0" y="20"/>
                      <a:pt x="2" y="30"/>
                    </a:cubicBezTo>
                    <a:cubicBezTo>
                      <a:pt x="5" y="42"/>
                      <a:pt x="8" y="52"/>
                      <a:pt x="8" y="52"/>
                    </a:cubicBezTo>
                    <a:cubicBezTo>
                      <a:pt x="8" y="52"/>
                      <a:pt x="10" y="60"/>
                      <a:pt x="19" y="59"/>
                    </a:cubicBezTo>
                    <a:cubicBezTo>
                      <a:pt x="28" y="58"/>
                      <a:pt x="43" y="53"/>
                      <a:pt x="42" y="47"/>
                    </a:cubicBezTo>
                    <a:cubicBezTo>
                      <a:pt x="41" y="41"/>
                      <a:pt x="36" y="18"/>
                      <a:pt x="36" y="18"/>
                    </a:cubicBezTo>
                    <a:cubicBezTo>
                      <a:pt x="36" y="18"/>
                      <a:pt x="34" y="11"/>
                      <a:pt x="33" y="6"/>
                    </a:cubicBezTo>
                    <a:cubicBezTo>
                      <a:pt x="33" y="6"/>
                      <a:pt x="32" y="4"/>
                      <a:pt x="28" y="3"/>
                    </a:cubicBezTo>
                    <a:cubicBezTo>
                      <a:pt x="22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3D3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161"/>
              <p:cNvSpPr/>
              <p:nvPr/>
            </p:nvSpPr>
            <p:spPr bwMode="auto">
              <a:xfrm>
                <a:off x="4801" y="2618"/>
                <a:ext cx="57" cy="56"/>
              </a:xfrm>
              <a:custGeom>
                <a:avLst/>
                <a:gdLst>
                  <a:gd name="T0" fmla="*/ 0 w 15"/>
                  <a:gd name="T1" fmla="*/ 11 h 15"/>
                  <a:gd name="T2" fmla="*/ 1 w 15"/>
                  <a:gd name="T3" fmla="*/ 7 h 15"/>
                  <a:gd name="T4" fmla="*/ 4 w 15"/>
                  <a:gd name="T5" fmla="*/ 4 h 15"/>
                  <a:gd name="T6" fmla="*/ 5 w 15"/>
                  <a:gd name="T7" fmla="*/ 4 h 15"/>
                  <a:gd name="T8" fmla="*/ 4 w 15"/>
                  <a:gd name="T9" fmla="*/ 7 h 15"/>
                  <a:gd name="T10" fmla="*/ 6 w 15"/>
                  <a:gd name="T11" fmla="*/ 7 h 15"/>
                  <a:gd name="T12" fmla="*/ 9 w 15"/>
                  <a:gd name="T13" fmla="*/ 6 h 15"/>
                  <a:gd name="T14" fmla="*/ 13 w 15"/>
                  <a:gd name="T15" fmla="*/ 1 h 15"/>
                  <a:gd name="T16" fmla="*/ 14 w 15"/>
                  <a:gd name="T17" fmla="*/ 6 h 15"/>
                  <a:gd name="T18" fmla="*/ 11 w 15"/>
                  <a:gd name="T19" fmla="*/ 12 h 15"/>
                  <a:gd name="T20" fmla="*/ 4 w 15"/>
                  <a:gd name="T21" fmla="*/ 15 h 15"/>
                  <a:gd name="T22" fmla="*/ 0 w 15"/>
                  <a:gd name="T23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0" y="11"/>
                    </a:moveTo>
                    <a:cubicBezTo>
                      <a:pt x="0" y="11"/>
                      <a:pt x="0" y="8"/>
                      <a:pt x="1" y="7"/>
                    </a:cubicBezTo>
                    <a:cubicBezTo>
                      <a:pt x="1" y="6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4"/>
                    </a:cubicBezTo>
                    <a:cubicBezTo>
                      <a:pt x="6" y="5"/>
                      <a:pt x="4" y="6"/>
                      <a:pt x="4" y="7"/>
                    </a:cubicBezTo>
                    <a:cubicBezTo>
                      <a:pt x="4" y="8"/>
                      <a:pt x="5" y="7"/>
                      <a:pt x="6" y="7"/>
                    </a:cubicBezTo>
                    <a:cubicBezTo>
                      <a:pt x="7" y="7"/>
                      <a:pt x="9" y="6"/>
                      <a:pt x="9" y="6"/>
                    </a:cubicBezTo>
                    <a:cubicBezTo>
                      <a:pt x="10" y="5"/>
                      <a:pt x="12" y="1"/>
                      <a:pt x="13" y="1"/>
                    </a:cubicBezTo>
                    <a:cubicBezTo>
                      <a:pt x="14" y="1"/>
                      <a:pt x="15" y="0"/>
                      <a:pt x="14" y="6"/>
                    </a:cubicBezTo>
                    <a:cubicBezTo>
                      <a:pt x="14" y="10"/>
                      <a:pt x="12" y="11"/>
                      <a:pt x="11" y="12"/>
                    </a:cubicBezTo>
                    <a:cubicBezTo>
                      <a:pt x="10" y="12"/>
                      <a:pt x="4" y="15"/>
                      <a:pt x="4" y="15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4D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162"/>
              <p:cNvSpPr/>
              <p:nvPr/>
            </p:nvSpPr>
            <p:spPr bwMode="auto">
              <a:xfrm>
                <a:off x="4636" y="2655"/>
                <a:ext cx="188" cy="76"/>
              </a:xfrm>
              <a:custGeom>
                <a:avLst/>
                <a:gdLst>
                  <a:gd name="T0" fmla="*/ 5 w 50"/>
                  <a:gd name="T1" fmla="*/ 5 h 20"/>
                  <a:gd name="T2" fmla="*/ 14 w 50"/>
                  <a:gd name="T3" fmla="*/ 3 h 20"/>
                  <a:gd name="T4" fmla="*/ 24 w 50"/>
                  <a:gd name="T5" fmla="*/ 8 h 20"/>
                  <a:gd name="T6" fmla="*/ 27 w 50"/>
                  <a:gd name="T7" fmla="*/ 8 h 20"/>
                  <a:gd name="T8" fmla="*/ 41 w 50"/>
                  <a:gd name="T9" fmla="*/ 1 h 20"/>
                  <a:gd name="T10" fmla="*/ 44 w 50"/>
                  <a:gd name="T11" fmla="*/ 0 h 20"/>
                  <a:gd name="T12" fmla="*/ 50 w 50"/>
                  <a:gd name="T13" fmla="*/ 5 h 20"/>
                  <a:gd name="T14" fmla="*/ 49 w 50"/>
                  <a:gd name="T15" fmla="*/ 7 h 20"/>
                  <a:gd name="T16" fmla="*/ 34 w 50"/>
                  <a:gd name="T17" fmla="*/ 18 h 20"/>
                  <a:gd name="T18" fmla="*/ 25 w 50"/>
                  <a:gd name="T19" fmla="*/ 19 h 20"/>
                  <a:gd name="T20" fmla="*/ 8 w 50"/>
                  <a:gd name="T21" fmla="*/ 16 h 20"/>
                  <a:gd name="T22" fmla="*/ 5 w 50"/>
                  <a:gd name="T23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20">
                    <a:moveTo>
                      <a:pt x="5" y="5"/>
                    </a:moveTo>
                    <a:cubicBezTo>
                      <a:pt x="7" y="3"/>
                      <a:pt x="11" y="2"/>
                      <a:pt x="14" y="3"/>
                    </a:cubicBezTo>
                    <a:cubicBezTo>
                      <a:pt x="17" y="5"/>
                      <a:pt x="24" y="8"/>
                      <a:pt x="24" y="8"/>
                    </a:cubicBezTo>
                    <a:cubicBezTo>
                      <a:pt x="24" y="8"/>
                      <a:pt x="26" y="9"/>
                      <a:pt x="27" y="8"/>
                    </a:cubicBezTo>
                    <a:cubicBezTo>
                      <a:pt x="29" y="7"/>
                      <a:pt x="41" y="1"/>
                      <a:pt x="41" y="1"/>
                    </a:cubicBezTo>
                    <a:cubicBezTo>
                      <a:pt x="41" y="1"/>
                      <a:pt x="43" y="0"/>
                      <a:pt x="44" y="0"/>
                    </a:cubicBezTo>
                    <a:cubicBezTo>
                      <a:pt x="46" y="0"/>
                      <a:pt x="49" y="1"/>
                      <a:pt x="50" y="5"/>
                    </a:cubicBezTo>
                    <a:cubicBezTo>
                      <a:pt x="50" y="5"/>
                      <a:pt x="50" y="6"/>
                      <a:pt x="49" y="7"/>
                    </a:cubicBezTo>
                    <a:cubicBezTo>
                      <a:pt x="48" y="7"/>
                      <a:pt x="34" y="18"/>
                      <a:pt x="34" y="18"/>
                    </a:cubicBezTo>
                    <a:cubicBezTo>
                      <a:pt x="34" y="18"/>
                      <a:pt x="29" y="20"/>
                      <a:pt x="25" y="19"/>
                    </a:cubicBezTo>
                    <a:cubicBezTo>
                      <a:pt x="20" y="18"/>
                      <a:pt x="8" y="16"/>
                      <a:pt x="8" y="16"/>
                    </a:cubicBezTo>
                    <a:cubicBezTo>
                      <a:pt x="8" y="16"/>
                      <a:pt x="0" y="13"/>
                      <a:pt x="5" y="5"/>
                    </a:cubicBezTo>
                    <a:close/>
                  </a:path>
                </a:pathLst>
              </a:custGeom>
              <a:solidFill>
                <a:srgbClr val="65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163"/>
              <p:cNvSpPr/>
              <p:nvPr/>
            </p:nvSpPr>
            <p:spPr bwMode="auto">
              <a:xfrm>
                <a:off x="3672" y="2791"/>
                <a:ext cx="60" cy="53"/>
              </a:xfrm>
              <a:custGeom>
                <a:avLst/>
                <a:gdLst>
                  <a:gd name="T0" fmla="*/ 60 w 60"/>
                  <a:gd name="T1" fmla="*/ 0 h 53"/>
                  <a:gd name="T2" fmla="*/ 60 w 60"/>
                  <a:gd name="T3" fmla="*/ 11 h 53"/>
                  <a:gd name="T4" fmla="*/ 0 w 60"/>
                  <a:gd name="T5" fmla="*/ 53 h 53"/>
                  <a:gd name="T6" fmla="*/ 4 w 60"/>
                  <a:gd name="T7" fmla="*/ 41 h 53"/>
                  <a:gd name="T8" fmla="*/ 60 w 6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3">
                    <a:moveTo>
                      <a:pt x="60" y="0"/>
                    </a:moveTo>
                    <a:lnTo>
                      <a:pt x="60" y="11"/>
                    </a:lnTo>
                    <a:lnTo>
                      <a:pt x="0" y="53"/>
                    </a:lnTo>
                    <a:lnTo>
                      <a:pt x="4" y="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BBDE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164"/>
              <p:cNvSpPr/>
              <p:nvPr/>
            </p:nvSpPr>
            <p:spPr bwMode="auto">
              <a:xfrm>
                <a:off x="3578" y="2783"/>
                <a:ext cx="98" cy="61"/>
              </a:xfrm>
              <a:custGeom>
                <a:avLst/>
                <a:gdLst>
                  <a:gd name="T0" fmla="*/ 98 w 98"/>
                  <a:gd name="T1" fmla="*/ 49 h 61"/>
                  <a:gd name="T2" fmla="*/ 94 w 98"/>
                  <a:gd name="T3" fmla="*/ 61 h 61"/>
                  <a:gd name="T4" fmla="*/ 0 w 98"/>
                  <a:gd name="T5" fmla="*/ 12 h 61"/>
                  <a:gd name="T6" fmla="*/ 0 w 98"/>
                  <a:gd name="T7" fmla="*/ 0 h 61"/>
                  <a:gd name="T8" fmla="*/ 98 w 98"/>
                  <a:gd name="T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1">
                    <a:moveTo>
                      <a:pt x="98" y="49"/>
                    </a:moveTo>
                    <a:lnTo>
                      <a:pt x="94" y="61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8" y="49"/>
                    </a:lnTo>
                    <a:close/>
                  </a:path>
                </a:pathLst>
              </a:custGeom>
              <a:solidFill>
                <a:srgbClr val="FFB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165"/>
              <p:cNvSpPr/>
              <p:nvPr/>
            </p:nvSpPr>
            <p:spPr bwMode="auto">
              <a:xfrm>
                <a:off x="3578" y="2742"/>
                <a:ext cx="154" cy="90"/>
              </a:xfrm>
              <a:custGeom>
                <a:avLst/>
                <a:gdLst>
                  <a:gd name="T0" fmla="*/ 56 w 154"/>
                  <a:gd name="T1" fmla="*/ 0 h 90"/>
                  <a:gd name="T2" fmla="*/ 154 w 154"/>
                  <a:gd name="T3" fmla="*/ 49 h 90"/>
                  <a:gd name="T4" fmla="*/ 98 w 154"/>
                  <a:gd name="T5" fmla="*/ 90 h 90"/>
                  <a:gd name="T6" fmla="*/ 0 w 154"/>
                  <a:gd name="T7" fmla="*/ 41 h 90"/>
                  <a:gd name="T8" fmla="*/ 56 w 15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0">
                    <a:moveTo>
                      <a:pt x="56" y="0"/>
                    </a:moveTo>
                    <a:lnTo>
                      <a:pt x="154" y="49"/>
                    </a:lnTo>
                    <a:lnTo>
                      <a:pt x="98" y="90"/>
                    </a:lnTo>
                    <a:lnTo>
                      <a:pt x="0" y="4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48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166"/>
              <p:cNvSpPr/>
              <p:nvPr/>
            </p:nvSpPr>
            <p:spPr bwMode="auto">
              <a:xfrm>
                <a:off x="3676" y="2776"/>
                <a:ext cx="56" cy="53"/>
              </a:xfrm>
              <a:custGeom>
                <a:avLst/>
                <a:gdLst>
                  <a:gd name="T0" fmla="*/ 56 w 56"/>
                  <a:gd name="T1" fmla="*/ 0 h 53"/>
                  <a:gd name="T2" fmla="*/ 56 w 56"/>
                  <a:gd name="T3" fmla="*/ 11 h 53"/>
                  <a:gd name="T4" fmla="*/ 0 w 56"/>
                  <a:gd name="T5" fmla="*/ 53 h 53"/>
                  <a:gd name="T6" fmla="*/ 0 w 56"/>
                  <a:gd name="T7" fmla="*/ 41 h 53"/>
                  <a:gd name="T8" fmla="*/ 56 w 5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3">
                    <a:moveTo>
                      <a:pt x="56" y="0"/>
                    </a:moveTo>
                    <a:lnTo>
                      <a:pt x="56" y="11"/>
                    </a:lnTo>
                    <a:lnTo>
                      <a:pt x="0" y="53"/>
                    </a:lnTo>
                    <a:lnTo>
                      <a:pt x="0" y="4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7E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167"/>
              <p:cNvSpPr/>
              <p:nvPr/>
            </p:nvSpPr>
            <p:spPr bwMode="auto">
              <a:xfrm>
                <a:off x="3578" y="2768"/>
                <a:ext cx="98" cy="61"/>
              </a:xfrm>
              <a:custGeom>
                <a:avLst/>
                <a:gdLst>
                  <a:gd name="T0" fmla="*/ 98 w 98"/>
                  <a:gd name="T1" fmla="*/ 49 h 61"/>
                  <a:gd name="T2" fmla="*/ 98 w 98"/>
                  <a:gd name="T3" fmla="*/ 61 h 61"/>
                  <a:gd name="T4" fmla="*/ 0 w 98"/>
                  <a:gd name="T5" fmla="*/ 12 h 61"/>
                  <a:gd name="T6" fmla="*/ 0 w 98"/>
                  <a:gd name="T7" fmla="*/ 0 h 61"/>
                  <a:gd name="T8" fmla="*/ 98 w 98"/>
                  <a:gd name="T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1">
                    <a:moveTo>
                      <a:pt x="98" y="49"/>
                    </a:moveTo>
                    <a:lnTo>
                      <a:pt x="98" y="61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8" y="49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168"/>
              <p:cNvSpPr/>
              <p:nvPr/>
            </p:nvSpPr>
            <p:spPr bwMode="auto">
              <a:xfrm>
                <a:off x="3578" y="2727"/>
                <a:ext cx="154" cy="90"/>
              </a:xfrm>
              <a:custGeom>
                <a:avLst/>
                <a:gdLst>
                  <a:gd name="T0" fmla="*/ 56 w 154"/>
                  <a:gd name="T1" fmla="*/ 0 h 90"/>
                  <a:gd name="T2" fmla="*/ 154 w 154"/>
                  <a:gd name="T3" fmla="*/ 49 h 90"/>
                  <a:gd name="T4" fmla="*/ 98 w 154"/>
                  <a:gd name="T5" fmla="*/ 90 h 90"/>
                  <a:gd name="T6" fmla="*/ 0 w 154"/>
                  <a:gd name="T7" fmla="*/ 41 h 90"/>
                  <a:gd name="T8" fmla="*/ 56 w 15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0">
                    <a:moveTo>
                      <a:pt x="56" y="0"/>
                    </a:moveTo>
                    <a:lnTo>
                      <a:pt x="154" y="49"/>
                    </a:lnTo>
                    <a:lnTo>
                      <a:pt x="98" y="90"/>
                    </a:lnTo>
                    <a:lnTo>
                      <a:pt x="0" y="4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48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169"/>
              <p:cNvSpPr/>
              <p:nvPr/>
            </p:nvSpPr>
            <p:spPr bwMode="auto">
              <a:xfrm>
                <a:off x="3676" y="2761"/>
                <a:ext cx="56" cy="53"/>
              </a:xfrm>
              <a:custGeom>
                <a:avLst/>
                <a:gdLst>
                  <a:gd name="T0" fmla="*/ 56 w 56"/>
                  <a:gd name="T1" fmla="*/ 0 h 53"/>
                  <a:gd name="T2" fmla="*/ 56 w 56"/>
                  <a:gd name="T3" fmla="*/ 11 h 53"/>
                  <a:gd name="T4" fmla="*/ 0 w 56"/>
                  <a:gd name="T5" fmla="*/ 53 h 53"/>
                  <a:gd name="T6" fmla="*/ 0 w 56"/>
                  <a:gd name="T7" fmla="*/ 41 h 53"/>
                  <a:gd name="T8" fmla="*/ 56 w 5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3">
                    <a:moveTo>
                      <a:pt x="56" y="0"/>
                    </a:moveTo>
                    <a:lnTo>
                      <a:pt x="56" y="11"/>
                    </a:lnTo>
                    <a:lnTo>
                      <a:pt x="0" y="53"/>
                    </a:lnTo>
                    <a:lnTo>
                      <a:pt x="0" y="4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48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170"/>
              <p:cNvSpPr/>
              <p:nvPr/>
            </p:nvSpPr>
            <p:spPr bwMode="auto">
              <a:xfrm>
                <a:off x="3578" y="2753"/>
                <a:ext cx="98" cy="61"/>
              </a:xfrm>
              <a:custGeom>
                <a:avLst/>
                <a:gdLst>
                  <a:gd name="T0" fmla="*/ 98 w 98"/>
                  <a:gd name="T1" fmla="*/ 49 h 61"/>
                  <a:gd name="T2" fmla="*/ 98 w 98"/>
                  <a:gd name="T3" fmla="*/ 61 h 61"/>
                  <a:gd name="T4" fmla="*/ 0 w 98"/>
                  <a:gd name="T5" fmla="*/ 12 h 61"/>
                  <a:gd name="T6" fmla="*/ 0 w 98"/>
                  <a:gd name="T7" fmla="*/ 0 h 61"/>
                  <a:gd name="T8" fmla="*/ 98 w 98"/>
                  <a:gd name="T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1">
                    <a:moveTo>
                      <a:pt x="98" y="49"/>
                    </a:moveTo>
                    <a:lnTo>
                      <a:pt x="98" y="61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8" y="49"/>
                    </a:lnTo>
                    <a:close/>
                  </a:path>
                </a:pathLst>
              </a:custGeom>
              <a:solidFill>
                <a:srgbClr val="FFB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171"/>
              <p:cNvSpPr/>
              <p:nvPr/>
            </p:nvSpPr>
            <p:spPr bwMode="auto">
              <a:xfrm>
                <a:off x="3578" y="2712"/>
                <a:ext cx="154" cy="90"/>
              </a:xfrm>
              <a:custGeom>
                <a:avLst/>
                <a:gdLst>
                  <a:gd name="T0" fmla="*/ 60 w 154"/>
                  <a:gd name="T1" fmla="*/ 0 h 90"/>
                  <a:gd name="T2" fmla="*/ 154 w 154"/>
                  <a:gd name="T3" fmla="*/ 49 h 90"/>
                  <a:gd name="T4" fmla="*/ 98 w 154"/>
                  <a:gd name="T5" fmla="*/ 90 h 90"/>
                  <a:gd name="T6" fmla="*/ 0 w 154"/>
                  <a:gd name="T7" fmla="*/ 41 h 90"/>
                  <a:gd name="T8" fmla="*/ 60 w 15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0">
                    <a:moveTo>
                      <a:pt x="60" y="0"/>
                    </a:moveTo>
                    <a:lnTo>
                      <a:pt x="154" y="49"/>
                    </a:lnTo>
                    <a:lnTo>
                      <a:pt x="98" y="90"/>
                    </a:lnTo>
                    <a:lnTo>
                      <a:pt x="0" y="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48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172"/>
              <p:cNvSpPr/>
              <p:nvPr/>
            </p:nvSpPr>
            <p:spPr bwMode="auto">
              <a:xfrm>
                <a:off x="3676" y="2746"/>
                <a:ext cx="56" cy="52"/>
              </a:xfrm>
              <a:custGeom>
                <a:avLst/>
                <a:gdLst>
                  <a:gd name="T0" fmla="*/ 56 w 56"/>
                  <a:gd name="T1" fmla="*/ 0 h 52"/>
                  <a:gd name="T2" fmla="*/ 56 w 56"/>
                  <a:gd name="T3" fmla="*/ 11 h 52"/>
                  <a:gd name="T4" fmla="*/ 0 w 56"/>
                  <a:gd name="T5" fmla="*/ 52 h 52"/>
                  <a:gd name="T6" fmla="*/ 0 w 56"/>
                  <a:gd name="T7" fmla="*/ 41 h 52"/>
                  <a:gd name="T8" fmla="*/ 56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56" y="0"/>
                    </a:moveTo>
                    <a:lnTo>
                      <a:pt x="56" y="11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7E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173"/>
              <p:cNvSpPr/>
              <p:nvPr/>
            </p:nvSpPr>
            <p:spPr bwMode="auto">
              <a:xfrm>
                <a:off x="3578" y="2738"/>
                <a:ext cx="98" cy="60"/>
              </a:xfrm>
              <a:custGeom>
                <a:avLst/>
                <a:gdLst>
                  <a:gd name="T0" fmla="*/ 98 w 98"/>
                  <a:gd name="T1" fmla="*/ 49 h 60"/>
                  <a:gd name="T2" fmla="*/ 98 w 98"/>
                  <a:gd name="T3" fmla="*/ 60 h 60"/>
                  <a:gd name="T4" fmla="*/ 0 w 98"/>
                  <a:gd name="T5" fmla="*/ 12 h 60"/>
                  <a:gd name="T6" fmla="*/ 0 w 98"/>
                  <a:gd name="T7" fmla="*/ 0 h 60"/>
                  <a:gd name="T8" fmla="*/ 98 w 98"/>
                  <a:gd name="T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0">
                    <a:moveTo>
                      <a:pt x="98" y="49"/>
                    </a:moveTo>
                    <a:lnTo>
                      <a:pt x="98" y="60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8" y="49"/>
                    </a:lnTo>
                    <a:close/>
                  </a:path>
                </a:pathLst>
              </a:custGeom>
              <a:solidFill>
                <a:srgbClr val="FCE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174"/>
              <p:cNvSpPr/>
              <p:nvPr/>
            </p:nvSpPr>
            <p:spPr bwMode="auto">
              <a:xfrm>
                <a:off x="3578" y="2697"/>
                <a:ext cx="154" cy="90"/>
              </a:xfrm>
              <a:custGeom>
                <a:avLst/>
                <a:gdLst>
                  <a:gd name="T0" fmla="*/ 60 w 154"/>
                  <a:gd name="T1" fmla="*/ 0 h 90"/>
                  <a:gd name="T2" fmla="*/ 154 w 154"/>
                  <a:gd name="T3" fmla="*/ 49 h 90"/>
                  <a:gd name="T4" fmla="*/ 98 w 154"/>
                  <a:gd name="T5" fmla="*/ 90 h 90"/>
                  <a:gd name="T6" fmla="*/ 0 w 154"/>
                  <a:gd name="T7" fmla="*/ 41 h 90"/>
                  <a:gd name="T8" fmla="*/ 60 w 15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0">
                    <a:moveTo>
                      <a:pt x="60" y="0"/>
                    </a:moveTo>
                    <a:lnTo>
                      <a:pt x="154" y="49"/>
                    </a:lnTo>
                    <a:lnTo>
                      <a:pt x="98" y="90"/>
                    </a:lnTo>
                    <a:lnTo>
                      <a:pt x="0" y="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7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175"/>
              <p:cNvSpPr/>
              <p:nvPr/>
            </p:nvSpPr>
            <p:spPr bwMode="auto">
              <a:xfrm>
                <a:off x="3725" y="3077"/>
                <a:ext cx="79" cy="64"/>
              </a:xfrm>
              <a:custGeom>
                <a:avLst/>
                <a:gdLst>
                  <a:gd name="T0" fmla="*/ 13 w 21"/>
                  <a:gd name="T1" fmla="*/ 3 h 17"/>
                  <a:gd name="T2" fmla="*/ 3 w 21"/>
                  <a:gd name="T3" fmla="*/ 2 h 17"/>
                  <a:gd name="T4" fmla="*/ 10 w 21"/>
                  <a:gd name="T5" fmla="*/ 11 h 17"/>
                  <a:gd name="T6" fmla="*/ 21 w 21"/>
                  <a:gd name="T7" fmla="*/ 12 h 17"/>
                  <a:gd name="T8" fmla="*/ 20 w 21"/>
                  <a:gd name="T9" fmla="*/ 7 h 17"/>
                  <a:gd name="T10" fmla="*/ 13 w 21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7">
                    <a:moveTo>
                      <a:pt x="13" y="3"/>
                    </a:moveTo>
                    <a:cubicBezTo>
                      <a:pt x="13" y="3"/>
                      <a:pt x="6" y="0"/>
                      <a:pt x="3" y="2"/>
                    </a:cubicBezTo>
                    <a:cubicBezTo>
                      <a:pt x="0" y="4"/>
                      <a:pt x="5" y="9"/>
                      <a:pt x="10" y="11"/>
                    </a:cubicBezTo>
                    <a:cubicBezTo>
                      <a:pt x="15" y="14"/>
                      <a:pt x="21" y="17"/>
                      <a:pt x="21" y="12"/>
                    </a:cubicBezTo>
                    <a:cubicBezTo>
                      <a:pt x="21" y="7"/>
                      <a:pt x="20" y="7"/>
                      <a:pt x="20" y="7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176"/>
              <p:cNvSpPr/>
              <p:nvPr/>
            </p:nvSpPr>
            <p:spPr bwMode="auto">
              <a:xfrm>
                <a:off x="3743" y="2942"/>
                <a:ext cx="72" cy="173"/>
              </a:xfrm>
              <a:custGeom>
                <a:avLst/>
                <a:gdLst>
                  <a:gd name="T0" fmla="*/ 2 w 19"/>
                  <a:gd name="T1" fmla="*/ 39 h 46"/>
                  <a:gd name="T2" fmla="*/ 8 w 19"/>
                  <a:gd name="T3" fmla="*/ 39 h 46"/>
                  <a:gd name="T4" fmla="*/ 5 w 19"/>
                  <a:gd name="T5" fmla="*/ 19 h 46"/>
                  <a:gd name="T6" fmla="*/ 11 w 19"/>
                  <a:gd name="T7" fmla="*/ 3 h 46"/>
                  <a:gd name="T8" fmla="*/ 15 w 19"/>
                  <a:gd name="T9" fmla="*/ 21 h 46"/>
                  <a:gd name="T10" fmla="*/ 15 w 19"/>
                  <a:gd name="T11" fmla="*/ 43 h 46"/>
                  <a:gd name="T12" fmla="*/ 14 w 19"/>
                  <a:gd name="T13" fmla="*/ 46 h 46"/>
                  <a:gd name="T14" fmla="*/ 4 w 19"/>
                  <a:gd name="T15" fmla="*/ 43 h 46"/>
                  <a:gd name="T16" fmla="*/ 2 w 19"/>
                  <a:gd name="T17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46">
                    <a:moveTo>
                      <a:pt x="2" y="39"/>
                    </a:moveTo>
                    <a:cubicBezTo>
                      <a:pt x="3" y="38"/>
                      <a:pt x="8" y="39"/>
                      <a:pt x="8" y="39"/>
                    </a:cubicBezTo>
                    <a:cubicBezTo>
                      <a:pt x="5" y="26"/>
                      <a:pt x="6" y="24"/>
                      <a:pt x="5" y="19"/>
                    </a:cubicBezTo>
                    <a:cubicBezTo>
                      <a:pt x="4" y="14"/>
                      <a:pt x="6" y="4"/>
                      <a:pt x="11" y="3"/>
                    </a:cubicBezTo>
                    <a:cubicBezTo>
                      <a:pt x="19" y="0"/>
                      <a:pt x="15" y="21"/>
                      <a:pt x="15" y="21"/>
                    </a:cubicBezTo>
                    <a:cubicBezTo>
                      <a:pt x="15" y="21"/>
                      <a:pt x="15" y="40"/>
                      <a:pt x="15" y="43"/>
                    </a:cubicBezTo>
                    <a:cubicBezTo>
                      <a:pt x="15" y="45"/>
                      <a:pt x="15" y="45"/>
                      <a:pt x="14" y="46"/>
                    </a:cubicBezTo>
                    <a:cubicBezTo>
                      <a:pt x="13" y="46"/>
                      <a:pt x="7" y="44"/>
                      <a:pt x="4" y="43"/>
                    </a:cubicBezTo>
                    <a:cubicBezTo>
                      <a:pt x="1" y="41"/>
                      <a:pt x="0" y="40"/>
                      <a:pt x="2" y="39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177"/>
              <p:cNvSpPr/>
              <p:nvPr/>
            </p:nvSpPr>
            <p:spPr bwMode="auto">
              <a:xfrm>
                <a:off x="3691" y="3134"/>
                <a:ext cx="83" cy="37"/>
              </a:xfrm>
              <a:custGeom>
                <a:avLst/>
                <a:gdLst>
                  <a:gd name="T0" fmla="*/ 12 w 22"/>
                  <a:gd name="T1" fmla="*/ 0 h 10"/>
                  <a:gd name="T2" fmla="*/ 2 w 22"/>
                  <a:gd name="T3" fmla="*/ 2 h 10"/>
                  <a:gd name="T4" fmla="*/ 11 w 22"/>
                  <a:gd name="T5" fmla="*/ 10 h 10"/>
                  <a:gd name="T6" fmla="*/ 21 w 22"/>
                  <a:gd name="T7" fmla="*/ 5 h 10"/>
                  <a:gd name="T8" fmla="*/ 19 w 22"/>
                  <a:gd name="T9" fmla="*/ 1 h 10"/>
                  <a:gd name="T10" fmla="*/ 12 w 2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0">
                    <a:moveTo>
                      <a:pt x="12" y="0"/>
                    </a:moveTo>
                    <a:cubicBezTo>
                      <a:pt x="12" y="0"/>
                      <a:pt x="4" y="0"/>
                      <a:pt x="2" y="2"/>
                    </a:cubicBezTo>
                    <a:cubicBezTo>
                      <a:pt x="0" y="5"/>
                      <a:pt x="3" y="8"/>
                      <a:pt x="11" y="10"/>
                    </a:cubicBezTo>
                    <a:cubicBezTo>
                      <a:pt x="14" y="10"/>
                      <a:pt x="22" y="10"/>
                      <a:pt x="21" y="5"/>
                    </a:cubicBezTo>
                    <a:cubicBezTo>
                      <a:pt x="20" y="0"/>
                      <a:pt x="19" y="1"/>
                      <a:pt x="19" y="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65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178"/>
              <p:cNvSpPr/>
              <p:nvPr/>
            </p:nvSpPr>
            <p:spPr bwMode="auto">
              <a:xfrm>
                <a:off x="3706" y="2945"/>
                <a:ext cx="60" cy="211"/>
              </a:xfrm>
              <a:custGeom>
                <a:avLst/>
                <a:gdLst>
                  <a:gd name="T0" fmla="*/ 1 w 16"/>
                  <a:gd name="T1" fmla="*/ 52 h 56"/>
                  <a:gd name="T2" fmla="*/ 7 w 16"/>
                  <a:gd name="T3" fmla="*/ 50 h 56"/>
                  <a:gd name="T4" fmla="*/ 6 w 16"/>
                  <a:gd name="T5" fmla="*/ 28 h 56"/>
                  <a:gd name="T6" fmla="*/ 6 w 16"/>
                  <a:gd name="T7" fmla="*/ 10 h 56"/>
                  <a:gd name="T8" fmla="*/ 11 w 16"/>
                  <a:gd name="T9" fmla="*/ 3 h 56"/>
                  <a:gd name="T10" fmla="*/ 15 w 16"/>
                  <a:gd name="T11" fmla="*/ 28 h 56"/>
                  <a:gd name="T12" fmla="*/ 15 w 16"/>
                  <a:gd name="T13" fmla="*/ 51 h 56"/>
                  <a:gd name="T14" fmla="*/ 14 w 16"/>
                  <a:gd name="T15" fmla="*/ 55 h 56"/>
                  <a:gd name="T16" fmla="*/ 5 w 16"/>
                  <a:gd name="T17" fmla="*/ 54 h 56"/>
                  <a:gd name="T18" fmla="*/ 1 w 16"/>
                  <a:gd name="T19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6">
                    <a:moveTo>
                      <a:pt x="1" y="52"/>
                    </a:moveTo>
                    <a:cubicBezTo>
                      <a:pt x="3" y="50"/>
                      <a:pt x="7" y="50"/>
                      <a:pt x="7" y="50"/>
                    </a:cubicBezTo>
                    <a:cubicBezTo>
                      <a:pt x="7" y="36"/>
                      <a:pt x="6" y="34"/>
                      <a:pt x="6" y="28"/>
                    </a:cubicBezTo>
                    <a:cubicBezTo>
                      <a:pt x="5" y="24"/>
                      <a:pt x="5" y="15"/>
                      <a:pt x="6" y="10"/>
                    </a:cubicBezTo>
                    <a:cubicBezTo>
                      <a:pt x="7" y="5"/>
                      <a:pt x="10" y="4"/>
                      <a:pt x="11" y="3"/>
                    </a:cubicBezTo>
                    <a:cubicBezTo>
                      <a:pt x="15" y="0"/>
                      <a:pt x="15" y="28"/>
                      <a:pt x="15" y="28"/>
                    </a:cubicBezTo>
                    <a:cubicBezTo>
                      <a:pt x="15" y="28"/>
                      <a:pt x="14" y="49"/>
                      <a:pt x="15" y="51"/>
                    </a:cubicBezTo>
                    <a:cubicBezTo>
                      <a:pt x="16" y="53"/>
                      <a:pt x="15" y="54"/>
                      <a:pt x="14" y="55"/>
                    </a:cubicBezTo>
                    <a:cubicBezTo>
                      <a:pt x="12" y="56"/>
                      <a:pt x="8" y="55"/>
                      <a:pt x="5" y="54"/>
                    </a:cubicBezTo>
                    <a:cubicBezTo>
                      <a:pt x="2" y="54"/>
                      <a:pt x="0" y="53"/>
                      <a:pt x="1" y="52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179"/>
              <p:cNvSpPr/>
              <p:nvPr/>
            </p:nvSpPr>
            <p:spPr bwMode="auto">
              <a:xfrm>
                <a:off x="3695" y="2791"/>
                <a:ext cx="116" cy="222"/>
              </a:xfrm>
              <a:custGeom>
                <a:avLst/>
                <a:gdLst>
                  <a:gd name="T0" fmla="*/ 19 w 31"/>
                  <a:gd name="T1" fmla="*/ 5 h 59"/>
                  <a:gd name="T2" fmla="*/ 27 w 31"/>
                  <a:gd name="T3" fmla="*/ 18 h 59"/>
                  <a:gd name="T4" fmla="*/ 31 w 31"/>
                  <a:gd name="T5" fmla="*/ 44 h 59"/>
                  <a:gd name="T6" fmla="*/ 29 w 31"/>
                  <a:gd name="T7" fmla="*/ 54 h 59"/>
                  <a:gd name="T8" fmla="*/ 20 w 31"/>
                  <a:gd name="T9" fmla="*/ 59 h 59"/>
                  <a:gd name="T10" fmla="*/ 7 w 31"/>
                  <a:gd name="T11" fmla="*/ 59 h 59"/>
                  <a:gd name="T12" fmla="*/ 5 w 31"/>
                  <a:gd name="T13" fmla="*/ 17 h 59"/>
                  <a:gd name="T14" fmla="*/ 19 w 31"/>
                  <a:gd name="T15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9">
                    <a:moveTo>
                      <a:pt x="19" y="5"/>
                    </a:moveTo>
                    <a:cubicBezTo>
                      <a:pt x="19" y="5"/>
                      <a:pt x="22" y="8"/>
                      <a:pt x="27" y="18"/>
                    </a:cubicBezTo>
                    <a:cubicBezTo>
                      <a:pt x="30" y="25"/>
                      <a:pt x="31" y="27"/>
                      <a:pt x="31" y="44"/>
                    </a:cubicBezTo>
                    <a:cubicBezTo>
                      <a:pt x="31" y="47"/>
                      <a:pt x="30" y="51"/>
                      <a:pt x="29" y="54"/>
                    </a:cubicBezTo>
                    <a:cubicBezTo>
                      <a:pt x="29" y="54"/>
                      <a:pt x="26" y="59"/>
                      <a:pt x="20" y="59"/>
                    </a:cubicBezTo>
                    <a:cubicBezTo>
                      <a:pt x="14" y="59"/>
                      <a:pt x="7" y="59"/>
                      <a:pt x="7" y="59"/>
                    </a:cubicBezTo>
                    <a:cubicBezTo>
                      <a:pt x="7" y="59"/>
                      <a:pt x="0" y="43"/>
                      <a:pt x="5" y="17"/>
                    </a:cubicBezTo>
                    <a:cubicBezTo>
                      <a:pt x="9" y="0"/>
                      <a:pt x="19" y="5"/>
                      <a:pt x="19" y="5"/>
                    </a:cubicBezTo>
                    <a:close/>
                  </a:path>
                </a:pathLst>
              </a:custGeom>
              <a:solidFill>
                <a:srgbClr val="443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180"/>
              <p:cNvSpPr/>
              <p:nvPr/>
            </p:nvSpPr>
            <p:spPr bwMode="auto">
              <a:xfrm>
                <a:off x="3698" y="2727"/>
                <a:ext cx="113" cy="166"/>
              </a:xfrm>
              <a:custGeom>
                <a:avLst/>
                <a:gdLst>
                  <a:gd name="T0" fmla="*/ 26 w 30"/>
                  <a:gd name="T1" fmla="*/ 2 h 44"/>
                  <a:gd name="T2" fmla="*/ 25 w 30"/>
                  <a:gd name="T3" fmla="*/ 1 h 44"/>
                  <a:gd name="T4" fmla="*/ 8 w 30"/>
                  <a:gd name="T5" fmla="*/ 6 h 44"/>
                  <a:gd name="T6" fmla="*/ 0 w 30"/>
                  <a:gd name="T7" fmla="*/ 16 h 44"/>
                  <a:gd name="T8" fmla="*/ 4 w 30"/>
                  <a:gd name="T9" fmla="*/ 33 h 44"/>
                  <a:gd name="T10" fmla="*/ 3 w 30"/>
                  <a:gd name="T11" fmla="*/ 40 h 44"/>
                  <a:gd name="T12" fmla="*/ 12 w 30"/>
                  <a:gd name="T13" fmla="*/ 43 h 44"/>
                  <a:gd name="T14" fmla="*/ 26 w 30"/>
                  <a:gd name="T15" fmla="*/ 36 h 44"/>
                  <a:gd name="T16" fmla="*/ 26 w 30"/>
                  <a:gd name="T17" fmla="*/ 31 h 44"/>
                  <a:gd name="T18" fmla="*/ 29 w 30"/>
                  <a:gd name="T19" fmla="*/ 13 h 44"/>
                  <a:gd name="T20" fmla="*/ 26 w 30"/>
                  <a:gd name="T21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44">
                    <a:moveTo>
                      <a:pt x="26" y="2"/>
                    </a:moveTo>
                    <a:cubicBezTo>
                      <a:pt x="26" y="2"/>
                      <a:pt x="25" y="1"/>
                      <a:pt x="25" y="1"/>
                    </a:cubicBezTo>
                    <a:cubicBezTo>
                      <a:pt x="16" y="0"/>
                      <a:pt x="8" y="6"/>
                      <a:pt x="8" y="6"/>
                    </a:cubicBezTo>
                    <a:cubicBezTo>
                      <a:pt x="8" y="6"/>
                      <a:pt x="1" y="9"/>
                      <a:pt x="0" y="16"/>
                    </a:cubicBezTo>
                    <a:cubicBezTo>
                      <a:pt x="0" y="19"/>
                      <a:pt x="3" y="26"/>
                      <a:pt x="4" y="33"/>
                    </a:cubicBezTo>
                    <a:cubicBezTo>
                      <a:pt x="4" y="38"/>
                      <a:pt x="3" y="40"/>
                      <a:pt x="3" y="40"/>
                    </a:cubicBezTo>
                    <a:cubicBezTo>
                      <a:pt x="3" y="40"/>
                      <a:pt x="2" y="42"/>
                      <a:pt x="12" y="43"/>
                    </a:cubicBezTo>
                    <a:cubicBezTo>
                      <a:pt x="21" y="44"/>
                      <a:pt x="24" y="38"/>
                      <a:pt x="26" y="36"/>
                    </a:cubicBezTo>
                    <a:cubicBezTo>
                      <a:pt x="27" y="33"/>
                      <a:pt x="26" y="32"/>
                      <a:pt x="26" y="31"/>
                    </a:cubicBezTo>
                    <a:cubicBezTo>
                      <a:pt x="26" y="30"/>
                      <a:pt x="29" y="13"/>
                      <a:pt x="29" y="13"/>
                    </a:cubicBezTo>
                    <a:cubicBezTo>
                      <a:pt x="29" y="13"/>
                      <a:pt x="30" y="5"/>
                      <a:pt x="26" y="2"/>
                    </a:cubicBezTo>
                    <a:close/>
                  </a:path>
                </a:pathLst>
              </a:custGeom>
              <a:solidFill>
                <a:srgbClr val="9A4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181"/>
              <p:cNvSpPr/>
              <p:nvPr/>
            </p:nvSpPr>
            <p:spPr bwMode="auto">
              <a:xfrm>
                <a:off x="3706" y="2652"/>
                <a:ext cx="71" cy="98"/>
              </a:xfrm>
              <a:custGeom>
                <a:avLst/>
                <a:gdLst>
                  <a:gd name="T0" fmla="*/ 0 w 19"/>
                  <a:gd name="T1" fmla="*/ 3 h 26"/>
                  <a:gd name="T2" fmla="*/ 1 w 19"/>
                  <a:gd name="T3" fmla="*/ 19 h 26"/>
                  <a:gd name="T4" fmla="*/ 5 w 19"/>
                  <a:gd name="T5" fmla="*/ 22 h 26"/>
                  <a:gd name="T6" fmla="*/ 8 w 19"/>
                  <a:gd name="T7" fmla="*/ 22 h 26"/>
                  <a:gd name="T8" fmla="*/ 8 w 19"/>
                  <a:gd name="T9" fmla="*/ 26 h 26"/>
                  <a:gd name="T10" fmla="*/ 19 w 19"/>
                  <a:gd name="T11" fmla="*/ 21 h 26"/>
                  <a:gd name="T12" fmla="*/ 19 w 19"/>
                  <a:gd name="T13" fmla="*/ 16 h 26"/>
                  <a:gd name="T14" fmla="*/ 13 w 19"/>
                  <a:gd name="T15" fmla="*/ 1 h 26"/>
                  <a:gd name="T16" fmla="*/ 0 w 19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6">
                    <a:moveTo>
                      <a:pt x="0" y="3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2"/>
                      <a:pt x="5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8" y="0"/>
                      <a:pt x="13" y="1"/>
                    </a:cubicBezTo>
                    <a:cubicBezTo>
                      <a:pt x="7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182"/>
              <p:cNvSpPr/>
              <p:nvPr/>
            </p:nvSpPr>
            <p:spPr bwMode="auto">
              <a:xfrm>
                <a:off x="3702" y="2618"/>
                <a:ext cx="98" cy="116"/>
              </a:xfrm>
              <a:custGeom>
                <a:avLst/>
                <a:gdLst>
                  <a:gd name="T0" fmla="*/ 5 w 26"/>
                  <a:gd name="T1" fmla="*/ 4 h 31"/>
                  <a:gd name="T2" fmla="*/ 0 w 26"/>
                  <a:gd name="T3" fmla="*/ 11 h 31"/>
                  <a:gd name="T4" fmla="*/ 1 w 26"/>
                  <a:gd name="T5" fmla="*/ 17 h 31"/>
                  <a:gd name="T6" fmla="*/ 3 w 26"/>
                  <a:gd name="T7" fmla="*/ 12 h 31"/>
                  <a:gd name="T8" fmla="*/ 8 w 26"/>
                  <a:gd name="T9" fmla="*/ 17 h 31"/>
                  <a:gd name="T10" fmla="*/ 8 w 26"/>
                  <a:gd name="T11" fmla="*/ 24 h 31"/>
                  <a:gd name="T12" fmla="*/ 8 w 26"/>
                  <a:gd name="T13" fmla="*/ 21 h 31"/>
                  <a:gd name="T14" fmla="*/ 11 w 26"/>
                  <a:gd name="T15" fmla="*/ 20 h 31"/>
                  <a:gd name="T16" fmla="*/ 12 w 26"/>
                  <a:gd name="T17" fmla="*/ 24 h 31"/>
                  <a:gd name="T18" fmla="*/ 9 w 26"/>
                  <a:gd name="T19" fmla="*/ 26 h 31"/>
                  <a:gd name="T20" fmla="*/ 14 w 26"/>
                  <a:gd name="T21" fmla="*/ 30 h 31"/>
                  <a:gd name="T22" fmla="*/ 23 w 26"/>
                  <a:gd name="T23" fmla="*/ 24 h 31"/>
                  <a:gd name="T24" fmla="*/ 24 w 26"/>
                  <a:gd name="T25" fmla="*/ 10 h 31"/>
                  <a:gd name="T26" fmla="*/ 5 w 26"/>
                  <a:gd name="T27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31">
                    <a:moveTo>
                      <a:pt x="5" y="4"/>
                    </a:moveTo>
                    <a:cubicBezTo>
                      <a:pt x="5" y="4"/>
                      <a:pt x="1" y="6"/>
                      <a:pt x="0" y="11"/>
                    </a:cubicBezTo>
                    <a:cubicBezTo>
                      <a:pt x="0" y="15"/>
                      <a:pt x="1" y="17"/>
                      <a:pt x="1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4" y="15"/>
                      <a:pt x="8" y="17"/>
                    </a:cubicBezTo>
                    <a:cubicBezTo>
                      <a:pt x="8" y="17"/>
                      <a:pt x="7" y="21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10" y="20"/>
                      <a:pt x="11" y="20"/>
                    </a:cubicBezTo>
                    <a:cubicBezTo>
                      <a:pt x="13" y="21"/>
                      <a:pt x="13" y="22"/>
                      <a:pt x="12" y="24"/>
                    </a:cubicBezTo>
                    <a:cubicBezTo>
                      <a:pt x="12" y="25"/>
                      <a:pt x="10" y="26"/>
                      <a:pt x="9" y="26"/>
                    </a:cubicBezTo>
                    <a:cubicBezTo>
                      <a:pt x="9" y="27"/>
                      <a:pt x="10" y="31"/>
                      <a:pt x="14" y="30"/>
                    </a:cubicBezTo>
                    <a:cubicBezTo>
                      <a:pt x="19" y="30"/>
                      <a:pt x="22" y="27"/>
                      <a:pt x="23" y="24"/>
                    </a:cubicBezTo>
                    <a:cubicBezTo>
                      <a:pt x="25" y="22"/>
                      <a:pt x="26" y="14"/>
                      <a:pt x="24" y="10"/>
                    </a:cubicBezTo>
                    <a:cubicBezTo>
                      <a:pt x="21" y="6"/>
                      <a:pt x="17" y="0"/>
                      <a:pt x="5" y="4"/>
                    </a:cubicBezTo>
                    <a:close/>
                  </a:path>
                </a:pathLst>
              </a:custGeom>
              <a:solidFill>
                <a:srgbClr val="4A4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183"/>
              <p:cNvSpPr/>
              <p:nvPr/>
            </p:nvSpPr>
            <p:spPr bwMode="auto">
              <a:xfrm>
                <a:off x="3721" y="2723"/>
                <a:ext cx="79" cy="38"/>
              </a:xfrm>
              <a:custGeom>
                <a:avLst/>
                <a:gdLst>
                  <a:gd name="T0" fmla="*/ 18 w 21"/>
                  <a:gd name="T1" fmla="*/ 1 h 10"/>
                  <a:gd name="T2" fmla="*/ 13 w 21"/>
                  <a:gd name="T3" fmla="*/ 2 h 10"/>
                  <a:gd name="T4" fmla="*/ 5 w 21"/>
                  <a:gd name="T5" fmla="*/ 4 h 10"/>
                  <a:gd name="T6" fmla="*/ 2 w 21"/>
                  <a:gd name="T7" fmla="*/ 6 h 10"/>
                  <a:gd name="T8" fmla="*/ 0 w 21"/>
                  <a:gd name="T9" fmla="*/ 8 h 10"/>
                  <a:gd name="T10" fmla="*/ 0 w 21"/>
                  <a:gd name="T11" fmla="*/ 8 h 10"/>
                  <a:gd name="T12" fmla="*/ 18 w 21"/>
                  <a:gd name="T13" fmla="*/ 4 h 10"/>
                  <a:gd name="T14" fmla="*/ 18 w 21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1"/>
                    </a:moveTo>
                    <a:cubicBezTo>
                      <a:pt x="17" y="0"/>
                      <a:pt x="16" y="0"/>
                      <a:pt x="13" y="2"/>
                    </a:cubicBezTo>
                    <a:cubicBezTo>
                      <a:pt x="10" y="4"/>
                      <a:pt x="7" y="4"/>
                      <a:pt x="5" y="4"/>
                    </a:cubicBezTo>
                    <a:cubicBezTo>
                      <a:pt x="3" y="4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" y="10"/>
                      <a:pt x="16" y="6"/>
                      <a:pt x="18" y="4"/>
                    </a:cubicBezTo>
                    <a:cubicBezTo>
                      <a:pt x="21" y="2"/>
                      <a:pt x="20" y="3"/>
                      <a:pt x="18" y="1"/>
                    </a:cubicBezTo>
                    <a:close/>
                  </a:path>
                </a:pathLst>
              </a:custGeom>
              <a:solidFill>
                <a:srgbClr val="F9F7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184"/>
              <p:cNvSpPr/>
              <p:nvPr/>
            </p:nvSpPr>
            <p:spPr bwMode="auto">
              <a:xfrm>
                <a:off x="3585" y="2798"/>
                <a:ext cx="53" cy="42"/>
              </a:xfrm>
              <a:custGeom>
                <a:avLst/>
                <a:gdLst>
                  <a:gd name="T0" fmla="*/ 14 w 14"/>
                  <a:gd name="T1" fmla="*/ 8 h 11"/>
                  <a:gd name="T2" fmla="*/ 12 w 14"/>
                  <a:gd name="T3" fmla="*/ 3 h 11"/>
                  <a:gd name="T4" fmla="*/ 9 w 14"/>
                  <a:gd name="T5" fmla="*/ 2 h 11"/>
                  <a:gd name="T6" fmla="*/ 10 w 14"/>
                  <a:gd name="T7" fmla="*/ 4 h 11"/>
                  <a:gd name="T8" fmla="*/ 7 w 14"/>
                  <a:gd name="T9" fmla="*/ 5 h 11"/>
                  <a:gd name="T10" fmla="*/ 2 w 14"/>
                  <a:gd name="T11" fmla="*/ 1 h 11"/>
                  <a:gd name="T12" fmla="*/ 3 w 14"/>
                  <a:gd name="T13" fmla="*/ 8 h 11"/>
                  <a:gd name="T14" fmla="*/ 11 w 14"/>
                  <a:gd name="T15" fmla="*/ 11 h 11"/>
                  <a:gd name="T16" fmla="*/ 14 w 14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1">
                    <a:moveTo>
                      <a:pt x="14" y="8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0" y="1"/>
                      <a:pt x="9" y="2"/>
                    </a:cubicBezTo>
                    <a:cubicBezTo>
                      <a:pt x="8" y="2"/>
                      <a:pt x="10" y="3"/>
                      <a:pt x="10" y="4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7" y="4"/>
                      <a:pt x="4" y="0"/>
                      <a:pt x="2" y="1"/>
                    </a:cubicBezTo>
                    <a:cubicBezTo>
                      <a:pt x="0" y="1"/>
                      <a:pt x="1" y="6"/>
                      <a:pt x="3" y="8"/>
                    </a:cubicBezTo>
                    <a:cubicBezTo>
                      <a:pt x="5" y="10"/>
                      <a:pt x="9" y="11"/>
                      <a:pt x="11" y="11"/>
                    </a:cubicBezTo>
                    <a:cubicBezTo>
                      <a:pt x="13" y="11"/>
                      <a:pt x="14" y="8"/>
                      <a:pt x="14" y="8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185"/>
              <p:cNvSpPr/>
              <p:nvPr/>
            </p:nvSpPr>
            <p:spPr bwMode="auto">
              <a:xfrm>
                <a:off x="3616" y="2765"/>
                <a:ext cx="127" cy="113"/>
              </a:xfrm>
              <a:custGeom>
                <a:avLst/>
                <a:gdLst>
                  <a:gd name="T0" fmla="*/ 31 w 34"/>
                  <a:gd name="T1" fmla="*/ 5 h 30"/>
                  <a:gd name="T2" fmla="*/ 22 w 34"/>
                  <a:gd name="T3" fmla="*/ 5 h 30"/>
                  <a:gd name="T4" fmla="*/ 14 w 34"/>
                  <a:gd name="T5" fmla="*/ 19 h 30"/>
                  <a:gd name="T6" fmla="*/ 7 w 34"/>
                  <a:gd name="T7" fmla="*/ 17 h 30"/>
                  <a:gd name="T8" fmla="*/ 2 w 34"/>
                  <a:gd name="T9" fmla="*/ 19 h 30"/>
                  <a:gd name="T10" fmla="*/ 1 w 34"/>
                  <a:gd name="T11" fmla="*/ 22 h 30"/>
                  <a:gd name="T12" fmla="*/ 11 w 34"/>
                  <a:gd name="T13" fmla="*/ 29 h 30"/>
                  <a:gd name="T14" fmla="*/ 19 w 34"/>
                  <a:gd name="T15" fmla="*/ 28 h 30"/>
                  <a:gd name="T16" fmla="*/ 26 w 34"/>
                  <a:gd name="T17" fmla="*/ 19 h 30"/>
                  <a:gd name="T18" fmla="*/ 31 w 34"/>
                  <a:gd name="T1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31" y="5"/>
                    </a:moveTo>
                    <a:cubicBezTo>
                      <a:pt x="28" y="0"/>
                      <a:pt x="22" y="5"/>
                      <a:pt x="22" y="5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6"/>
                      <a:pt x="3" y="17"/>
                      <a:pt x="2" y="19"/>
                    </a:cubicBezTo>
                    <a:cubicBezTo>
                      <a:pt x="0" y="20"/>
                      <a:pt x="1" y="22"/>
                      <a:pt x="1" y="22"/>
                    </a:cubicBezTo>
                    <a:cubicBezTo>
                      <a:pt x="1" y="22"/>
                      <a:pt x="8" y="27"/>
                      <a:pt x="11" y="29"/>
                    </a:cubicBezTo>
                    <a:cubicBezTo>
                      <a:pt x="13" y="30"/>
                      <a:pt x="17" y="30"/>
                      <a:pt x="19" y="28"/>
                    </a:cubicBezTo>
                    <a:cubicBezTo>
                      <a:pt x="20" y="27"/>
                      <a:pt x="24" y="22"/>
                      <a:pt x="26" y="19"/>
                    </a:cubicBezTo>
                    <a:cubicBezTo>
                      <a:pt x="30" y="12"/>
                      <a:pt x="34" y="9"/>
                      <a:pt x="31" y="5"/>
                    </a:cubicBezTo>
                    <a:close/>
                  </a:path>
                </a:pathLst>
              </a:custGeom>
              <a:solidFill>
                <a:srgbClr val="AA6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186"/>
              <p:cNvSpPr/>
              <p:nvPr/>
            </p:nvSpPr>
            <p:spPr bwMode="auto">
              <a:xfrm>
                <a:off x="3710" y="2659"/>
                <a:ext cx="37" cy="64"/>
              </a:xfrm>
              <a:custGeom>
                <a:avLst/>
                <a:gdLst>
                  <a:gd name="T0" fmla="*/ 0 w 10"/>
                  <a:gd name="T1" fmla="*/ 1 h 17"/>
                  <a:gd name="T2" fmla="*/ 1 w 10"/>
                  <a:gd name="T3" fmla="*/ 10 h 17"/>
                  <a:gd name="T4" fmla="*/ 5 w 10"/>
                  <a:gd name="T5" fmla="*/ 16 h 17"/>
                  <a:gd name="T6" fmla="*/ 8 w 10"/>
                  <a:gd name="T7" fmla="*/ 16 h 17"/>
                  <a:gd name="T8" fmla="*/ 9 w 10"/>
                  <a:gd name="T9" fmla="*/ 5 h 17"/>
                  <a:gd name="T10" fmla="*/ 5 w 10"/>
                  <a:gd name="T11" fmla="*/ 2 h 17"/>
                  <a:gd name="T12" fmla="*/ 0 w 10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1"/>
                    </a:moveTo>
                    <a:cubicBezTo>
                      <a:pt x="0" y="1"/>
                      <a:pt x="0" y="7"/>
                      <a:pt x="1" y="10"/>
                    </a:cubicBezTo>
                    <a:cubicBezTo>
                      <a:pt x="1" y="12"/>
                      <a:pt x="2" y="14"/>
                      <a:pt x="5" y="16"/>
                    </a:cubicBezTo>
                    <a:cubicBezTo>
                      <a:pt x="7" y="17"/>
                      <a:pt x="8" y="16"/>
                      <a:pt x="8" y="16"/>
                    </a:cubicBezTo>
                    <a:cubicBezTo>
                      <a:pt x="8" y="16"/>
                      <a:pt x="10" y="10"/>
                      <a:pt x="9" y="5"/>
                    </a:cubicBezTo>
                    <a:cubicBezTo>
                      <a:pt x="8" y="4"/>
                      <a:pt x="5" y="2"/>
                      <a:pt x="5" y="2"/>
                    </a:cubicBezTo>
                    <a:cubicBezTo>
                      <a:pt x="3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187"/>
              <p:cNvSpPr/>
              <p:nvPr/>
            </p:nvSpPr>
            <p:spPr bwMode="auto">
              <a:xfrm>
                <a:off x="3698" y="2622"/>
                <a:ext cx="102" cy="124"/>
              </a:xfrm>
              <a:custGeom>
                <a:avLst/>
                <a:gdLst>
                  <a:gd name="T0" fmla="*/ 8 w 27"/>
                  <a:gd name="T1" fmla="*/ 17 h 33"/>
                  <a:gd name="T2" fmla="*/ 4 w 27"/>
                  <a:gd name="T3" fmla="*/ 11 h 33"/>
                  <a:gd name="T4" fmla="*/ 3 w 27"/>
                  <a:gd name="T5" fmla="*/ 12 h 33"/>
                  <a:gd name="T6" fmla="*/ 8 w 27"/>
                  <a:gd name="T7" fmla="*/ 2 h 33"/>
                  <a:gd name="T8" fmla="*/ 22 w 27"/>
                  <a:gd name="T9" fmla="*/ 5 h 33"/>
                  <a:gd name="T10" fmla="*/ 26 w 27"/>
                  <a:gd name="T11" fmla="*/ 19 h 33"/>
                  <a:gd name="T12" fmla="*/ 15 w 27"/>
                  <a:gd name="T13" fmla="*/ 31 h 33"/>
                  <a:gd name="T14" fmla="*/ 4 w 27"/>
                  <a:gd name="T15" fmla="*/ 27 h 33"/>
                  <a:gd name="T16" fmla="*/ 8 w 27"/>
                  <a:gd name="T17" fmla="*/ 23 h 33"/>
                  <a:gd name="T18" fmla="*/ 8 w 27"/>
                  <a:gd name="T19" fmla="*/ 23 h 33"/>
                  <a:gd name="T20" fmla="*/ 8 w 27"/>
                  <a:gd name="T21" fmla="*/ 23 h 33"/>
                  <a:gd name="T22" fmla="*/ 8 w 27"/>
                  <a:gd name="T23" fmla="*/ 23 h 33"/>
                  <a:gd name="T24" fmla="*/ 8 w 27"/>
                  <a:gd name="T25" fmla="*/ 21 h 33"/>
                  <a:gd name="T26" fmla="*/ 11 w 27"/>
                  <a:gd name="T27" fmla="*/ 20 h 33"/>
                  <a:gd name="T28" fmla="*/ 8 w 27"/>
                  <a:gd name="T2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3">
                    <a:moveTo>
                      <a:pt x="8" y="17"/>
                    </a:moveTo>
                    <a:cubicBezTo>
                      <a:pt x="5" y="13"/>
                      <a:pt x="6" y="13"/>
                      <a:pt x="4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0" y="7"/>
                      <a:pt x="8" y="2"/>
                    </a:cubicBezTo>
                    <a:cubicBezTo>
                      <a:pt x="14" y="0"/>
                      <a:pt x="20" y="2"/>
                      <a:pt x="22" y="5"/>
                    </a:cubicBezTo>
                    <a:cubicBezTo>
                      <a:pt x="25" y="7"/>
                      <a:pt x="27" y="11"/>
                      <a:pt x="26" y="19"/>
                    </a:cubicBezTo>
                    <a:cubicBezTo>
                      <a:pt x="26" y="27"/>
                      <a:pt x="23" y="29"/>
                      <a:pt x="15" y="31"/>
                    </a:cubicBezTo>
                    <a:cubicBezTo>
                      <a:pt x="7" y="33"/>
                      <a:pt x="4" y="27"/>
                      <a:pt x="4" y="27"/>
                    </a:cubicBezTo>
                    <a:cubicBezTo>
                      <a:pt x="8" y="27"/>
                      <a:pt x="8" y="24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10" y="22"/>
                      <a:pt x="11" y="20"/>
                    </a:cubicBezTo>
                    <a:cubicBezTo>
                      <a:pt x="11" y="19"/>
                      <a:pt x="11" y="15"/>
                      <a:pt x="8" y="17"/>
                    </a:cubicBezTo>
                    <a:close/>
                  </a:path>
                </a:pathLst>
              </a:custGeom>
              <a:solidFill>
                <a:srgbClr val="4A4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188"/>
              <p:cNvSpPr/>
              <p:nvPr/>
            </p:nvSpPr>
            <p:spPr bwMode="auto">
              <a:xfrm>
                <a:off x="2705" y="2870"/>
                <a:ext cx="82" cy="60"/>
              </a:xfrm>
              <a:custGeom>
                <a:avLst/>
                <a:gdLst>
                  <a:gd name="T0" fmla="*/ 8 w 22"/>
                  <a:gd name="T1" fmla="*/ 0 h 16"/>
                  <a:gd name="T2" fmla="*/ 17 w 22"/>
                  <a:gd name="T3" fmla="*/ 7 h 16"/>
                  <a:gd name="T4" fmla="*/ 19 w 22"/>
                  <a:gd name="T5" fmla="*/ 14 h 16"/>
                  <a:gd name="T6" fmla="*/ 8 w 22"/>
                  <a:gd name="T7" fmla="*/ 14 h 16"/>
                  <a:gd name="T8" fmla="*/ 1 w 22"/>
                  <a:gd name="T9" fmla="*/ 5 h 16"/>
                  <a:gd name="T10" fmla="*/ 8 w 2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0"/>
                      <a:pt x="15" y="5"/>
                      <a:pt x="17" y="7"/>
                    </a:cubicBezTo>
                    <a:cubicBezTo>
                      <a:pt x="19" y="9"/>
                      <a:pt x="22" y="12"/>
                      <a:pt x="19" y="14"/>
                    </a:cubicBezTo>
                    <a:cubicBezTo>
                      <a:pt x="17" y="16"/>
                      <a:pt x="15" y="16"/>
                      <a:pt x="8" y="14"/>
                    </a:cubicBezTo>
                    <a:cubicBezTo>
                      <a:pt x="0" y="11"/>
                      <a:pt x="1" y="9"/>
                      <a:pt x="1" y="5"/>
                    </a:cubicBezTo>
                    <a:cubicBezTo>
                      <a:pt x="1" y="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442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189"/>
              <p:cNvSpPr/>
              <p:nvPr/>
            </p:nvSpPr>
            <p:spPr bwMode="auto">
              <a:xfrm>
                <a:off x="2697" y="2663"/>
                <a:ext cx="64" cy="237"/>
              </a:xfrm>
              <a:custGeom>
                <a:avLst/>
                <a:gdLst>
                  <a:gd name="T0" fmla="*/ 0 w 17"/>
                  <a:gd name="T1" fmla="*/ 0 h 63"/>
                  <a:gd name="T2" fmla="*/ 1 w 17"/>
                  <a:gd name="T3" fmla="*/ 15 h 63"/>
                  <a:gd name="T4" fmla="*/ 2 w 17"/>
                  <a:gd name="T5" fmla="*/ 27 h 63"/>
                  <a:gd name="T6" fmla="*/ 2 w 17"/>
                  <a:gd name="T7" fmla="*/ 41 h 63"/>
                  <a:gd name="T8" fmla="*/ 3 w 17"/>
                  <a:gd name="T9" fmla="*/ 60 h 63"/>
                  <a:gd name="T10" fmla="*/ 13 w 17"/>
                  <a:gd name="T11" fmla="*/ 57 h 63"/>
                  <a:gd name="T12" fmla="*/ 15 w 17"/>
                  <a:gd name="T13" fmla="*/ 35 h 63"/>
                  <a:gd name="T14" fmla="*/ 16 w 17"/>
                  <a:gd name="T15" fmla="*/ 17 h 63"/>
                  <a:gd name="T16" fmla="*/ 16 w 17"/>
                  <a:gd name="T17" fmla="*/ 1 h 63"/>
                  <a:gd name="T18" fmla="*/ 0 w 17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63">
                    <a:moveTo>
                      <a:pt x="0" y="0"/>
                    </a:moveTo>
                    <a:cubicBezTo>
                      <a:pt x="0" y="0"/>
                      <a:pt x="0" y="12"/>
                      <a:pt x="1" y="15"/>
                    </a:cubicBezTo>
                    <a:cubicBezTo>
                      <a:pt x="2" y="22"/>
                      <a:pt x="2" y="25"/>
                      <a:pt x="2" y="27"/>
                    </a:cubicBezTo>
                    <a:cubicBezTo>
                      <a:pt x="3" y="33"/>
                      <a:pt x="2" y="35"/>
                      <a:pt x="2" y="41"/>
                    </a:cubicBezTo>
                    <a:cubicBezTo>
                      <a:pt x="3" y="47"/>
                      <a:pt x="3" y="60"/>
                      <a:pt x="3" y="60"/>
                    </a:cubicBezTo>
                    <a:cubicBezTo>
                      <a:pt x="3" y="60"/>
                      <a:pt x="13" y="63"/>
                      <a:pt x="13" y="57"/>
                    </a:cubicBezTo>
                    <a:cubicBezTo>
                      <a:pt x="13" y="53"/>
                      <a:pt x="15" y="43"/>
                      <a:pt x="15" y="35"/>
                    </a:cubicBezTo>
                    <a:cubicBezTo>
                      <a:pt x="15" y="30"/>
                      <a:pt x="16" y="25"/>
                      <a:pt x="16" y="17"/>
                    </a:cubicBezTo>
                    <a:cubicBezTo>
                      <a:pt x="17" y="8"/>
                      <a:pt x="16" y="1"/>
                      <a:pt x="16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190"/>
              <p:cNvSpPr/>
              <p:nvPr/>
            </p:nvSpPr>
            <p:spPr bwMode="auto">
              <a:xfrm>
                <a:off x="2652" y="2896"/>
                <a:ext cx="75" cy="68"/>
              </a:xfrm>
              <a:custGeom>
                <a:avLst/>
                <a:gdLst>
                  <a:gd name="T0" fmla="*/ 9 w 20"/>
                  <a:gd name="T1" fmla="*/ 0 h 18"/>
                  <a:gd name="T2" fmla="*/ 17 w 20"/>
                  <a:gd name="T3" fmla="*/ 9 h 18"/>
                  <a:gd name="T4" fmla="*/ 17 w 20"/>
                  <a:gd name="T5" fmla="*/ 16 h 18"/>
                  <a:gd name="T6" fmla="*/ 6 w 20"/>
                  <a:gd name="T7" fmla="*/ 14 h 18"/>
                  <a:gd name="T8" fmla="*/ 1 w 20"/>
                  <a:gd name="T9" fmla="*/ 3 h 18"/>
                  <a:gd name="T10" fmla="*/ 9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9" y="0"/>
                    </a:moveTo>
                    <a:cubicBezTo>
                      <a:pt x="9" y="0"/>
                      <a:pt x="15" y="7"/>
                      <a:pt x="17" y="9"/>
                    </a:cubicBezTo>
                    <a:cubicBezTo>
                      <a:pt x="18" y="11"/>
                      <a:pt x="20" y="15"/>
                      <a:pt x="17" y="16"/>
                    </a:cubicBezTo>
                    <a:cubicBezTo>
                      <a:pt x="13" y="18"/>
                      <a:pt x="12" y="17"/>
                      <a:pt x="6" y="14"/>
                    </a:cubicBezTo>
                    <a:cubicBezTo>
                      <a:pt x="0" y="10"/>
                      <a:pt x="0" y="6"/>
                      <a:pt x="1" y="3"/>
                    </a:cubicBezTo>
                    <a:cubicBezTo>
                      <a:pt x="2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54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191"/>
              <p:cNvSpPr/>
              <p:nvPr/>
            </p:nvSpPr>
            <p:spPr bwMode="auto">
              <a:xfrm>
                <a:off x="2644" y="2678"/>
                <a:ext cx="68" cy="245"/>
              </a:xfrm>
              <a:custGeom>
                <a:avLst/>
                <a:gdLst>
                  <a:gd name="T0" fmla="*/ 0 w 18"/>
                  <a:gd name="T1" fmla="*/ 0 h 65"/>
                  <a:gd name="T2" fmla="*/ 1 w 18"/>
                  <a:gd name="T3" fmla="*/ 19 h 65"/>
                  <a:gd name="T4" fmla="*/ 2 w 18"/>
                  <a:gd name="T5" fmla="*/ 32 h 65"/>
                  <a:gd name="T6" fmla="*/ 3 w 18"/>
                  <a:gd name="T7" fmla="*/ 42 h 65"/>
                  <a:gd name="T8" fmla="*/ 3 w 18"/>
                  <a:gd name="T9" fmla="*/ 61 h 65"/>
                  <a:gd name="T10" fmla="*/ 15 w 18"/>
                  <a:gd name="T11" fmla="*/ 59 h 65"/>
                  <a:gd name="T12" fmla="*/ 16 w 18"/>
                  <a:gd name="T13" fmla="*/ 37 h 65"/>
                  <a:gd name="T14" fmla="*/ 18 w 18"/>
                  <a:gd name="T15" fmla="*/ 19 h 65"/>
                  <a:gd name="T16" fmla="*/ 18 w 18"/>
                  <a:gd name="T17" fmla="*/ 2 h 65"/>
                  <a:gd name="T18" fmla="*/ 0 w 18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65">
                    <a:moveTo>
                      <a:pt x="0" y="0"/>
                    </a:moveTo>
                    <a:cubicBezTo>
                      <a:pt x="0" y="0"/>
                      <a:pt x="0" y="15"/>
                      <a:pt x="1" y="19"/>
                    </a:cubicBezTo>
                    <a:cubicBezTo>
                      <a:pt x="2" y="28"/>
                      <a:pt x="2" y="29"/>
                      <a:pt x="2" y="32"/>
                    </a:cubicBezTo>
                    <a:cubicBezTo>
                      <a:pt x="3" y="37"/>
                      <a:pt x="2" y="36"/>
                      <a:pt x="3" y="42"/>
                    </a:cubicBezTo>
                    <a:cubicBezTo>
                      <a:pt x="3" y="49"/>
                      <a:pt x="3" y="61"/>
                      <a:pt x="3" y="61"/>
                    </a:cubicBezTo>
                    <a:cubicBezTo>
                      <a:pt x="3" y="61"/>
                      <a:pt x="15" y="65"/>
                      <a:pt x="15" y="59"/>
                    </a:cubicBezTo>
                    <a:cubicBezTo>
                      <a:pt x="15" y="54"/>
                      <a:pt x="16" y="43"/>
                      <a:pt x="16" y="37"/>
                    </a:cubicBezTo>
                    <a:cubicBezTo>
                      <a:pt x="16" y="31"/>
                      <a:pt x="17" y="27"/>
                      <a:pt x="18" y="19"/>
                    </a:cubicBezTo>
                    <a:cubicBezTo>
                      <a:pt x="18" y="10"/>
                      <a:pt x="18" y="2"/>
                      <a:pt x="18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192"/>
              <p:cNvSpPr/>
              <p:nvPr/>
            </p:nvSpPr>
            <p:spPr bwMode="auto">
              <a:xfrm>
                <a:off x="2821" y="2644"/>
                <a:ext cx="53" cy="45"/>
              </a:xfrm>
              <a:custGeom>
                <a:avLst/>
                <a:gdLst>
                  <a:gd name="T0" fmla="*/ 4 w 14"/>
                  <a:gd name="T1" fmla="*/ 0 h 12"/>
                  <a:gd name="T2" fmla="*/ 10 w 14"/>
                  <a:gd name="T3" fmla="*/ 0 h 12"/>
                  <a:gd name="T4" fmla="*/ 13 w 14"/>
                  <a:gd name="T5" fmla="*/ 4 h 12"/>
                  <a:gd name="T6" fmla="*/ 11 w 14"/>
                  <a:gd name="T7" fmla="*/ 10 h 12"/>
                  <a:gd name="T8" fmla="*/ 7 w 14"/>
                  <a:gd name="T9" fmla="*/ 7 h 12"/>
                  <a:gd name="T10" fmla="*/ 1 w 14"/>
                  <a:gd name="T11" fmla="*/ 4 h 12"/>
                  <a:gd name="T12" fmla="*/ 4 w 1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2" y="1"/>
                      <a:pt x="13" y="4"/>
                    </a:cubicBezTo>
                    <a:cubicBezTo>
                      <a:pt x="14" y="6"/>
                      <a:pt x="13" y="12"/>
                      <a:pt x="11" y="10"/>
                    </a:cubicBezTo>
                    <a:cubicBezTo>
                      <a:pt x="8" y="8"/>
                      <a:pt x="9" y="6"/>
                      <a:pt x="7" y="7"/>
                    </a:cubicBezTo>
                    <a:cubicBezTo>
                      <a:pt x="6" y="7"/>
                      <a:pt x="2" y="7"/>
                      <a:pt x="1" y="4"/>
                    </a:cubicBezTo>
                    <a:cubicBezTo>
                      <a:pt x="0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193"/>
              <p:cNvSpPr/>
              <p:nvPr/>
            </p:nvSpPr>
            <p:spPr bwMode="auto">
              <a:xfrm>
                <a:off x="2738" y="2501"/>
                <a:ext cx="102" cy="173"/>
              </a:xfrm>
              <a:custGeom>
                <a:avLst/>
                <a:gdLst>
                  <a:gd name="T0" fmla="*/ 6 w 27"/>
                  <a:gd name="T1" fmla="*/ 3 h 46"/>
                  <a:gd name="T2" fmla="*/ 10 w 27"/>
                  <a:gd name="T3" fmla="*/ 10 h 46"/>
                  <a:gd name="T4" fmla="*/ 15 w 27"/>
                  <a:gd name="T5" fmla="*/ 27 h 46"/>
                  <a:gd name="T6" fmla="*/ 27 w 27"/>
                  <a:gd name="T7" fmla="*/ 38 h 46"/>
                  <a:gd name="T8" fmla="*/ 24 w 27"/>
                  <a:gd name="T9" fmla="*/ 45 h 46"/>
                  <a:gd name="T10" fmla="*/ 8 w 27"/>
                  <a:gd name="T11" fmla="*/ 33 h 46"/>
                  <a:gd name="T12" fmla="*/ 5 w 27"/>
                  <a:gd name="T13" fmla="*/ 28 h 46"/>
                  <a:gd name="T14" fmla="*/ 0 w 27"/>
                  <a:gd name="T15" fmla="*/ 8 h 46"/>
                  <a:gd name="T16" fmla="*/ 6 w 27"/>
                  <a:gd name="T17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46">
                    <a:moveTo>
                      <a:pt x="6" y="3"/>
                    </a:moveTo>
                    <a:cubicBezTo>
                      <a:pt x="6" y="3"/>
                      <a:pt x="9" y="7"/>
                      <a:pt x="10" y="10"/>
                    </a:cubicBezTo>
                    <a:cubicBezTo>
                      <a:pt x="11" y="14"/>
                      <a:pt x="15" y="27"/>
                      <a:pt x="15" y="27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7" y="38"/>
                      <a:pt x="26" y="43"/>
                      <a:pt x="24" y="45"/>
                    </a:cubicBezTo>
                    <a:cubicBezTo>
                      <a:pt x="23" y="46"/>
                      <a:pt x="9" y="35"/>
                      <a:pt x="8" y="33"/>
                    </a:cubicBezTo>
                    <a:cubicBezTo>
                      <a:pt x="7" y="31"/>
                      <a:pt x="6" y="31"/>
                      <a:pt x="5" y="28"/>
                    </a:cubicBezTo>
                    <a:cubicBezTo>
                      <a:pt x="4" y="25"/>
                      <a:pt x="0" y="8"/>
                      <a:pt x="0" y="8"/>
                    </a:cubicBezTo>
                    <a:cubicBezTo>
                      <a:pt x="0" y="8"/>
                      <a:pt x="0" y="0"/>
                      <a:pt x="6" y="3"/>
                    </a:cubicBezTo>
                    <a:close/>
                  </a:path>
                </a:pathLst>
              </a:custGeom>
              <a:solidFill>
                <a:srgbClr val="634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194"/>
              <p:cNvSpPr/>
              <p:nvPr/>
            </p:nvSpPr>
            <p:spPr bwMode="auto">
              <a:xfrm>
                <a:off x="2629" y="2494"/>
                <a:ext cx="143" cy="207"/>
              </a:xfrm>
              <a:custGeom>
                <a:avLst/>
                <a:gdLst>
                  <a:gd name="T0" fmla="*/ 29 w 38"/>
                  <a:gd name="T1" fmla="*/ 2 h 55"/>
                  <a:gd name="T2" fmla="*/ 37 w 38"/>
                  <a:gd name="T3" fmla="*/ 8 h 55"/>
                  <a:gd name="T4" fmla="*/ 37 w 38"/>
                  <a:gd name="T5" fmla="*/ 26 h 55"/>
                  <a:gd name="T6" fmla="*/ 35 w 38"/>
                  <a:gd name="T7" fmla="*/ 46 h 55"/>
                  <a:gd name="T8" fmla="*/ 14 w 38"/>
                  <a:gd name="T9" fmla="*/ 54 h 55"/>
                  <a:gd name="T10" fmla="*/ 4 w 38"/>
                  <a:gd name="T11" fmla="*/ 47 h 55"/>
                  <a:gd name="T12" fmla="*/ 4 w 38"/>
                  <a:gd name="T13" fmla="*/ 18 h 55"/>
                  <a:gd name="T14" fmla="*/ 2 w 38"/>
                  <a:gd name="T15" fmla="*/ 7 h 55"/>
                  <a:gd name="T16" fmla="*/ 14 w 38"/>
                  <a:gd name="T17" fmla="*/ 0 h 55"/>
                  <a:gd name="T18" fmla="*/ 29 w 38"/>
                  <a:gd name="T19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55">
                    <a:moveTo>
                      <a:pt x="29" y="2"/>
                    </a:moveTo>
                    <a:cubicBezTo>
                      <a:pt x="29" y="2"/>
                      <a:pt x="36" y="3"/>
                      <a:pt x="37" y="8"/>
                    </a:cubicBezTo>
                    <a:cubicBezTo>
                      <a:pt x="38" y="12"/>
                      <a:pt x="38" y="20"/>
                      <a:pt x="37" y="26"/>
                    </a:cubicBezTo>
                    <a:cubicBezTo>
                      <a:pt x="36" y="31"/>
                      <a:pt x="35" y="41"/>
                      <a:pt x="35" y="46"/>
                    </a:cubicBezTo>
                    <a:cubicBezTo>
                      <a:pt x="34" y="52"/>
                      <a:pt x="23" y="55"/>
                      <a:pt x="14" y="54"/>
                    </a:cubicBezTo>
                    <a:cubicBezTo>
                      <a:pt x="6" y="53"/>
                      <a:pt x="4" y="48"/>
                      <a:pt x="4" y="47"/>
                    </a:cubicBezTo>
                    <a:cubicBezTo>
                      <a:pt x="4" y="46"/>
                      <a:pt x="4" y="18"/>
                      <a:pt x="4" y="18"/>
                    </a:cubicBezTo>
                    <a:cubicBezTo>
                      <a:pt x="4" y="18"/>
                      <a:pt x="0" y="10"/>
                      <a:pt x="2" y="7"/>
                    </a:cubicBezTo>
                    <a:cubicBezTo>
                      <a:pt x="5" y="4"/>
                      <a:pt x="14" y="0"/>
                      <a:pt x="14" y="0"/>
                    </a:cubicBezTo>
                    <a:lnTo>
                      <a:pt x="29" y="2"/>
                    </a:lnTo>
                    <a:close/>
                  </a:path>
                </a:pathLst>
              </a:custGeom>
              <a:solidFill>
                <a:srgbClr val="7C6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195"/>
              <p:cNvSpPr/>
              <p:nvPr/>
            </p:nvSpPr>
            <p:spPr bwMode="auto">
              <a:xfrm>
                <a:off x="2671" y="2471"/>
                <a:ext cx="75" cy="79"/>
              </a:xfrm>
              <a:custGeom>
                <a:avLst/>
                <a:gdLst>
                  <a:gd name="T0" fmla="*/ 18 w 20"/>
                  <a:gd name="T1" fmla="*/ 7 h 21"/>
                  <a:gd name="T2" fmla="*/ 20 w 20"/>
                  <a:gd name="T3" fmla="*/ 17 h 21"/>
                  <a:gd name="T4" fmla="*/ 15 w 20"/>
                  <a:gd name="T5" fmla="*/ 14 h 21"/>
                  <a:gd name="T6" fmla="*/ 10 w 20"/>
                  <a:gd name="T7" fmla="*/ 21 h 21"/>
                  <a:gd name="T8" fmla="*/ 1 w 20"/>
                  <a:gd name="T9" fmla="*/ 9 h 21"/>
                  <a:gd name="T10" fmla="*/ 5 w 20"/>
                  <a:gd name="T11" fmla="*/ 4 h 21"/>
                  <a:gd name="T12" fmla="*/ 18 w 20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3" y="12"/>
                      <a:pt x="1" y="9"/>
                    </a:cubicBezTo>
                    <a:cubicBezTo>
                      <a:pt x="0" y="7"/>
                      <a:pt x="5" y="4"/>
                      <a:pt x="5" y="4"/>
                    </a:cubicBezTo>
                    <a:cubicBezTo>
                      <a:pt x="5" y="4"/>
                      <a:pt x="15" y="0"/>
                      <a:pt x="18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196"/>
              <p:cNvSpPr/>
              <p:nvPr/>
            </p:nvSpPr>
            <p:spPr bwMode="auto">
              <a:xfrm>
                <a:off x="2674" y="2482"/>
                <a:ext cx="61" cy="42"/>
              </a:xfrm>
              <a:custGeom>
                <a:avLst/>
                <a:gdLst>
                  <a:gd name="T0" fmla="*/ 16 w 16"/>
                  <a:gd name="T1" fmla="*/ 6 h 11"/>
                  <a:gd name="T2" fmla="*/ 13 w 16"/>
                  <a:gd name="T3" fmla="*/ 11 h 11"/>
                  <a:gd name="T4" fmla="*/ 3 w 16"/>
                  <a:gd name="T5" fmla="*/ 5 h 11"/>
                  <a:gd name="T6" fmla="*/ 6 w 16"/>
                  <a:gd name="T7" fmla="*/ 1 h 11"/>
                  <a:gd name="T8" fmla="*/ 16 w 16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6" y="6"/>
                      <a:pt x="16" y="10"/>
                      <a:pt x="13" y="11"/>
                    </a:cubicBezTo>
                    <a:cubicBezTo>
                      <a:pt x="11" y="11"/>
                      <a:pt x="6" y="9"/>
                      <a:pt x="3" y="5"/>
                    </a:cubicBezTo>
                    <a:cubicBezTo>
                      <a:pt x="0" y="1"/>
                      <a:pt x="6" y="1"/>
                      <a:pt x="6" y="1"/>
                    </a:cubicBezTo>
                    <a:cubicBezTo>
                      <a:pt x="6" y="1"/>
                      <a:pt x="14" y="0"/>
                      <a:pt x="16" y="6"/>
                    </a:cubicBezTo>
                    <a:close/>
                  </a:path>
                </a:pathLst>
              </a:custGeom>
              <a:solidFill>
                <a:srgbClr val="ED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197"/>
              <p:cNvSpPr/>
              <p:nvPr/>
            </p:nvSpPr>
            <p:spPr bwMode="auto">
              <a:xfrm>
                <a:off x="2663" y="2399"/>
                <a:ext cx="94" cy="121"/>
              </a:xfrm>
              <a:custGeom>
                <a:avLst/>
                <a:gdLst>
                  <a:gd name="T0" fmla="*/ 25 w 25"/>
                  <a:gd name="T1" fmla="*/ 8 h 32"/>
                  <a:gd name="T2" fmla="*/ 22 w 25"/>
                  <a:gd name="T3" fmla="*/ 24 h 32"/>
                  <a:gd name="T4" fmla="*/ 6 w 25"/>
                  <a:gd name="T5" fmla="*/ 25 h 32"/>
                  <a:gd name="T6" fmla="*/ 2 w 25"/>
                  <a:gd name="T7" fmla="*/ 14 h 32"/>
                  <a:gd name="T8" fmla="*/ 25 w 25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25" y="8"/>
                    </a:moveTo>
                    <a:cubicBezTo>
                      <a:pt x="25" y="8"/>
                      <a:pt x="25" y="19"/>
                      <a:pt x="22" y="24"/>
                    </a:cubicBezTo>
                    <a:cubicBezTo>
                      <a:pt x="19" y="29"/>
                      <a:pt x="14" y="32"/>
                      <a:pt x="6" y="25"/>
                    </a:cubicBezTo>
                    <a:cubicBezTo>
                      <a:pt x="6" y="25"/>
                      <a:pt x="0" y="22"/>
                      <a:pt x="2" y="14"/>
                    </a:cubicBezTo>
                    <a:cubicBezTo>
                      <a:pt x="4" y="5"/>
                      <a:pt x="23" y="0"/>
                      <a:pt x="25" y="8"/>
                    </a:cubicBez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198"/>
              <p:cNvSpPr/>
              <p:nvPr/>
            </p:nvSpPr>
            <p:spPr bwMode="auto">
              <a:xfrm>
                <a:off x="2652" y="2392"/>
                <a:ext cx="109" cy="105"/>
              </a:xfrm>
              <a:custGeom>
                <a:avLst/>
                <a:gdLst>
                  <a:gd name="T0" fmla="*/ 8 w 29"/>
                  <a:gd name="T1" fmla="*/ 24 h 28"/>
                  <a:gd name="T2" fmla="*/ 6 w 29"/>
                  <a:gd name="T3" fmla="*/ 20 h 28"/>
                  <a:gd name="T4" fmla="*/ 9 w 29"/>
                  <a:gd name="T5" fmla="*/ 20 h 28"/>
                  <a:gd name="T6" fmla="*/ 10 w 29"/>
                  <a:gd name="T7" fmla="*/ 15 h 28"/>
                  <a:gd name="T8" fmla="*/ 29 w 29"/>
                  <a:gd name="T9" fmla="*/ 12 h 28"/>
                  <a:gd name="T10" fmla="*/ 28 w 29"/>
                  <a:gd name="T11" fmla="*/ 6 h 28"/>
                  <a:gd name="T12" fmla="*/ 14 w 29"/>
                  <a:gd name="T13" fmla="*/ 0 h 28"/>
                  <a:gd name="T14" fmla="*/ 2 w 29"/>
                  <a:gd name="T15" fmla="*/ 11 h 28"/>
                  <a:gd name="T16" fmla="*/ 4 w 29"/>
                  <a:gd name="T17" fmla="*/ 25 h 28"/>
                  <a:gd name="T18" fmla="*/ 8 w 29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8" y="24"/>
                    </a:moveTo>
                    <a:cubicBezTo>
                      <a:pt x="6" y="25"/>
                      <a:pt x="4" y="20"/>
                      <a:pt x="6" y="20"/>
                    </a:cubicBezTo>
                    <a:cubicBezTo>
                      <a:pt x="7" y="19"/>
                      <a:pt x="9" y="20"/>
                      <a:pt x="9" y="20"/>
                    </a:cubicBezTo>
                    <a:cubicBezTo>
                      <a:pt x="10" y="18"/>
                      <a:pt x="10" y="15"/>
                      <a:pt x="10" y="15"/>
                    </a:cubicBezTo>
                    <a:cubicBezTo>
                      <a:pt x="22" y="17"/>
                      <a:pt x="29" y="15"/>
                      <a:pt x="29" y="12"/>
                    </a:cubicBezTo>
                    <a:cubicBezTo>
                      <a:pt x="29" y="8"/>
                      <a:pt x="28" y="6"/>
                      <a:pt x="28" y="6"/>
                    </a:cubicBezTo>
                    <a:cubicBezTo>
                      <a:pt x="24" y="0"/>
                      <a:pt x="14" y="0"/>
                      <a:pt x="14" y="0"/>
                    </a:cubicBezTo>
                    <a:cubicBezTo>
                      <a:pt x="14" y="0"/>
                      <a:pt x="4" y="0"/>
                      <a:pt x="2" y="11"/>
                    </a:cubicBezTo>
                    <a:cubicBezTo>
                      <a:pt x="0" y="20"/>
                      <a:pt x="3" y="24"/>
                      <a:pt x="4" y="25"/>
                    </a:cubicBezTo>
                    <a:cubicBezTo>
                      <a:pt x="4" y="25"/>
                      <a:pt x="8" y="28"/>
                      <a:pt x="8" y="24"/>
                    </a:cubicBezTo>
                    <a:close/>
                  </a:path>
                </a:pathLst>
              </a:custGeom>
              <a:solidFill>
                <a:srgbClr val="38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199"/>
              <p:cNvSpPr/>
              <p:nvPr/>
            </p:nvSpPr>
            <p:spPr bwMode="auto">
              <a:xfrm>
                <a:off x="2701" y="2637"/>
                <a:ext cx="7" cy="86"/>
              </a:xfrm>
              <a:custGeom>
                <a:avLst/>
                <a:gdLst>
                  <a:gd name="T0" fmla="*/ 4 w 7"/>
                  <a:gd name="T1" fmla="*/ 86 h 86"/>
                  <a:gd name="T2" fmla="*/ 7 w 7"/>
                  <a:gd name="T3" fmla="*/ 82 h 86"/>
                  <a:gd name="T4" fmla="*/ 4 w 7"/>
                  <a:gd name="T5" fmla="*/ 0 h 86"/>
                  <a:gd name="T6" fmla="*/ 0 w 7"/>
                  <a:gd name="T7" fmla="*/ 0 h 86"/>
                  <a:gd name="T8" fmla="*/ 4 w 7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6">
                    <a:moveTo>
                      <a:pt x="4" y="86"/>
                    </a:moveTo>
                    <a:lnTo>
                      <a:pt x="7" y="8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" y="86"/>
                    </a:lnTo>
                    <a:close/>
                  </a:path>
                </a:pathLst>
              </a:custGeom>
              <a:solidFill>
                <a:srgbClr val="FFA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200"/>
              <p:cNvSpPr/>
              <p:nvPr/>
            </p:nvSpPr>
            <p:spPr bwMode="auto">
              <a:xfrm>
                <a:off x="2622" y="2580"/>
                <a:ext cx="83" cy="57"/>
              </a:xfrm>
              <a:custGeom>
                <a:avLst/>
                <a:gdLst>
                  <a:gd name="T0" fmla="*/ 79 w 83"/>
                  <a:gd name="T1" fmla="*/ 57 h 57"/>
                  <a:gd name="T2" fmla="*/ 83 w 83"/>
                  <a:gd name="T3" fmla="*/ 57 h 57"/>
                  <a:gd name="T4" fmla="*/ 7 w 83"/>
                  <a:gd name="T5" fmla="*/ 0 h 57"/>
                  <a:gd name="T6" fmla="*/ 0 w 83"/>
                  <a:gd name="T7" fmla="*/ 0 h 57"/>
                  <a:gd name="T8" fmla="*/ 79 w 8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57">
                    <a:moveTo>
                      <a:pt x="79" y="57"/>
                    </a:moveTo>
                    <a:lnTo>
                      <a:pt x="83" y="5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9" y="57"/>
                    </a:lnTo>
                    <a:close/>
                  </a:path>
                </a:pathLst>
              </a:custGeom>
              <a:solidFill>
                <a:srgbClr val="D85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201"/>
              <p:cNvSpPr/>
              <p:nvPr/>
            </p:nvSpPr>
            <p:spPr bwMode="auto">
              <a:xfrm>
                <a:off x="2622" y="2580"/>
                <a:ext cx="83" cy="143"/>
              </a:xfrm>
              <a:custGeom>
                <a:avLst/>
                <a:gdLst>
                  <a:gd name="T0" fmla="*/ 0 w 83"/>
                  <a:gd name="T1" fmla="*/ 0 h 143"/>
                  <a:gd name="T2" fmla="*/ 7 w 83"/>
                  <a:gd name="T3" fmla="*/ 83 h 143"/>
                  <a:gd name="T4" fmla="*/ 83 w 83"/>
                  <a:gd name="T5" fmla="*/ 143 h 143"/>
                  <a:gd name="T6" fmla="*/ 79 w 83"/>
                  <a:gd name="T7" fmla="*/ 57 h 143"/>
                  <a:gd name="T8" fmla="*/ 0 w 83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43">
                    <a:moveTo>
                      <a:pt x="0" y="0"/>
                    </a:moveTo>
                    <a:lnTo>
                      <a:pt x="7" y="83"/>
                    </a:lnTo>
                    <a:lnTo>
                      <a:pt x="83" y="143"/>
                    </a:lnTo>
                    <a:lnTo>
                      <a:pt x="79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5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202"/>
              <p:cNvSpPr/>
              <p:nvPr/>
            </p:nvSpPr>
            <p:spPr bwMode="auto">
              <a:xfrm>
                <a:off x="2686" y="2633"/>
                <a:ext cx="15" cy="94"/>
              </a:xfrm>
              <a:custGeom>
                <a:avLst/>
                <a:gdLst>
                  <a:gd name="T0" fmla="*/ 3 w 15"/>
                  <a:gd name="T1" fmla="*/ 94 h 94"/>
                  <a:gd name="T2" fmla="*/ 15 w 15"/>
                  <a:gd name="T3" fmla="*/ 86 h 94"/>
                  <a:gd name="T4" fmla="*/ 15 w 15"/>
                  <a:gd name="T5" fmla="*/ 0 h 94"/>
                  <a:gd name="T6" fmla="*/ 7 w 15"/>
                  <a:gd name="T7" fmla="*/ 0 h 94"/>
                  <a:gd name="T8" fmla="*/ 0 w 15"/>
                  <a:gd name="T9" fmla="*/ 7 h 94"/>
                  <a:gd name="T10" fmla="*/ 3 w 15"/>
                  <a:gd name="T1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94">
                    <a:moveTo>
                      <a:pt x="3" y="94"/>
                    </a:moveTo>
                    <a:lnTo>
                      <a:pt x="15" y="86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203"/>
              <p:cNvSpPr/>
              <p:nvPr/>
            </p:nvSpPr>
            <p:spPr bwMode="auto">
              <a:xfrm>
                <a:off x="2686" y="2640"/>
                <a:ext cx="3" cy="87"/>
              </a:xfrm>
              <a:custGeom>
                <a:avLst/>
                <a:gdLst>
                  <a:gd name="T0" fmla="*/ 0 w 3"/>
                  <a:gd name="T1" fmla="*/ 87 h 87"/>
                  <a:gd name="T2" fmla="*/ 3 w 3"/>
                  <a:gd name="T3" fmla="*/ 87 h 87"/>
                  <a:gd name="T4" fmla="*/ 0 w 3"/>
                  <a:gd name="T5" fmla="*/ 0 h 87"/>
                  <a:gd name="T6" fmla="*/ 0 w 3"/>
                  <a:gd name="T7" fmla="*/ 0 h 87"/>
                  <a:gd name="T8" fmla="*/ 0 w 3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7">
                    <a:moveTo>
                      <a:pt x="0" y="87"/>
                    </a:moveTo>
                    <a:lnTo>
                      <a:pt x="3" y="8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A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204"/>
              <p:cNvSpPr/>
              <p:nvPr/>
            </p:nvSpPr>
            <p:spPr bwMode="auto">
              <a:xfrm>
                <a:off x="2607" y="2584"/>
                <a:ext cx="79" cy="56"/>
              </a:xfrm>
              <a:custGeom>
                <a:avLst/>
                <a:gdLst>
                  <a:gd name="T0" fmla="*/ 79 w 79"/>
                  <a:gd name="T1" fmla="*/ 56 h 56"/>
                  <a:gd name="T2" fmla="*/ 79 w 79"/>
                  <a:gd name="T3" fmla="*/ 56 h 56"/>
                  <a:gd name="T4" fmla="*/ 3 w 79"/>
                  <a:gd name="T5" fmla="*/ 0 h 56"/>
                  <a:gd name="T6" fmla="*/ 0 w 79"/>
                  <a:gd name="T7" fmla="*/ 0 h 56"/>
                  <a:gd name="T8" fmla="*/ 79 w 79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6">
                    <a:moveTo>
                      <a:pt x="79" y="56"/>
                    </a:moveTo>
                    <a:lnTo>
                      <a:pt x="79" y="5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79" y="56"/>
                    </a:lnTo>
                    <a:close/>
                  </a:path>
                </a:pathLst>
              </a:custGeom>
              <a:solidFill>
                <a:srgbClr val="D85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205"/>
              <p:cNvSpPr/>
              <p:nvPr/>
            </p:nvSpPr>
            <p:spPr bwMode="auto">
              <a:xfrm>
                <a:off x="2607" y="2584"/>
                <a:ext cx="79" cy="143"/>
              </a:xfrm>
              <a:custGeom>
                <a:avLst/>
                <a:gdLst>
                  <a:gd name="T0" fmla="*/ 0 w 79"/>
                  <a:gd name="T1" fmla="*/ 0 h 143"/>
                  <a:gd name="T2" fmla="*/ 0 w 79"/>
                  <a:gd name="T3" fmla="*/ 86 h 143"/>
                  <a:gd name="T4" fmla="*/ 79 w 79"/>
                  <a:gd name="T5" fmla="*/ 143 h 143"/>
                  <a:gd name="T6" fmla="*/ 79 w 79"/>
                  <a:gd name="T7" fmla="*/ 56 h 143"/>
                  <a:gd name="T8" fmla="*/ 0 w 79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43">
                    <a:moveTo>
                      <a:pt x="0" y="0"/>
                    </a:moveTo>
                    <a:lnTo>
                      <a:pt x="0" y="86"/>
                    </a:lnTo>
                    <a:lnTo>
                      <a:pt x="79" y="143"/>
                    </a:lnTo>
                    <a:lnTo>
                      <a:pt x="79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5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06"/>
              <p:cNvSpPr/>
              <p:nvPr/>
            </p:nvSpPr>
            <p:spPr bwMode="auto">
              <a:xfrm>
                <a:off x="2607" y="2576"/>
                <a:ext cx="94" cy="64"/>
              </a:xfrm>
              <a:custGeom>
                <a:avLst/>
                <a:gdLst>
                  <a:gd name="T0" fmla="*/ 2 w 25"/>
                  <a:gd name="T1" fmla="*/ 0 h 17"/>
                  <a:gd name="T2" fmla="*/ 6 w 25"/>
                  <a:gd name="T3" fmla="*/ 1 h 17"/>
                  <a:gd name="T4" fmla="*/ 25 w 25"/>
                  <a:gd name="T5" fmla="*/ 15 h 17"/>
                  <a:gd name="T6" fmla="*/ 23 w 25"/>
                  <a:gd name="T7" fmla="*/ 15 h 17"/>
                  <a:gd name="T8" fmla="*/ 21 w 25"/>
                  <a:gd name="T9" fmla="*/ 17 h 17"/>
                  <a:gd name="T10" fmla="*/ 0 w 25"/>
                  <a:gd name="T11" fmla="*/ 2 h 17"/>
                  <a:gd name="T12" fmla="*/ 2 w 2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7">
                    <a:moveTo>
                      <a:pt x="2" y="0"/>
                    </a:moveTo>
                    <a:cubicBezTo>
                      <a:pt x="4" y="0"/>
                      <a:pt x="6" y="1"/>
                      <a:pt x="6" y="1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2" y="0"/>
                    </a:cubicBezTo>
                    <a:close/>
                  </a:path>
                </a:pathLst>
              </a:custGeom>
              <a:solidFill>
                <a:srgbClr val="F47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07"/>
              <p:cNvSpPr/>
              <p:nvPr/>
            </p:nvSpPr>
            <p:spPr bwMode="auto">
              <a:xfrm>
                <a:off x="2682" y="2629"/>
                <a:ext cx="23" cy="11"/>
              </a:xfrm>
              <a:custGeom>
                <a:avLst/>
                <a:gdLst>
                  <a:gd name="T0" fmla="*/ 5 w 6"/>
                  <a:gd name="T1" fmla="*/ 2 h 3"/>
                  <a:gd name="T2" fmla="*/ 3 w 6"/>
                  <a:gd name="T3" fmla="*/ 1 h 3"/>
                  <a:gd name="T4" fmla="*/ 1 w 6"/>
                  <a:gd name="T5" fmla="*/ 3 h 3"/>
                  <a:gd name="T6" fmla="*/ 1 w 6"/>
                  <a:gd name="T7" fmla="*/ 3 h 3"/>
                  <a:gd name="T8" fmla="*/ 3 w 6"/>
                  <a:gd name="T9" fmla="*/ 0 h 3"/>
                  <a:gd name="T10" fmla="*/ 6 w 6"/>
                  <a:gd name="T11" fmla="*/ 2 h 3"/>
                  <a:gd name="T12" fmla="*/ 5 w 6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5" y="2"/>
                    </a:moveTo>
                    <a:cubicBezTo>
                      <a:pt x="5" y="2"/>
                      <a:pt x="5" y="1"/>
                      <a:pt x="3" y="1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6" y="2"/>
                      <a:pt x="6" y="2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A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08"/>
              <p:cNvSpPr/>
              <p:nvPr/>
            </p:nvSpPr>
            <p:spPr bwMode="auto">
              <a:xfrm>
                <a:off x="2633" y="2686"/>
                <a:ext cx="26" cy="22"/>
              </a:xfrm>
              <a:custGeom>
                <a:avLst/>
                <a:gdLst>
                  <a:gd name="T0" fmla="*/ 7 w 7"/>
                  <a:gd name="T1" fmla="*/ 0 h 6"/>
                  <a:gd name="T2" fmla="*/ 5 w 7"/>
                  <a:gd name="T3" fmla="*/ 2 h 6"/>
                  <a:gd name="T4" fmla="*/ 1 w 7"/>
                  <a:gd name="T5" fmla="*/ 5 h 6"/>
                  <a:gd name="T6" fmla="*/ 2 w 7"/>
                  <a:gd name="T7" fmla="*/ 1 h 6"/>
                  <a:gd name="T8" fmla="*/ 7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cubicBezTo>
                      <a:pt x="7" y="0"/>
                      <a:pt x="6" y="2"/>
                      <a:pt x="5" y="2"/>
                    </a:cubicBezTo>
                    <a:cubicBezTo>
                      <a:pt x="4" y="3"/>
                      <a:pt x="1" y="6"/>
                      <a:pt x="1" y="5"/>
                    </a:cubicBezTo>
                    <a:cubicBezTo>
                      <a:pt x="0" y="4"/>
                      <a:pt x="2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F6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09"/>
              <p:cNvSpPr/>
              <p:nvPr/>
            </p:nvSpPr>
            <p:spPr bwMode="auto">
              <a:xfrm>
                <a:off x="2637" y="2682"/>
                <a:ext cx="45" cy="56"/>
              </a:xfrm>
              <a:custGeom>
                <a:avLst/>
                <a:gdLst>
                  <a:gd name="T0" fmla="*/ 0 w 12"/>
                  <a:gd name="T1" fmla="*/ 7 h 15"/>
                  <a:gd name="T2" fmla="*/ 2 w 12"/>
                  <a:gd name="T3" fmla="*/ 11 h 15"/>
                  <a:gd name="T4" fmla="*/ 10 w 12"/>
                  <a:gd name="T5" fmla="*/ 14 h 15"/>
                  <a:gd name="T6" fmla="*/ 12 w 12"/>
                  <a:gd name="T7" fmla="*/ 11 h 15"/>
                  <a:gd name="T8" fmla="*/ 7 w 12"/>
                  <a:gd name="T9" fmla="*/ 6 h 15"/>
                  <a:gd name="T10" fmla="*/ 6 w 12"/>
                  <a:gd name="T11" fmla="*/ 3 h 15"/>
                  <a:gd name="T12" fmla="*/ 4 w 12"/>
                  <a:gd name="T13" fmla="*/ 0 h 15"/>
                  <a:gd name="T14" fmla="*/ 1 w 12"/>
                  <a:gd name="T15" fmla="*/ 1 h 15"/>
                  <a:gd name="T16" fmla="*/ 0 w 12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">
                    <a:moveTo>
                      <a:pt x="0" y="7"/>
                    </a:moveTo>
                    <a:cubicBezTo>
                      <a:pt x="0" y="7"/>
                      <a:pt x="1" y="10"/>
                      <a:pt x="2" y="11"/>
                    </a:cubicBezTo>
                    <a:cubicBezTo>
                      <a:pt x="3" y="13"/>
                      <a:pt x="9" y="15"/>
                      <a:pt x="10" y="14"/>
                    </a:cubicBezTo>
                    <a:cubicBezTo>
                      <a:pt x="11" y="13"/>
                      <a:pt x="12" y="13"/>
                      <a:pt x="12" y="11"/>
                    </a:cubicBezTo>
                    <a:cubicBezTo>
                      <a:pt x="12" y="9"/>
                      <a:pt x="7" y="7"/>
                      <a:pt x="7" y="6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CD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" name="Freeform 1211"/>
            <p:cNvSpPr/>
            <p:nvPr/>
          </p:nvSpPr>
          <p:spPr bwMode="auto">
            <a:xfrm>
              <a:off x="2595" y="2512"/>
              <a:ext cx="83" cy="192"/>
            </a:xfrm>
            <a:custGeom>
              <a:avLst/>
              <a:gdLst>
                <a:gd name="T0" fmla="*/ 15 w 22"/>
                <a:gd name="T1" fmla="*/ 1 h 51"/>
                <a:gd name="T2" fmla="*/ 17 w 22"/>
                <a:gd name="T3" fmla="*/ 13 h 51"/>
                <a:gd name="T4" fmla="*/ 11 w 22"/>
                <a:gd name="T5" fmla="*/ 28 h 51"/>
                <a:gd name="T6" fmla="*/ 17 w 22"/>
                <a:gd name="T7" fmla="*/ 46 h 51"/>
                <a:gd name="T8" fmla="*/ 11 w 22"/>
                <a:gd name="T9" fmla="*/ 51 h 51"/>
                <a:gd name="T10" fmla="*/ 2 w 22"/>
                <a:gd name="T11" fmla="*/ 35 h 51"/>
                <a:gd name="T12" fmla="*/ 1 w 22"/>
                <a:gd name="T13" fmla="*/ 28 h 51"/>
                <a:gd name="T14" fmla="*/ 7 w 22"/>
                <a:gd name="T15" fmla="*/ 10 h 51"/>
                <a:gd name="T16" fmla="*/ 15 w 22"/>
                <a:gd name="T1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1">
                  <a:moveTo>
                    <a:pt x="15" y="1"/>
                  </a:moveTo>
                  <a:cubicBezTo>
                    <a:pt x="15" y="1"/>
                    <a:pt x="22" y="3"/>
                    <a:pt x="17" y="13"/>
                  </a:cubicBezTo>
                  <a:cubicBezTo>
                    <a:pt x="15" y="16"/>
                    <a:pt x="11" y="28"/>
                    <a:pt x="11" y="28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3" y="46"/>
                    <a:pt x="11" y="51"/>
                  </a:cubicBezTo>
                  <a:cubicBezTo>
                    <a:pt x="11" y="51"/>
                    <a:pt x="3" y="38"/>
                    <a:pt x="2" y="35"/>
                  </a:cubicBezTo>
                  <a:cubicBezTo>
                    <a:pt x="0" y="32"/>
                    <a:pt x="1" y="29"/>
                    <a:pt x="1" y="28"/>
                  </a:cubicBezTo>
                  <a:cubicBezTo>
                    <a:pt x="1" y="27"/>
                    <a:pt x="7" y="10"/>
                    <a:pt x="7" y="10"/>
                  </a:cubicBezTo>
                  <a:cubicBezTo>
                    <a:pt x="7" y="10"/>
                    <a:pt x="10" y="0"/>
                    <a:pt x="15" y="1"/>
                  </a:cubicBezTo>
                  <a:close/>
                </a:path>
              </a:pathLst>
            </a:custGeom>
            <a:solidFill>
              <a:srgbClr val="927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12" name="PA_库_形状 1569"/>
          <p:cNvSpPr/>
          <p:nvPr>
            <p:custDataLst>
              <p:tags r:id="rId1"/>
            </p:custDataLst>
          </p:nvPr>
        </p:nvSpPr>
        <p:spPr>
          <a:xfrm>
            <a:off x="8400294" y="1651003"/>
            <a:ext cx="3601206" cy="361315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>
            <a:spAutoFit/>
          </a:bodyPr>
          <a:lstStyle>
            <a:lvl1pPr>
              <a:lnSpc>
                <a:spcPct val="90000"/>
              </a:lnSpc>
              <a:defRPr sz="4200" spc="-294">
                <a:solidFill>
                  <a:srgbClr val="343434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410845" hangingPunct="0"/>
            <a:r>
              <a:rPr lang="zh-CN" altLang="en-US" sz="2100" kern="0" spc="-147" dirty="0">
                <a:latin typeface="Montserrat-Bold"/>
              </a:rPr>
              <a:t>所用数据库：</a:t>
            </a:r>
            <a:r>
              <a:rPr lang="en-US" altLang="zh-CN" sz="2100" kern="0" spc="-147" dirty="0">
                <a:latin typeface="Montserrat-Bold"/>
              </a:rPr>
              <a:t>mysql</a:t>
            </a:r>
            <a:r>
              <a:rPr lang="zh-CN" altLang="en-US" sz="2100" kern="0" spc="-147" dirty="0">
                <a:latin typeface="Montserrat-Bold"/>
              </a:rPr>
              <a:t>数据库</a:t>
            </a:r>
            <a:endParaRPr sz="2100" kern="0" spc="-147" dirty="0">
              <a:latin typeface="Montserrat-Bold"/>
            </a:endParaRPr>
          </a:p>
        </p:txBody>
      </p:sp>
      <p:sp>
        <p:nvSpPr>
          <p:cNvPr id="1214" name="PA_库_形状 1571"/>
          <p:cNvSpPr/>
          <p:nvPr>
            <p:custDataLst>
              <p:tags r:id="rId2"/>
            </p:custDataLst>
          </p:nvPr>
        </p:nvSpPr>
        <p:spPr>
          <a:xfrm>
            <a:off x="8400294" y="2578086"/>
            <a:ext cx="2458206" cy="362984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>
            <a:spAutoFit/>
          </a:bodyPr>
          <a:lstStyle>
            <a:lvl1pPr>
              <a:lnSpc>
                <a:spcPct val="90000"/>
              </a:lnSpc>
              <a:defRPr sz="4200" spc="-294">
                <a:solidFill>
                  <a:srgbClr val="343434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410845" hangingPunct="0"/>
            <a:r>
              <a:rPr lang="zh-CN" altLang="en-US" sz="2100" kern="0" spc="-147" dirty="0">
                <a:latin typeface="Montserrat-Bold"/>
              </a:rPr>
              <a:t>所用编程软件：</a:t>
            </a:r>
            <a:r>
              <a:rPr lang="en-US" altLang="zh-CN" sz="2100" kern="0" spc="-147" dirty="0">
                <a:latin typeface="Montserrat-Bold"/>
              </a:rPr>
              <a:t>IDEA</a:t>
            </a:r>
            <a:endParaRPr sz="2100" kern="0" spc="-147" dirty="0">
              <a:latin typeface="Montserrat-Bold"/>
            </a:endParaRPr>
          </a:p>
        </p:txBody>
      </p:sp>
      <p:sp>
        <p:nvSpPr>
          <p:cNvPr id="1216" name="PA_库_形状 1573"/>
          <p:cNvSpPr/>
          <p:nvPr>
            <p:custDataLst>
              <p:tags r:id="rId3"/>
            </p:custDataLst>
          </p:nvPr>
        </p:nvSpPr>
        <p:spPr>
          <a:xfrm>
            <a:off x="8400294" y="3553947"/>
            <a:ext cx="2343906" cy="651510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>
            <a:spAutoFit/>
          </a:bodyPr>
          <a:lstStyle>
            <a:lvl1pPr>
              <a:lnSpc>
                <a:spcPct val="90000"/>
              </a:lnSpc>
              <a:defRPr sz="4200" spc="-294">
                <a:solidFill>
                  <a:srgbClr val="343434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410845" hangingPunct="0"/>
            <a:r>
              <a:rPr lang="zh-CN" altLang="en-US" sz="2100" kern="0" spc="-147" dirty="0">
                <a:latin typeface="Montserrat-Bold"/>
              </a:rPr>
              <a:t>所用页面</a:t>
            </a:r>
            <a:r>
              <a:rPr lang="en-US" altLang="zh-CN" sz="2100" kern="0" spc="-147" dirty="0">
                <a:latin typeface="Montserrat-Bold"/>
              </a:rPr>
              <a:t>:    html</a:t>
            </a:r>
            <a:r>
              <a:rPr lang="zh-CN" altLang="en-US" sz="2100" kern="0" spc="-147" dirty="0">
                <a:latin typeface="Montserrat-Bold"/>
              </a:rPr>
              <a:t>页面</a:t>
            </a:r>
            <a:endParaRPr lang="en-US" altLang="zh-CN" sz="2100" kern="0" spc="-147" dirty="0">
              <a:latin typeface="Montserrat-Bold"/>
            </a:endParaRPr>
          </a:p>
        </p:txBody>
      </p:sp>
      <p:sp>
        <p:nvSpPr>
          <p:cNvPr id="1218" name="PA_库_形状 1575"/>
          <p:cNvSpPr/>
          <p:nvPr>
            <p:custDataLst>
              <p:tags r:id="rId4"/>
            </p:custDataLst>
          </p:nvPr>
        </p:nvSpPr>
        <p:spPr>
          <a:xfrm>
            <a:off x="8400294" y="4529808"/>
            <a:ext cx="2458206" cy="404534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>
            <a:spAutoFit/>
          </a:bodyPr>
          <a:lstStyle>
            <a:lvl1pPr>
              <a:lnSpc>
                <a:spcPct val="90000"/>
              </a:lnSpc>
              <a:defRPr sz="4200" spc="-294">
                <a:solidFill>
                  <a:srgbClr val="343434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410845" hangingPunct="0"/>
            <a:r>
              <a:rPr lang="zh-CN" altLang="en-US" sz="2100" kern="0" spc="-147" dirty="0">
                <a:latin typeface="Montserrat-Bold"/>
              </a:rPr>
              <a:t>所用框架：</a:t>
            </a:r>
            <a:r>
              <a:rPr lang="en-US" altLang="zh-CN" sz="2400" dirty="0"/>
              <a:t>spring boot</a:t>
            </a:r>
            <a:endParaRPr sz="2100" kern="0" spc="-147" dirty="0">
              <a:latin typeface="Montserrat-Bold"/>
            </a:endParaRPr>
          </a:p>
        </p:txBody>
      </p:sp>
      <p:sp>
        <p:nvSpPr>
          <p:cNvPr id="1219" name="PA_库_形状 1581"/>
          <p:cNvSpPr/>
          <p:nvPr>
            <p:custDataLst>
              <p:tags r:id="rId5"/>
            </p:custDataLst>
          </p:nvPr>
        </p:nvSpPr>
        <p:spPr>
          <a:xfrm>
            <a:off x="7730417" y="4544128"/>
            <a:ext cx="338876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2"/>
                  <a:pt x="14110" y="6412"/>
                  <a:pt x="14110" y="6412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8"/>
                  <a:pt x="13413" y="16538"/>
                  <a:pt x="13413" y="16538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rgbClr val="343434"/>
          </a:solidFill>
          <a:ln w="12700">
            <a:miter lim="400000"/>
          </a:ln>
        </p:spPr>
        <p:txBody>
          <a:bodyPr lIns="22860" rIns="22860"/>
          <a:lstStyle/>
          <a:p>
            <a:pPr defTabSz="1219200" hangingPunct="0">
              <a:defRPr sz="4800" spc="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 kern="0">
              <a:solidFill>
                <a:srgbClr val="27282D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220" name="PA_库_形状 1582"/>
          <p:cNvSpPr/>
          <p:nvPr>
            <p:custDataLst>
              <p:tags r:id="rId6"/>
            </p:custDataLst>
          </p:nvPr>
        </p:nvSpPr>
        <p:spPr>
          <a:xfrm>
            <a:off x="7730417" y="1669834"/>
            <a:ext cx="383775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72" extrusionOk="0">
                <a:moveTo>
                  <a:pt x="14850" y="5040"/>
                </a:moveTo>
                <a:cubicBezTo>
                  <a:pt x="2025" y="5040"/>
                  <a:pt x="2025" y="5040"/>
                  <a:pt x="2025" y="5040"/>
                </a:cubicBezTo>
                <a:cubicBezTo>
                  <a:pt x="844" y="5040"/>
                  <a:pt x="0" y="6120"/>
                  <a:pt x="0" y="7200"/>
                </a:cubicBezTo>
                <a:cubicBezTo>
                  <a:pt x="0" y="15840"/>
                  <a:pt x="0" y="15840"/>
                  <a:pt x="0" y="15840"/>
                </a:cubicBezTo>
                <a:cubicBezTo>
                  <a:pt x="0" y="17100"/>
                  <a:pt x="844" y="18000"/>
                  <a:pt x="2025" y="18000"/>
                </a:cubicBezTo>
                <a:cubicBezTo>
                  <a:pt x="3375" y="18000"/>
                  <a:pt x="3375" y="18000"/>
                  <a:pt x="3375" y="18000"/>
                </a:cubicBezTo>
                <a:cubicBezTo>
                  <a:pt x="3375" y="19620"/>
                  <a:pt x="3375" y="19620"/>
                  <a:pt x="3375" y="19620"/>
                </a:cubicBezTo>
                <a:cubicBezTo>
                  <a:pt x="3544" y="20520"/>
                  <a:pt x="4556" y="21600"/>
                  <a:pt x="6075" y="20520"/>
                </a:cubicBezTo>
                <a:cubicBezTo>
                  <a:pt x="8606" y="18000"/>
                  <a:pt x="8606" y="18000"/>
                  <a:pt x="8606" y="18000"/>
                </a:cubicBezTo>
                <a:cubicBezTo>
                  <a:pt x="14850" y="18000"/>
                  <a:pt x="14850" y="18000"/>
                  <a:pt x="14850" y="18000"/>
                </a:cubicBezTo>
                <a:cubicBezTo>
                  <a:pt x="16031" y="18000"/>
                  <a:pt x="16875" y="17100"/>
                  <a:pt x="16875" y="15840"/>
                </a:cubicBezTo>
                <a:cubicBezTo>
                  <a:pt x="16875" y="7200"/>
                  <a:pt x="16875" y="7200"/>
                  <a:pt x="16875" y="7200"/>
                </a:cubicBezTo>
                <a:cubicBezTo>
                  <a:pt x="16875" y="6120"/>
                  <a:pt x="16031" y="5040"/>
                  <a:pt x="14850" y="5040"/>
                </a:cubicBezTo>
                <a:close/>
                <a:moveTo>
                  <a:pt x="15525" y="15120"/>
                </a:moveTo>
                <a:cubicBezTo>
                  <a:pt x="15525" y="16020"/>
                  <a:pt x="14850" y="16560"/>
                  <a:pt x="14175" y="16560"/>
                </a:cubicBezTo>
                <a:cubicBezTo>
                  <a:pt x="9788" y="16560"/>
                  <a:pt x="9788" y="16560"/>
                  <a:pt x="9788" y="16560"/>
                </a:cubicBezTo>
                <a:cubicBezTo>
                  <a:pt x="8269" y="16560"/>
                  <a:pt x="8269" y="16560"/>
                  <a:pt x="8269" y="16560"/>
                </a:cubicBezTo>
                <a:cubicBezTo>
                  <a:pt x="5231" y="19440"/>
                  <a:pt x="5231" y="19440"/>
                  <a:pt x="5231" y="19440"/>
                </a:cubicBezTo>
                <a:cubicBezTo>
                  <a:pt x="4725" y="19800"/>
                  <a:pt x="4725" y="18720"/>
                  <a:pt x="4725" y="18720"/>
                </a:cubicBezTo>
                <a:cubicBezTo>
                  <a:pt x="4725" y="17640"/>
                  <a:pt x="4725" y="17640"/>
                  <a:pt x="4725" y="17640"/>
                </a:cubicBezTo>
                <a:cubicBezTo>
                  <a:pt x="4725" y="17280"/>
                  <a:pt x="4725" y="16560"/>
                  <a:pt x="4725" y="16560"/>
                </a:cubicBezTo>
                <a:cubicBezTo>
                  <a:pt x="4725" y="16560"/>
                  <a:pt x="4388" y="16560"/>
                  <a:pt x="4050" y="16560"/>
                </a:cubicBezTo>
                <a:cubicBezTo>
                  <a:pt x="2700" y="16560"/>
                  <a:pt x="2700" y="16560"/>
                  <a:pt x="2700" y="16560"/>
                </a:cubicBezTo>
                <a:cubicBezTo>
                  <a:pt x="2025" y="16560"/>
                  <a:pt x="1350" y="16020"/>
                  <a:pt x="1350" y="15120"/>
                </a:cubicBezTo>
                <a:cubicBezTo>
                  <a:pt x="1350" y="7920"/>
                  <a:pt x="1350" y="7920"/>
                  <a:pt x="1350" y="7920"/>
                </a:cubicBezTo>
                <a:cubicBezTo>
                  <a:pt x="1350" y="7200"/>
                  <a:pt x="2025" y="6480"/>
                  <a:pt x="2700" y="6480"/>
                </a:cubicBezTo>
                <a:cubicBezTo>
                  <a:pt x="14175" y="6480"/>
                  <a:pt x="14175" y="6480"/>
                  <a:pt x="14175" y="6480"/>
                </a:cubicBezTo>
                <a:cubicBezTo>
                  <a:pt x="14850" y="6480"/>
                  <a:pt x="15525" y="7200"/>
                  <a:pt x="15525" y="7920"/>
                </a:cubicBezTo>
                <a:cubicBezTo>
                  <a:pt x="15525" y="15120"/>
                  <a:pt x="15525" y="15120"/>
                  <a:pt x="15525" y="15120"/>
                </a:cubicBezTo>
                <a:close/>
                <a:moveTo>
                  <a:pt x="19575" y="0"/>
                </a:moveTo>
                <a:cubicBezTo>
                  <a:pt x="7425" y="0"/>
                  <a:pt x="7425" y="0"/>
                  <a:pt x="7425" y="0"/>
                </a:cubicBezTo>
                <a:cubicBezTo>
                  <a:pt x="6244" y="0"/>
                  <a:pt x="5400" y="900"/>
                  <a:pt x="5400" y="2160"/>
                </a:cubicBezTo>
                <a:cubicBezTo>
                  <a:pt x="5400" y="3600"/>
                  <a:pt x="5400" y="3600"/>
                  <a:pt x="5400" y="3600"/>
                </a:cubicBezTo>
                <a:cubicBezTo>
                  <a:pt x="6750" y="3600"/>
                  <a:pt x="6750" y="3600"/>
                  <a:pt x="6750" y="3600"/>
                </a:cubicBezTo>
                <a:cubicBezTo>
                  <a:pt x="6750" y="2880"/>
                  <a:pt x="6750" y="2880"/>
                  <a:pt x="6750" y="2880"/>
                </a:cubicBezTo>
                <a:cubicBezTo>
                  <a:pt x="6750" y="2160"/>
                  <a:pt x="7425" y="1440"/>
                  <a:pt x="8100" y="1440"/>
                </a:cubicBezTo>
                <a:cubicBezTo>
                  <a:pt x="18900" y="1440"/>
                  <a:pt x="18900" y="1440"/>
                  <a:pt x="18900" y="1440"/>
                </a:cubicBezTo>
                <a:cubicBezTo>
                  <a:pt x="19575" y="1440"/>
                  <a:pt x="20250" y="2160"/>
                  <a:pt x="20250" y="2880"/>
                </a:cubicBezTo>
                <a:cubicBezTo>
                  <a:pt x="20250" y="10080"/>
                  <a:pt x="20250" y="10080"/>
                  <a:pt x="20250" y="10080"/>
                </a:cubicBezTo>
                <a:cubicBezTo>
                  <a:pt x="20250" y="10800"/>
                  <a:pt x="19575" y="11520"/>
                  <a:pt x="18900" y="11520"/>
                </a:cubicBezTo>
                <a:cubicBezTo>
                  <a:pt x="18225" y="11520"/>
                  <a:pt x="18225" y="11520"/>
                  <a:pt x="18225" y="11520"/>
                </a:cubicBezTo>
                <a:cubicBezTo>
                  <a:pt x="18225" y="12960"/>
                  <a:pt x="18225" y="12960"/>
                  <a:pt x="18225" y="12960"/>
                </a:cubicBezTo>
                <a:cubicBezTo>
                  <a:pt x="19575" y="12960"/>
                  <a:pt x="19575" y="12960"/>
                  <a:pt x="19575" y="12960"/>
                </a:cubicBezTo>
                <a:cubicBezTo>
                  <a:pt x="20756" y="12960"/>
                  <a:pt x="21600" y="12060"/>
                  <a:pt x="21600" y="10800"/>
                </a:cubicBezTo>
                <a:cubicBezTo>
                  <a:pt x="21600" y="2160"/>
                  <a:pt x="21600" y="2160"/>
                  <a:pt x="21600" y="2160"/>
                </a:cubicBezTo>
                <a:cubicBezTo>
                  <a:pt x="21600" y="900"/>
                  <a:pt x="20756" y="0"/>
                  <a:pt x="19575" y="0"/>
                </a:cubicBezTo>
                <a:close/>
                <a:moveTo>
                  <a:pt x="12150" y="9360"/>
                </a:moveTo>
                <a:cubicBezTo>
                  <a:pt x="4725" y="9360"/>
                  <a:pt x="4725" y="9360"/>
                  <a:pt x="4725" y="9360"/>
                </a:cubicBezTo>
                <a:cubicBezTo>
                  <a:pt x="4388" y="9360"/>
                  <a:pt x="4050" y="9720"/>
                  <a:pt x="4050" y="10080"/>
                </a:cubicBezTo>
                <a:cubicBezTo>
                  <a:pt x="4050" y="10440"/>
                  <a:pt x="4388" y="10800"/>
                  <a:pt x="4725" y="10800"/>
                </a:cubicBezTo>
                <a:cubicBezTo>
                  <a:pt x="12150" y="10800"/>
                  <a:pt x="12150" y="10800"/>
                  <a:pt x="12150" y="10800"/>
                </a:cubicBezTo>
                <a:cubicBezTo>
                  <a:pt x="12488" y="10800"/>
                  <a:pt x="12825" y="10440"/>
                  <a:pt x="12825" y="10080"/>
                </a:cubicBezTo>
                <a:cubicBezTo>
                  <a:pt x="12825" y="9720"/>
                  <a:pt x="12488" y="9360"/>
                  <a:pt x="12150" y="9360"/>
                </a:cubicBezTo>
                <a:close/>
                <a:moveTo>
                  <a:pt x="10800" y="12240"/>
                </a:moveTo>
                <a:cubicBezTo>
                  <a:pt x="4725" y="12240"/>
                  <a:pt x="4725" y="12240"/>
                  <a:pt x="4725" y="12240"/>
                </a:cubicBezTo>
                <a:cubicBezTo>
                  <a:pt x="4388" y="12240"/>
                  <a:pt x="4050" y="12600"/>
                  <a:pt x="4050" y="12960"/>
                </a:cubicBezTo>
                <a:cubicBezTo>
                  <a:pt x="4050" y="13500"/>
                  <a:pt x="4388" y="13680"/>
                  <a:pt x="4725" y="13680"/>
                </a:cubicBezTo>
                <a:cubicBezTo>
                  <a:pt x="10800" y="13680"/>
                  <a:pt x="10800" y="13680"/>
                  <a:pt x="10800" y="13680"/>
                </a:cubicBezTo>
                <a:cubicBezTo>
                  <a:pt x="11138" y="13680"/>
                  <a:pt x="11475" y="13500"/>
                  <a:pt x="11475" y="12960"/>
                </a:cubicBezTo>
                <a:cubicBezTo>
                  <a:pt x="11475" y="12600"/>
                  <a:pt x="11138" y="12240"/>
                  <a:pt x="10800" y="12240"/>
                </a:cubicBezTo>
                <a:close/>
              </a:path>
            </a:pathLst>
          </a:custGeom>
          <a:solidFill>
            <a:srgbClr val="343434"/>
          </a:solidFill>
          <a:ln w="12700">
            <a:miter lim="400000"/>
          </a:ln>
        </p:spPr>
        <p:txBody>
          <a:bodyPr lIns="22860" rIns="22860"/>
          <a:lstStyle/>
          <a:p>
            <a:pPr defTabSz="1219200" hangingPunct="0">
              <a:defRPr sz="4800" spc="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 kern="0">
              <a:solidFill>
                <a:srgbClr val="27282D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221" name="PA_库_形状 1583"/>
          <p:cNvSpPr/>
          <p:nvPr>
            <p:custDataLst>
              <p:tags r:id="rId7"/>
            </p:custDataLst>
          </p:nvPr>
        </p:nvSpPr>
        <p:spPr>
          <a:xfrm>
            <a:off x="7730417" y="3541224"/>
            <a:ext cx="35200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1" extrusionOk="0">
                <a:moveTo>
                  <a:pt x="12825" y="6075"/>
                </a:moveTo>
                <a:cubicBezTo>
                  <a:pt x="7425" y="6075"/>
                  <a:pt x="7425" y="6075"/>
                  <a:pt x="7425" y="6075"/>
                </a:cubicBezTo>
                <a:cubicBezTo>
                  <a:pt x="7425" y="6750"/>
                  <a:pt x="7425" y="6750"/>
                  <a:pt x="7425" y="6750"/>
                </a:cubicBezTo>
                <a:cubicBezTo>
                  <a:pt x="12825" y="6750"/>
                  <a:pt x="12825" y="6750"/>
                  <a:pt x="12825" y="6750"/>
                </a:cubicBezTo>
                <a:cubicBezTo>
                  <a:pt x="12825" y="6075"/>
                  <a:pt x="12825" y="6075"/>
                  <a:pt x="12825" y="6075"/>
                </a:cubicBezTo>
                <a:close/>
                <a:moveTo>
                  <a:pt x="14850" y="7425"/>
                </a:moveTo>
                <a:cubicBezTo>
                  <a:pt x="7425" y="7425"/>
                  <a:pt x="7425" y="7425"/>
                  <a:pt x="7425" y="7425"/>
                </a:cubicBezTo>
                <a:cubicBezTo>
                  <a:pt x="7425" y="8100"/>
                  <a:pt x="7425" y="8100"/>
                  <a:pt x="7425" y="8100"/>
                </a:cubicBezTo>
                <a:cubicBezTo>
                  <a:pt x="14850" y="8100"/>
                  <a:pt x="14850" y="8100"/>
                  <a:pt x="14850" y="8100"/>
                </a:cubicBezTo>
                <a:cubicBezTo>
                  <a:pt x="14850" y="7425"/>
                  <a:pt x="14850" y="7425"/>
                  <a:pt x="14850" y="7425"/>
                </a:cubicBezTo>
                <a:close/>
                <a:moveTo>
                  <a:pt x="20925" y="7594"/>
                </a:moveTo>
                <a:cubicBezTo>
                  <a:pt x="20925" y="7594"/>
                  <a:pt x="20925" y="7594"/>
                  <a:pt x="20925" y="7594"/>
                </a:cubicBezTo>
                <a:cubicBezTo>
                  <a:pt x="18225" y="5400"/>
                  <a:pt x="18225" y="5400"/>
                  <a:pt x="18225" y="5400"/>
                </a:cubicBezTo>
                <a:cubicBezTo>
                  <a:pt x="18225" y="2700"/>
                  <a:pt x="18225" y="2700"/>
                  <a:pt x="18225" y="2700"/>
                </a:cubicBezTo>
                <a:cubicBezTo>
                  <a:pt x="14850" y="2700"/>
                  <a:pt x="14850" y="2700"/>
                  <a:pt x="14850" y="2700"/>
                </a:cubicBezTo>
                <a:cubicBezTo>
                  <a:pt x="12150" y="506"/>
                  <a:pt x="12150" y="506"/>
                  <a:pt x="12150" y="506"/>
                </a:cubicBezTo>
                <a:cubicBezTo>
                  <a:pt x="11475" y="-169"/>
                  <a:pt x="10294" y="-169"/>
                  <a:pt x="9450" y="506"/>
                </a:cubicBezTo>
                <a:cubicBezTo>
                  <a:pt x="6750" y="2700"/>
                  <a:pt x="6750" y="2700"/>
                  <a:pt x="6750" y="2700"/>
                </a:cubicBezTo>
                <a:cubicBezTo>
                  <a:pt x="4050" y="2700"/>
                  <a:pt x="4050" y="2700"/>
                  <a:pt x="4050" y="2700"/>
                </a:cubicBezTo>
                <a:cubicBezTo>
                  <a:pt x="4050" y="4894"/>
                  <a:pt x="4050" y="4894"/>
                  <a:pt x="4050" y="4894"/>
                </a:cubicBezTo>
                <a:cubicBezTo>
                  <a:pt x="675" y="7594"/>
                  <a:pt x="675" y="7594"/>
                  <a:pt x="675" y="7594"/>
                </a:cubicBezTo>
                <a:cubicBezTo>
                  <a:pt x="338" y="7931"/>
                  <a:pt x="0" y="8437"/>
                  <a:pt x="0" y="9450"/>
                </a:cubicBezTo>
                <a:cubicBezTo>
                  <a:pt x="0" y="19406"/>
                  <a:pt x="0" y="19406"/>
                  <a:pt x="0" y="19406"/>
                </a:cubicBezTo>
                <a:cubicBezTo>
                  <a:pt x="0" y="20587"/>
                  <a:pt x="844" y="21431"/>
                  <a:pt x="2025" y="21431"/>
                </a:cubicBezTo>
                <a:cubicBezTo>
                  <a:pt x="19575" y="21431"/>
                  <a:pt x="19575" y="21431"/>
                  <a:pt x="19575" y="21431"/>
                </a:cubicBezTo>
                <a:cubicBezTo>
                  <a:pt x="20756" y="21431"/>
                  <a:pt x="21600" y="20587"/>
                  <a:pt x="21600" y="19406"/>
                </a:cubicBezTo>
                <a:cubicBezTo>
                  <a:pt x="21600" y="9450"/>
                  <a:pt x="21600" y="9450"/>
                  <a:pt x="21600" y="9450"/>
                </a:cubicBezTo>
                <a:cubicBezTo>
                  <a:pt x="21600" y="8437"/>
                  <a:pt x="21263" y="7931"/>
                  <a:pt x="20925" y="7594"/>
                </a:cubicBezTo>
                <a:close/>
                <a:moveTo>
                  <a:pt x="18225" y="7256"/>
                </a:moveTo>
                <a:cubicBezTo>
                  <a:pt x="19575" y="8268"/>
                  <a:pt x="19575" y="8268"/>
                  <a:pt x="19575" y="8268"/>
                </a:cubicBezTo>
                <a:cubicBezTo>
                  <a:pt x="19069" y="8775"/>
                  <a:pt x="19069" y="8775"/>
                  <a:pt x="19069" y="8775"/>
                </a:cubicBezTo>
                <a:cubicBezTo>
                  <a:pt x="18900" y="8775"/>
                  <a:pt x="18900" y="8775"/>
                  <a:pt x="18900" y="8775"/>
                </a:cubicBezTo>
                <a:cubicBezTo>
                  <a:pt x="18900" y="8775"/>
                  <a:pt x="18900" y="8775"/>
                  <a:pt x="19069" y="8775"/>
                </a:cubicBezTo>
                <a:cubicBezTo>
                  <a:pt x="18225" y="9450"/>
                  <a:pt x="18225" y="9450"/>
                  <a:pt x="18225" y="9450"/>
                </a:cubicBezTo>
                <a:cubicBezTo>
                  <a:pt x="18225" y="7256"/>
                  <a:pt x="18225" y="7256"/>
                  <a:pt x="18225" y="7256"/>
                </a:cubicBezTo>
                <a:close/>
                <a:moveTo>
                  <a:pt x="10294" y="1519"/>
                </a:moveTo>
                <a:cubicBezTo>
                  <a:pt x="10462" y="1350"/>
                  <a:pt x="10631" y="1350"/>
                  <a:pt x="10800" y="1350"/>
                </a:cubicBezTo>
                <a:cubicBezTo>
                  <a:pt x="10969" y="1350"/>
                  <a:pt x="11306" y="1350"/>
                  <a:pt x="11306" y="1519"/>
                </a:cubicBezTo>
                <a:cubicBezTo>
                  <a:pt x="12825" y="2700"/>
                  <a:pt x="12825" y="2700"/>
                  <a:pt x="12825" y="2700"/>
                </a:cubicBezTo>
                <a:cubicBezTo>
                  <a:pt x="8944" y="2700"/>
                  <a:pt x="8944" y="2700"/>
                  <a:pt x="8944" y="2700"/>
                </a:cubicBezTo>
                <a:cubicBezTo>
                  <a:pt x="10294" y="1519"/>
                  <a:pt x="10294" y="1519"/>
                  <a:pt x="10294" y="1519"/>
                </a:cubicBezTo>
                <a:close/>
                <a:moveTo>
                  <a:pt x="5400" y="4050"/>
                </a:moveTo>
                <a:cubicBezTo>
                  <a:pt x="16875" y="4050"/>
                  <a:pt x="16875" y="4050"/>
                  <a:pt x="16875" y="4050"/>
                </a:cubicBezTo>
                <a:cubicBezTo>
                  <a:pt x="16875" y="10462"/>
                  <a:pt x="16875" y="10462"/>
                  <a:pt x="16875" y="10462"/>
                </a:cubicBezTo>
                <a:cubicBezTo>
                  <a:pt x="11306" y="15356"/>
                  <a:pt x="11306" y="15356"/>
                  <a:pt x="11306" y="15356"/>
                </a:cubicBezTo>
                <a:cubicBezTo>
                  <a:pt x="11306" y="15356"/>
                  <a:pt x="10969" y="15525"/>
                  <a:pt x="10800" y="15525"/>
                </a:cubicBezTo>
                <a:cubicBezTo>
                  <a:pt x="10631" y="15525"/>
                  <a:pt x="10462" y="15356"/>
                  <a:pt x="10294" y="15356"/>
                </a:cubicBezTo>
                <a:cubicBezTo>
                  <a:pt x="5400" y="10800"/>
                  <a:pt x="5400" y="10800"/>
                  <a:pt x="5400" y="10800"/>
                </a:cubicBezTo>
                <a:cubicBezTo>
                  <a:pt x="5400" y="4050"/>
                  <a:pt x="5400" y="4050"/>
                  <a:pt x="5400" y="4050"/>
                </a:cubicBezTo>
                <a:close/>
                <a:moveTo>
                  <a:pt x="4050" y="6750"/>
                </a:moveTo>
                <a:cubicBezTo>
                  <a:pt x="4050" y="9618"/>
                  <a:pt x="4050" y="9618"/>
                  <a:pt x="4050" y="9618"/>
                </a:cubicBezTo>
                <a:cubicBezTo>
                  <a:pt x="2363" y="8100"/>
                  <a:pt x="2363" y="8100"/>
                  <a:pt x="2363" y="8100"/>
                </a:cubicBezTo>
                <a:cubicBezTo>
                  <a:pt x="4050" y="6750"/>
                  <a:pt x="4050" y="6750"/>
                  <a:pt x="4050" y="6750"/>
                </a:cubicBezTo>
                <a:close/>
                <a:moveTo>
                  <a:pt x="1350" y="19069"/>
                </a:moveTo>
                <a:cubicBezTo>
                  <a:pt x="1350" y="19069"/>
                  <a:pt x="1350" y="18900"/>
                  <a:pt x="1350" y="18731"/>
                </a:cubicBezTo>
                <a:cubicBezTo>
                  <a:pt x="1350" y="9956"/>
                  <a:pt x="1350" y="9956"/>
                  <a:pt x="1350" y="9956"/>
                </a:cubicBezTo>
                <a:cubicBezTo>
                  <a:pt x="1350" y="9787"/>
                  <a:pt x="1519" y="9450"/>
                  <a:pt x="1688" y="9281"/>
                </a:cubicBezTo>
                <a:cubicBezTo>
                  <a:pt x="7088" y="14175"/>
                  <a:pt x="7088" y="14175"/>
                  <a:pt x="7088" y="14175"/>
                </a:cubicBezTo>
                <a:cubicBezTo>
                  <a:pt x="1350" y="19069"/>
                  <a:pt x="1350" y="19069"/>
                  <a:pt x="1350" y="19069"/>
                </a:cubicBezTo>
                <a:close/>
                <a:moveTo>
                  <a:pt x="18900" y="20081"/>
                </a:moveTo>
                <a:cubicBezTo>
                  <a:pt x="2700" y="20081"/>
                  <a:pt x="2700" y="20081"/>
                  <a:pt x="2700" y="20081"/>
                </a:cubicBezTo>
                <a:cubicBezTo>
                  <a:pt x="2531" y="20081"/>
                  <a:pt x="2531" y="20081"/>
                  <a:pt x="2363" y="20081"/>
                </a:cubicBezTo>
                <a:cubicBezTo>
                  <a:pt x="8100" y="15018"/>
                  <a:pt x="8100" y="15018"/>
                  <a:pt x="8100" y="15018"/>
                </a:cubicBezTo>
                <a:cubicBezTo>
                  <a:pt x="8100" y="15018"/>
                  <a:pt x="8100" y="15018"/>
                  <a:pt x="8100" y="15018"/>
                </a:cubicBezTo>
                <a:cubicBezTo>
                  <a:pt x="9450" y="16200"/>
                  <a:pt x="9450" y="16200"/>
                  <a:pt x="9450" y="16200"/>
                </a:cubicBezTo>
                <a:cubicBezTo>
                  <a:pt x="10294" y="16875"/>
                  <a:pt x="11475" y="16875"/>
                  <a:pt x="12150" y="16369"/>
                </a:cubicBezTo>
                <a:cubicBezTo>
                  <a:pt x="13500" y="15187"/>
                  <a:pt x="13500" y="15187"/>
                  <a:pt x="13500" y="15187"/>
                </a:cubicBezTo>
                <a:cubicBezTo>
                  <a:pt x="19237" y="20081"/>
                  <a:pt x="19237" y="20081"/>
                  <a:pt x="19237" y="20081"/>
                </a:cubicBezTo>
                <a:cubicBezTo>
                  <a:pt x="19069" y="20081"/>
                  <a:pt x="19069" y="20081"/>
                  <a:pt x="18900" y="20081"/>
                </a:cubicBezTo>
                <a:close/>
                <a:moveTo>
                  <a:pt x="20250" y="18731"/>
                </a:moveTo>
                <a:cubicBezTo>
                  <a:pt x="20250" y="18900"/>
                  <a:pt x="20250" y="19069"/>
                  <a:pt x="20250" y="19069"/>
                </a:cubicBezTo>
                <a:cubicBezTo>
                  <a:pt x="14681" y="14175"/>
                  <a:pt x="14681" y="14175"/>
                  <a:pt x="14681" y="14175"/>
                </a:cubicBezTo>
                <a:cubicBezTo>
                  <a:pt x="20081" y="9450"/>
                  <a:pt x="20081" y="9450"/>
                  <a:pt x="20081" y="9450"/>
                </a:cubicBezTo>
                <a:cubicBezTo>
                  <a:pt x="20250" y="9618"/>
                  <a:pt x="20250" y="9787"/>
                  <a:pt x="20250" y="9956"/>
                </a:cubicBezTo>
                <a:cubicBezTo>
                  <a:pt x="20250" y="18731"/>
                  <a:pt x="20250" y="18731"/>
                  <a:pt x="20250" y="18731"/>
                </a:cubicBezTo>
                <a:close/>
                <a:moveTo>
                  <a:pt x="14175" y="8775"/>
                </a:moveTo>
                <a:cubicBezTo>
                  <a:pt x="7425" y="8775"/>
                  <a:pt x="7425" y="8775"/>
                  <a:pt x="7425" y="8775"/>
                </a:cubicBezTo>
                <a:cubicBezTo>
                  <a:pt x="7425" y="9450"/>
                  <a:pt x="7425" y="9450"/>
                  <a:pt x="7425" y="9450"/>
                </a:cubicBezTo>
                <a:cubicBezTo>
                  <a:pt x="14175" y="9450"/>
                  <a:pt x="14175" y="9450"/>
                  <a:pt x="14175" y="9450"/>
                </a:cubicBezTo>
                <a:cubicBezTo>
                  <a:pt x="14175" y="8775"/>
                  <a:pt x="14175" y="8775"/>
                  <a:pt x="14175" y="8775"/>
                </a:cubicBezTo>
                <a:close/>
              </a:path>
            </a:pathLst>
          </a:custGeom>
          <a:gradFill>
            <a:gsLst>
              <a:gs pos="0">
                <a:srgbClr val="41B5D2"/>
              </a:gs>
              <a:gs pos="100000">
                <a:srgbClr val="7267B0"/>
              </a:gs>
            </a:gsLst>
            <a:lin ang="4528400"/>
          </a:gradFill>
          <a:ln w="12700">
            <a:miter lim="400000"/>
          </a:ln>
        </p:spPr>
        <p:txBody>
          <a:bodyPr lIns="22860" rIns="22860"/>
          <a:lstStyle/>
          <a:p>
            <a:pPr algn="ctr" defTabSz="410845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22" name="PA_库_形状 1584"/>
          <p:cNvSpPr/>
          <p:nvPr>
            <p:custDataLst>
              <p:tags r:id="rId8"/>
            </p:custDataLst>
          </p:nvPr>
        </p:nvSpPr>
        <p:spPr>
          <a:xfrm>
            <a:off x="7730417" y="2597621"/>
            <a:ext cx="348556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extrusionOk="0">
                <a:moveTo>
                  <a:pt x="20925" y="15525"/>
                </a:moveTo>
                <a:cubicBezTo>
                  <a:pt x="20250" y="15525"/>
                  <a:pt x="20250" y="15525"/>
                  <a:pt x="20250" y="15525"/>
                </a:cubicBezTo>
                <a:cubicBezTo>
                  <a:pt x="20250" y="1350"/>
                  <a:pt x="20250" y="1350"/>
                  <a:pt x="20250" y="1350"/>
                </a:cubicBezTo>
                <a:cubicBezTo>
                  <a:pt x="20925" y="1350"/>
                  <a:pt x="20925" y="1350"/>
                  <a:pt x="20925" y="1350"/>
                </a:cubicBezTo>
                <a:cubicBezTo>
                  <a:pt x="21263" y="1350"/>
                  <a:pt x="21600" y="1013"/>
                  <a:pt x="21600" y="675"/>
                </a:cubicBezTo>
                <a:cubicBezTo>
                  <a:pt x="21600" y="338"/>
                  <a:pt x="21263" y="0"/>
                  <a:pt x="20925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337" y="0"/>
                  <a:pt x="0" y="338"/>
                  <a:pt x="0" y="675"/>
                </a:cubicBezTo>
                <a:cubicBezTo>
                  <a:pt x="0" y="1013"/>
                  <a:pt x="337" y="1350"/>
                  <a:pt x="675" y="1350"/>
                </a:cubicBezTo>
                <a:cubicBezTo>
                  <a:pt x="1350" y="1350"/>
                  <a:pt x="1350" y="1350"/>
                  <a:pt x="1350" y="1350"/>
                </a:cubicBezTo>
                <a:cubicBezTo>
                  <a:pt x="1350" y="15525"/>
                  <a:pt x="1350" y="15525"/>
                  <a:pt x="1350" y="15525"/>
                </a:cubicBezTo>
                <a:cubicBezTo>
                  <a:pt x="675" y="15525"/>
                  <a:pt x="675" y="15525"/>
                  <a:pt x="675" y="15525"/>
                </a:cubicBezTo>
                <a:cubicBezTo>
                  <a:pt x="337" y="15525"/>
                  <a:pt x="0" y="15862"/>
                  <a:pt x="0" y="16200"/>
                </a:cubicBezTo>
                <a:cubicBezTo>
                  <a:pt x="0" y="16537"/>
                  <a:pt x="337" y="16875"/>
                  <a:pt x="675" y="16875"/>
                </a:cubicBezTo>
                <a:cubicBezTo>
                  <a:pt x="7088" y="16875"/>
                  <a:pt x="7088" y="16875"/>
                  <a:pt x="7088" y="16875"/>
                </a:cubicBezTo>
                <a:cubicBezTo>
                  <a:pt x="3544" y="20419"/>
                  <a:pt x="3544" y="20419"/>
                  <a:pt x="3544" y="20419"/>
                </a:cubicBezTo>
                <a:cubicBezTo>
                  <a:pt x="3375" y="20588"/>
                  <a:pt x="3375" y="21094"/>
                  <a:pt x="3544" y="21431"/>
                </a:cubicBezTo>
                <a:cubicBezTo>
                  <a:pt x="3881" y="21600"/>
                  <a:pt x="4219" y="21600"/>
                  <a:pt x="4556" y="21431"/>
                </a:cubicBezTo>
                <a:cubicBezTo>
                  <a:pt x="9113" y="16875"/>
                  <a:pt x="9113" y="16875"/>
                  <a:pt x="9113" y="16875"/>
                </a:cubicBezTo>
                <a:cubicBezTo>
                  <a:pt x="10125" y="16875"/>
                  <a:pt x="10125" y="16875"/>
                  <a:pt x="10125" y="16875"/>
                </a:cubicBezTo>
                <a:cubicBezTo>
                  <a:pt x="10125" y="19575"/>
                  <a:pt x="10125" y="19575"/>
                  <a:pt x="10125" y="19575"/>
                </a:cubicBezTo>
                <a:cubicBezTo>
                  <a:pt x="10125" y="19912"/>
                  <a:pt x="10462" y="20250"/>
                  <a:pt x="10800" y="20250"/>
                </a:cubicBezTo>
                <a:cubicBezTo>
                  <a:pt x="11138" y="20250"/>
                  <a:pt x="11475" y="19912"/>
                  <a:pt x="11475" y="19575"/>
                </a:cubicBezTo>
                <a:cubicBezTo>
                  <a:pt x="11475" y="16875"/>
                  <a:pt x="11475" y="16875"/>
                  <a:pt x="11475" y="16875"/>
                </a:cubicBezTo>
                <a:cubicBezTo>
                  <a:pt x="12488" y="16875"/>
                  <a:pt x="12488" y="16875"/>
                  <a:pt x="12488" y="16875"/>
                </a:cubicBezTo>
                <a:cubicBezTo>
                  <a:pt x="17044" y="21431"/>
                  <a:pt x="17044" y="21431"/>
                  <a:pt x="17044" y="21431"/>
                </a:cubicBezTo>
                <a:cubicBezTo>
                  <a:pt x="17381" y="21600"/>
                  <a:pt x="17719" y="21600"/>
                  <a:pt x="18056" y="21431"/>
                </a:cubicBezTo>
                <a:cubicBezTo>
                  <a:pt x="18225" y="21094"/>
                  <a:pt x="18225" y="20588"/>
                  <a:pt x="18056" y="20419"/>
                </a:cubicBezTo>
                <a:cubicBezTo>
                  <a:pt x="14513" y="16875"/>
                  <a:pt x="14513" y="16875"/>
                  <a:pt x="14513" y="16875"/>
                </a:cubicBezTo>
                <a:cubicBezTo>
                  <a:pt x="20925" y="16875"/>
                  <a:pt x="20925" y="16875"/>
                  <a:pt x="20925" y="16875"/>
                </a:cubicBezTo>
                <a:cubicBezTo>
                  <a:pt x="21263" y="16875"/>
                  <a:pt x="21600" y="16537"/>
                  <a:pt x="21600" y="16200"/>
                </a:cubicBezTo>
                <a:cubicBezTo>
                  <a:pt x="21600" y="15862"/>
                  <a:pt x="21263" y="15525"/>
                  <a:pt x="20925" y="15525"/>
                </a:cubicBezTo>
                <a:close/>
                <a:moveTo>
                  <a:pt x="18900" y="15525"/>
                </a:moveTo>
                <a:cubicBezTo>
                  <a:pt x="12825" y="15525"/>
                  <a:pt x="12825" y="15525"/>
                  <a:pt x="12825" y="15525"/>
                </a:cubicBezTo>
                <a:cubicBezTo>
                  <a:pt x="12825" y="15525"/>
                  <a:pt x="12825" y="15525"/>
                  <a:pt x="1282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2700" y="15525"/>
                  <a:pt x="2700" y="15525"/>
                  <a:pt x="2700" y="155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8900" y="15525"/>
                  <a:pt x="18900" y="15525"/>
                  <a:pt x="18900" y="15525"/>
                </a:cubicBezTo>
                <a:close/>
                <a:moveTo>
                  <a:pt x="7256" y="9956"/>
                </a:moveTo>
                <a:cubicBezTo>
                  <a:pt x="8775" y="8437"/>
                  <a:pt x="8775" y="8437"/>
                  <a:pt x="8775" y="8437"/>
                </a:cubicBezTo>
                <a:cubicBezTo>
                  <a:pt x="10969" y="10631"/>
                  <a:pt x="10969" y="10631"/>
                  <a:pt x="10969" y="10631"/>
                </a:cubicBezTo>
                <a:cubicBezTo>
                  <a:pt x="11138" y="10800"/>
                  <a:pt x="11306" y="10800"/>
                  <a:pt x="11475" y="10800"/>
                </a:cubicBezTo>
                <a:cubicBezTo>
                  <a:pt x="11644" y="10800"/>
                  <a:pt x="11813" y="10800"/>
                  <a:pt x="11981" y="10631"/>
                </a:cubicBezTo>
                <a:cubicBezTo>
                  <a:pt x="15356" y="7256"/>
                  <a:pt x="15356" y="7256"/>
                  <a:pt x="15356" y="7256"/>
                </a:cubicBezTo>
                <a:cubicBezTo>
                  <a:pt x="15525" y="6919"/>
                  <a:pt x="15525" y="6581"/>
                  <a:pt x="15356" y="6244"/>
                </a:cubicBezTo>
                <a:cubicBezTo>
                  <a:pt x="15019" y="6075"/>
                  <a:pt x="14681" y="6075"/>
                  <a:pt x="14344" y="6244"/>
                </a:cubicBezTo>
                <a:cubicBezTo>
                  <a:pt x="11475" y="9112"/>
                  <a:pt x="11475" y="9112"/>
                  <a:pt x="11475" y="9112"/>
                </a:cubicBezTo>
                <a:cubicBezTo>
                  <a:pt x="9281" y="6919"/>
                  <a:pt x="9281" y="6919"/>
                  <a:pt x="9281" y="6919"/>
                </a:cubicBezTo>
                <a:cubicBezTo>
                  <a:pt x="9281" y="6919"/>
                  <a:pt x="9113" y="6919"/>
                  <a:pt x="9113" y="6750"/>
                </a:cubicBezTo>
                <a:cubicBezTo>
                  <a:pt x="8775" y="6750"/>
                  <a:pt x="8438" y="6750"/>
                  <a:pt x="8269" y="6919"/>
                </a:cubicBezTo>
                <a:cubicBezTo>
                  <a:pt x="6244" y="8944"/>
                  <a:pt x="6244" y="8944"/>
                  <a:pt x="6244" y="8944"/>
                </a:cubicBezTo>
                <a:cubicBezTo>
                  <a:pt x="6075" y="9112"/>
                  <a:pt x="6075" y="9619"/>
                  <a:pt x="6244" y="9956"/>
                </a:cubicBezTo>
                <a:cubicBezTo>
                  <a:pt x="6581" y="10125"/>
                  <a:pt x="6919" y="10125"/>
                  <a:pt x="7256" y="9956"/>
                </a:cubicBezTo>
                <a:close/>
              </a:path>
            </a:pathLst>
          </a:custGeom>
          <a:solidFill>
            <a:srgbClr val="343434"/>
          </a:solidFill>
          <a:ln w="12700">
            <a:miter lim="400000"/>
          </a:ln>
        </p:spPr>
        <p:txBody>
          <a:bodyPr lIns="22860" rIns="22860"/>
          <a:lstStyle/>
          <a:p>
            <a:pPr defTabSz="1219200" hangingPunct="0">
              <a:defRPr sz="4800" spc="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 kern="0">
              <a:solidFill>
                <a:srgbClr val="27282D"/>
              </a:solidFill>
              <a:latin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" grpId="0" autoUpdateAnimBg="0"/>
      <p:bldP spid="1214" grpId="0" autoUpdateAnimBg="0"/>
      <p:bldP spid="1216" grpId="0" autoUpdateAnimBg="0"/>
      <p:bldP spid="1218" grpId="0" autoUpdateAnimBg="0"/>
      <p:bldP spid="1219" grpId="0" autoUpdateAnimBg="0"/>
      <p:bldP spid="1220" grpId="0" autoUpdateAnimBg="0"/>
      <p:bldP spid="1221" grpId="0" autoUpdateAnimBg="0"/>
      <p:bldP spid="12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13584" y="5309119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项目总体结构图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174"/>
            <a:ext cx="12187237" cy="67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">
  <a:themeElements>
    <a:clrScheme name="White">
      <a:dk1>
        <a:srgbClr val="A52312"/>
      </a:dk1>
      <a:lt1>
        <a:srgbClr val="93A3A5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Bold"/>
        <a:ea typeface="Montserrat-Bold"/>
        <a:cs typeface="Montserrat-Bold"/>
      </a:majorFont>
      <a:minorFont>
        <a:latin typeface="Montserrat-Bold"/>
        <a:ea typeface="Montserrat-Bold"/>
        <a:cs typeface="Montserrat-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41B5D2"/>
            </a:gs>
            <a:gs pos="100000">
              <a:srgbClr val="7267B0"/>
            </a:gs>
          </a:gsLst>
          <a:lin ang="4528400" scaled="0"/>
        </a:gra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69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-48" normalizeH="0" baseline="0">
            <a:ln>
              <a:noFill/>
            </a:ln>
            <a:solidFill>
              <a:srgbClr val="93A3A5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67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Helvetica Light</vt:lpstr>
      <vt:lpstr>Source Sans Pro</vt:lpstr>
      <vt:lpstr>Montserrat-Bold</vt:lpstr>
      <vt:lpstr>Segoe Print</vt:lpstr>
      <vt:lpstr>Source Sans Pro Semibold</vt:lpstr>
      <vt:lpstr>微软雅黑</vt:lpstr>
      <vt:lpstr>773-CAI978</vt:lpstr>
      <vt:lpstr>Yu Gothic UI Semilight</vt:lpstr>
      <vt:lpstr>Gill Sans</vt:lpstr>
      <vt:lpstr>Segoe UI Light</vt:lpstr>
      <vt:lpstr>造字工房尚雅（非商用）常规体</vt:lpstr>
      <vt:lpstr>Segoe UI</vt:lpstr>
      <vt:lpstr>Montserrat Light</vt:lpstr>
      <vt:lpstr>Montserrat</vt:lpstr>
      <vt:lpstr>Helvetica</vt:lpstr>
      <vt:lpstr>等线</vt:lpstr>
      <vt:lpstr>Playfair Display</vt:lpstr>
      <vt:lpstr>Broadway</vt:lpstr>
      <vt:lpstr>Gabriola</vt:lpstr>
      <vt:lpstr>Arial Unicode MS</vt:lpstr>
      <vt:lpstr>等线 Light</vt:lpstr>
      <vt:lpstr>Montserrat-Bold</vt:lpstr>
      <vt:lpstr>第一PPT，www.1ppt.com</vt:lpstr>
      <vt:lpstr>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虚拟现实</dc:title>
  <dc:creator>第一PPT</dc:creator>
  <cp:keywords>www.1ppt.com</cp:keywords>
  <dc:description>www.1ppt.com</dc:description>
  <cp:lastModifiedBy>17836</cp:lastModifiedBy>
  <cp:revision>83</cp:revision>
  <dcterms:created xsi:type="dcterms:W3CDTF">2018-07-25T08:24:00Z</dcterms:created>
  <dcterms:modified xsi:type="dcterms:W3CDTF">2020-11-16T03:22:59Z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