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99B1A-EAE3-473D-BEED-BD28B3500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E8F989-CD3A-4F96-9F36-7E91C5900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E8B0B4-53A3-48FE-92C3-7A82F32A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2EAD-D686-4595-8957-1A1C08FAC53E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09FB0C-B081-47CD-89F9-8C46C0D8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484DB7-BCED-4519-84F1-101C9217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E0FA-FC91-47E6-B1D7-278B88D66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52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22A41-9548-4EC6-9266-998346C2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5B128E-21CB-4C03-AD64-7C657880F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072C94-7B84-4CE9-9CB4-ED94C66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2EAD-D686-4595-8957-1A1C08FAC53E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E9D897-8E44-4102-8119-B150B427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888E17-E9D4-443B-9EA5-8036DD51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E0FA-FC91-47E6-B1D7-278B88D66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3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7B160E-048A-453E-A0C3-2D1A5CC94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9D25C7-45B1-4521-BA56-63525DCA3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725D3B-4899-428F-AE83-3431C864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2EAD-D686-4595-8957-1A1C08FAC53E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F37D86-EE8A-4855-B130-93D2804F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3A0DB4-ECC7-4FF4-8534-5A529F21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E0FA-FC91-47E6-B1D7-278B88D66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13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34A3A-9AA5-47C2-88F8-B1A036D0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684153-F2F4-440D-9E38-4883839B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8B49F-A7C6-47AE-8559-1806E506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2EAD-D686-4595-8957-1A1C08FAC53E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699A25-E407-48C8-ACCA-B7AAC5BE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3D7D2C-A029-4592-B753-4BFD16B9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E0FA-FC91-47E6-B1D7-278B88D66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A1FAD-0B3A-44C5-8CF3-C21A9162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CCAC09-9F51-47D9-B979-A266C4A8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7B036C-3A65-4808-BCCA-10EEEC67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2EAD-D686-4595-8957-1A1C08FAC53E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8A099-E39D-4528-AB38-1651AF9C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F8DCB8-EA9B-4E24-8687-94D25C01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E0FA-FC91-47E6-B1D7-278B88D66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8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307D3-2EA6-4C09-AB02-38E903F0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EB39F-81EE-4E44-A7FC-87E052A2A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60095B-05C0-4108-BEC9-14880F259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BADF95-528C-49B0-A2CA-98A58B6E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2EAD-D686-4595-8957-1A1C08FAC53E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4E21CE-F43E-4576-BA11-DE545ACD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E33209-96BA-46E6-81FC-F0349AF7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E0FA-FC91-47E6-B1D7-278B88D66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6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FB011-B757-4608-A824-B47BE089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612EB-A067-412F-84EA-E050DC5F2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C5A731-11EC-4E3A-A18E-676C467F6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A9FF7E-BC24-4F2C-9F78-0E0182FEB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FD69C3-E7F5-483E-96F5-EC9D928F4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80A047-2A67-488A-A012-30CAEB54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2EAD-D686-4595-8957-1A1C08FAC53E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CFC464-6386-4315-9583-E3981A3F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D6ABC9-98C9-4B2E-B8E5-9F5CB78B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E0FA-FC91-47E6-B1D7-278B88D66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6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2CB14-C147-44C0-842A-E7E9FBF1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87A78F-26A3-48CC-A662-7F13A962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2EAD-D686-4595-8957-1A1C08FAC53E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4C10EE-8B3F-40E0-89AA-F3E93A8C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DCC79A-CFDF-45E6-9EB9-F98C6D47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E0FA-FC91-47E6-B1D7-278B88D66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53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067622-22B3-4DFF-A06E-9B603B1F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2EAD-D686-4595-8957-1A1C08FAC53E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ECFD8F-1862-4963-8CBA-4D1CF94E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CEE32E-7217-4F5A-86A5-8C7A7685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E0FA-FC91-47E6-B1D7-278B88D66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9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FA791-D4AA-4EE0-BE33-B73F5EBB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11311-709C-4D8C-8357-57D55A41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ADBDA2-EEC4-439C-B45B-DEED6A385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17D9A9-078C-4CF3-8D6D-EE93B46F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2EAD-D686-4595-8957-1A1C08FAC53E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DF391D-A030-4ACB-9089-A56AC5ED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5B33F0-D9E9-40CA-8C08-B15A5BAC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E0FA-FC91-47E6-B1D7-278B88D66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5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B543A-372B-4382-AEC4-1AB277EE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22B791-E5B7-4F5D-9643-D5A9B4080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120796-59B1-477A-8564-F7D91FA21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EF813B-827A-4F00-B86C-4F876513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2EAD-D686-4595-8957-1A1C08FAC53E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73F5A7-F13E-45C4-8636-004E4E19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276737-6819-4A31-83BF-D01E3760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E0FA-FC91-47E6-B1D7-278B88D66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28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8D0D3-0364-4C33-B574-141D86AC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BD3F49-5631-4FD6-99C4-9574B52B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35CCEB-E9E5-4345-B900-79AA593BF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2EAD-D686-4595-8957-1A1C08FAC53E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5D1F0-4D33-414F-B427-0F7C1018D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395AB0-4BBE-419B-AE74-231DBE414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E0FA-FC91-47E6-B1D7-278B88D66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2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12CBF6-EA83-4F42-A869-24A104510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5009F5-C7AB-4B63-9DF6-7BF416D8D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" t="1020" r="1133" b="1780"/>
          <a:stretch/>
        </p:blipFill>
        <p:spPr>
          <a:xfrm>
            <a:off x="495300" y="1298099"/>
            <a:ext cx="11201400" cy="462915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13FE4-4F80-49C7-A483-01A6AB645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3089"/>
            <a:ext cx="9144000" cy="1450021"/>
          </a:xfrm>
        </p:spPr>
        <p:txBody>
          <a:bodyPr/>
          <a:lstStyle/>
          <a:p>
            <a:r>
              <a:rPr lang="en-US" dirty="0"/>
              <a:t>PAINT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07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17B24B-A053-4BF4-BA9B-A11BECC092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t="1280" r="733" b="1521"/>
          <a:stretch/>
        </p:blipFill>
        <p:spPr>
          <a:xfrm>
            <a:off x="449580" y="1852295"/>
            <a:ext cx="11292840" cy="462915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710E38F-708A-4D7A-8C9C-DCCB068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rmAutofit/>
          </a:bodyPr>
          <a:lstStyle/>
          <a:p>
            <a:r>
              <a:rPr lang="en-US" dirty="0"/>
              <a:t>PAINT </a:t>
            </a:r>
            <a:r>
              <a:rPr lang="ru-RU" dirty="0"/>
              <a:t>это простой редактор, применимый для создания разнообразных графических иллюстраций.</a:t>
            </a:r>
          </a:p>
        </p:txBody>
      </p:sp>
    </p:spTree>
    <p:extLst>
      <p:ext uri="{BB962C8B-B14F-4D97-AF65-F5344CB8AC3E}">
        <p14:creationId xmlns:p14="http://schemas.microsoft.com/office/powerpoint/2010/main" val="410956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050A04-753C-47DA-9208-A2445D968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7" t="4047" r="2862" b="15037"/>
          <a:stretch/>
        </p:blipFill>
        <p:spPr>
          <a:xfrm>
            <a:off x="875412" y="1399868"/>
            <a:ext cx="10478387" cy="50930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AA828-7368-4C98-A5BD-7319DD5C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82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ИНТЕРФЕЙС И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237800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3B0CA-7CAD-4883-BFED-18E5E35E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38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БИБЛИОТЕКА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1F97D0-FEAA-4972-8577-3259D19FA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5"/>
          <a:stretch/>
        </p:blipFill>
        <p:spPr>
          <a:xfrm>
            <a:off x="674370" y="1484948"/>
            <a:ext cx="10843260" cy="49330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A86B63-C106-442D-91E8-0595915F3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7" t="17930" r="22687" b="50819"/>
          <a:stretch/>
        </p:blipFill>
        <p:spPr>
          <a:xfrm>
            <a:off x="9481185" y="667347"/>
            <a:ext cx="2118360" cy="214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9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8783E-524F-4929-94BC-7C13CA74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DE7323-09F9-43F7-8ED7-C623DBEDC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00" t="17667" r="22187" b="51167"/>
          <a:stretch/>
        </p:blipFill>
        <p:spPr>
          <a:xfrm>
            <a:off x="5010150" y="2360295"/>
            <a:ext cx="2171700" cy="21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6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1399E-A88C-4E8D-9231-CA123A50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4AFD2D-FF4F-4341-A126-47F7241C2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0"/>
            <a:ext cx="12835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74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18</Words>
  <Application>Microsoft Office PowerPoint</Application>
  <PresentationFormat>Широкоэкранный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PAINT</vt:lpstr>
      <vt:lpstr>PAINT это простой редактор, применимый для создания разнообразных графических иллюстраций.</vt:lpstr>
      <vt:lpstr>ИНТЕРФЕЙС И ВОЗМОЖНОСТИ</vt:lpstr>
      <vt:lpstr>БИБЛИОТЕКА</vt:lpstr>
      <vt:lpstr>КОД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</dc:title>
  <dc:creator>chaad chernshevv</dc:creator>
  <cp:lastModifiedBy>chaad chernshevv</cp:lastModifiedBy>
  <cp:revision>7</cp:revision>
  <dcterms:created xsi:type="dcterms:W3CDTF">2021-05-11T16:23:40Z</dcterms:created>
  <dcterms:modified xsi:type="dcterms:W3CDTF">2021-05-11T18:48:19Z</dcterms:modified>
</cp:coreProperties>
</file>