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7624-EE74-4872-8A15-423C4A5D79E3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</a:t>
            </a:r>
            <a:r>
              <a:rPr lang="zh-CN" altLang="en-US" dirty="0" smtClean="0"/>
              <a:t>的发展</a:t>
            </a:r>
            <a:r>
              <a:rPr lang="en-US" altLang="zh-CN" dirty="0" smtClean="0"/>
              <a:t>(2):pc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The history of the computer lesson        2:personal-computer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9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就像书本</a:t>
            </a:r>
            <a:r>
              <a:rPr lang="en-US" altLang="zh-CN" dirty="0" smtClean="0"/>
              <a:t>p6</a:t>
            </a:r>
            <a:r>
              <a:rPr lang="zh-CN" altLang="en-US" dirty="0" smtClean="0"/>
              <a:t>页所说：</a:t>
            </a:r>
            <a:r>
              <a:rPr lang="en-US" altLang="zh-CN" dirty="0" smtClean="0"/>
              <a:t>pc</a:t>
            </a:r>
            <a:r>
              <a:rPr lang="zh-CN" altLang="en-US" dirty="0" smtClean="0"/>
              <a:t>代表个人计算机（</a:t>
            </a:r>
            <a:r>
              <a:rPr lang="en-US" altLang="zh-CN" dirty="0" smtClean="0"/>
              <a:t>personal-computer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和其他的电脑有什么不同呢？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40</a:t>
            </a:r>
            <a:r>
              <a:rPr lang="zh-CN" altLang="en-US" dirty="0" smtClean="0"/>
              <a:t>秒。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4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22</TotalTime>
  <Words>46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行云流水</vt:lpstr>
      <vt:lpstr>计算机的发展(2):pc</vt:lpstr>
      <vt:lpstr>Pc是什么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2019-09-26T01:13:52Z</dcterms:created>
  <dcterms:modified xsi:type="dcterms:W3CDTF">2019-09-26T01:36:20Z</dcterms:modified>
</cp:coreProperties>
</file>