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/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/>
      <dgm:t>
        <a:bodyPr/>
        <a:lstStyle/>
        <a:p>
          <a:endParaRPr lang="en-GB"/>
        </a:p>
      </dgm:t>
    </dgm:pt>
    <dgm:pt modelId="{8F81F49B-417C-48A8-A874-67BF11513BEF}">
      <dgm:prSet phldrT="[Text]"/>
      <dgm:spPr/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/>
      <dgm:t>
        <a:bodyPr/>
        <a:lstStyle/>
        <a:p>
          <a:endParaRPr lang="en-GB"/>
        </a:p>
      </dgm:t>
    </dgm:pt>
    <dgm:pt modelId="{CE5B8E70-2FB1-4790-9F64-7593EC6BAFE8}">
      <dgm:prSet phldrT="[Text]"/>
      <dgm:spPr/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/>
      <dgm:t>
        <a:bodyPr/>
        <a:lstStyle/>
        <a:p>
          <a:endParaRPr lang="en-GB"/>
        </a:p>
      </dgm:t>
    </dgm:pt>
    <dgm:pt modelId="{6CBC1F07-AE4F-478E-94DD-C54ECCC82E7E}">
      <dgm:prSet phldrT="[Text]"/>
      <dgm:spPr/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/>
      <dgm:t>
        <a:bodyPr/>
        <a:lstStyle/>
        <a:p>
          <a:endParaRPr lang="en-GB"/>
        </a:p>
      </dgm:t>
    </dgm:pt>
    <dgm:pt modelId="{6144B140-3D8A-46A0-8857-9B23CA214C2C}">
      <dgm:prSet phldrT="[Text]"/>
      <dgm:spPr/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/>
      <dgm:t>
        <a:bodyPr/>
        <a:lstStyle/>
        <a:p>
          <a:endParaRPr lang="en-GB"/>
        </a:p>
      </dgm:t>
    </dgm:pt>
    <dgm:pt modelId="{6795EBB9-09B3-4509-85E4-AC18D2BF2E61}">
      <dgm:prSet phldrT="[Text]"/>
      <dgm:spPr/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D0C9A0EB-3885-4D0A-B773-132DA257EB66}" type="pres">
      <dgm:prSet presAssocID="{ACF51370-85B3-45F5-B1F2-1EAF62F281B8}" presName="CompostProcess" presStyleCnt="0">
        <dgm:presLayoutVars>
          <dgm:dir/>
          <dgm:resizeHandles val="exact"/>
        </dgm:presLayoutVars>
      </dgm:prSet>
      <dgm:spPr/>
    </dgm:pt>
    <dgm:pt modelId="{75568716-54E6-4080-B991-E48F5170FAEE}" type="pres">
      <dgm:prSet presAssocID="{ACF51370-85B3-45F5-B1F2-1EAF62F281B8}" presName="arrow" presStyleLbl="bgShp" presStyleIdx="0" presStyleCnt="1"/>
      <dgm:spPr/>
    </dgm:pt>
    <dgm:pt modelId="{8296D15C-A0FA-4A74-8265-5FCA18950C3C}" type="pres">
      <dgm:prSet presAssocID="{ACF51370-85B3-45F5-B1F2-1EAF62F281B8}" presName="linearProcess" presStyleCnt="0"/>
      <dgm:spPr/>
    </dgm:pt>
    <dgm:pt modelId="{D2A89399-1563-4E4F-80EE-11E2E7BA8F83}" type="pres">
      <dgm:prSet presAssocID="{B0E748FF-430B-4E14-8700-17868D69D00D}" presName="textNode" presStyleLbl="node1" presStyleIdx="0" presStyleCnt="6">
        <dgm:presLayoutVars>
          <dgm:bulletEnabled val="1"/>
        </dgm:presLayoutVars>
      </dgm:prSet>
      <dgm:spPr/>
    </dgm:pt>
    <dgm:pt modelId="{A230484E-7572-4425-99CD-53E00DF00253}" type="pres">
      <dgm:prSet presAssocID="{FF7B1DE4-39F4-40E1-93A1-9DFFF8C43EB7}" presName="sibTrans" presStyleCnt="0"/>
      <dgm:spPr/>
    </dgm:pt>
    <dgm:pt modelId="{CA749615-B32B-46B8-BCE6-D8C08825C073}" type="pres">
      <dgm:prSet presAssocID="{8F81F49B-417C-48A8-A874-67BF11513BEF}" presName="textNode" presStyleLbl="node1" presStyleIdx="1" presStyleCnt="6">
        <dgm:presLayoutVars>
          <dgm:bulletEnabled val="1"/>
        </dgm:presLayoutVars>
      </dgm:prSet>
      <dgm:spPr/>
    </dgm:pt>
    <dgm:pt modelId="{0F3208DD-17B3-4E2D-A99B-C10FF19C15E5}" type="pres">
      <dgm:prSet presAssocID="{332A293A-B197-4B07-98AE-588B45990AED}" presName="sibTrans" presStyleCnt="0"/>
      <dgm:spPr/>
    </dgm:pt>
    <dgm:pt modelId="{A1F3CDCA-8416-4D56-93A9-849F3D64D934}" type="pres">
      <dgm:prSet presAssocID="{CE5B8E70-2FB1-4790-9F64-7593EC6BAFE8}" presName="textNode" presStyleLbl="node1" presStyleIdx="2" presStyleCnt="6">
        <dgm:presLayoutVars>
          <dgm:bulletEnabled val="1"/>
        </dgm:presLayoutVars>
      </dgm:prSet>
      <dgm:spPr/>
    </dgm:pt>
    <dgm:pt modelId="{2F3EA3D0-BFC7-4634-B9E7-C71EEE0DA960}" type="pres">
      <dgm:prSet presAssocID="{70863C52-0403-4334-8A8D-45312E5B0E32}" presName="sibTrans" presStyleCnt="0"/>
      <dgm:spPr/>
    </dgm:pt>
    <dgm:pt modelId="{0B30BB5E-B46B-484D-BA80-0FB663EF1E83}" type="pres">
      <dgm:prSet presAssocID="{6CBC1F07-AE4F-478E-94DD-C54ECCC82E7E}" presName="textNode" presStyleLbl="node1" presStyleIdx="3" presStyleCnt="6">
        <dgm:presLayoutVars>
          <dgm:bulletEnabled val="1"/>
        </dgm:presLayoutVars>
      </dgm:prSet>
      <dgm:spPr/>
    </dgm:pt>
    <dgm:pt modelId="{22FFBF91-9EF0-4064-A15A-95399CF5B538}" type="pres">
      <dgm:prSet presAssocID="{A9248EF2-DBC8-46D6-83B3-84200D3575CE}" presName="sibTrans" presStyleCnt="0"/>
      <dgm:spPr/>
    </dgm:pt>
    <dgm:pt modelId="{F35D16FC-3D05-49EC-9BDF-D589D33AAFD6}" type="pres">
      <dgm:prSet presAssocID="{6144B140-3D8A-46A0-8857-9B23CA214C2C}" presName="textNode" presStyleLbl="node1" presStyleIdx="4" presStyleCnt="6">
        <dgm:presLayoutVars>
          <dgm:bulletEnabled val="1"/>
        </dgm:presLayoutVars>
      </dgm:prSet>
      <dgm:spPr/>
    </dgm:pt>
    <dgm:pt modelId="{F5AA7BC5-98E0-4132-BEF8-EEDB45577B0C}" type="pres">
      <dgm:prSet presAssocID="{A3EFC237-1EA5-4B14-BDB4-9CF8E4A33EC7}" presName="sibTrans" presStyleCnt="0"/>
      <dgm:spPr/>
    </dgm:pt>
    <dgm:pt modelId="{935DD34A-D3A9-4062-BD20-1560BB6399EF}" type="pres">
      <dgm:prSet presAssocID="{6795EBB9-09B3-4509-85E4-AC18D2BF2E61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8180A35-78DA-4034-8AC0-F983E41CDBFC}" type="presOf" srcId="{6144B140-3D8A-46A0-8857-9B23CA214C2C}" destId="{F35D16FC-3D05-49EC-9BDF-D589D33AAFD6}" srcOrd="0" destOrd="0" presId="urn:microsoft.com/office/officeart/2005/8/layout/hProcess9"/>
    <dgm:cxn modelId="{D6CA783A-0B0C-45A6-A7BD-2BCA2B556D7E}" type="presOf" srcId="{B0E748FF-430B-4E14-8700-17868D69D00D}" destId="{D2A89399-1563-4E4F-80EE-11E2E7BA8F83}" srcOrd="0" destOrd="0" presId="urn:microsoft.com/office/officeart/2005/8/layout/hProcess9"/>
    <dgm:cxn modelId="{989B5D3C-BA1C-48BB-A710-F21220A84A9E}" type="presOf" srcId="{ACF51370-85B3-45F5-B1F2-1EAF62F281B8}" destId="{D0C9A0EB-3885-4D0A-B773-132DA257EB66}" srcOrd="0" destOrd="0" presId="urn:microsoft.com/office/officeart/2005/8/layout/hProcess9"/>
    <dgm:cxn modelId="{F814DB5D-916F-4F03-86B5-18A3915B524D}" type="presOf" srcId="{CE5B8E70-2FB1-4790-9F64-7593EC6BAFE8}" destId="{A1F3CDCA-8416-4D56-93A9-849F3D64D934}" srcOrd="0" destOrd="0" presId="urn:microsoft.com/office/officeart/2005/8/layout/hProcess9"/>
    <dgm:cxn modelId="{07E89776-7928-48F0-A475-8FB384737F0D}" type="presOf" srcId="{8F81F49B-417C-48A8-A874-67BF11513BEF}" destId="{CA749615-B32B-46B8-BCE6-D8C08825C073}" srcOrd="0" destOrd="0" presId="urn:microsoft.com/office/officeart/2005/8/layout/hProcess9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0BC5B39E-F0D4-4C92-864E-C99BB2C4B174}" type="presOf" srcId="{6795EBB9-09B3-4509-85E4-AC18D2BF2E61}" destId="{935DD34A-D3A9-4062-BD20-1560BB6399EF}" srcOrd="0" destOrd="0" presId="urn:microsoft.com/office/officeart/2005/8/layout/hProcess9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D97A1DF5-BD9A-43AD-9040-9FDC31E532BC}" type="presOf" srcId="{6CBC1F07-AE4F-478E-94DD-C54ECCC82E7E}" destId="{0B30BB5E-B46B-484D-BA80-0FB663EF1E83}" srcOrd="0" destOrd="0" presId="urn:microsoft.com/office/officeart/2005/8/layout/hProcess9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56A42102-2DA4-4707-942D-017B1BB3D86E}" type="presParOf" srcId="{D0C9A0EB-3885-4D0A-B773-132DA257EB66}" destId="{75568716-54E6-4080-B991-E48F5170FAEE}" srcOrd="0" destOrd="0" presId="urn:microsoft.com/office/officeart/2005/8/layout/hProcess9"/>
    <dgm:cxn modelId="{A47A9DD0-FBAC-492A-A59C-5CCD2E126BDE}" type="presParOf" srcId="{D0C9A0EB-3885-4D0A-B773-132DA257EB66}" destId="{8296D15C-A0FA-4A74-8265-5FCA18950C3C}" srcOrd="1" destOrd="0" presId="urn:microsoft.com/office/officeart/2005/8/layout/hProcess9"/>
    <dgm:cxn modelId="{FEBE3468-0EC5-4ED1-8FD9-D75E5EA3C571}" type="presParOf" srcId="{8296D15C-A0FA-4A74-8265-5FCA18950C3C}" destId="{D2A89399-1563-4E4F-80EE-11E2E7BA8F83}" srcOrd="0" destOrd="0" presId="urn:microsoft.com/office/officeart/2005/8/layout/hProcess9"/>
    <dgm:cxn modelId="{DD25EB6B-C720-432B-97A3-2BD37443BCD8}" type="presParOf" srcId="{8296D15C-A0FA-4A74-8265-5FCA18950C3C}" destId="{A230484E-7572-4425-99CD-53E00DF00253}" srcOrd="1" destOrd="0" presId="urn:microsoft.com/office/officeart/2005/8/layout/hProcess9"/>
    <dgm:cxn modelId="{4F56EA31-C4ED-4A5E-B7A7-8F9A9751F362}" type="presParOf" srcId="{8296D15C-A0FA-4A74-8265-5FCA18950C3C}" destId="{CA749615-B32B-46B8-BCE6-D8C08825C073}" srcOrd="2" destOrd="0" presId="urn:microsoft.com/office/officeart/2005/8/layout/hProcess9"/>
    <dgm:cxn modelId="{9B7AD549-38AA-4521-8B84-013BD9EE4193}" type="presParOf" srcId="{8296D15C-A0FA-4A74-8265-5FCA18950C3C}" destId="{0F3208DD-17B3-4E2D-A99B-C10FF19C15E5}" srcOrd="3" destOrd="0" presId="urn:microsoft.com/office/officeart/2005/8/layout/hProcess9"/>
    <dgm:cxn modelId="{52D8DE9F-126A-4761-AF4B-F797106973F6}" type="presParOf" srcId="{8296D15C-A0FA-4A74-8265-5FCA18950C3C}" destId="{A1F3CDCA-8416-4D56-93A9-849F3D64D934}" srcOrd="4" destOrd="0" presId="urn:microsoft.com/office/officeart/2005/8/layout/hProcess9"/>
    <dgm:cxn modelId="{FD592844-9201-477A-AC56-7AC7683E2C7D}" type="presParOf" srcId="{8296D15C-A0FA-4A74-8265-5FCA18950C3C}" destId="{2F3EA3D0-BFC7-4634-B9E7-C71EEE0DA960}" srcOrd="5" destOrd="0" presId="urn:microsoft.com/office/officeart/2005/8/layout/hProcess9"/>
    <dgm:cxn modelId="{0FF76589-85A3-48E2-A566-3F9F7C3472F0}" type="presParOf" srcId="{8296D15C-A0FA-4A74-8265-5FCA18950C3C}" destId="{0B30BB5E-B46B-484D-BA80-0FB663EF1E83}" srcOrd="6" destOrd="0" presId="urn:microsoft.com/office/officeart/2005/8/layout/hProcess9"/>
    <dgm:cxn modelId="{6D0DD09E-F81C-4E79-A2B1-4AAD8BEB247F}" type="presParOf" srcId="{8296D15C-A0FA-4A74-8265-5FCA18950C3C}" destId="{22FFBF91-9EF0-4064-A15A-95399CF5B538}" srcOrd="7" destOrd="0" presId="urn:microsoft.com/office/officeart/2005/8/layout/hProcess9"/>
    <dgm:cxn modelId="{AF5AE752-7E60-4228-8458-CD62D81C5FA7}" type="presParOf" srcId="{8296D15C-A0FA-4A74-8265-5FCA18950C3C}" destId="{F35D16FC-3D05-49EC-9BDF-D589D33AAFD6}" srcOrd="8" destOrd="0" presId="urn:microsoft.com/office/officeart/2005/8/layout/hProcess9"/>
    <dgm:cxn modelId="{CC0FD5F8-ADD7-4D85-8B30-840C43CBDA8E}" type="presParOf" srcId="{8296D15C-A0FA-4A74-8265-5FCA18950C3C}" destId="{F5AA7BC5-98E0-4132-BEF8-EEDB45577B0C}" srcOrd="9" destOrd="0" presId="urn:microsoft.com/office/officeart/2005/8/layout/hProcess9"/>
    <dgm:cxn modelId="{DB2C989F-352C-40A9-A6F0-54CE97168F79}" type="presParOf" srcId="{8296D15C-A0FA-4A74-8265-5FCA18950C3C}" destId="{935DD34A-D3A9-4062-BD20-1560BB6399EF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rgbClr val="00B0F0"/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F51370-85B3-45F5-B1F2-1EAF62F281B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E748FF-430B-4E14-8700-17868D69D00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Problem Definition</a:t>
          </a:r>
        </a:p>
      </dgm:t>
    </dgm:pt>
    <dgm:pt modelId="{EC5BEC44-FE24-4F99-8421-438259041524}" type="parTrans" cxnId="{2EF4FDC8-997C-45F9-B911-34E19AF4CE6F}">
      <dgm:prSet/>
      <dgm:spPr/>
      <dgm:t>
        <a:bodyPr/>
        <a:lstStyle/>
        <a:p>
          <a:endParaRPr lang="en-GB"/>
        </a:p>
      </dgm:t>
    </dgm:pt>
    <dgm:pt modelId="{FF7B1DE4-39F4-40E1-93A1-9DFFF8C43EB7}" type="sibTrans" cxnId="{2EF4FDC8-997C-45F9-B911-34E19AF4CE6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8F81F49B-417C-48A8-A874-67BF11513BE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Collection</a:t>
          </a:r>
        </a:p>
      </dgm:t>
    </dgm:pt>
    <dgm:pt modelId="{647F1F45-3343-4FBE-8C03-CA20D08AB401}" type="parTrans" cxnId="{5A0990BA-36BC-40F2-9A75-F22C821078C6}">
      <dgm:prSet/>
      <dgm:spPr/>
      <dgm:t>
        <a:bodyPr/>
        <a:lstStyle/>
        <a:p>
          <a:endParaRPr lang="en-GB"/>
        </a:p>
      </dgm:t>
    </dgm:pt>
    <dgm:pt modelId="{332A293A-B197-4B07-98AE-588B45990AED}" type="sibTrans" cxnId="{5A0990BA-36BC-40F2-9A75-F22C821078C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CE5B8E70-2FB1-4790-9F64-7593EC6BAFE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Data Preparation</a:t>
          </a:r>
        </a:p>
      </dgm:t>
    </dgm:pt>
    <dgm:pt modelId="{20796A39-1EF6-42D5-AFB2-074C6EFFE2F8}" type="parTrans" cxnId="{F0FEABB6-2984-4F09-B156-50EBD93CDB23}">
      <dgm:prSet/>
      <dgm:spPr/>
      <dgm:t>
        <a:bodyPr/>
        <a:lstStyle/>
        <a:p>
          <a:endParaRPr lang="en-GB"/>
        </a:p>
      </dgm:t>
    </dgm:pt>
    <dgm:pt modelId="{70863C52-0403-4334-8A8D-45312E5B0E32}" type="sibTrans" cxnId="{F0FEABB6-2984-4F09-B156-50EBD93CDB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CBC1F07-AE4F-478E-94DD-C54ECCC82E7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Building</a:t>
          </a:r>
        </a:p>
      </dgm:t>
    </dgm:pt>
    <dgm:pt modelId="{6BD6E632-2914-4177-AA82-55B18D638C18}" type="parTrans" cxnId="{2749F68F-C856-4834-949E-905205C2169B}">
      <dgm:prSet/>
      <dgm:spPr/>
      <dgm:t>
        <a:bodyPr/>
        <a:lstStyle/>
        <a:p>
          <a:endParaRPr lang="en-GB"/>
        </a:p>
      </dgm:t>
    </dgm:pt>
    <dgm:pt modelId="{A9248EF2-DBC8-46D6-83B3-84200D3575CE}" type="sibTrans" cxnId="{2749F68F-C856-4834-949E-905205C216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144B140-3D8A-46A0-8857-9B23CA214C2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dirty="0"/>
            <a:t>Model Evaluation</a:t>
          </a:r>
        </a:p>
      </dgm:t>
    </dgm:pt>
    <dgm:pt modelId="{D11FAFEF-3E33-41BD-B68B-F0D422664B6C}" type="parTrans" cxnId="{73415B0E-CAE7-4434-9156-216DCB4A3723}">
      <dgm:prSet/>
      <dgm:spPr/>
      <dgm:t>
        <a:bodyPr/>
        <a:lstStyle/>
        <a:p>
          <a:endParaRPr lang="en-GB"/>
        </a:p>
      </dgm:t>
    </dgm:pt>
    <dgm:pt modelId="{A3EFC237-1EA5-4B14-BDB4-9CF8E4A33EC7}" type="sibTrans" cxnId="{73415B0E-CAE7-4434-9156-216DCB4A372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GB"/>
        </a:p>
      </dgm:t>
    </dgm:pt>
    <dgm:pt modelId="{6795EBB9-09B3-4509-85E4-AC18D2BF2E61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Insights and Deployment</a:t>
          </a:r>
        </a:p>
      </dgm:t>
    </dgm:pt>
    <dgm:pt modelId="{3387A672-9596-4BF4-8456-61008EA2BA4F}" type="parTrans" cxnId="{9B5764FC-0DE0-43A2-85E5-B888C26EAC9F}">
      <dgm:prSet/>
      <dgm:spPr/>
      <dgm:t>
        <a:bodyPr/>
        <a:lstStyle/>
        <a:p>
          <a:endParaRPr lang="en-GB"/>
        </a:p>
      </dgm:t>
    </dgm:pt>
    <dgm:pt modelId="{717FC620-AC9A-41AB-AED5-347274AC0752}" type="sibTrans" cxnId="{9B5764FC-0DE0-43A2-85E5-B888C26EAC9F}">
      <dgm:prSet/>
      <dgm:spPr/>
      <dgm:t>
        <a:bodyPr/>
        <a:lstStyle/>
        <a:p>
          <a:endParaRPr lang="en-GB"/>
        </a:p>
      </dgm:t>
    </dgm:pt>
    <dgm:pt modelId="{C84FB0DD-B4FA-4A2C-A8DC-240EC9957DAF}" type="pres">
      <dgm:prSet presAssocID="{ACF51370-85B3-45F5-B1F2-1EAF62F281B8}" presName="linearFlow" presStyleCnt="0">
        <dgm:presLayoutVars>
          <dgm:resizeHandles val="exact"/>
        </dgm:presLayoutVars>
      </dgm:prSet>
      <dgm:spPr/>
    </dgm:pt>
    <dgm:pt modelId="{92A658E6-7CC5-4189-BC1B-77D1C61344F0}" type="pres">
      <dgm:prSet presAssocID="{B0E748FF-430B-4E14-8700-17868D69D00D}" presName="node" presStyleLbl="node1" presStyleIdx="0" presStyleCnt="6">
        <dgm:presLayoutVars>
          <dgm:bulletEnabled val="1"/>
        </dgm:presLayoutVars>
      </dgm:prSet>
      <dgm:spPr/>
    </dgm:pt>
    <dgm:pt modelId="{F24AEA42-5A51-4031-B54A-3964F49F5481}" type="pres">
      <dgm:prSet presAssocID="{FF7B1DE4-39F4-40E1-93A1-9DFFF8C43EB7}" presName="sibTrans" presStyleLbl="sibTrans2D1" presStyleIdx="0" presStyleCnt="5"/>
      <dgm:spPr/>
    </dgm:pt>
    <dgm:pt modelId="{E4CAB24B-3F60-4511-A8B9-24CDE48F7927}" type="pres">
      <dgm:prSet presAssocID="{FF7B1DE4-39F4-40E1-93A1-9DFFF8C43EB7}" presName="connectorText" presStyleLbl="sibTrans2D1" presStyleIdx="0" presStyleCnt="5"/>
      <dgm:spPr/>
    </dgm:pt>
    <dgm:pt modelId="{64CEAE35-FDEE-44EB-B8E3-C6ADAF48582D}" type="pres">
      <dgm:prSet presAssocID="{8F81F49B-417C-48A8-A874-67BF11513BEF}" presName="node" presStyleLbl="node1" presStyleIdx="1" presStyleCnt="6">
        <dgm:presLayoutVars>
          <dgm:bulletEnabled val="1"/>
        </dgm:presLayoutVars>
      </dgm:prSet>
      <dgm:spPr/>
    </dgm:pt>
    <dgm:pt modelId="{802FAF77-7556-49F2-955C-77B2602B3E2C}" type="pres">
      <dgm:prSet presAssocID="{332A293A-B197-4B07-98AE-588B45990AED}" presName="sibTrans" presStyleLbl="sibTrans2D1" presStyleIdx="1" presStyleCnt="5"/>
      <dgm:spPr/>
    </dgm:pt>
    <dgm:pt modelId="{676E7616-2250-46C3-9BDF-ABBE8B7299D8}" type="pres">
      <dgm:prSet presAssocID="{332A293A-B197-4B07-98AE-588B45990AED}" presName="connectorText" presStyleLbl="sibTrans2D1" presStyleIdx="1" presStyleCnt="5"/>
      <dgm:spPr/>
    </dgm:pt>
    <dgm:pt modelId="{DC57E3AD-10C7-4582-B304-DE305EB9090E}" type="pres">
      <dgm:prSet presAssocID="{CE5B8E70-2FB1-4790-9F64-7593EC6BAFE8}" presName="node" presStyleLbl="node1" presStyleIdx="2" presStyleCnt="6">
        <dgm:presLayoutVars>
          <dgm:bulletEnabled val="1"/>
        </dgm:presLayoutVars>
      </dgm:prSet>
      <dgm:spPr/>
    </dgm:pt>
    <dgm:pt modelId="{FF3CF396-3DCD-47E6-9D68-C4B80479562B}" type="pres">
      <dgm:prSet presAssocID="{70863C52-0403-4334-8A8D-45312E5B0E32}" presName="sibTrans" presStyleLbl="sibTrans2D1" presStyleIdx="2" presStyleCnt="5"/>
      <dgm:spPr/>
    </dgm:pt>
    <dgm:pt modelId="{9E1E813D-2BF2-43EE-84E5-1C376A77DEB6}" type="pres">
      <dgm:prSet presAssocID="{70863C52-0403-4334-8A8D-45312E5B0E32}" presName="connectorText" presStyleLbl="sibTrans2D1" presStyleIdx="2" presStyleCnt="5"/>
      <dgm:spPr/>
    </dgm:pt>
    <dgm:pt modelId="{36B43830-23D9-4111-86D9-A089E16BC5B7}" type="pres">
      <dgm:prSet presAssocID="{6CBC1F07-AE4F-478E-94DD-C54ECCC82E7E}" presName="node" presStyleLbl="node1" presStyleIdx="3" presStyleCnt="6">
        <dgm:presLayoutVars>
          <dgm:bulletEnabled val="1"/>
        </dgm:presLayoutVars>
      </dgm:prSet>
      <dgm:spPr/>
    </dgm:pt>
    <dgm:pt modelId="{9C29D5F3-FB41-442B-A3DC-90C523476856}" type="pres">
      <dgm:prSet presAssocID="{A9248EF2-DBC8-46D6-83B3-84200D3575CE}" presName="sibTrans" presStyleLbl="sibTrans2D1" presStyleIdx="3" presStyleCnt="5"/>
      <dgm:spPr/>
    </dgm:pt>
    <dgm:pt modelId="{707B136A-6F6A-4AF1-B583-B63375EB146E}" type="pres">
      <dgm:prSet presAssocID="{A9248EF2-DBC8-46D6-83B3-84200D3575CE}" presName="connectorText" presStyleLbl="sibTrans2D1" presStyleIdx="3" presStyleCnt="5"/>
      <dgm:spPr/>
    </dgm:pt>
    <dgm:pt modelId="{C7A2B9FE-0100-493F-86A4-F4055FFCB6DA}" type="pres">
      <dgm:prSet presAssocID="{6144B140-3D8A-46A0-8857-9B23CA214C2C}" presName="node" presStyleLbl="node1" presStyleIdx="4" presStyleCnt="6">
        <dgm:presLayoutVars>
          <dgm:bulletEnabled val="1"/>
        </dgm:presLayoutVars>
      </dgm:prSet>
      <dgm:spPr/>
    </dgm:pt>
    <dgm:pt modelId="{B3358F8A-AF90-4A62-918C-F25C09200E18}" type="pres">
      <dgm:prSet presAssocID="{A3EFC237-1EA5-4B14-BDB4-9CF8E4A33EC7}" presName="sibTrans" presStyleLbl="sibTrans2D1" presStyleIdx="4" presStyleCnt="5"/>
      <dgm:spPr/>
    </dgm:pt>
    <dgm:pt modelId="{735329D0-7979-4E05-A991-267DFD441437}" type="pres">
      <dgm:prSet presAssocID="{A3EFC237-1EA5-4B14-BDB4-9CF8E4A33EC7}" presName="connectorText" presStyleLbl="sibTrans2D1" presStyleIdx="4" presStyleCnt="5"/>
      <dgm:spPr/>
    </dgm:pt>
    <dgm:pt modelId="{8EBF03C7-9E1A-4381-A941-82A040BE413B}" type="pres">
      <dgm:prSet presAssocID="{6795EBB9-09B3-4509-85E4-AC18D2BF2E61}" presName="node" presStyleLbl="node1" presStyleIdx="5" presStyleCnt="6">
        <dgm:presLayoutVars>
          <dgm:bulletEnabled val="1"/>
        </dgm:presLayoutVars>
      </dgm:prSet>
      <dgm:spPr/>
    </dgm:pt>
  </dgm:ptLst>
  <dgm:cxnLst>
    <dgm:cxn modelId="{73415B0E-CAE7-4434-9156-216DCB4A3723}" srcId="{ACF51370-85B3-45F5-B1F2-1EAF62F281B8}" destId="{6144B140-3D8A-46A0-8857-9B23CA214C2C}" srcOrd="4" destOrd="0" parTransId="{D11FAFEF-3E33-41BD-B68B-F0D422664B6C}" sibTransId="{A3EFC237-1EA5-4B14-BDB4-9CF8E4A33EC7}"/>
    <dgm:cxn modelId="{1FFC5C31-DF63-4A21-A7DF-F4FF14CABEB6}" type="presOf" srcId="{A3EFC237-1EA5-4B14-BDB4-9CF8E4A33EC7}" destId="{B3358F8A-AF90-4A62-918C-F25C09200E18}" srcOrd="0" destOrd="0" presId="urn:microsoft.com/office/officeart/2005/8/layout/process2"/>
    <dgm:cxn modelId="{E4A24042-059F-4A91-914F-646B264B3338}" type="presOf" srcId="{332A293A-B197-4B07-98AE-588B45990AED}" destId="{802FAF77-7556-49F2-955C-77B2602B3E2C}" srcOrd="0" destOrd="0" presId="urn:microsoft.com/office/officeart/2005/8/layout/process2"/>
    <dgm:cxn modelId="{0B4D4A49-B68D-47A0-9727-225D39AAB671}" type="presOf" srcId="{FF7B1DE4-39F4-40E1-93A1-9DFFF8C43EB7}" destId="{E4CAB24B-3F60-4511-A8B9-24CDE48F7927}" srcOrd="1" destOrd="0" presId="urn:microsoft.com/office/officeart/2005/8/layout/process2"/>
    <dgm:cxn modelId="{3B3A8471-336F-41F5-8B77-4735AC596D1D}" type="presOf" srcId="{B0E748FF-430B-4E14-8700-17868D69D00D}" destId="{92A658E6-7CC5-4189-BC1B-77D1C61344F0}" srcOrd="0" destOrd="0" presId="urn:microsoft.com/office/officeart/2005/8/layout/process2"/>
    <dgm:cxn modelId="{AEDEE153-E036-4669-AF79-F74A1787E073}" type="presOf" srcId="{A9248EF2-DBC8-46D6-83B3-84200D3575CE}" destId="{9C29D5F3-FB41-442B-A3DC-90C523476856}" srcOrd="0" destOrd="0" presId="urn:microsoft.com/office/officeart/2005/8/layout/process2"/>
    <dgm:cxn modelId="{7B31F579-3E0E-4DDE-A8F3-AA0A45DC7ED6}" type="presOf" srcId="{ACF51370-85B3-45F5-B1F2-1EAF62F281B8}" destId="{C84FB0DD-B4FA-4A2C-A8DC-240EC9957DAF}" srcOrd="0" destOrd="0" presId="urn:microsoft.com/office/officeart/2005/8/layout/process2"/>
    <dgm:cxn modelId="{97D6E387-F906-47A4-839E-2E55020053C2}" type="presOf" srcId="{332A293A-B197-4B07-98AE-588B45990AED}" destId="{676E7616-2250-46C3-9BDF-ABBE8B7299D8}" srcOrd="1" destOrd="0" presId="urn:microsoft.com/office/officeart/2005/8/layout/process2"/>
    <dgm:cxn modelId="{2749F68F-C856-4834-949E-905205C2169B}" srcId="{ACF51370-85B3-45F5-B1F2-1EAF62F281B8}" destId="{6CBC1F07-AE4F-478E-94DD-C54ECCC82E7E}" srcOrd="3" destOrd="0" parTransId="{6BD6E632-2914-4177-AA82-55B18D638C18}" sibTransId="{A9248EF2-DBC8-46D6-83B3-84200D3575CE}"/>
    <dgm:cxn modelId="{9F009A9B-B42F-481C-B46E-C80BE43CE089}" type="presOf" srcId="{6795EBB9-09B3-4509-85E4-AC18D2BF2E61}" destId="{8EBF03C7-9E1A-4381-A941-82A040BE413B}" srcOrd="0" destOrd="0" presId="urn:microsoft.com/office/officeart/2005/8/layout/process2"/>
    <dgm:cxn modelId="{9B95FAA3-8D17-4C3B-8E8B-9349CF83C162}" type="presOf" srcId="{6CBC1F07-AE4F-478E-94DD-C54ECCC82E7E}" destId="{36B43830-23D9-4111-86D9-A089E16BC5B7}" srcOrd="0" destOrd="0" presId="urn:microsoft.com/office/officeart/2005/8/layout/process2"/>
    <dgm:cxn modelId="{430D86A7-5E8F-4B7A-8E56-1B478F32EC00}" type="presOf" srcId="{8F81F49B-417C-48A8-A874-67BF11513BEF}" destId="{64CEAE35-FDEE-44EB-B8E3-C6ADAF48582D}" srcOrd="0" destOrd="0" presId="urn:microsoft.com/office/officeart/2005/8/layout/process2"/>
    <dgm:cxn modelId="{F0FEABB6-2984-4F09-B156-50EBD93CDB23}" srcId="{ACF51370-85B3-45F5-B1F2-1EAF62F281B8}" destId="{CE5B8E70-2FB1-4790-9F64-7593EC6BAFE8}" srcOrd="2" destOrd="0" parTransId="{20796A39-1EF6-42D5-AFB2-074C6EFFE2F8}" sibTransId="{70863C52-0403-4334-8A8D-45312E5B0E32}"/>
    <dgm:cxn modelId="{F8BC74B7-768B-46B3-A5CE-55E5068A926C}" type="presOf" srcId="{70863C52-0403-4334-8A8D-45312E5B0E32}" destId="{FF3CF396-3DCD-47E6-9D68-C4B80479562B}" srcOrd="0" destOrd="0" presId="urn:microsoft.com/office/officeart/2005/8/layout/process2"/>
    <dgm:cxn modelId="{5A0990BA-36BC-40F2-9A75-F22C821078C6}" srcId="{ACF51370-85B3-45F5-B1F2-1EAF62F281B8}" destId="{8F81F49B-417C-48A8-A874-67BF11513BEF}" srcOrd="1" destOrd="0" parTransId="{647F1F45-3343-4FBE-8C03-CA20D08AB401}" sibTransId="{332A293A-B197-4B07-98AE-588B45990AED}"/>
    <dgm:cxn modelId="{73C0BBBC-B4E8-4948-9E82-22858BC2F9AC}" type="presOf" srcId="{70863C52-0403-4334-8A8D-45312E5B0E32}" destId="{9E1E813D-2BF2-43EE-84E5-1C376A77DEB6}" srcOrd="1" destOrd="0" presId="urn:microsoft.com/office/officeart/2005/8/layout/process2"/>
    <dgm:cxn modelId="{2EF4FDC8-997C-45F9-B911-34E19AF4CE6F}" srcId="{ACF51370-85B3-45F5-B1F2-1EAF62F281B8}" destId="{B0E748FF-430B-4E14-8700-17868D69D00D}" srcOrd="0" destOrd="0" parTransId="{EC5BEC44-FE24-4F99-8421-438259041524}" sibTransId="{FF7B1DE4-39F4-40E1-93A1-9DFFF8C43EB7}"/>
    <dgm:cxn modelId="{01EC52C9-C421-476A-BB0E-950C1BDD231F}" type="presOf" srcId="{A3EFC237-1EA5-4B14-BDB4-9CF8E4A33EC7}" destId="{735329D0-7979-4E05-A991-267DFD441437}" srcOrd="1" destOrd="0" presId="urn:microsoft.com/office/officeart/2005/8/layout/process2"/>
    <dgm:cxn modelId="{600466CB-76CD-4DEF-B68B-9A0E3CA51675}" type="presOf" srcId="{6144B140-3D8A-46A0-8857-9B23CA214C2C}" destId="{C7A2B9FE-0100-493F-86A4-F4055FFCB6DA}" srcOrd="0" destOrd="0" presId="urn:microsoft.com/office/officeart/2005/8/layout/process2"/>
    <dgm:cxn modelId="{40CD74D0-FC6C-4082-AAA8-C9CCAB1F831B}" type="presOf" srcId="{FF7B1DE4-39F4-40E1-93A1-9DFFF8C43EB7}" destId="{F24AEA42-5A51-4031-B54A-3964F49F5481}" srcOrd="0" destOrd="0" presId="urn:microsoft.com/office/officeart/2005/8/layout/process2"/>
    <dgm:cxn modelId="{D09626DA-D3B9-4CF9-A36C-5825E0A606AD}" type="presOf" srcId="{CE5B8E70-2FB1-4790-9F64-7593EC6BAFE8}" destId="{DC57E3AD-10C7-4582-B304-DE305EB9090E}" srcOrd="0" destOrd="0" presId="urn:microsoft.com/office/officeart/2005/8/layout/process2"/>
    <dgm:cxn modelId="{30C0B3DD-8461-4DF2-A255-82C04538690D}" type="presOf" srcId="{A9248EF2-DBC8-46D6-83B3-84200D3575CE}" destId="{707B136A-6F6A-4AF1-B583-B63375EB146E}" srcOrd="1" destOrd="0" presId="urn:microsoft.com/office/officeart/2005/8/layout/process2"/>
    <dgm:cxn modelId="{9B5764FC-0DE0-43A2-85E5-B888C26EAC9F}" srcId="{ACF51370-85B3-45F5-B1F2-1EAF62F281B8}" destId="{6795EBB9-09B3-4509-85E4-AC18D2BF2E61}" srcOrd="5" destOrd="0" parTransId="{3387A672-9596-4BF4-8456-61008EA2BA4F}" sibTransId="{717FC620-AC9A-41AB-AED5-347274AC0752}"/>
    <dgm:cxn modelId="{E3EFC062-7B9F-46AE-853F-2FEBE16EE75F}" type="presParOf" srcId="{C84FB0DD-B4FA-4A2C-A8DC-240EC9957DAF}" destId="{92A658E6-7CC5-4189-BC1B-77D1C61344F0}" srcOrd="0" destOrd="0" presId="urn:microsoft.com/office/officeart/2005/8/layout/process2"/>
    <dgm:cxn modelId="{BDD864E4-D605-466E-B90F-B5877800C60C}" type="presParOf" srcId="{C84FB0DD-B4FA-4A2C-A8DC-240EC9957DAF}" destId="{F24AEA42-5A51-4031-B54A-3964F49F5481}" srcOrd="1" destOrd="0" presId="urn:microsoft.com/office/officeart/2005/8/layout/process2"/>
    <dgm:cxn modelId="{095F95C2-673A-475F-B43D-6E509D132855}" type="presParOf" srcId="{F24AEA42-5A51-4031-B54A-3964F49F5481}" destId="{E4CAB24B-3F60-4511-A8B9-24CDE48F7927}" srcOrd="0" destOrd="0" presId="urn:microsoft.com/office/officeart/2005/8/layout/process2"/>
    <dgm:cxn modelId="{B14E3342-7C84-4F4F-B5B9-F493EF3C66DE}" type="presParOf" srcId="{C84FB0DD-B4FA-4A2C-A8DC-240EC9957DAF}" destId="{64CEAE35-FDEE-44EB-B8E3-C6ADAF48582D}" srcOrd="2" destOrd="0" presId="urn:microsoft.com/office/officeart/2005/8/layout/process2"/>
    <dgm:cxn modelId="{5459FF47-F11F-4F87-BE52-3145F479C9F0}" type="presParOf" srcId="{C84FB0DD-B4FA-4A2C-A8DC-240EC9957DAF}" destId="{802FAF77-7556-49F2-955C-77B2602B3E2C}" srcOrd="3" destOrd="0" presId="urn:microsoft.com/office/officeart/2005/8/layout/process2"/>
    <dgm:cxn modelId="{93069BBF-D4D9-447B-83ED-32CDAC097784}" type="presParOf" srcId="{802FAF77-7556-49F2-955C-77B2602B3E2C}" destId="{676E7616-2250-46C3-9BDF-ABBE8B7299D8}" srcOrd="0" destOrd="0" presId="urn:microsoft.com/office/officeart/2005/8/layout/process2"/>
    <dgm:cxn modelId="{1874CACE-2989-4426-B147-2B522A0C17D5}" type="presParOf" srcId="{C84FB0DD-B4FA-4A2C-A8DC-240EC9957DAF}" destId="{DC57E3AD-10C7-4582-B304-DE305EB9090E}" srcOrd="4" destOrd="0" presId="urn:microsoft.com/office/officeart/2005/8/layout/process2"/>
    <dgm:cxn modelId="{451C5788-A054-481D-B8C9-A7EFF376E262}" type="presParOf" srcId="{C84FB0DD-B4FA-4A2C-A8DC-240EC9957DAF}" destId="{FF3CF396-3DCD-47E6-9D68-C4B80479562B}" srcOrd="5" destOrd="0" presId="urn:microsoft.com/office/officeart/2005/8/layout/process2"/>
    <dgm:cxn modelId="{D607C110-258B-41B1-8D93-5EF3839DAD73}" type="presParOf" srcId="{FF3CF396-3DCD-47E6-9D68-C4B80479562B}" destId="{9E1E813D-2BF2-43EE-84E5-1C376A77DEB6}" srcOrd="0" destOrd="0" presId="urn:microsoft.com/office/officeart/2005/8/layout/process2"/>
    <dgm:cxn modelId="{DD69E8FF-D36F-4DF0-A10C-D7191933344C}" type="presParOf" srcId="{C84FB0DD-B4FA-4A2C-A8DC-240EC9957DAF}" destId="{36B43830-23D9-4111-86D9-A089E16BC5B7}" srcOrd="6" destOrd="0" presId="urn:microsoft.com/office/officeart/2005/8/layout/process2"/>
    <dgm:cxn modelId="{E90B6125-2A0E-4DFC-B54C-ED117409A24D}" type="presParOf" srcId="{C84FB0DD-B4FA-4A2C-A8DC-240EC9957DAF}" destId="{9C29D5F3-FB41-442B-A3DC-90C523476856}" srcOrd="7" destOrd="0" presId="urn:microsoft.com/office/officeart/2005/8/layout/process2"/>
    <dgm:cxn modelId="{B8195E93-9ADD-49F0-81F1-C1BB5A520583}" type="presParOf" srcId="{9C29D5F3-FB41-442B-A3DC-90C523476856}" destId="{707B136A-6F6A-4AF1-B583-B63375EB146E}" srcOrd="0" destOrd="0" presId="urn:microsoft.com/office/officeart/2005/8/layout/process2"/>
    <dgm:cxn modelId="{7B69549F-5762-4922-A130-CB140C6C9803}" type="presParOf" srcId="{C84FB0DD-B4FA-4A2C-A8DC-240EC9957DAF}" destId="{C7A2B9FE-0100-493F-86A4-F4055FFCB6DA}" srcOrd="8" destOrd="0" presId="urn:microsoft.com/office/officeart/2005/8/layout/process2"/>
    <dgm:cxn modelId="{2AEE37ED-DFC6-4D67-AAD3-43A5A30E0E75}" type="presParOf" srcId="{C84FB0DD-B4FA-4A2C-A8DC-240EC9957DAF}" destId="{B3358F8A-AF90-4A62-918C-F25C09200E18}" srcOrd="9" destOrd="0" presId="urn:microsoft.com/office/officeart/2005/8/layout/process2"/>
    <dgm:cxn modelId="{BEE09B66-2774-4E73-9932-548BBEA82256}" type="presParOf" srcId="{B3358F8A-AF90-4A62-918C-F25C09200E18}" destId="{735329D0-7979-4E05-A991-267DFD441437}" srcOrd="0" destOrd="0" presId="urn:microsoft.com/office/officeart/2005/8/layout/process2"/>
    <dgm:cxn modelId="{002748CD-B8F0-4305-90D1-3BA4065AF761}" type="presParOf" srcId="{C84FB0DD-B4FA-4A2C-A8DC-240EC9957DAF}" destId="{8EBF03C7-9E1A-4381-A941-82A040BE413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68716-54E6-4080-B991-E48F5170FAEE}">
      <dsp:nvSpPr>
        <dsp:cNvPr id="0" name=""/>
        <dsp:cNvSpPr/>
      </dsp:nvSpPr>
      <dsp:spPr>
        <a:xfrm>
          <a:off x="768072" y="0"/>
          <a:ext cx="8704818" cy="39560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89399-1563-4E4F-80EE-11E2E7BA8F83}">
      <dsp:nvSpPr>
        <dsp:cNvPr id="0" name=""/>
        <dsp:cNvSpPr/>
      </dsp:nvSpPr>
      <dsp:spPr>
        <a:xfrm>
          <a:off x="6625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Problem Definition</a:t>
          </a:r>
        </a:p>
      </dsp:txBody>
      <dsp:txXfrm>
        <a:off x="83872" y="1264062"/>
        <a:ext cx="1480430" cy="1427926"/>
      </dsp:txXfrm>
    </dsp:sp>
    <dsp:sp modelId="{CA749615-B32B-46B8-BCE6-D8C08825C073}">
      <dsp:nvSpPr>
        <dsp:cNvPr id="0" name=""/>
        <dsp:cNvSpPr/>
      </dsp:nvSpPr>
      <dsp:spPr>
        <a:xfrm>
          <a:off x="1725183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Collection</a:t>
          </a:r>
        </a:p>
      </dsp:txBody>
      <dsp:txXfrm>
        <a:off x="1802430" y="1264062"/>
        <a:ext cx="1480430" cy="1427926"/>
      </dsp:txXfrm>
    </dsp:sp>
    <dsp:sp modelId="{A1F3CDCA-8416-4D56-93A9-849F3D64D934}">
      <dsp:nvSpPr>
        <dsp:cNvPr id="0" name=""/>
        <dsp:cNvSpPr/>
      </dsp:nvSpPr>
      <dsp:spPr>
        <a:xfrm>
          <a:off x="3443740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Preparation</a:t>
          </a:r>
        </a:p>
      </dsp:txBody>
      <dsp:txXfrm>
        <a:off x="3520987" y="1264062"/>
        <a:ext cx="1480430" cy="1427926"/>
      </dsp:txXfrm>
    </dsp:sp>
    <dsp:sp modelId="{0B30BB5E-B46B-484D-BA80-0FB663EF1E83}">
      <dsp:nvSpPr>
        <dsp:cNvPr id="0" name=""/>
        <dsp:cNvSpPr/>
      </dsp:nvSpPr>
      <dsp:spPr>
        <a:xfrm>
          <a:off x="5162297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 Building</a:t>
          </a:r>
        </a:p>
      </dsp:txBody>
      <dsp:txXfrm>
        <a:off x="5239544" y="1264062"/>
        <a:ext cx="1480430" cy="1427926"/>
      </dsp:txXfrm>
    </dsp:sp>
    <dsp:sp modelId="{F35D16FC-3D05-49EC-9BDF-D589D33AAFD6}">
      <dsp:nvSpPr>
        <dsp:cNvPr id="0" name=""/>
        <dsp:cNvSpPr/>
      </dsp:nvSpPr>
      <dsp:spPr>
        <a:xfrm>
          <a:off x="6880855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Model Evaluation</a:t>
          </a:r>
        </a:p>
      </dsp:txBody>
      <dsp:txXfrm>
        <a:off x="6958102" y="1264062"/>
        <a:ext cx="1480430" cy="1427926"/>
      </dsp:txXfrm>
    </dsp:sp>
    <dsp:sp modelId="{935DD34A-D3A9-4062-BD20-1560BB6399EF}">
      <dsp:nvSpPr>
        <dsp:cNvPr id="0" name=""/>
        <dsp:cNvSpPr/>
      </dsp:nvSpPr>
      <dsp:spPr>
        <a:xfrm>
          <a:off x="8599412" y="1186815"/>
          <a:ext cx="1634924" cy="1582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Insights and Deployment</a:t>
          </a:r>
        </a:p>
      </dsp:txBody>
      <dsp:txXfrm>
        <a:off x="8676659" y="1264062"/>
        <a:ext cx="1480430" cy="1427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58E6-7CC5-4189-BC1B-77D1C61344F0}">
      <dsp:nvSpPr>
        <dsp:cNvPr id="0" name=""/>
        <dsp:cNvSpPr/>
      </dsp:nvSpPr>
      <dsp:spPr>
        <a:xfrm>
          <a:off x="378641" y="2230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Problem Definition</a:t>
          </a:r>
        </a:p>
      </dsp:txBody>
      <dsp:txXfrm>
        <a:off x="397996" y="21585"/>
        <a:ext cx="1369422" cy="622118"/>
      </dsp:txXfrm>
    </dsp:sp>
    <dsp:sp modelId="{F24AEA42-5A51-4031-B54A-3964F49F5481}">
      <dsp:nvSpPr>
        <dsp:cNvPr id="0" name=""/>
        <dsp:cNvSpPr/>
      </dsp:nvSpPr>
      <dsp:spPr>
        <a:xfrm rot="5400000">
          <a:off x="958802" y="679579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704360"/>
        <a:ext cx="178424" cy="173467"/>
      </dsp:txXfrm>
    </dsp:sp>
    <dsp:sp modelId="{64CEAE35-FDEE-44EB-B8E3-C6ADAF48582D}">
      <dsp:nvSpPr>
        <dsp:cNvPr id="0" name=""/>
        <dsp:cNvSpPr/>
      </dsp:nvSpPr>
      <dsp:spPr>
        <a:xfrm>
          <a:off x="378641" y="993473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97996" y="1012828"/>
        <a:ext cx="1369422" cy="622118"/>
      </dsp:txXfrm>
    </dsp:sp>
    <dsp:sp modelId="{802FAF77-7556-49F2-955C-77B2602B3E2C}">
      <dsp:nvSpPr>
        <dsp:cNvPr id="0" name=""/>
        <dsp:cNvSpPr/>
      </dsp:nvSpPr>
      <dsp:spPr>
        <a:xfrm rot="5400000">
          <a:off x="958802" y="1670822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1695603"/>
        <a:ext cx="178424" cy="173467"/>
      </dsp:txXfrm>
    </dsp:sp>
    <dsp:sp modelId="{DC57E3AD-10C7-4582-B304-DE305EB9090E}">
      <dsp:nvSpPr>
        <dsp:cNvPr id="0" name=""/>
        <dsp:cNvSpPr/>
      </dsp:nvSpPr>
      <dsp:spPr>
        <a:xfrm>
          <a:off x="378641" y="1984715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Preparation</a:t>
          </a:r>
        </a:p>
      </dsp:txBody>
      <dsp:txXfrm>
        <a:off x="397996" y="2004070"/>
        <a:ext cx="1369422" cy="622118"/>
      </dsp:txXfrm>
    </dsp:sp>
    <dsp:sp modelId="{FF3CF396-3DCD-47E6-9D68-C4B80479562B}">
      <dsp:nvSpPr>
        <dsp:cNvPr id="0" name=""/>
        <dsp:cNvSpPr/>
      </dsp:nvSpPr>
      <dsp:spPr>
        <a:xfrm rot="5400000">
          <a:off x="958802" y="2662065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2686846"/>
        <a:ext cx="178424" cy="173467"/>
      </dsp:txXfrm>
    </dsp:sp>
    <dsp:sp modelId="{36B43830-23D9-4111-86D9-A089E16BC5B7}">
      <dsp:nvSpPr>
        <dsp:cNvPr id="0" name=""/>
        <dsp:cNvSpPr/>
      </dsp:nvSpPr>
      <dsp:spPr>
        <a:xfrm>
          <a:off x="378641" y="2975958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Building</a:t>
          </a:r>
        </a:p>
      </dsp:txBody>
      <dsp:txXfrm>
        <a:off x="397996" y="2995313"/>
        <a:ext cx="1369422" cy="622118"/>
      </dsp:txXfrm>
    </dsp:sp>
    <dsp:sp modelId="{9C29D5F3-FB41-442B-A3DC-90C523476856}">
      <dsp:nvSpPr>
        <dsp:cNvPr id="0" name=""/>
        <dsp:cNvSpPr/>
      </dsp:nvSpPr>
      <dsp:spPr>
        <a:xfrm rot="5400000">
          <a:off x="958802" y="3653307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3678088"/>
        <a:ext cx="178424" cy="173467"/>
      </dsp:txXfrm>
    </dsp:sp>
    <dsp:sp modelId="{C7A2B9FE-0100-493F-86A4-F4055FFCB6DA}">
      <dsp:nvSpPr>
        <dsp:cNvPr id="0" name=""/>
        <dsp:cNvSpPr/>
      </dsp:nvSpPr>
      <dsp:spPr>
        <a:xfrm>
          <a:off x="378641" y="3967201"/>
          <a:ext cx="1408132" cy="6608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Evaluation</a:t>
          </a:r>
        </a:p>
      </dsp:txBody>
      <dsp:txXfrm>
        <a:off x="397996" y="3986556"/>
        <a:ext cx="1369422" cy="622118"/>
      </dsp:txXfrm>
    </dsp:sp>
    <dsp:sp modelId="{B3358F8A-AF90-4A62-918C-F25C09200E18}">
      <dsp:nvSpPr>
        <dsp:cNvPr id="0" name=""/>
        <dsp:cNvSpPr/>
      </dsp:nvSpPr>
      <dsp:spPr>
        <a:xfrm rot="5400000">
          <a:off x="958802" y="4644550"/>
          <a:ext cx="247810" cy="29737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-5400000">
        <a:off x="993496" y="4669331"/>
        <a:ext cx="178424" cy="173467"/>
      </dsp:txXfrm>
    </dsp:sp>
    <dsp:sp modelId="{8EBF03C7-9E1A-4381-A941-82A040BE413B}">
      <dsp:nvSpPr>
        <dsp:cNvPr id="0" name=""/>
        <dsp:cNvSpPr/>
      </dsp:nvSpPr>
      <dsp:spPr>
        <a:xfrm>
          <a:off x="378641" y="4958444"/>
          <a:ext cx="1408132" cy="660828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 and Deployment</a:t>
          </a:r>
        </a:p>
      </dsp:txBody>
      <dsp:txXfrm>
        <a:off x="397996" y="4977799"/>
        <a:ext cx="1369422" cy="622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9FC18-0C11-4217-9D91-CB6E5237E831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86899-F6A3-4CAB-8E53-4D6A25E82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5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0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6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9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DF4B1-02DC-4A0B-B344-4C358559D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9070" y="-1"/>
            <a:ext cx="12191980" cy="6857571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13AAF-71A3-473D-9033-6922AA4CD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Data Science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8CA1C-A7EE-4A36-811A-74D1A670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8793"/>
            <a:ext cx="9144000" cy="83602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With AI Core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C88E5D4F-C6C9-4C82-B67D-4E9C2EFA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17" y="501650"/>
            <a:ext cx="2998304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0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9EA7-E499-401A-85BA-AD76CD84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6A0B-4199-4A37-ABCF-4171B03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allow </a:t>
            </a:r>
            <a:r>
              <a:rPr lang="en-GB" b="1" dirty="0"/>
              <a:t>inference </a:t>
            </a:r>
            <a:r>
              <a:rPr lang="en-GB" dirty="0"/>
              <a:t>to be made against our model, we need</a:t>
            </a:r>
            <a:br>
              <a:rPr lang="en-GB" dirty="0"/>
            </a:br>
            <a:r>
              <a:rPr lang="en-GB" dirty="0"/>
              <a:t>to </a:t>
            </a:r>
            <a:r>
              <a:rPr lang="en-GB" b="1" dirty="0"/>
              <a:t>deploy </a:t>
            </a:r>
            <a:r>
              <a:rPr lang="en-GB" dirty="0"/>
              <a:t>it</a:t>
            </a:r>
          </a:p>
          <a:p>
            <a:r>
              <a:rPr lang="en-GB" dirty="0"/>
              <a:t>In many cases, you may also need to find yourself </a:t>
            </a:r>
            <a:r>
              <a:rPr lang="en-GB" b="1" dirty="0"/>
              <a:t>presenting findings</a:t>
            </a:r>
            <a:br>
              <a:rPr lang="en-GB" dirty="0"/>
            </a:br>
            <a:r>
              <a:rPr lang="en-GB" dirty="0"/>
              <a:t>from your model/of your results</a:t>
            </a:r>
          </a:p>
          <a:p>
            <a:pPr lvl="1"/>
            <a:r>
              <a:rPr lang="en-GB" dirty="0"/>
              <a:t>Visualisations, recommendations, actionable decisions etc.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F2B1FAB-C771-4FD6-9153-182A96CE0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3467952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40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1B93-1FBC-4AB2-8435-939415B0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0406-2015-4F2B-BAFB-AFCEAE97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cover all the steps of the Data Science pipeline</a:t>
            </a:r>
          </a:p>
          <a:p>
            <a:r>
              <a:rPr lang="en-GB" dirty="0"/>
              <a:t>We will work with multiple different datasets to expose you to different kinds of challenges and problems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25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07EA-37EC-4928-861B-D77FF6F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last chapter…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6C1-CDAC-4286-8D8D-E9AEDF2D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looked at </a:t>
            </a:r>
            <a:r>
              <a:rPr lang="en-GB" b="1" dirty="0"/>
              <a:t>Machine Learning.</a:t>
            </a:r>
          </a:p>
          <a:p>
            <a:pPr lvl="1"/>
            <a:r>
              <a:rPr lang="en-GB" dirty="0"/>
              <a:t>We had access to data which contains some patterns</a:t>
            </a:r>
          </a:p>
          <a:p>
            <a:pPr lvl="1"/>
            <a:r>
              <a:rPr lang="en-GB" dirty="0"/>
              <a:t>We created an ML algorithm which modelled the patterns</a:t>
            </a:r>
          </a:p>
          <a:p>
            <a:pPr lvl="1"/>
            <a:r>
              <a:rPr lang="en-GB" dirty="0"/>
              <a:t>Given some new input, the model made a prediction</a:t>
            </a:r>
          </a:p>
          <a:p>
            <a:endParaRPr lang="en-GB" dirty="0"/>
          </a:p>
          <a:p>
            <a:r>
              <a:rPr lang="en-GB" dirty="0"/>
              <a:t>However, Machine Learning is </a:t>
            </a:r>
            <a:r>
              <a:rPr lang="en-GB" b="1" dirty="0"/>
              <a:t>not </a:t>
            </a:r>
            <a:r>
              <a:rPr lang="en-GB" dirty="0"/>
              <a:t>Data Science. It is just one component within the Data Science pipeline.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9222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A4E29-E3B2-4044-8CDD-E984B25D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GB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36C5-ECEE-4261-89E8-A89C7303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GB" sz="1600" b="1" dirty="0"/>
              <a:t>Data Science </a:t>
            </a:r>
            <a:r>
              <a:rPr lang="en-GB" sz="1600" dirty="0"/>
              <a:t>is a multi-disciplinary field between Computer Science, Mathematics and Domain Expertise.</a:t>
            </a:r>
          </a:p>
          <a:p>
            <a:r>
              <a:rPr lang="en-GB" sz="1600" dirty="0"/>
              <a:t>With these skills, we can:</a:t>
            </a:r>
          </a:p>
          <a:p>
            <a:pPr lvl="1"/>
            <a:r>
              <a:rPr lang="en-GB" sz="1600" dirty="0"/>
              <a:t>Engineer features</a:t>
            </a:r>
          </a:p>
          <a:p>
            <a:pPr lvl="1"/>
            <a:r>
              <a:rPr lang="en-GB" sz="1600" dirty="0"/>
              <a:t>Visualise data</a:t>
            </a:r>
          </a:p>
          <a:p>
            <a:pPr lvl="1"/>
            <a:r>
              <a:rPr lang="en-GB" sz="1600" dirty="0"/>
              <a:t>Make predictions</a:t>
            </a:r>
          </a:p>
          <a:p>
            <a:r>
              <a:rPr lang="en-GB" sz="1600" dirty="0"/>
              <a:t>All to the end of </a:t>
            </a:r>
            <a:r>
              <a:rPr lang="en-GB" sz="1600" b="1" dirty="0"/>
              <a:t>communicating key and vital information</a:t>
            </a:r>
            <a:r>
              <a:rPr lang="en-GB" sz="1600" dirty="0"/>
              <a:t> that help drive business innovation and efficiency.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A1704B9-DC76-44FD-BA47-ED4F16AB2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28" y="1235562"/>
            <a:ext cx="5090161" cy="44793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AA336A-0491-47E5-93CC-D6B42EFE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Source: https://towardsdatascience.com/not-yet-another-article-on-machine-learning-e67f8812ba86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0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DC02-995A-4793-999C-EE0B382F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You Do with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1557-8707-4C8F-BCA1-4B2EB7D7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Anomaly detection </a:t>
            </a:r>
            <a:r>
              <a:rPr lang="en-GB" dirty="0"/>
              <a:t>(fraud, disease, crime, etc.)</a:t>
            </a:r>
          </a:p>
          <a:p>
            <a:r>
              <a:rPr lang="en-GB" b="1" dirty="0"/>
              <a:t>Automation and decision-making </a:t>
            </a:r>
            <a:r>
              <a:rPr lang="en-GB" dirty="0"/>
              <a:t>(background checks, credit worthiness, etc.)</a:t>
            </a:r>
          </a:p>
          <a:p>
            <a:r>
              <a:rPr lang="en-GB" b="1" dirty="0"/>
              <a:t>Classifications</a:t>
            </a:r>
            <a:r>
              <a:rPr lang="en-GB" dirty="0"/>
              <a:t> (in an email server, this could mean classifying emails as “important” or “junk”)</a:t>
            </a:r>
          </a:p>
          <a:p>
            <a:r>
              <a:rPr lang="en-GB" b="1" dirty="0"/>
              <a:t>Forecasting </a:t>
            </a:r>
            <a:r>
              <a:rPr lang="en-GB" dirty="0"/>
              <a:t>(sales, revenue and customer retention)</a:t>
            </a:r>
          </a:p>
          <a:p>
            <a:r>
              <a:rPr lang="en-GB" b="1" dirty="0"/>
              <a:t>Pattern detection </a:t>
            </a:r>
            <a:r>
              <a:rPr lang="en-GB" dirty="0"/>
              <a:t>(weather patterns, financial market patterns, etc.)</a:t>
            </a:r>
          </a:p>
          <a:p>
            <a:r>
              <a:rPr lang="en-GB" b="1" dirty="0"/>
              <a:t>Recognition </a:t>
            </a:r>
            <a:r>
              <a:rPr lang="en-GB" dirty="0"/>
              <a:t>(facial, voice, text, etc.)</a:t>
            </a:r>
          </a:p>
          <a:p>
            <a:r>
              <a:rPr lang="en-GB" b="1" dirty="0"/>
              <a:t>Recommendations </a:t>
            </a:r>
            <a:r>
              <a:rPr lang="en-GB" dirty="0"/>
              <a:t>(based on learned preferences, recommendation engines can refer you to movies, restaurants and books you may like)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8CF9-FE58-42D0-9DD4-32AAF59D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Source: https://builtin.com/data-science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3576-10C5-4741-917C-6FE8025C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Science Pipeline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070D78-7F81-485F-9392-699EE7486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7819"/>
              </p:ext>
            </p:extLst>
          </p:nvPr>
        </p:nvGraphicFramePr>
        <p:xfrm>
          <a:off x="1371600" y="2114550"/>
          <a:ext cx="10240963" cy="395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77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07BF-3376-48AF-9C7C-94BBE0F2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B066-CB20-4CC0-8F9C-29F66033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</a:t>
            </a:r>
            <a:r>
              <a:rPr lang="en-GB" b="1" dirty="0"/>
              <a:t>define the problem </a:t>
            </a:r>
            <a:r>
              <a:rPr lang="en-GB" dirty="0"/>
              <a:t>we are trying to solve</a:t>
            </a:r>
          </a:p>
          <a:p>
            <a:pPr lvl="1"/>
            <a:r>
              <a:rPr lang="en-GB" dirty="0"/>
              <a:t>An in-depth understanding of the task at hand</a:t>
            </a:r>
          </a:p>
          <a:p>
            <a:pPr lvl="1"/>
            <a:r>
              <a:rPr lang="en-GB" dirty="0"/>
              <a:t>A way to measure solutions</a:t>
            </a:r>
          </a:p>
          <a:p>
            <a:r>
              <a:rPr lang="en-GB" b="1" dirty="0"/>
              <a:t>Determine a hypothesis</a:t>
            </a:r>
          </a:p>
          <a:p>
            <a:pPr lvl="1"/>
            <a:r>
              <a:rPr lang="en-GB" dirty="0"/>
              <a:t>A hypothesis allows us to lay out our objectives to validate</a:t>
            </a:r>
            <a:br>
              <a:rPr lang="en-GB" dirty="0"/>
            </a:br>
            <a:r>
              <a:rPr lang="en-GB" dirty="0"/>
              <a:t>our final results against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16167385-9D0A-4FC2-821A-A374C1E17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625499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06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0115-5AD0-4244-969F-1B025E9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96BD-A92E-4B99-851A-E37610C2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</a:t>
            </a:r>
            <a:r>
              <a:rPr lang="en-GB" b="1" dirty="0"/>
              <a:t>gather information </a:t>
            </a:r>
            <a:r>
              <a:rPr lang="en-GB" dirty="0"/>
              <a:t>which facilitates the solving of our</a:t>
            </a:r>
            <a:br>
              <a:rPr lang="en-GB" dirty="0"/>
            </a:br>
            <a:r>
              <a:rPr lang="en-GB" dirty="0"/>
              <a:t>problem.</a:t>
            </a:r>
          </a:p>
          <a:p>
            <a:r>
              <a:rPr lang="en-GB" dirty="0"/>
              <a:t>Depending on the problem, there are a variety of different methods</a:t>
            </a:r>
            <a:br>
              <a:rPr lang="en-GB" dirty="0"/>
            </a:br>
            <a:r>
              <a:rPr lang="en-GB" dirty="0"/>
              <a:t>we can use to find and source our data.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D6B2DC7-9BC3-4C11-89F2-21082B55D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289026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21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D50D-A11C-408C-B665-E9229BBC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934F-8543-4916-850C-BC60302E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114939"/>
            <a:ext cx="7983020" cy="3956179"/>
          </a:xfrm>
        </p:spPr>
        <p:txBody>
          <a:bodyPr>
            <a:normAutofit/>
          </a:bodyPr>
          <a:lstStyle/>
          <a:p>
            <a:r>
              <a:rPr lang="en-GB" dirty="0"/>
              <a:t>Data we collect is usually </a:t>
            </a:r>
            <a:r>
              <a:rPr lang="en-GB" b="1" dirty="0"/>
              <a:t>raw and unstructured</a:t>
            </a:r>
          </a:p>
          <a:p>
            <a:pPr lvl="1"/>
            <a:r>
              <a:rPr lang="en-GB" dirty="0"/>
              <a:t>Missing values, duplicates, un-normalised etc…</a:t>
            </a:r>
          </a:p>
          <a:p>
            <a:r>
              <a:rPr lang="en-GB" dirty="0"/>
              <a:t>Using </a:t>
            </a:r>
            <a:r>
              <a:rPr lang="en-GB" b="1" dirty="0"/>
              <a:t>exploratory data analysis (EDA)</a:t>
            </a:r>
            <a:r>
              <a:rPr lang="en-GB" dirty="0"/>
              <a:t> to analyse and visualise our data</a:t>
            </a:r>
          </a:p>
          <a:p>
            <a:pPr lvl="1"/>
            <a:r>
              <a:rPr lang="en-GB" dirty="0"/>
              <a:t>Allows us to </a:t>
            </a:r>
            <a:r>
              <a:rPr lang="en-GB" b="1" dirty="0"/>
              <a:t>engineer the features</a:t>
            </a:r>
            <a:r>
              <a:rPr lang="en-GB" dirty="0"/>
              <a:t> we think will be most impactful to a model</a:t>
            </a:r>
          </a:p>
          <a:p>
            <a:r>
              <a:rPr lang="en-GB" dirty="0"/>
              <a:t>Data preparation is all about </a:t>
            </a:r>
            <a:r>
              <a:rPr lang="en-GB" b="1" dirty="0"/>
              <a:t>transforming and preparing our data </a:t>
            </a:r>
            <a:r>
              <a:rPr lang="en-GB" dirty="0"/>
              <a:t>for use further down the line</a:t>
            </a:r>
          </a:p>
          <a:p>
            <a:pPr lvl="1"/>
            <a:r>
              <a:rPr lang="en-GB" dirty="0"/>
              <a:t>Also involves </a:t>
            </a:r>
            <a:r>
              <a:rPr lang="en-GB" b="1" dirty="0"/>
              <a:t>splitting data </a:t>
            </a:r>
            <a:r>
              <a:rPr lang="en-GB" dirty="0"/>
              <a:t>into train/validation/test sets</a:t>
            </a:r>
          </a:p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6F8359-BC50-4DA4-AE3B-59C196491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441011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75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9EA7-E499-401A-85BA-AD76CD84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6A0B-4199-4A37-ABCF-4171B03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data we have prepared, we need to </a:t>
            </a:r>
            <a:r>
              <a:rPr lang="en-GB" b="1" dirty="0"/>
              <a:t>build a model</a:t>
            </a:r>
          </a:p>
          <a:p>
            <a:pPr lvl="1"/>
            <a:r>
              <a:rPr lang="en-GB" dirty="0"/>
              <a:t>Involves identifying the </a:t>
            </a:r>
            <a:r>
              <a:rPr lang="en-GB" b="1" dirty="0"/>
              <a:t>best type of model </a:t>
            </a:r>
            <a:r>
              <a:rPr lang="en-GB" dirty="0"/>
              <a:t>for the problem</a:t>
            </a:r>
          </a:p>
          <a:p>
            <a:pPr lvl="1"/>
            <a:r>
              <a:rPr lang="en-GB" dirty="0"/>
              <a:t>This is where the machine learning aspect we’ve focused</a:t>
            </a:r>
            <a:br>
              <a:rPr lang="en-GB" dirty="0"/>
            </a:br>
            <a:r>
              <a:rPr lang="en-GB" dirty="0"/>
              <a:t>on so far during the course comes into play</a:t>
            </a:r>
          </a:p>
          <a:p>
            <a:r>
              <a:rPr lang="en-GB" dirty="0"/>
              <a:t>This is a </a:t>
            </a:r>
            <a:r>
              <a:rPr lang="en-GB" b="1" dirty="0"/>
              <a:t>cyclical process with model evaluation</a:t>
            </a:r>
          </a:p>
          <a:p>
            <a:pPr lvl="1"/>
            <a:r>
              <a:rPr lang="en-GB" dirty="0"/>
              <a:t>Assess the model against our split datasets</a:t>
            </a:r>
          </a:p>
          <a:p>
            <a:pPr lvl="1"/>
            <a:r>
              <a:rPr lang="en-GB" dirty="0"/>
              <a:t>We should test multiple variants, and pick the one which </a:t>
            </a:r>
            <a:br>
              <a:rPr lang="en-GB" dirty="0"/>
            </a:br>
            <a:r>
              <a:rPr lang="en-GB" dirty="0"/>
              <a:t>maximises evaluation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F2B1FAB-C771-4FD6-9153-182A96CE0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244949"/>
              </p:ext>
            </p:extLst>
          </p:nvPr>
        </p:nvGraphicFramePr>
        <p:xfrm>
          <a:off x="9447087" y="443417"/>
          <a:ext cx="2165416" cy="562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290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1D8BCF"/>
      </a:accent1>
      <a:accent2>
        <a:srgbClr val="26B5B0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630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GradientRiseVTI</vt:lpstr>
      <vt:lpstr>Data Science</vt:lpstr>
      <vt:lpstr>In the last chapter…</vt:lpstr>
      <vt:lpstr>What is Data Science?</vt:lpstr>
      <vt:lpstr>What can You Do with Data Science?</vt:lpstr>
      <vt:lpstr>The Data Science Pipeline</vt:lpstr>
      <vt:lpstr>Problem Definition</vt:lpstr>
      <vt:lpstr>Data Collection</vt:lpstr>
      <vt:lpstr>Data Preparation</vt:lpstr>
      <vt:lpstr>Model Building</vt:lpstr>
      <vt:lpstr>Insights &amp; Deployment</vt:lpstr>
      <vt:lpstr>In this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Nihir Vedd</dc:creator>
  <cp:lastModifiedBy>Nihir Vedd</cp:lastModifiedBy>
  <cp:revision>11</cp:revision>
  <dcterms:created xsi:type="dcterms:W3CDTF">2020-06-23T16:20:15Z</dcterms:created>
  <dcterms:modified xsi:type="dcterms:W3CDTF">2020-06-30T11:04:39Z</dcterms:modified>
</cp:coreProperties>
</file>