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小龙" initials="王" lastIdx="1" clrIdx="0">
    <p:extLst>
      <p:ext uri="{19B8F6BF-5375-455C-9EA6-DF929625EA0E}">
        <p15:presenceInfo xmlns:p15="http://schemas.microsoft.com/office/powerpoint/2012/main" userId="7b18a7f9497b17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FDFDCE-C59E-944E-A084-47A4BB089711}" v="497" dt="2021-02-15T17:36:05.252"/>
  </p1510:revLst>
</p1510:revInfo>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8"/>
  </p:normalViewPr>
  <p:slideViewPr>
    <p:cSldViewPr snapToGrid="0" snapToObjects="1">
      <p:cViewPr varScale="1">
        <p:scale>
          <a:sx n="105" d="100"/>
          <a:sy n="105"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小龙" userId="7b18a7f9497b17b3" providerId="LiveId" clId="{64FDFDCE-C59E-944E-A084-47A4BB089711}"/>
    <pc:docChg chg="undo custSel mod addSld delSld modSld">
      <pc:chgData name="王 小龙" userId="7b18a7f9497b17b3" providerId="LiveId" clId="{64FDFDCE-C59E-944E-A084-47A4BB089711}" dt="2021-02-15T17:36:05.252" v="5060"/>
      <pc:docMkLst>
        <pc:docMk/>
      </pc:docMkLst>
      <pc:sldChg chg="addSp delSp modSp mod setBg modAnim">
        <pc:chgData name="王 小龙" userId="7b18a7f9497b17b3" providerId="LiveId" clId="{64FDFDCE-C59E-944E-A084-47A4BB089711}" dt="2021-01-06T12:39:42.346" v="315"/>
        <pc:sldMkLst>
          <pc:docMk/>
          <pc:sldMk cId="4106284083" sldId="259"/>
        </pc:sldMkLst>
        <pc:spChg chg="ord">
          <ac:chgData name="王 小龙" userId="7b18a7f9497b17b3" providerId="LiveId" clId="{64FDFDCE-C59E-944E-A084-47A4BB089711}" dt="2021-01-06T11:44:40.725" v="101" actId="26606"/>
          <ac:spMkLst>
            <pc:docMk/>
            <pc:sldMk cId="4106284083" sldId="259"/>
            <ac:spMk id="2" creationId="{86BD2333-3E7E-F548-9721-A86908570C31}"/>
          </ac:spMkLst>
        </pc:spChg>
        <pc:spChg chg="add mod">
          <ac:chgData name="王 小龙" userId="7b18a7f9497b17b3" providerId="LiveId" clId="{64FDFDCE-C59E-944E-A084-47A4BB089711}" dt="2021-01-06T11:44:40.725" v="101" actId="26606"/>
          <ac:spMkLst>
            <pc:docMk/>
            <pc:sldMk cId="4106284083" sldId="259"/>
            <ac:spMk id="3" creationId="{1202BAB6-FFB3-DE4A-BF02-2C08754F8457}"/>
          </ac:spMkLst>
        </pc:spChg>
        <pc:spChg chg="add mod ord">
          <ac:chgData name="王 小龙" userId="7b18a7f9497b17b3" providerId="LiveId" clId="{64FDFDCE-C59E-944E-A084-47A4BB089711}" dt="2021-01-06T11:44:49.282" v="102" actId="1076"/>
          <ac:spMkLst>
            <pc:docMk/>
            <pc:sldMk cId="4106284083" sldId="259"/>
            <ac:spMk id="4" creationId="{7144DFE3-5D13-1B46-A3EF-1E250E51CBA8}"/>
          </ac:spMkLst>
        </pc:spChg>
        <pc:spChg chg="add del mod">
          <ac:chgData name="王 小龙" userId="7b18a7f9497b17b3" providerId="LiveId" clId="{64FDFDCE-C59E-944E-A084-47A4BB089711}" dt="2020-12-31T14:48:23.415" v="84"/>
          <ac:spMkLst>
            <pc:docMk/>
            <pc:sldMk cId="4106284083" sldId="259"/>
            <ac:spMk id="5" creationId="{ABA21196-C888-EA45-AC2B-5BC3F7505740}"/>
          </ac:spMkLst>
        </pc:spChg>
        <pc:spChg chg="add mod">
          <ac:chgData name="王 小龙" userId="7b18a7f9497b17b3" providerId="LiveId" clId="{64FDFDCE-C59E-944E-A084-47A4BB089711}" dt="2021-01-06T12:39:26.121" v="311" actId="1076"/>
          <ac:spMkLst>
            <pc:docMk/>
            <pc:sldMk cId="4106284083" sldId="259"/>
            <ac:spMk id="6" creationId="{5D32FF7D-07DA-634D-8257-E9FB41EF00A9}"/>
          </ac:spMkLst>
        </pc:spChg>
        <pc:spChg chg="add mod">
          <ac:chgData name="王 小龙" userId="7b18a7f9497b17b3" providerId="LiveId" clId="{64FDFDCE-C59E-944E-A084-47A4BB089711}" dt="2021-01-06T12:39:32.286" v="312" actId="1076"/>
          <ac:spMkLst>
            <pc:docMk/>
            <pc:sldMk cId="4106284083" sldId="259"/>
            <ac:spMk id="7" creationId="{0C9B1E83-D3F7-924E-9F9D-E82B2E949198}"/>
          </ac:spMkLst>
        </pc:spChg>
        <pc:spChg chg="add">
          <ac:chgData name="王 小龙" userId="7b18a7f9497b17b3" providerId="LiveId" clId="{64FDFDCE-C59E-944E-A084-47A4BB089711}" dt="2021-01-06T11:44:40.725" v="101" actId="26606"/>
          <ac:spMkLst>
            <pc:docMk/>
            <pc:sldMk cId="4106284083" sldId="259"/>
            <ac:spMk id="13" creationId="{327D73B4-9F5C-4A64-A179-51B9500CB8B5}"/>
          </ac:spMkLst>
        </pc:spChg>
        <pc:spChg chg="add">
          <ac:chgData name="王 小龙" userId="7b18a7f9497b17b3" providerId="LiveId" clId="{64FDFDCE-C59E-944E-A084-47A4BB089711}" dt="2021-01-06T11:44:40.725" v="101" actId="26606"/>
          <ac:spMkLst>
            <pc:docMk/>
            <pc:sldMk cId="4106284083" sldId="259"/>
            <ac:spMk id="15" creationId="{C1F06963-6374-4B48-844F-071A9BAAAE02}"/>
          </ac:spMkLst>
        </pc:spChg>
        <pc:spChg chg="add">
          <ac:chgData name="王 小龙" userId="7b18a7f9497b17b3" providerId="LiveId" clId="{64FDFDCE-C59E-944E-A084-47A4BB089711}" dt="2021-01-06T11:44:40.725" v="101" actId="26606"/>
          <ac:spMkLst>
            <pc:docMk/>
            <pc:sldMk cId="4106284083" sldId="259"/>
            <ac:spMk id="17" creationId="{6CB927A4-E432-4310-9CD5-E89FF5063179}"/>
          </ac:spMkLst>
        </pc:spChg>
        <pc:spChg chg="add">
          <ac:chgData name="王 小龙" userId="7b18a7f9497b17b3" providerId="LiveId" clId="{64FDFDCE-C59E-944E-A084-47A4BB089711}" dt="2021-01-06T11:44:40.725" v="101" actId="26606"/>
          <ac:spMkLst>
            <pc:docMk/>
            <pc:sldMk cId="4106284083" sldId="259"/>
            <ac:spMk id="19" creationId="{1453BF6C-B012-48B7-B4E8-6D7AC7C27D02}"/>
          </ac:spMkLst>
        </pc:spChg>
        <pc:spChg chg="add">
          <ac:chgData name="王 小龙" userId="7b18a7f9497b17b3" providerId="LiveId" clId="{64FDFDCE-C59E-944E-A084-47A4BB089711}" dt="2021-01-06T11:44:40.725" v="101" actId="26606"/>
          <ac:spMkLst>
            <pc:docMk/>
            <pc:sldMk cId="4106284083" sldId="259"/>
            <ac:spMk id="21" creationId="{E3020543-B24B-4EC4-8FFC-8DD88EEA91A8}"/>
          </ac:spMkLst>
        </pc:spChg>
        <pc:cxnChg chg="add">
          <ac:chgData name="王 小龙" userId="7b18a7f9497b17b3" providerId="LiveId" clId="{64FDFDCE-C59E-944E-A084-47A4BB089711}" dt="2021-01-06T11:44:40.725" v="101" actId="26606"/>
          <ac:cxnSpMkLst>
            <pc:docMk/>
            <pc:sldMk cId="4106284083" sldId="259"/>
            <ac:cxnSpMk id="11" creationId="{5C05CAAB-DBA2-4548-AD5F-01BB97FBB207}"/>
          </ac:cxnSpMkLst>
        </pc:cxnChg>
        <pc:cxnChg chg="add">
          <ac:chgData name="王 小龙" userId="7b18a7f9497b17b3" providerId="LiveId" clId="{64FDFDCE-C59E-944E-A084-47A4BB089711}" dt="2021-01-06T11:44:40.725" v="101" actId="26606"/>
          <ac:cxnSpMkLst>
            <pc:docMk/>
            <pc:sldMk cId="4106284083" sldId="259"/>
            <ac:cxnSpMk id="23" creationId="{C49DA8F6-BCC1-4447-B54C-57856834B94B}"/>
          </ac:cxnSpMkLst>
        </pc:cxnChg>
      </pc:sldChg>
      <pc:sldChg chg="addSp delSp modSp new mod modAnim">
        <pc:chgData name="王 小龙" userId="7b18a7f9497b17b3" providerId="LiveId" clId="{64FDFDCE-C59E-944E-A084-47A4BB089711}" dt="2021-01-06T12:48:25.237" v="402"/>
        <pc:sldMkLst>
          <pc:docMk/>
          <pc:sldMk cId="2743694490" sldId="260"/>
        </pc:sldMkLst>
        <pc:spChg chg="add mod">
          <ac:chgData name="王 小龙" userId="7b18a7f9497b17b3" providerId="LiveId" clId="{64FDFDCE-C59E-944E-A084-47A4BB089711}" dt="2021-01-06T11:58:40.333" v="183" actId="255"/>
          <ac:spMkLst>
            <pc:docMk/>
            <pc:sldMk cId="2743694490" sldId="260"/>
            <ac:spMk id="2" creationId="{B717C9A1-F7EF-B24E-9894-1442D7D67F0A}"/>
          </ac:spMkLst>
        </pc:spChg>
        <pc:spChg chg="add mod">
          <ac:chgData name="王 小龙" userId="7b18a7f9497b17b3" providerId="LiveId" clId="{64FDFDCE-C59E-944E-A084-47A4BB089711}" dt="2021-01-06T12:31:04.705" v="295" actId="20577"/>
          <ac:spMkLst>
            <pc:docMk/>
            <pc:sldMk cId="2743694490" sldId="260"/>
            <ac:spMk id="3" creationId="{427B429A-08E0-8E46-8AED-015196705C3B}"/>
          </ac:spMkLst>
        </pc:spChg>
        <pc:spChg chg="add del mod">
          <ac:chgData name="王 小龙" userId="7b18a7f9497b17b3" providerId="LiveId" clId="{64FDFDCE-C59E-944E-A084-47A4BB089711}" dt="2021-01-06T12:37:27.005" v="297"/>
          <ac:spMkLst>
            <pc:docMk/>
            <pc:sldMk cId="2743694490" sldId="260"/>
            <ac:spMk id="4" creationId="{C2E9CCCE-709F-5C45-8123-3FDA1DCB41A7}"/>
          </ac:spMkLst>
        </pc:spChg>
        <pc:spChg chg="add mod">
          <ac:chgData name="王 小龙" userId="7b18a7f9497b17b3" providerId="LiveId" clId="{64FDFDCE-C59E-944E-A084-47A4BB089711}" dt="2021-01-06T12:46:00.171" v="395" actId="20577"/>
          <ac:spMkLst>
            <pc:docMk/>
            <pc:sldMk cId="2743694490" sldId="260"/>
            <ac:spMk id="5" creationId="{90123757-8705-D44C-A483-C44C54E99F6B}"/>
          </ac:spMkLst>
        </pc:spChg>
      </pc:sldChg>
      <pc:sldChg chg="addSp delSp modSp new mod setBg modAnim">
        <pc:chgData name="王 小龙" userId="7b18a7f9497b17b3" providerId="LiveId" clId="{64FDFDCE-C59E-944E-A084-47A4BB089711}" dt="2021-01-08T09:40:40.273" v="650" actId="20577"/>
        <pc:sldMkLst>
          <pc:docMk/>
          <pc:sldMk cId="4211713417" sldId="261"/>
        </pc:sldMkLst>
        <pc:spChg chg="add mod">
          <ac:chgData name="王 小龙" userId="7b18a7f9497b17b3" providerId="LiveId" clId="{64FDFDCE-C59E-944E-A084-47A4BB089711}" dt="2021-01-06T12:59:51.210" v="434" actId="1076"/>
          <ac:spMkLst>
            <pc:docMk/>
            <pc:sldMk cId="4211713417" sldId="261"/>
            <ac:spMk id="2" creationId="{ED32678A-18A2-1041-B459-F10D03E03307}"/>
          </ac:spMkLst>
        </pc:spChg>
        <pc:spChg chg="add mod">
          <ac:chgData name="王 小龙" userId="7b18a7f9497b17b3" providerId="LiveId" clId="{64FDFDCE-C59E-944E-A084-47A4BB089711}" dt="2021-01-08T08:51:16.378" v="466" actId="20577"/>
          <ac:spMkLst>
            <pc:docMk/>
            <pc:sldMk cId="4211713417" sldId="261"/>
            <ac:spMk id="3" creationId="{B76E9297-A16D-604E-877B-A589FDD7AB91}"/>
          </ac:spMkLst>
        </pc:spChg>
        <pc:spChg chg="add del mod">
          <ac:chgData name="王 小龙" userId="7b18a7f9497b17b3" providerId="LiveId" clId="{64FDFDCE-C59E-944E-A084-47A4BB089711}" dt="2021-01-08T08:51:24.639" v="469"/>
          <ac:spMkLst>
            <pc:docMk/>
            <pc:sldMk cId="4211713417" sldId="261"/>
            <ac:spMk id="4" creationId="{D8137E42-D2BD-8B4D-B4BF-D78138CFFB77}"/>
          </ac:spMkLst>
        </pc:spChg>
        <pc:spChg chg="add mod">
          <ac:chgData name="王 小龙" userId="7b18a7f9497b17b3" providerId="LiveId" clId="{64FDFDCE-C59E-944E-A084-47A4BB089711}" dt="2021-01-08T09:40:40.273" v="650" actId="20577"/>
          <ac:spMkLst>
            <pc:docMk/>
            <pc:sldMk cId="4211713417" sldId="261"/>
            <ac:spMk id="5" creationId="{A32B548F-3DD1-3047-A77D-8553DD5E9626}"/>
          </ac:spMkLst>
        </pc:spChg>
        <pc:spChg chg="add del">
          <ac:chgData name="王 小龙" userId="7b18a7f9497b17b3" providerId="LiveId" clId="{64FDFDCE-C59E-944E-A084-47A4BB089711}" dt="2021-01-06T12:58:52.668" v="407" actId="26606"/>
          <ac:spMkLst>
            <pc:docMk/>
            <pc:sldMk cId="4211713417" sldId="261"/>
            <ac:spMk id="9" creationId="{8F9CBE3F-79A8-4F8F-88D9-DAD03D0D281F}"/>
          </ac:spMkLst>
        </pc:spChg>
        <pc:spChg chg="add del">
          <ac:chgData name="王 小龙" userId="7b18a7f9497b17b3" providerId="LiveId" clId="{64FDFDCE-C59E-944E-A084-47A4BB089711}" dt="2021-01-06T12:58:52.668" v="407" actId="26606"/>
          <ac:spMkLst>
            <pc:docMk/>
            <pc:sldMk cId="4211713417" sldId="261"/>
            <ac:spMk id="11" creationId="{508BEF50-7B1E-49A4-BC19-5F4F1D755E64}"/>
          </ac:spMkLst>
        </pc:spChg>
        <pc:spChg chg="add del">
          <ac:chgData name="王 小龙" userId="7b18a7f9497b17b3" providerId="LiveId" clId="{64FDFDCE-C59E-944E-A084-47A4BB089711}" dt="2021-01-06T12:58:52.668" v="407" actId="26606"/>
          <ac:spMkLst>
            <pc:docMk/>
            <pc:sldMk cId="4211713417" sldId="261"/>
            <ac:spMk id="13" creationId="{C5CB530E-515E-412C-9DF1-5F8FFBD6F383}"/>
          </ac:spMkLst>
        </pc:spChg>
        <pc:spChg chg="add del">
          <ac:chgData name="王 小龙" userId="7b18a7f9497b17b3" providerId="LiveId" clId="{64FDFDCE-C59E-944E-A084-47A4BB089711}" dt="2021-01-06T12:58:52.668" v="407" actId="26606"/>
          <ac:spMkLst>
            <pc:docMk/>
            <pc:sldMk cId="4211713417" sldId="261"/>
            <ac:spMk id="15" creationId="{AEA7509D-F04F-40CB-A0B3-EEF16499CC9F}"/>
          </ac:spMkLst>
        </pc:spChg>
        <pc:spChg chg="add del">
          <ac:chgData name="王 小龙" userId="7b18a7f9497b17b3" providerId="LiveId" clId="{64FDFDCE-C59E-944E-A084-47A4BB089711}" dt="2021-01-06T12:58:52.668" v="407" actId="26606"/>
          <ac:spMkLst>
            <pc:docMk/>
            <pc:sldMk cId="4211713417" sldId="261"/>
            <ac:spMk id="17" creationId="{C39ADB8F-D187-49D7-BDCF-C1B6DC727068}"/>
          </ac:spMkLst>
        </pc:spChg>
        <pc:spChg chg="add del">
          <ac:chgData name="王 小龙" userId="7b18a7f9497b17b3" providerId="LiveId" clId="{64FDFDCE-C59E-944E-A084-47A4BB089711}" dt="2021-01-06T12:58:52.668" v="407" actId="26606"/>
          <ac:spMkLst>
            <pc:docMk/>
            <pc:sldMk cId="4211713417" sldId="261"/>
            <ac:spMk id="19" creationId="{712D4376-A578-4FF1-94FC-245E7A6A489F}"/>
          </ac:spMkLst>
        </pc:spChg>
        <pc:spChg chg="add del">
          <ac:chgData name="王 小龙" userId="7b18a7f9497b17b3" providerId="LiveId" clId="{64FDFDCE-C59E-944E-A084-47A4BB089711}" dt="2021-01-06T12:58:52.668" v="407" actId="26606"/>
          <ac:spMkLst>
            <pc:docMk/>
            <pc:sldMk cId="4211713417" sldId="261"/>
            <ac:spMk id="21" creationId="{3FBAD350-5664-4811-A208-657FB882D350}"/>
          </ac:spMkLst>
        </pc:spChg>
        <pc:spChg chg="add del">
          <ac:chgData name="王 小龙" userId="7b18a7f9497b17b3" providerId="LiveId" clId="{64FDFDCE-C59E-944E-A084-47A4BB089711}" dt="2021-01-06T12:58:55.278" v="409" actId="26606"/>
          <ac:spMkLst>
            <pc:docMk/>
            <pc:sldMk cId="4211713417" sldId="261"/>
            <ac:spMk id="26" creationId="{4E94261F-1ED3-4E90-88E6-13479144005B}"/>
          </ac:spMkLst>
        </pc:spChg>
        <pc:spChg chg="add del">
          <ac:chgData name="王 小龙" userId="7b18a7f9497b17b3" providerId="LiveId" clId="{64FDFDCE-C59E-944E-A084-47A4BB089711}" dt="2021-01-06T12:58:56.873" v="411" actId="26606"/>
          <ac:spMkLst>
            <pc:docMk/>
            <pc:sldMk cId="4211713417" sldId="261"/>
            <ac:spMk id="30" creationId="{EFA9B6C6-A247-48A8-9A1C-1E36FA9456B5}"/>
          </ac:spMkLst>
        </pc:spChg>
        <pc:spChg chg="add del">
          <ac:chgData name="王 小龙" userId="7b18a7f9497b17b3" providerId="LiveId" clId="{64FDFDCE-C59E-944E-A084-47A4BB089711}" dt="2021-01-06T12:58:56.873" v="411" actId="26606"/>
          <ac:spMkLst>
            <pc:docMk/>
            <pc:sldMk cId="4211713417" sldId="261"/>
            <ac:spMk id="31" creationId="{C5CB530E-515E-412C-9DF1-5F8FFBD6F383}"/>
          </ac:spMkLst>
        </pc:spChg>
        <pc:spChg chg="add del">
          <ac:chgData name="王 小龙" userId="7b18a7f9497b17b3" providerId="LiveId" clId="{64FDFDCE-C59E-944E-A084-47A4BB089711}" dt="2021-01-06T12:58:56.873" v="411" actId="26606"/>
          <ac:spMkLst>
            <pc:docMk/>
            <pc:sldMk cId="4211713417" sldId="261"/>
            <ac:spMk id="32" creationId="{712D4376-A578-4FF1-94FC-245E7A6A489F}"/>
          </ac:spMkLst>
        </pc:spChg>
        <pc:spChg chg="add del">
          <ac:chgData name="王 小龙" userId="7b18a7f9497b17b3" providerId="LiveId" clId="{64FDFDCE-C59E-944E-A084-47A4BB089711}" dt="2021-01-06T12:58:56.873" v="411" actId="26606"/>
          <ac:spMkLst>
            <pc:docMk/>
            <pc:sldMk cId="4211713417" sldId="261"/>
            <ac:spMk id="33" creationId="{AEA7509D-F04F-40CB-A0B3-EEF16499CC9F}"/>
          </ac:spMkLst>
        </pc:spChg>
        <pc:spChg chg="add del">
          <ac:chgData name="王 小龙" userId="7b18a7f9497b17b3" providerId="LiveId" clId="{64FDFDCE-C59E-944E-A084-47A4BB089711}" dt="2021-01-06T12:58:58.014" v="413" actId="26606"/>
          <ac:spMkLst>
            <pc:docMk/>
            <pc:sldMk cId="4211713417" sldId="261"/>
            <ac:spMk id="37" creationId="{4E94261F-1ED3-4E90-88E6-13479144005B}"/>
          </ac:spMkLst>
        </pc:spChg>
        <pc:spChg chg="add del">
          <ac:chgData name="王 小龙" userId="7b18a7f9497b17b3" providerId="LiveId" clId="{64FDFDCE-C59E-944E-A084-47A4BB089711}" dt="2021-01-06T12:58:58.957" v="415" actId="26606"/>
          <ac:spMkLst>
            <pc:docMk/>
            <pc:sldMk cId="4211713417" sldId="261"/>
            <ac:spMk id="41" creationId="{EFA9B6C6-A247-48A8-9A1C-1E36FA9456B5}"/>
          </ac:spMkLst>
        </pc:spChg>
        <pc:spChg chg="add del">
          <ac:chgData name="王 小龙" userId="7b18a7f9497b17b3" providerId="LiveId" clId="{64FDFDCE-C59E-944E-A084-47A4BB089711}" dt="2021-01-06T12:58:58.957" v="415" actId="26606"/>
          <ac:spMkLst>
            <pc:docMk/>
            <pc:sldMk cId="4211713417" sldId="261"/>
            <ac:spMk id="42" creationId="{C5CB530E-515E-412C-9DF1-5F8FFBD6F383}"/>
          </ac:spMkLst>
        </pc:spChg>
        <pc:spChg chg="add del">
          <ac:chgData name="王 小龙" userId="7b18a7f9497b17b3" providerId="LiveId" clId="{64FDFDCE-C59E-944E-A084-47A4BB089711}" dt="2021-01-06T12:58:58.957" v="415" actId="26606"/>
          <ac:spMkLst>
            <pc:docMk/>
            <pc:sldMk cId="4211713417" sldId="261"/>
            <ac:spMk id="43" creationId="{712D4376-A578-4FF1-94FC-245E7A6A489F}"/>
          </ac:spMkLst>
        </pc:spChg>
        <pc:spChg chg="add del">
          <ac:chgData name="王 小龙" userId="7b18a7f9497b17b3" providerId="LiveId" clId="{64FDFDCE-C59E-944E-A084-47A4BB089711}" dt="2021-01-06T12:58:58.957" v="415" actId="26606"/>
          <ac:spMkLst>
            <pc:docMk/>
            <pc:sldMk cId="4211713417" sldId="261"/>
            <ac:spMk id="44" creationId="{AEA7509D-F04F-40CB-A0B3-EEF16499CC9F}"/>
          </ac:spMkLst>
        </pc:spChg>
        <pc:spChg chg="add del">
          <ac:chgData name="王 小龙" userId="7b18a7f9497b17b3" providerId="LiveId" clId="{64FDFDCE-C59E-944E-A084-47A4BB089711}" dt="2021-01-06T12:59:32.484" v="429" actId="26606"/>
          <ac:spMkLst>
            <pc:docMk/>
            <pc:sldMk cId="4211713417" sldId="261"/>
            <ac:spMk id="48" creationId="{4E94261F-1ED3-4E90-88E6-13479144005B}"/>
          </ac:spMkLst>
        </pc:spChg>
        <pc:spChg chg="add del">
          <ac:chgData name="王 小龙" userId="7b18a7f9497b17b3" providerId="LiveId" clId="{64FDFDCE-C59E-944E-A084-47A4BB089711}" dt="2021-01-06T12:59:32.470" v="428" actId="26606"/>
          <ac:spMkLst>
            <pc:docMk/>
            <pc:sldMk cId="4211713417" sldId="261"/>
            <ac:spMk id="56" creationId="{8F9CBE3F-79A8-4F8F-88D9-DAD03D0D281F}"/>
          </ac:spMkLst>
        </pc:spChg>
        <pc:spChg chg="add del">
          <ac:chgData name="王 小龙" userId="7b18a7f9497b17b3" providerId="LiveId" clId="{64FDFDCE-C59E-944E-A084-47A4BB089711}" dt="2021-01-06T12:59:31.489" v="426" actId="26606"/>
          <ac:spMkLst>
            <pc:docMk/>
            <pc:sldMk cId="4211713417" sldId="261"/>
            <ac:spMk id="57" creationId="{DCE1AED4-C7FF-4468-BF54-4470A0A3E283}"/>
          </ac:spMkLst>
        </pc:spChg>
        <pc:spChg chg="add del">
          <ac:chgData name="王 小龙" userId="7b18a7f9497b17b3" providerId="LiveId" clId="{64FDFDCE-C59E-944E-A084-47A4BB089711}" dt="2021-01-06T12:59:32.470" v="428" actId="26606"/>
          <ac:spMkLst>
            <pc:docMk/>
            <pc:sldMk cId="4211713417" sldId="261"/>
            <ac:spMk id="58" creationId="{508BEF50-7B1E-49A4-BC19-5F4F1D755E64}"/>
          </ac:spMkLst>
        </pc:spChg>
        <pc:spChg chg="add del">
          <ac:chgData name="王 小龙" userId="7b18a7f9497b17b3" providerId="LiveId" clId="{64FDFDCE-C59E-944E-A084-47A4BB089711}" dt="2021-01-06T12:59:31.489" v="426" actId="26606"/>
          <ac:spMkLst>
            <pc:docMk/>
            <pc:sldMk cId="4211713417" sldId="261"/>
            <ac:spMk id="59" creationId="{BDE94FAB-AA60-43B4-A2C3-3A940B9A951A}"/>
          </ac:spMkLst>
        </pc:spChg>
        <pc:spChg chg="add del">
          <ac:chgData name="王 小龙" userId="7b18a7f9497b17b3" providerId="LiveId" clId="{64FDFDCE-C59E-944E-A084-47A4BB089711}" dt="2021-01-06T12:59:32.470" v="428" actId="26606"/>
          <ac:spMkLst>
            <pc:docMk/>
            <pc:sldMk cId="4211713417" sldId="261"/>
            <ac:spMk id="60" creationId="{C5CB530E-515E-412C-9DF1-5F8FFBD6F383}"/>
          </ac:spMkLst>
        </pc:spChg>
        <pc:spChg chg="add del">
          <ac:chgData name="王 小龙" userId="7b18a7f9497b17b3" providerId="LiveId" clId="{64FDFDCE-C59E-944E-A084-47A4BB089711}" dt="2021-01-06T12:59:32.470" v="428" actId="26606"/>
          <ac:spMkLst>
            <pc:docMk/>
            <pc:sldMk cId="4211713417" sldId="261"/>
            <ac:spMk id="62" creationId="{AEA7509D-F04F-40CB-A0B3-EEF16499CC9F}"/>
          </ac:spMkLst>
        </pc:spChg>
        <pc:spChg chg="add del">
          <ac:chgData name="王 小龙" userId="7b18a7f9497b17b3" providerId="LiveId" clId="{64FDFDCE-C59E-944E-A084-47A4BB089711}" dt="2021-01-06T12:59:32.470" v="428" actId="26606"/>
          <ac:spMkLst>
            <pc:docMk/>
            <pc:sldMk cId="4211713417" sldId="261"/>
            <ac:spMk id="64" creationId="{C39ADB8F-D187-49D7-BDCF-C1B6DC727068}"/>
          </ac:spMkLst>
        </pc:spChg>
        <pc:spChg chg="add del">
          <ac:chgData name="王 小龙" userId="7b18a7f9497b17b3" providerId="LiveId" clId="{64FDFDCE-C59E-944E-A084-47A4BB089711}" dt="2021-01-06T12:59:32.470" v="428" actId="26606"/>
          <ac:spMkLst>
            <pc:docMk/>
            <pc:sldMk cId="4211713417" sldId="261"/>
            <ac:spMk id="66" creationId="{712D4376-A578-4FF1-94FC-245E7A6A489F}"/>
          </ac:spMkLst>
        </pc:spChg>
        <pc:spChg chg="add del">
          <ac:chgData name="王 小龙" userId="7b18a7f9497b17b3" providerId="LiveId" clId="{64FDFDCE-C59E-944E-A084-47A4BB089711}" dt="2021-01-06T12:59:32.470" v="428" actId="26606"/>
          <ac:spMkLst>
            <pc:docMk/>
            <pc:sldMk cId="4211713417" sldId="261"/>
            <ac:spMk id="68" creationId="{3FBAD350-5664-4811-A208-657FB882D350}"/>
          </ac:spMkLst>
        </pc:spChg>
        <pc:spChg chg="add del">
          <ac:chgData name="王 小龙" userId="7b18a7f9497b17b3" providerId="LiveId" clId="{64FDFDCE-C59E-944E-A084-47A4BB089711}" dt="2021-01-06T12:59:43.340" v="431" actId="26606"/>
          <ac:spMkLst>
            <pc:docMk/>
            <pc:sldMk cId="4211713417" sldId="261"/>
            <ac:spMk id="73" creationId="{DCE1AED4-C7FF-4468-BF54-4470A0A3E283}"/>
          </ac:spMkLst>
        </pc:spChg>
        <pc:spChg chg="add del">
          <ac:chgData name="王 小龙" userId="7b18a7f9497b17b3" providerId="LiveId" clId="{64FDFDCE-C59E-944E-A084-47A4BB089711}" dt="2021-01-06T12:59:43.340" v="431" actId="26606"/>
          <ac:spMkLst>
            <pc:docMk/>
            <pc:sldMk cId="4211713417" sldId="261"/>
            <ac:spMk id="75" creationId="{BDE94FAB-AA60-43B4-A2C3-3A940B9A951A}"/>
          </ac:spMkLst>
        </pc:spChg>
        <pc:spChg chg="add">
          <ac:chgData name="王 小龙" userId="7b18a7f9497b17b3" providerId="LiveId" clId="{64FDFDCE-C59E-944E-A084-47A4BB089711}" dt="2021-01-06T12:59:43.340" v="431" actId="26606"/>
          <ac:spMkLst>
            <pc:docMk/>
            <pc:sldMk cId="4211713417" sldId="261"/>
            <ac:spMk id="82" creationId="{CE3C5560-7A9C-489F-9148-18C5E1D0F0B2}"/>
          </ac:spMkLst>
        </pc:spChg>
        <pc:spChg chg="add">
          <ac:chgData name="王 小龙" userId="7b18a7f9497b17b3" providerId="LiveId" clId="{64FDFDCE-C59E-944E-A084-47A4BB089711}" dt="2021-01-06T12:59:43.340" v="431" actId="26606"/>
          <ac:spMkLst>
            <pc:docMk/>
            <pc:sldMk cId="4211713417" sldId="261"/>
            <ac:spMk id="84" creationId="{C5CB530E-515E-412C-9DF1-5F8FFBD6F383}"/>
          </ac:spMkLst>
        </pc:spChg>
        <pc:spChg chg="add">
          <ac:chgData name="王 小龙" userId="7b18a7f9497b17b3" providerId="LiveId" clId="{64FDFDCE-C59E-944E-A084-47A4BB089711}" dt="2021-01-06T12:59:43.340" v="431" actId="26606"/>
          <ac:spMkLst>
            <pc:docMk/>
            <pc:sldMk cId="4211713417" sldId="261"/>
            <ac:spMk id="86" creationId="{712D4376-A578-4FF1-94FC-245E7A6A489F}"/>
          </ac:spMkLst>
        </pc:spChg>
        <pc:spChg chg="add">
          <ac:chgData name="王 小龙" userId="7b18a7f9497b17b3" providerId="LiveId" clId="{64FDFDCE-C59E-944E-A084-47A4BB089711}" dt="2021-01-06T12:59:43.340" v="431" actId="26606"/>
          <ac:spMkLst>
            <pc:docMk/>
            <pc:sldMk cId="4211713417" sldId="261"/>
            <ac:spMk id="88" creationId="{AEA7509D-F04F-40CB-A0B3-EEF16499CC9F}"/>
          </ac:spMkLst>
        </pc:spChg>
        <pc:picChg chg="add del">
          <ac:chgData name="王 小龙" userId="7b18a7f9497b17b3" providerId="LiveId" clId="{64FDFDCE-C59E-944E-A084-47A4BB089711}" dt="2021-01-06T12:59:31.489" v="426" actId="26606"/>
          <ac:picMkLst>
            <pc:docMk/>
            <pc:sldMk cId="4211713417" sldId="261"/>
            <ac:picMk id="51" creationId="{D8AEE2A3-2FAC-44B7-93A6-09DF9C0956DA}"/>
          </ac:picMkLst>
        </pc:picChg>
        <pc:picChg chg="add mod ord">
          <ac:chgData name="王 小龙" userId="7b18a7f9497b17b3" providerId="LiveId" clId="{64FDFDCE-C59E-944E-A084-47A4BB089711}" dt="2021-01-06T12:59:43.340" v="431" actId="26606"/>
          <ac:picMkLst>
            <pc:docMk/>
            <pc:sldMk cId="4211713417" sldId="261"/>
            <ac:picMk id="74" creationId="{D8AEE2A3-2FAC-44B7-93A6-09DF9C0956DA}"/>
          </ac:picMkLst>
        </pc:picChg>
        <pc:picChg chg="add">
          <ac:chgData name="王 小龙" userId="7b18a7f9497b17b3" providerId="LiveId" clId="{64FDFDCE-C59E-944E-A084-47A4BB089711}" dt="2021-01-06T12:59:43.340" v="431" actId="26606"/>
          <ac:picMkLst>
            <pc:docMk/>
            <pc:sldMk cId="4211713417" sldId="261"/>
            <ac:picMk id="92" creationId="{508BEF50-7B1E-49A4-BC19-5F4F1D755E64}"/>
          </ac:picMkLst>
        </pc:picChg>
        <pc:picChg chg="add">
          <ac:chgData name="王 小龙" userId="7b18a7f9497b17b3" providerId="LiveId" clId="{64FDFDCE-C59E-944E-A084-47A4BB089711}" dt="2021-01-06T12:59:43.340" v="431" actId="26606"/>
          <ac:picMkLst>
            <pc:docMk/>
            <pc:sldMk cId="4211713417" sldId="261"/>
            <ac:picMk id="94" creationId="{3FBAD350-5664-4811-A208-657FB882D350}"/>
          </ac:picMkLst>
        </pc:picChg>
        <pc:picChg chg="add">
          <ac:chgData name="王 小龙" userId="7b18a7f9497b17b3" providerId="LiveId" clId="{64FDFDCE-C59E-944E-A084-47A4BB089711}" dt="2021-01-06T12:59:43.340" v="431" actId="26606"/>
          <ac:picMkLst>
            <pc:docMk/>
            <pc:sldMk cId="4211713417" sldId="261"/>
            <ac:picMk id="96" creationId="{C39ADB8F-D187-49D7-BDCF-C1B6DC727068}"/>
          </ac:picMkLst>
        </pc:picChg>
        <pc:cxnChg chg="add del">
          <ac:chgData name="王 小龙" userId="7b18a7f9497b17b3" providerId="LiveId" clId="{64FDFDCE-C59E-944E-A084-47A4BB089711}" dt="2021-01-06T12:58:52.668" v="407" actId="26606"/>
          <ac:cxnSpMkLst>
            <pc:docMk/>
            <pc:sldMk cId="4211713417" sldId="261"/>
            <ac:cxnSpMk id="7" creationId="{D1B787A8-0D67-4B7E-9B48-86BD906AB6B5}"/>
          </ac:cxnSpMkLst>
        </pc:cxnChg>
        <pc:cxnChg chg="add del">
          <ac:chgData name="王 小龙" userId="7b18a7f9497b17b3" providerId="LiveId" clId="{64FDFDCE-C59E-944E-A084-47A4BB089711}" dt="2021-01-06T12:58:52.668" v="407" actId="26606"/>
          <ac:cxnSpMkLst>
            <pc:docMk/>
            <pc:sldMk cId="4211713417" sldId="261"/>
            <ac:cxnSpMk id="23" creationId="{56020367-4FD5-4596-8E10-C5F095CD8DBF}"/>
          </ac:cxnSpMkLst>
        </pc:cxnChg>
        <pc:cxnChg chg="add del">
          <ac:chgData name="王 小龙" userId="7b18a7f9497b17b3" providerId="LiveId" clId="{64FDFDCE-C59E-944E-A084-47A4BB089711}" dt="2021-01-06T12:58:55.278" v="409" actId="26606"/>
          <ac:cxnSpMkLst>
            <pc:docMk/>
            <pc:sldMk cId="4211713417" sldId="261"/>
            <ac:cxnSpMk id="25" creationId="{D1B787A8-0D67-4B7E-9B48-86BD906AB6B5}"/>
          </ac:cxnSpMkLst>
        </pc:cxnChg>
        <pc:cxnChg chg="add del">
          <ac:chgData name="王 小龙" userId="7b18a7f9497b17b3" providerId="LiveId" clId="{64FDFDCE-C59E-944E-A084-47A4BB089711}" dt="2021-01-06T12:58:55.278" v="409" actId="26606"/>
          <ac:cxnSpMkLst>
            <pc:docMk/>
            <pc:sldMk cId="4211713417" sldId="261"/>
            <ac:cxnSpMk id="27" creationId="{56020367-4FD5-4596-8E10-C5F095CD8DBF}"/>
          </ac:cxnSpMkLst>
        </pc:cxnChg>
        <pc:cxnChg chg="add del">
          <ac:chgData name="王 小龙" userId="7b18a7f9497b17b3" providerId="LiveId" clId="{64FDFDCE-C59E-944E-A084-47A4BB089711}" dt="2021-01-06T12:58:56.873" v="411" actId="26606"/>
          <ac:cxnSpMkLst>
            <pc:docMk/>
            <pc:sldMk cId="4211713417" sldId="261"/>
            <ac:cxnSpMk id="29" creationId="{D1B787A8-0D67-4B7E-9B48-86BD906AB6B5}"/>
          </ac:cxnSpMkLst>
        </pc:cxnChg>
        <pc:cxnChg chg="add del">
          <ac:chgData name="王 小龙" userId="7b18a7f9497b17b3" providerId="LiveId" clId="{64FDFDCE-C59E-944E-A084-47A4BB089711}" dt="2021-01-06T12:58:56.873" v="411" actId="26606"/>
          <ac:cxnSpMkLst>
            <pc:docMk/>
            <pc:sldMk cId="4211713417" sldId="261"/>
            <ac:cxnSpMk id="34" creationId="{56020367-4FD5-4596-8E10-C5F095CD8DBF}"/>
          </ac:cxnSpMkLst>
        </pc:cxnChg>
        <pc:cxnChg chg="add del">
          <ac:chgData name="王 小龙" userId="7b18a7f9497b17b3" providerId="LiveId" clId="{64FDFDCE-C59E-944E-A084-47A4BB089711}" dt="2021-01-06T12:58:58.014" v="413" actId="26606"/>
          <ac:cxnSpMkLst>
            <pc:docMk/>
            <pc:sldMk cId="4211713417" sldId="261"/>
            <ac:cxnSpMk id="36" creationId="{D1B787A8-0D67-4B7E-9B48-86BD906AB6B5}"/>
          </ac:cxnSpMkLst>
        </pc:cxnChg>
        <pc:cxnChg chg="add del">
          <ac:chgData name="王 小龙" userId="7b18a7f9497b17b3" providerId="LiveId" clId="{64FDFDCE-C59E-944E-A084-47A4BB089711}" dt="2021-01-06T12:58:58.014" v="413" actId="26606"/>
          <ac:cxnSpMkLst>
            <pc:docMk/>
            <pc:sldMk cId="4211713417" sldId="261"/>
            <ac:cxnSpMk id="38" creationId="{56020367-4FD5-4596-8E10-C5F095CD8DBF}"/>
          </ac:cxnSpMkLst>
        </pc:cxnChg>
        <pc:cxnChg chg="add del">
          <ac:chgData name="王 小龙" userId="7b18a7f9497b17b3" providerId="LiveId" clId="{64FDFDCE-C59E-944E-A084-47A4BB089711}" dt="2021-01-06T12:58:58.957" v="415" actId="26606"/>
          <ac:cxnSpMkLst>
            <pc:docMk/>
            <pc:sldMk cId="4211713417" sldId="261"/>
            <ac:cxnSpMk id="40" creationId="{D1B787A8-0D67-4B7E-9B48-86BD906AB6B5}"/>
          </ac:cxnSpMkLst>
        </pc:cxnChg>
        <pc:cxnChg chg="add del">
          <ac:chgData name="王 小龙" userId="7b18a7f9497b17b3" providerId="LiveId" clId="{64FDFDCE-C59E-944E-A084-47A4BB089711}" dt="2021-01-06T12:58:58.957" v="415" actId="26606"/>
          <ac:cxnSpMkLst>
            <pc:docMk/>
            <pc:sldMk cId="4211713417" sldId="261"/>
            <ac:cxnSpMk id="45" creationId="{56020367-4FD5-4596-8E10-C5F095CD8DBF}"/>
          </ac:cxnSpMkLst>
        </pc:cxnChg>
        <pc:cxnChg chg="add del">
          <ac:chgData name="王 小龙" userId="7b18a7f9497b17b3" providerId="LiveId" clId="{64FDFDCE-C59E-944E-A084-47A4BB089711}" dt="2021-01-06T12:59:32.484" v="429" actId="26606"/>
          <ac:cxnSpMkLst>
            <pc:docMk/>
            <pc:sldMk cId="4211713417" sldId="261"/>
            <ac:cxnSpMk id="47" creationId="{D1B787A8-0D67-4B7E-9B48-86BD906AB6B5}"/>
          </ac:cxnSpMkLst>
        </pc:cxnChg>
        <pc:cxnChg chg="add del">
          <ac:chgData name="王 小龙" userId="7b18a7f9497b17b3" providerId="LiveId" clId="{64FDFDCE-C59E-944E-A084-47A4BB089711}" dt="2021-01-06T12:59:32.484" v="429" actId="26606"/>
          <ac:cxnSpMkLst>
            <pc:docMk/>
            <pc:sldMk cId="4211713417" sldId="261"/>
            <ac:cxnSpMk id="49" creationId="{56020367-4FD5-4596-8E10-C5F095CD8DBF}"/>
          </ac:cxnSpMkLst>
        </pc:cxnChg>
        <pc:cxnChg chg="add del">
          <ac:chgData name="王 小龙" userId="7b18a7f9497b17b3" providerId="LiveId" clId="{64FDFDCE-C59E-944E-A084-47A4BB089711}" dt="2021-01-06T12:59:32.470" v="428" actId="26606"/>
          <ac:cxnSpMkLst>
            <pc:docMk/>
            <pc:sldMk cId="4211713417" sldId="261"/>
            <ac:cxnSpMk id="54" creationId="{D1B787A8-0D67-4B7E-9B48-86BD906AB6B5}"/>
          </ac:cxnSpMkLst>
        </pc:cxnChg>
        <pc:cxnChg chg="add del">
          <ac:chgData name="王 小龙" userId="7b18a7f9497b17b3" providerId="LiveId" clId="{64FDFDCE-C59E-944E-A084-47A4BB089711}" dt="2021-01-06T12:59:31.489" v="426" actId="26606"/>
          <ac:cxnSpMkLst>
            <pc:docMk/>
            <pc:sldMk cId="4211713417" sldId="261"/>
            <ac:cxnSpMk id="55" creationId="{D1B787A8-0D67-4B7E-9B48-86BD906AB6B5}"/>
          </ac:cxnSpMkLst>
        </pc:cxnChg>
        <pc:cxnChg chg="add del">
          <ac:chgData name="王 小龙" userId="7b18a7f9497b17b3" providerId="LiveId" clId="{64FDFDCE-C59E-944E-A084-47A4BB089711}" dt="2021-01-06T12:59:32.470" v="428" actId="26606"/>
          <ac:cxnSpMkLst>
            <pc:docMk/>
            <pc:sldMk cId="4211713417" sldId="261"/>
            <ac:cxnSpMk id="70" creationId="{56020367-4FD5-4596-8E10-C5F095CD8DBF}"/>
          </ac:cxnSpMkLst>
        </pc:cxnChg>
        <pc:cxnChg chg="add del">
          <ac:chgData name="王 小龙" userId="7b18a7f9497b17b3" providerId="LiveId" clId="{64FDFDCE-C59E-944E-A084-47A4BB089711}" dt="2021-01-06T12:59:43.340" v="431" actId="26606"/>
          <ac:cxnSpMkLst>
            <pc:docMk/>
            <pc:sldMk cId="4211713417" sldId="261"/>
            <ac:cxnSpMk id="72" creationId="{D1B787A8-0D67-4B7E-9B48-86BD906AB6B5}"/>
          </ac:cxnSpMkLst>
        </pc:cxnChg>
        <pc:cxnChg chg="add">
          <ac:chgData name="王 小龙" userId="7b18a7f9497b17b3" providerId="LiveId" clId="{64FDFDCE-C59E-944E-A084-47A4BB089711}" dt="2021-01-06T12:59:43.340" v="431" actId="26606"/>
          <ac:cxnSpMkLst>
            <pc:docMk/>
            <pc:sldMk cId="4211713417" sldId="261"/>
            <ac:cxnSpMk id="80" creationId="{D1B787A8-0D67-4B7E-9B48-86BD906AB6B5}"/>
          </ac:cxnSpMkLst>
        </pc:cxnChg>
        <pc:cxnChg chg="add">
          <ac:chgData name="王 小龙" userId="7b18a7f9497b17b3" providerId="LiveId" clId="{64FDFDCE-C59E-944E-A084-47A4BB089711}" dt="2021-01-06T12:59:43.340" v="431" actId="26606"/>
          <ac:cxnSpMkLst>
            <pc:docMk/>
            <pc:sldMk cId="4211713417" sldId="261"/>
            <ac:cxnSpMk id="90" creationId="{56020367-4FD5-4596-8E10-C5F095CD8DBF}"/>
          </ac:cxnSpMkLst>
        </pc:cxnChg>
      </pc:sldChg>
      <pc:sldChg chg="addSp delSp modSp new mod setBg modAnim">
        <pc:chgData name="王 小龙" userId="7b18a7f9497b17b3" providerId="LiveId" clId="{64FDFDCE-C59E-944E-A084-47A4BB089711}" dt="2021-01-08T09:19:24.313" v="575"/>
        <pc:sldMkLst>
          <pc:docMk/>
          <pc:sldMk cId="582488057" sldId="262"/>
        </pc:sldMkLst>
        <pc:spChg chg="add mod">
          <ac:chgData name="王 小龙" userId="7b18a7f9497b17b3" providerId="LiveId" clId="{64FDFDCE-C59E-944E-A084-47A4BB089711}" dt="2021-01-08T08:59:13.841" v="507" actId="20577"/>
          <ac:spMkLst>
            <pc:docMk/>
            <pc:sldMk cId="582488057" sldId="262"/>
            <ac:spMk id="2" creationId="{24A94BCC-CD20-8D45-9933-0DC71CC6A38D}"/>
          </ac:spMkLst>
        </pc:spChg>
        <pc:spChg chg="add mod">
          <ac:chgData name="王 小龙" userId="7b18a7f9497b17b3" providerId="LiveId" clId="{64FDFDCE-C59E-944E-A084-47A4BB089711}" dt="2021-01-08T09:18:10.029" v="570" actId="207"/>
          <ac:spMkLst>
            <pc:docMk/>
            <pc:sldMk cId="582488057" sldId="262"/>
            <ac:spMk id="3" creationId="{DFFFE5BA-926F-3340-A2D1-04005D03AD48}"/>
          </ac:spMkLst>
        </pc:spChg>
        <pc:spChg chg="add del mod">
          <ac:chgData name="王 小龙" userId="7b18a7f9497b17b3" providerId="LiveId" clId="{64FDFDCE-C59E-944E-A084-47A4BB089711}" dt="2021-01-08T09:18:16.747" v="572"/>
          <ac:spMkLst>
            <pc:docMk/>
            <pc:sldMk cId="582488057" sldId="262"/>
            <ac:spMk id="4" creationId="{B53762E5-A753-414E-AF38-4A9029F392F4}"/>
          </ac:spMkLst>
        </pc:spChg>
        <pc:spChg chg="add">
          <ac:chgData name="王 小龙" userId="7b18a7f9497b17b3" providerId="LiveId" clId="{64FDFDCE-C59E-944E-A084-47A4BB089711}" dt="2021-01-08T08:58:19.464" v="490" actId="26606"/>
          <ac:spMkLst>
            <pc:docMk/>
            <pc:sldMk cId="582488057" sldId="262"/>
            <ac:spMk id="9" creationId="{8F9CBE3F-79A8-4F8F-88D9-DAD03D0D281F}"/>
          </ac:spMkLst>
        </pc:spChg>
        <pc:spChg chg="add">
          <ac:chgData name="王 小龙" userId="7b18a7f9497b17b3" providerId="LiveId" clId="{64FDFDCE-C59E-944E-A084-47A4BB089711}" dt="2021-01-08T08:58:19.464" v="490" actId="26606"/>
          <ac:spMkLst>
            <pc:docMk/>
            <pc:sldMk cId="582488057" sldId="262"/>
            <ac:spMk id="11" creationId="{508BEF50-7B1E-49A4-BC19-5F4F1D755E64}"/>
          </ac:spMkLst>
        </pc:spChg>
        <pc:spChg chg="add">
          <ac:chgData name="王 小龙" userId="7b18a7f9497b17b3" providerId="LiveId" clId="{64FDFDCE-C59E-944E-A084-47A4BB089711}" dt="2021-01-08T08:58:19.464" v="490" actId="26606"/>
          <ac:spMkLst>
            <pc:docMk/>
            <pc:sldMk cId="582488057" sldId="262"/>
            <ac:spMk id="13" creationId="{C5CB530E-515E-412C-9DF1-5F8FFBD6F383}"/>
          </ac:spMkLst>
        </pc:spChg>
        <pc:spChg chg="add">
          <ac:chgData name="王 小龙" userId="7b18a7f9497b17b3" providerId="LiveId" clId="{64FDFDCE-C59E-944E-A084-47A4BB089711}" dt="2021-01-08T08:58:19.464" v="490" actId="26606"/>
          <ac:spMkLst>
            <pc:docMk/>
            <pc:sldMk cId="582488057" sldId="262"/>
            <ac:spMk id="15" creationId="{AEA7509D-F04F-40CB-A0B3-EEF16499CC9F}"/>
          </ac:spMkLst>
        </pc:spChg>
        <pc:spChg chg="add">
          <ac:chgData name="王 小龙" userId="7b18a7f9497b17b3" providerId="LiveId" clId="{64FDFDCE-C59E-944E-A084-47A4BB089711}" dt="2021-01-08T08:58:19.464" v="490" actId="26606"/>
          <ac:spMkLst>
            <pc:docMk/>
            <pc:sldMk cId="582488057" sldId="262"/>
            <ac:spMk id="17" creationId="{C39ADB8F-D187-49D7-BDCF-C1B6DC727068}"/>
          </ac:spMkLst>
        </pc:spChg>
        <pc:spChg chg="add">
          <ac:chgData name="王 小龙" userId="7b18a7f9497b17b3" providerId="LiveId" clId="{64FDFDCE-C59E-944E-A084-47A4BB089711}" dt="2021-01-08T08:58:19.464" v="490" actId="26606"/>
          <ac:spMkLst>
            <pc:docMk/>
            <pc:sldMk cId="582488057" sldId="262"/>
            <ac:spMk id="19" creationId="{712D4376-A578-4FF1-94FC-245E7A6A489F}"/>
          </ac:spMkLst>
        </pc:spChg>
        <pc:spChg chg="add">
          <ac:chgData name="王 小龙" userId="7b18a7f9497b17b3" providerId="LiveId" clId="{64FDFDCE-C59E-944E-A084-47A4BB089711}" dt="2021-01-08T08:58:19.464" v="490" actId="26606"/>
          <ac:spMkLst>
            <pc:docMk/>
            <pc:sldMk cId="582488057" sldId="262"/>
            <ac:spMk id="21" creationId="{3FBAD350-5664-4811-A208-657FB882D350}"/>
          </ac:spMkLst>
        </pc:spChg>
        <pc:cxnChg chg="add">
          <ac:chgData name="王 小龙" userId="7b18a7f9497b17b3" providerId="LiveId" clId="{64FDFDCE-C59E-944E-A084-47A4BB089711}" dt="2021-01-08T08:58:19.464" v="490" actId="26606"/>
          <ac:cxnSpMkLst>
            <pc:docMk/>
            <pc:sldMk cId="582488057" sldId="262"/>
            <ac:cxnSpMk id="7" creationId="{D1B787A8-0D67-4B7E-9B48-86BD906AB6B5}"/>
          </ac:cxnSpMkLst>
        </pc:cxnChg>
        <pc:cxnChg chg="add">
          <ac:chgData name="王 小龙" userId="7b18a7f9497b17b3" providerId="LiveId" clId="{64FDFDCE-C59E-944E-A084-47A4BB089711}" dt="2021-01-08T08:58:19.464" v="490" actId="26606"/>
          <ac:cxnSpMkLst>
            <pc:docMk/>
            <pc:sldMk cId="582488057" sldId="262"/>
            <ac:cxnSpMk id="23" creationId="{56020367-4FD5-4596-8E10-C5F095CD8DBF}"/>
          </ac:cxnSpMkLst>
        </pc:cxnChg>
      </pc:sldChg>
      <pc:sldChg chg="addSp delSp modSp new mod setBg modAnim">
        <pc:chgData name="王 小龙" userId="7b18a7f9497b17b3" providerId="LiveId" clId="{64FDFDCE-C59E-944E-A084-47A4BB089711}" dt="2021-01-08T10:47:09.875" v="1089"/>
        <pc:sldMkLst>
          <pc:docMk/>
          <pc:sldMk cId="2771158760" sldId="263"/>
        </pc:sldMkLst>
        <pc:spChg chg="add del mod">
          <ac:chgData name="王 小龙" userId="7b18a7f9497b17b3" providerId="LiveId" clId="{64FDFDCE-C59E-944E-A084-47A4BB089711}" dt="2021-01-08T09:41:38.332" v="653"/>
          <ac:spMkLst>
            <pc:docMk/>
            <pc:sldMk cId="2771158760" sldId="263"/>
            <ac:spMk id="2" creationId="{DBFDDAE9-1952-2E49-B3E0-789FBAACFBD8}"/>
          </ac:spMkLst>
        </pc:spChg>
        <pc:spChg chg="add mod">
          <ac:chgData name="王 小龙" userId="7b18a7f9497b17b3" providerId="LiveId" clId="{64FDFDCE-C59E-944E-A084-47A4BB089711}" dt="2021-01-08T09:50:31.911" v="724" actId="1076"/>
          <ac:spMkLst>
            <pc:docMk/>
            <pc:sldMk cId="2771158760" sldId="263"/>
            <ac:spMk id="3" creationId="{43A054C1-85D1-4A4D-830D-15752CE77657}"/>
          </ac:spMkLst>
        </pc:spChg>
        <pc:spChg chg="add del mod">
          <ac:chgData name="王 小龙" userId="7b18a7f9497b17b3" providerId="LiveId" clId="{64FDFDCE-C59E-944E-A084-47A4BB089711}" dt="2021-01-08T10:19:47.104" v="807"/>
          <ac:spMkLst>
            <pc:docMk/>
            <pc:sldMk cId="2771158760" sldId="263"/>
            <ac:spMk id="4" creationId="{CB3C1B01-30DB-3F49-9738-824C651ED973}"/>
          </ac:spMkLst>
        </pc:spChg>
        <pc:spChg chg="add del mod">
          <ac:chgData name="王 小龙" userId="7b18a7f9497b17b3" providerId="LiveId" clId="{64FDFDCE-C59E-944E-A084-47A4BB089711}" dt="2021-01-08T10:19:47.103" v="805"/>
          <ac:spMkLst>
            <pc:docMk/>
            <pc:sldMk cId="2771158760" sldId="263"/>
            <ac:spMk id="5" creationId="{7FD02EA1-7D96-564C-98A7-AD03F1830869}"/>
          </ac:spMkLst>
        </pc:spChg>
        <pc:spChg chg="add mod">
          <ac:chgData name="王 小龙" userId="7b18a7f9497b17b3" providerId="LiveId" clId="{64FDFDCE-C59E-944E-A084-47A4BB089711}" dt="2021-01-08T10:43:07.630" v="1053" actId="20577"/>
          <ac:spMkLst>
            <pc:docMk/>
            <pc:sldMk cId="2771158760" sldId="263"/>
            <ac:spMk id="6" creationId="{31FE060F-F468-0A43-833D-4BCBC9CD90DB}"/>
          </ac:spMkLst>
        </pc:spChg>
        <pc:spChg chg="add">
          <ac:chgData name="王 小龙" userId="7b18a7f9497b17b3" providerId="LiveId" clId="{64FDFDCE-C59E-944E-A084-47A4BB089711}" dt="2021-01-08T09:50:21.825" v="721" actId="26606"/>
          <ac:spMkLst>
            <pc:docMk/>
            <pc:sldMk cId="2771158760" sldId="263"/>
            <ac:spMk id="12" creationId="{8F9CBE3F-79A8-4F8F-88D9-DAD03D0D281F}"/>
          </ac:spMkLst>
        </pc:spChg>
        <pc:spChg chg="add">
          <ac:chgData name="王 小龙" userId="7b18a7f9497b17b3" providerId="LiveId" clId="{64FDFDCE-C59E-944E-A084-47A4BB089711}" dt="2021-01-08T09:50:21.825" v="721" actId="26606"/>
          <ac:spMkLst>
            <pc:docMk/>
            <pc:sldMk cId="2771158760" sldId="263"/>
            <ac:spMk id="14" creationId="{508BEF50-7B1E-49A4-BC19-5F4F1D755E64}"/>
          </ac:spMkLst>
        </pc:spChg>
        <pc:spChg chg="add">
          <ac:chgData name="王 小龙" userId="7b18a7f9497b17b3" providerId="LiveId" clId="{64FDFDCE-C59E-944E-A084-47A4BB089711}" dt="2021-01-08T09:50:21.825" v="721" actId="26606"/>
          <ac:spMkLst>
            <pc:docMk/>
            <pc:sldMk cId="2771158760" sldId="263"/>
            <ac:spMk id="16" creationId="{C5CB530E-515E-412C-9DF1-5F8FFBD6F383}"/>
          </ac:spMkLst>
        </pc:spChg>
        <pc:spChg chg="add">
          <ac:chgData name="王 小龙" userId="7b18a7f9497b17b3" providerId="LiveId" clId="{64FDFDCE-C59E-944E-A084-47A4BB089711}" dt="2021-01-08T09:50:21.825" v="721" actId="26606"/>
          <ac:spMkLst>
            <pc:docMk/>
            <pc:sldMk cId="2771158760" sldId="263"/>
            <ac:spMk id="18" creationId="{AEA7509D-F04F-40CB-A0B3-EEF16499CC9F}"/>
          </ac:spMkLst>
        </pc:spChg>
        <pc:spChg chg="add">
          <ac:chgData name="王 小龙" userId="7b18a7f9497b17b3" providerId="LiveId" clId="{64FDFDCE-C59E-944E-A084-47A4BB089711}" dt="2021-01-08T09:50:21.825" v="721" actId="26606"/>
          <ac:spMkLst>
            <pc:docMk/>
            <pc:sldMk cId="2771158760" sldId="263"/>
            <ac:spMk id="20" creationId="{C39ADB8F-D187-49D7-BDCF-C1B6DC727068}"/>
          </ac:spMkLst>
        </pc:spChg>
        <pc:spChg chg="add">
          <ac:chgData name="王 小龙" userId="7b18a7f9497b17b3" providerId="LiveId" clId="{64FDFDCE-C59E-944E-A084-47A4BB089711}" dt="2021-01-08T09:50:21.825" v="721" actId="26606"/>
          <ac:spMkLst>
            <pc:docMk/>
            <pc:sldMk cId="2771158760" sldId="263"/>
            <ac:spMk id="22" creationId="{712D4376-A578-4FF1-94FC-245E7A6A489F}"/>
          </ac:spMkLst>
        </pc:spChg>
        <pc:spChg chg="add">
          <ac:chgData name="王 小龙" userId="7b18a7f9497b17b3" providerId="LiveId" clId="{64FDFDCE-C59E-944E-A084-47A4BB089711}" dt="2021-01-08T09:50:21.825" v="721" actId="26606"/>
          <ac:spMkLst>
            <pc:docMk/>
            <pc:sldMk cId="2771158760" sldId="263"/>
            <ac:spMk id="24" creationId="{3FBAD350-5664-4811-A208-657FB882D350}"/>
          </ac:spMkLst>
        </pc:spChg>
        <pc:cxnChg chg="add">
          <ac:chgData name="王 小龙" userId="7b18a7f9497b17b3" providerId="LiveId" clId="{64FDFDCE-C59E-944E-A084-47A4BB089711}" dt="2021-01-08T09:50:21.825" v="721" actId="26606"/>
          <ac:cxnSpMkLst>
            <pc:docMk/>
            <pc:sldMk cId="2771158760" sldId="263"/>
            <ac:cxnSpMk id="10" creationId="{D1B787A8-0D67-4B7E-9B48-86BD906AB6B5}"/>
          </ac:cxnSpMkLst>
        </pc:cxnChg>
        <pc:cxnChg chg="add">
          <ac:chgData name="王 小龙" userId="7b18a7f9497b17b3" providerId="LiveId" clId="{64FDFDCE-C59E-944E-A084-47A4BB089711}" dt="2021-01-08T09:50:21.825" v="721" actId="26606"/>
          <ac:cxnSpMkLst>
            <pc:docMk/>
            <pc:sldMk cId="2771158760" sldId="263"/>
            <ac:cxnSpMk id="26" creationId="{56020367-4FD5-4596-8E10-C5F095CD8DBF}"/>
          </ac:cxnSpMkLst>
        </pc:cxnChg>
      </pc:sldChg>
      <pc:sldChg chg="addSp delSp modSp new mod setBg modAnim">
        <pc:chgData name="王 小龙" userId="7b18a7f9497b17b3" providerId="LiveId" clId="{64FDFDCE-C59E-944E-A084-47A4BB089711}" dt="2021-01-08T10:53:37.955" v="1244"/>
        <pc:sldMkLst>
          <pc:docMk/>
          <pc:sldMk cId="2747737637" sldId="264"/>
        </pc:sldMkLst>
        <pc:spChg chg="add mod">
          <ac:chgData name="王 小龙" userId="7b18a7f9497b17b3" providerId="LiveId" clId="{64FDFDCE-C59E-944E-A084-47A4BB089711}" dt="2021-01-08T10:46:58.606" v="1087" actId="1076"/>
          <ac:spMkLst>
            <pc:docMk/>
            <pc:sldMk cId="2747737637" sldId="264"/>
            <ac:spMk id="2" creationId="{D1AE9A3B-B58F-8947-926C-A3EB54ACF095}"/>
          </ac:spMkLst>
        </pc:spChg>
        <pc:spChg chg="add del mod">
          <ac:chgData name="王 小龙" userId="7b18a7f9497b17b3" providerId="LiveId" clId="{64FDFDCE-C59E-944E-A084-47A4BB089711}" dt="2021-01-08T10:45:19.850" v="1063"/>
          <ac:spMkLst>
            <pc:docMk/>
            <pc:sldMk cId="2747737637" sldId="264"/>
            <ac:spMk id="3" creationId="{8B3D0FDA-E157-D446-9FFB-5818AC2A6C69}"/>
          </ac:spMkLst>
        </pc:spChg>
        <pc:spChg chg="add del mod">
          <ac:chgData name="王 小龙" userId="7b18a7f9497b17b3" providerId="LiveId" clId="{64FDFDCE-C59E-944E-A084-47A4BB089711}" dt="2021-01-08T10:47:13.750" v="1091"/>
          <ac:spMkLst>
            <pc:docMk/>
            <pc:sldMk cId="2747737637" sldId="264"/>
            <ac:spMk id="4" creationId="{D13E8387-F1C8-2E43-8428-B63E71E9F7D9}"/>
          </ac:spMkLst>
        </pc:spChg>
        <pc:spChg chg="add mod">
          <ac:chgData name="王 小龙" userId="7b18a7f9497b17b3" providerId="LiveId" clId="{64FDFDCE-C59E-944E-A084-47A4BB089711}" dt="2021-01-08T10:48:06.047" v="1108" actId="14100"/>
          <ac:spMkLst>
            <pc:docMk/>
            <pc:sldMk cId="2747737637" sldId="264"/>
            <ac:spMk id="5" creationId="{28981672-EA64-9241-8D65-A2451F9AC2EB}"/>
          </ac:spMkLst>
        </pc:spChg>
        <pc:spChg chg="add">
          <ac:chgData name="王 小龙" userId="7b18a7f9497b17b3" providerId="LiveId" clId="{64FDFDCE-C59E-944E-A084-47A4BB089711}" dt="2021-01-08T10:45:11.368" v="1058" actId="26606"/>
          <ac:spMkLst>
            <pc:docMk/>
            <pc:sldMk cId="2747737637" sldId="264"/>
            <ac:spMk id="9" creationId="{D472C551-D440-40DF-9260-BDB9AC40960A}"/>
          </ac:spMkLst>
        </pc:spChg>
        <pc:spChg chg="add">
          <ac:chgData name="王 小龙" userId="7b18a7f9497b17b3" providerId="LiveId" clId="{64FDFDCE-C59E-944E-A084-47A4BB089711}" dt="2021-01-08T10:45:11.368" v="1058" actId="26606"/>
          <ac:spMkLst>
            <pc:docMk/>
            <pc:sldMk cId="2747737637" sldId="264"/>
            <ac:spMk id="13" creationId="{508BEF50-7B1E-49A4-BC19-5F4F1D755E64}"/>
          </ac:spMkLst>
        </pc:spChg>
        <pc:spChg chg="add">
          <ac:chgData name="王 小龙" userId="7b18a7f9497b17b3" providerId="LiveId" clId="{64FDFDCE-C59E-944E-A084-47A4BB089711}" dt="2021-01-08T10:45:11.368" v="1058" actId="26606"/>
          <ac:spMkLst>
            <pc:docMk/>
            <pc:sldMk cId="2747737637" sldId="264"/>
            <ac:spMk id="15" creationId="{3FBAD350-5664-4811-A208-657FB882D350}"/>
          </ac:spMkLst>
        </pc:spChg>
        <pc:spChg chg="add">
          <ac:chgData name="王 小龙" userId="7b18a7f9497b17b3" providerId="LiveId" clId="{64FDFDCE-C59E-944E-A084-47A4BB089711}" dt="2021-01-08T10:45:11.368" v="1058" actId="26606"/>
          <ac:spMkLst>
            <pc:docMk/>
            <pc:sldMk cId="2747737637" sldId="264"/>
            <ac:spMk id="17" creationId="{C39ADB8F-D187-49D7-BDCF-C1B6DC727068}"/>
          </ac:spMkLst>
        </pc:spChg>
        <pc:cxnChg chg="add">
          <ac:chgData name="王 小龙" userId="7b18a7f9497b17b3" providerId="LiveId" clId="{64FDFDCE-C59E-944E-A084-47A4BB089711}" dt="2021-01-08T10:45:11.368" v="1058" actId="26606"/>
          <ac:cxnSpMkLst>
            <pc:docMk/>
            <pc:sldMk cId="2747737637" sldId="264"/>
            <ac:cxnSpMk id="7" creationId="{D1B787A8-0D67-4B7E-9B48-86BD906AB6B5}"/>
          </ac:cxnSpMkLst>
        </pc:cxnChg>
        <pc:cxnChg chg="add">
          <ac:chgData name="王 小龙" userId="7b18a7f9497b17b3" providerId="LiveId" clId="{64FDFDCE-C59E-944E-A084-47A4BB089711}" dt="2021-01-08T10:45:11.368" v="1058" actId="26606"/>
          <ac:cxnSpMkLst>
            <pc:docMk/>
            <pc:sldMk cId="2747737637" sldId="264"/>
            <ac:cxnSpMk id="11" creationId="{56020367-4FD5-4596-8E10-C5F095CD8DBF}"/>
          </ac:cxnSpMkLst>
        </pc:cxnChg>
      </pc:sldChg>
      <pc:sldChg chg="addSp modSp new mod setBg modAnim">
        <pc:chgData name="王 小龙" userId="7b18a7f9497b17b3" providerId="LiveId" clId="{64FDFDCE-C59E-944E-A084-47A4BB089711}" dt="2021-01-08T10:53:46.048" v="1246"/>
        <pc:sldMkLst>
          <pc:docMk/>
          <pc:sldMk cId="454745917" sldId="265"/>
        </pc:sldMkLst>
        <pc:spChg chg="add mod">
          <ac:chgData name="王 小龙" userId="7b18a7f9497b17b3" providerId="LiveId" clId="{64FDFDCE-C59E-944E-A084-47A4BB089711}" dt="2021-01-08T10:52:34.327" v="1238" actId="1076"/>
          <ac:spMkLst>
            <pc:docMk/>
            <pc:sldMk cId="454745917" sldId="265"/>
            <ac:spMk id="2" creationId="{5857EE49-B3D5-B341-92CA-D81A498E1810}"/>
          </ac:spMkLst>
        </pc:spChg>
        <pc:spChg chg="add mod">
          <ac:chgData name="王 小龙" userId="7b18a7f9497b17b3" providerId="LiveId" clId="{64FDFDCE-C59E-944E-A084-47A4BB089711}" dt="2021-01-08T10:53:22.387" v="1242" actId="14100"/>
          <ac:spMkLst>
            <pc:docMk/>
            <pc:sldMk cId="454745917" sldId="265"/>
            <ac:spMk id="3" creationId="{8D8F5343-6129-3541-B50A-D522C6777D66}"/>
          </ac:spMkLst>
        </pc:spChg>
        <pc:spChg chg="add">
          <ac:chgData name="王 小龙" userId="7b18a7f9497b17b3" providerId="LiveId" clId="{64FDFDCE-C59E-944E-A084-47A4BB089711}" dt="2021-01-08T10:52:19.760" v="1231" actId="26606"/>
          <ac:spMkLst>
            <pc:docMk/>
            <pc:sldMk cId="454745917" sldId="265"/>
            <ac:spMk id="9" creationId="{9A3F5928-D955-456A-97B5-AA390B8CE9D5}"/>
          </ac:spMkLst>
        </pc:spChg>
        <pc:spChg chg="add">
          <ac:chgData name="王 小龙" userId="7b18a7f9497b17b3" providerId="LiveId" clId="{64FDFDCE-C59E-944E-A084-47A4BB089711}" dt="2021-01-08T10:52:19.760" v="1231" actId="26606"/>
          <ac:spMkLst>
            <pc:docMk/>
            <pc:sldMk cId="454745917" sldId="265"/>
            <ac:spMk id="13" creationId="{C5CB530E-515E-412C-9DF1-5F8FFBD6F383}"/>
          </ac:spMkLst>
        </pc:spChg>
        <pc:spChg chg="add">
          <ac:chgData name="王 小龙" userId="7b18a7f9497b17b3" providerId="LiveId" clId="{64FDFDCE-C59E-944E-A084-47A4BB089711}" dt="2021-01-08T10:52:19.760" v="1231" actId="26606"/>
          <ac:spMkLst>
            <pc:docMk/>
            <pc:sldMk cId="454745917" sldId="265"/>
            <ac:spMk id="15" creationId="{712D4376-A578-4FF1-94FC-245E7A6A489F}"/>
          </ac:spMkLst>
        </pc:spChg>
        <pc:spChg chg="add">
          <ac:chgData name="王 小龙" userId="7b18a7f9497b17b3" providerId="LiveId" clId="{64FDFDCE-C59E-944E-A084-47A4BB089711}" dt="2021-01-08T10:52:19.760" v="1231" actId="26606"/>
          <ac:spMkLst>
            <pc:docMk/>
            <pc:sldMk cId="454745917" sldId="265"/>
            <ac:spMk id="17" creationId="{AEA7509D-F04F-40CB-A0B3-EEF16499CC9F}"/>
          </ac:spMkLst>
        </pc:spChg>
        <pc:cxnChg chg="add">
          <ac:chgData name="王 小龙" userId="7b18a7f9497b17b3" providerId="LiveId" clId="{64FDFDCE-C59E-944E-A084-47A4BB089711}" dt="2021-01-08T10:52:19.760" v="1231" actId="26606"/>
          <ac:cxnSpMkLst>
            <pc:docMk/>
            <pc:sldMk cId="454745917" sldId="265"/>
            <ac:cxnSpMk id="7" creationId="{D1B787A8-0D67-4B7E-9B48-86BD906AB6B5}"/>
          </ac:cxnSpMkLst>
        </pc:cxnChg>
        <pc:cxnChg chg="add">
          <ac:chgData name="王 小龙" userId="7b18a7f9497b17b3" providerId="LiveId" clId="{64FDFDCE-C59E-944E-A084-47A4BB089711}" dt="2021-01-08T10:52:19.760" v="1231" actId="26606"/>
          <ac:cxnSpMkLst>
            <pc:docMk/>
            <pc:sldMk cId="454745917" sldId="265"/>
            <ac:cxnSpMk id="11" creationId="{56020367-4FD5-4596-8E10-C5F095CD8DBF}"/>
          </ac:cxnSpMkLst>
        </pc:cxnChg>
      </pc:sldChg>
      <pc:sldChg chg="addSp delSp modSp new mod setBg modAnim">
        <pc:chgData name="王 小龙" userId="7b18a7f9497b17b3" providerId="LiveId" clId="{64FDFDCE-C59E-944E-A084-47A4BB089711}" dt="2021-01-08T11:38:55.267" v="1319"/>
        <pc:sldMkLst>
          <pc:docMk/>
          <pc:sldMk cId="10421825" sldId="266"/>
        </pc:sldMkLst>
        <pc:spChg chg="add mod">
          <ac:chgData name="王 小龙" userId="7b18a7f9497b17b3" providerId="LiveId" clId="{64FDFDCE-C59E-944E-A084-47A4BB089711}" dt="2021-01-08T11:33:39.783" v="1276" actId="1076"/>
          <ac:spMkLst>
            <pc:docMk/>
            <pc:sldMk cId="10421825" sldId="266"/>
            <ac:spMk id="2" creationId="{ECD11CA1-7D83-DC4A-ACD4-FE93482459F1}"/>
          </ac:spMkLst>
        </pc:spChg>
        <pc:spChg chg="add mod">
          <ac:chgData name="王 小龙" userId="7b18a7f9497b17b3" providerId="LiveId" clId="{64FDFDCE-C59E-944E-A084-47A4BB089711}" dt="2021-01-08T11:38:33.973" v="1314" actId="1076"/>
          <ac:spMkLst>
            <pc:docMk/>
            <pc:sldMk cId="10421825" sldId="266"/>
            <ac:spMk id="3" creationId="{DF6B5F64-601C-5A42-B409-585EB7E009AC}"/>
          </ac:spMkLst>
        </pc:spChg>
        <pc:spChg chg="add del mod">
          <ac:chgData name="王 小龙" userId="7b18a7f9497b17b3" providerId="LiveId" clId="{64FDFDCE-C59E-944E-A084-47A4BB089711}" dt="2021-01-08T11:38:41.504" v="1317"/>
          <ac:spMkLst>
            <pc:docMk/>
            <pc:sldMk cId="10421825" sldId="266"/>
            <ac:spMk id="4" creationId="{F0E64FE5-26E5-0449-89AB-E22A4B207495}"/>
          </ac:spMkLst>
        </pc:spChg>
        <pc:spChg chg="add">
          <ac:chgData name="王 小龙" userId="7b18a7f9497b17b3" providerId="LiveId" clId="{64FDFDCE-C59E-944E-A084-47A4BB089711}" dt="2021-01-08T11:33:28.328" v="1274" actId="26606"/>
          <ac:spMkLst>
            <pc:docMk/>
            <pc:sldMk cId="10421825" sldId="266"/>
            <ac:spMk id="9" creationId="{9A3F5928-D955-456A-97B5-AA390B8CE9D5}"/>
          </ac:spMkLst>
        </pc:spChg>
        <pc:spChg chg="add">
          <ac:chgData name="王 小龙" userId="7b18a7f9497b17b3" providerId="LiveId" clId="{64FDFDCE-C59E-944E-A084-47A4BB089711}" dt="2021-01-08T11:33:28.328" v="1274" actId="26606"/>
          <ac:spMkLst>
            <pc:docMk/>
            <pc:sldMk cId="10421825" sldId="266"/>
            <ac:spMk id="13" creationId="{C5CB530E-515E-412C-9DF1-5F8FFBD6F383}"/>
          </ac:spMkLst>
        </pc:spChg>
        <pc:spChg chg="add">
          <ac:chgData name="王 小龙" userId="7b18a7f9497b17b3" providerId="LiveId" clId="{64FDFDCE-C59E-944E-A084-47A4BB089711}" dt="2021-01-08T11:33:28.328" v="1274" actId="26606"/>
          <ac:spMkLst>
            <pc:docMk/>
            <pc:sldMk cId="10421825" sldId="266"/>
            <ac:spMk id="15" creationId="{712D4376-A578-4FF1-94FC-245E7A6A489F}"/>
          </ac:spMkLst>
        </pc:spChg>
        <pc:spChg chg="add">
          <ac:chgData name="王 小龙" userId="7b18a7f9497b17b3" providerId="LiveId" clId="{64FDFDCE-C59E-944E-A084-47A4BB089711}" dt="2021-01-08T11:33:28.328" v="1274" actId="26606"/>
          <ac:spMkLst>
            <pc:docMk/>
            <pc:sldMk cId="10421825" sldId="266"/>
            <ac:spMk id="17" creationId="{AEA7509D-F04F-40CB-A0B3-EEF16499CC9F}"/>
          </ac:spMkLst>
        </pc:spChg>
        <pc:cxnChg chg="add">
          <ac:chgData name="王 小龙" userId="7b18a7f9497b17b3" providerId="LiveId" clId="{64FDFDCE-C59E-944E-A084-47A4BB089711}" dt="2021-01-08T11:33:28.328" v="1274" actId="26606"/>
          <ac:cxnSpMkLst>
            <pc:docMk/>
            <pc:sldMk cId="10421825" sldId="266"/>
            <ac:cxnSpMk id="7" creationId="{D1B787A8-0D67-4B7E-9B48-86BD906AB6B5}"/>
          </ac:cxnSpMkLst>
        </pc:cxnChg>
        <pc:cxnChg chg="add">
          <ac:chgData name="王 小龙" userId="7b18a7f9497b17b3" providerId="LiveId" clId="{64FDFDCE-C59E-944E-A084-47A4BB089711}" dt="2021-01-08T11:33:28.328" v="1274" actId="26606"/>
          <ac:cxnSpMkLst>
            <pc:docMk/>
            <pc:sldMk cId="10421825" sldId="266"/>
            <ac:cxnSpMk id="11" creationId="{56020367-4FD5-4596-8E10-C5F095CD8DBF}"/>
          </ac:cxnSpMkLst>
        </pc:cxnChg>
      </pc:sldChg>
      <pc:sldChg chg="addSp delSp modSp new mod setBg modAnim">
        <pc:chgData name="王 小龙" userId="7b18a7f9497b17b3" providerId="LiveId" clId="{64FDFDCE-C59E-944E-A084-47A4BB089711}" dt="2021-01-12T10:07:45.565" v="1881"/>
        <pc:sldMkLst>
          <pc:docMk/>
          <pc:sldMk cId="2770530568" sldId="267"/>
        </pc:sldMkLst>
        <pc:spChg chg="add mod">
          <ac:chgData name="王 小龙" userId="7b18a7f9497b17b3" providerId="LiveId" clId="{64FDFDCE-C59E-944E-A084-47A4BB089711}" dt="2021-01-08T11:59:59.630" v="1365" actId="14100"/>
          <ac:spMkLst>
            <pc:docMk/>
            <pc:sldMk cId="2770530568" sldId="267"/>
            <ac:spMk id="2" creationId="{7C8FAF0C-74E5-C24F-9F86-5471F4AF9EE9}"/>
          </ac:spMkLst>
        </pc:spChg>
        <pc:spChg chg="add mod">
          <ac:chgData name="王 小龙" userId="7b18a7f9497b17b3" providerId="LiveId" clId="{64FDFDCE-C59E-944E-A084-47A4BB089711}" dt="2021-01-12T08:25:25.392" v="1392" actId="1076"/>
          <ac:spMkLst>
            <pc:docMk/>
            <pc:sldMk cId="2770530568" sldId="267"/>
            <ac:spMk id="3" creationId="{DA380917-27CC-364B-9F18-D536F6D8CBBF}"/>
          </ac:spMkLst>
        </pc:spChg>
        <pc:spChg chg="add del mod">
          <ac:chgData name="王 小龙" userId="7b18a7f9497b17b3" providerId="LiveId" clId="{64FDFDCE-C59E-944E-A084-47A4BB089711}" dt="2021-01-12T08:26:49.972" v="1426" actId="47"/>
          <ac:spMkLst>
            <pc:docMk/>
            <pc:sldMk cId="2770530568" sldId="267"/>
            <ac:spMk id="4" creationId="{E5FF381F-6E1E-534B-A2BE-8870A50974FC}"/>
          </ac:spMkLst>
        </pc:spChg>
        <pc:spChg chg="add del mod">
          <ac:chgData name="王 小龙" userId="7b18a7f9497b17b3" providerId="LiveId" clId="{64FDFDCE-C59E-944E-A084-47A4BB089711}" dt="2021-01-12T08:27:03.770" v="1429" actId="478"/>
          <ac:spMkLst>
            <pc:docMk/>
            <pc:sldMk cId="2770530568" sldId="267"/>
            <ac:spMk id="5" creationId="{8CB4988C-836E-5A46-AC8E-C5A2FDA2F0C6}"/>
          </ac:spMkLst>
        </pc:spChg>
        <pc:spChg chg="add del mod">
          <ac:chgData name="王 小龙" userId="7b18a7f9497b17b3" providerId="LiveId" clId="{64FDFDCE-C59E-944E-A084-47A4BB089711}" dt="2021-01-12T08:27:03.770" v="1429" actId="478"/>
          <ac:spMkLst>
            <pc:docMk/>
            <pc:sldMk cId="2770530568" sldId="267"/>
            <ac:spMk id="6" creationId="{1AA937B5-78DD-6240-B049-0533D07F7F2B}"/>
          </ac:spMkLst>
        </pc:spChg>
        <pc:spChg chg="add del mod">
          <ac:chgData name="王 小龙" userId="7b18a7f9497b17b3" providerId="LiveId" clId="{64FDFDCE-C59E-944E-A084-47A4BB089711}" dt="2021-01-12T08:27:03.770" v="1429" actId="478"/>
          <ac:spMkLst>
            <pc:docMk/>
            <pc:sldMk cId="2770530568" sldId="267"/>
            <ac:spMk id="8" creationId="{1F81457E-9163-3A45-AD99-03904FCD5298}"/>
          </ac:spMkLst>
        </pc:spChg>
        <pc:spChg chg="add del">
          <ac:chgData name="王 小龙" userId="7b18a7f9497b17b3" providerId="LiveId" clId="{64FDFDCE-C59E-944E-A084-47A4BB089711}" dt="2021-01-08T11:59:55.802" v="1363" actId="26606"/>
          <ac:spMkLst>
            <pc:docMk/>
            <pc:sldMk cId="2770530568" sldId="267"/>
            <ac:spMk id="9" creationId="{9A3F5928-D955-456A-97B5-AA390B8CE9D5}"/>
          </ac:spMkLst>
        </pc:spChg>
        <pc:spChg chg="add del mod">
          <ac:chgData name="王 小龙" userId="7b18a7f9497b17b3" providerId="LiveId" clId="{64FDFDCE-C59E-944E-A084-47A4BB089711}" dt="2021-01-12T08:26:46.067" v="1425" actId="767"/>
          <ac:spMkLst>
            <pc:docMk/>
            <pc:sldMk cId="2770530568" sldId="267"/>
            <ac:spMk id="10" creationId="{4EA20A7E-AB77-7940-BD98-6D53A4DEF78C}"/>
          </ac:spMkLst>
        </pc:spChg>
        <pc:spChg chg="add mod">
          <ac:chgData name="王 小龙" userId="7b18a7f9497b17b3" providerId="LiveId" clId="{64FDFDCE-C59E-944E-A084-47A4BB089711}" dt="2021-01-12T08:29:16.001" v="1495" actId="1076"/>
          <ac:spMkLst>
            <pc:docMk/>
            <pc:sldMk cId="2770530568" sldId="267"/>
            <ac:spMk id="12" creationId="{347BB85D-43FE-CE49-ACCC-C3B14F86897B}"/>
          </ac:spMkLst>
        </pc:spChg>
        <pc:spChg chg="add del">
          <ac:chgData name="王 小龙" userId="7b18a7f9497b17b3" providerId="LiveId" clId="{64FDFDCE-C59E-944E-A084-47A4BB089711}" dt="2021-01-08T11:59:55.802" v="1363" actId="26606"/>
          <ac:spMkLst>
            <pc:docMk/>
            <pc:sldMk cId="2770530568" sldId="267"/>
            <ac:spMk id="13" creationId="{C5CB530E-515E-412C-9DF1-5F8FFBD6F383}"/>
          </ac:spMkLst>
        </pc:spChg>
        <pc:spChg chg="add del mod">
          <ac:chgData name="王 小龙" userId="7b18a7f9497b17b3" providerId="LiveId" clId="{64FDFDCE-C59E-944E-A084-47A4BB089711}" dt="2021-01-12T08:28:21.991" v="1488"/>
          <ac:spMkLst>
            <pc:docMk/>
            <pc:sldMk cId="2770530568" sldId="267"/>
            <ac:spMk id="14" creationId="{796C6E32-5B28-B64C-AD61-EE632361F587}"/>
          </ac:spMkLst>
        </pc:spChg>
        <pc:spChg chg="add del">
          <ac:chgData name="王 小龙" userId="7b18a7f9497b17b3" providerId="LiveId" clId="{64FDFDCE-C59E-944E-A084-47A4BB089711}" dt="2021-01-08T11:59:55.802" v="1363" actId="26606"/>
          <ac:spMkLst>
            <pc:docMk/>
            <pc:sldMk cId="2770530568" sldId="267"/>
            <ac:spMk id="15" creationId="{712D4376-A578-4FF1-94FC-245E7A6A489F}"/>
          </ac:spMkLst>
        </pc:spChg>
        <pc:spChg chg="add del">
          <ac:chgData name="王 小龙" userId="7b18a7f9497b17b3" providerId="LiveId" clId="{64FDFDCE-C59E-944E-A084-47A4BB089711}" dt="2021-01-08T11:59:55.802" v="1363" actId="26606"/>
          <ac:spMkLst>
            <pc:docMk/>
            <pc:sldMk cId="2770530568" sldId="267"/>
            <ac:spMk id="17" creationId="{AEA7509D-F04F-40CB-A0B3-EEF16499CC9F}"/>
          </ac:spMkLst>
        </pc:spChg>
        <pc:spChg chg="add">
          <ac:chgData name="王 小龙" userId="7b18a7f9497b17b3" providerId="LiveId" clId="{64FDFDCE-C59E-944E-A084-47A4BB089711}" dt="2021-01-08T11:59:55.819" v="1364" actId="26606"/>
          <ac:spMkLst>
            <pc:docMk/>
            <pc:sldMk cId="2770530568" sldId="267"/>
            <ac:spMk id="19" creationId="{508BEF50-7B1E-49A4-BC19-5F4F1D755E64}"/>
          </ac:spMkLst>
        </pc:spChg>
        <pc:spChg chg="add">
          <ac:chgData name="王 小龙" userId="7b18a7f9497b17b3" providerId="LiveId" clId="{64FDFDCE-C59E-944E-A084-47A4BB089711}" dt="2021-01-08T11:59:55.819" v="1364" actId="26606"/>
          <ac:spMkLst>
            <pc:docMk/>
            <pc:sldMk cId="2770530568" sldId="267"/>
            <ac:spMk id="21" creationId="{3FBAD350-5664-4811-A208-657FB882D350}"/>
          </ac:spMkLst>
        </pc:spChg>
        <pc:spChg chg="add">
          <ac:chgData name="王 小龙" userId="7b18a7f9497b17b3" providerId="LiveId" clId="{64FDFDCE-C59E-944E-A084-47A4BB089711}" dt="2021-01-08T11:59:55.819" v="1364" actId="26606"/>
          <ac:spMkLst>
            <pc:docMk/>
            <pc:sldMk cId="2770530568" sldId="267"/>
            <ac:spMk id="22" creationId="{1A3C89F8-0D2F-47FF-B903-151248265F47}"/>
          </ac:spMkLst>
        </pc:spChg>
        <pc:spChg chg="add">
          <ac:chgData name="王 小龙" userId="7b18a7f9497b17b3" providerId="LiveId" clId="{64FDFDCE-C59E-944E-A084-47A4BB089711}" dt="2021-01-08T11:59:55.819" v="1364" actId="26606"/>
          <ac:spMkLst>
            <pc:docMk/>
            <pc:sldMk cId="2770530568" sldId="267"/>
            <ac:spMk id="23" creationId="{C39ADB8F-D187-49D7-BDCF-C1B6DC727068}"/>
          </ac:spMkLst>
        </pc:spChg>
        <pc:spChg chg="add">
          <ac:chgData name="王 小龙" userId="7b18a7f9497b17b3" providerId="LiveId" clId="{64FDFDCE-C59E-944E-A084-47A4BB089711}" dt="2021-01-08T11:59:55.819" v="1364" actId="26606"/>
          <ac:spMkLst>
            <pc:docMk/>
            <pc:sldMk cId="2770530568" sldId="267"/>
            <ac:spMk id="24" creationId="{C5CB530E-515E-412C-9DF1-5F8FFBD6F383}"/>
          </ac:spMkLst>
        </pc:spChg>
        <pc:spChg chg="add">
          <ac:chgData name="王 小龙" userId="7b18a7f9497b17b3" providerId="LiveId" clId="{64FDFDCE-C59E-944E-A084-47A4BB089711}" dt="2021-01-08T11:59:55.819" v="1364" actId="26606"/>
          <ac:spMkLst>
            <pc:docMk/>
            <pc:sldMk cId="2770530568" sldId="267"/>
            <ac:spMk id="25" creationId="{712D4376-A578-4FF1-94FC-245E7A6A489F}"/>
          </ac:spMkLst>
        </pc:spChg>
        <pc:spChg chg="add">
          <ac:chgData name="王 小龙" userId="7b18a7f9497b17b3" providerId="LiveId" clId="{64FDFDCE-C59E-944E-A084-47A4BB089711}" dt="2021-01-08T11:59:55.819" v="1364" actId="26606"/>
          <ac:spMkLst>
            <pc:docMk/>
            <pc:sldMk cId="2770530568" sldId="267"/>
            <ac:spMk id="26" creationId="{AEA7509D-F04F-40CB-A0B3-EEF16499CC9F}"/>
          </ac:spMkLst>
        </pc:spChg>
        <pc:picChg chg="add del mod">
          <ac:chgData name="王 小龙" userId="7b18a7f9497b17b3" providerId="LiveId" clId="{64FDFDCE-C59E-944E-A084-47A4BB089711}" dt="2021-01-12T08:27:03.770" v="1429" actId="478"/>
          <ac:picMkLst>
            <pc:docMk/>
            <pc:sldMk cId="2770530568" sldId="267"/>
            <ac:picMk id="1027" creationId="{BE02493D-222B-E04B-9ABB-D25BCBE58F53}"/>
          </ac:picMkLst>
        </pc:picChg>
        <pc:picChg chg="add del mod">
          <ac:chgData name="王 小龙" userId="7b18a7f9497b17b3" providerId="LiveId" clId="{64FDFDCE-C59E-944E-A084-47A4BB089711}" dt="2021-01-12T08:27:03.770" v="1429" actId="478"/>
          <ac:picMkLst>
            <pc:docMk/>
            <pc:sldMk cId="2770530568" sldId="267"/>
            <ac:picMk id="1029" creationId="{67505053-D367-5647-B3F9-F828BF4941BE}"/>
          </ac:picMkLst>
        </pc:picChg>
        <pc:picChg chg="add del mod">
          <ac:chgData name="王 小龙" userId="7b18a7f9497b17b3" providerId="LiveId" clId="{64FDFDCE-C59E-944E-A084-47A4BB089711}" dt="2021-01-12T08:28:21.991" v="1488"/>
          <ac:picMkLst>
            <pc:docMk/>
            <pc:sldMk cId="2770530568" sldId="267"/>
            <ac:picMk id="1031" creationId="{2E30C834-0F71-9A49-868D-A57E62909607}"/>
          </ac:picMkLst>
        </pc:picChg>
        <pc:cxnChg chg="add del">
          <ac:chgData name="王 小龙" userId="7b18a7f9497b17b3" providerId="LiveId" clId="{64FDFDCE-C59E-944E-A084-47A4BB089711}" dt="2021-01-08T11:59:55.802" v="1363" actId="26606"/>
          <ac:cxnSpMkLst>
            <pc:docMk/>
            <pc:sldMk cId="2770530568" sldId="267"/>
            <ac:cxnSpMk id="7" creationId="{D1B787A8-0D67-4B7E-9B48-86BD906AB6B5}"/>
          </ac:cxnSpMkLst>
        </pc:cxnChg>
        <pc:cxnChg chg="add del">
          <ac:chgData name="王 小龙" userId="7b18a7f9497b17b3" providerId="LiveId" clId="{64FDFDCE-C59E-944E-A084-47A4BB089711}" dt="2021-01-08T11:59:55.802" v="1363" actId="26606"/>
          <ac:cxnSpMkLst>
            <pc:docMk/>
            <pc:sldMk cId="2770530568" sldId="267"/>
            <ac:cxnSpMk id="11" creationId="{56020367-4FD5-4596-8E10-C5F095CD8DBF}"/>
          </ac:cxnSpMkLst>
        </pc:cxnChg>
        <pc:cxnChg chg="add">
          <ac:chgData name="王 小龙" userId="7b18a7f9497b17b3" providerId="LiveId" clId="{64FDFDCE-C59E-944E-A084-47A4BB089711}" dt="2021-01-08T11:59:55.819" v="1364" actId="26606"/>
          <ac:cxnSpMkLst>
            <pc:docMk/>
            <pc:sldMk cId="2770530568" sldId="267"/>
            <ac:cxnSpMk id="20" creationId="{D1B787A8-0D67-4B7E-9B48-86BD906AB6B5}"/>
          </ac:cxnSpMkLst>
        </pc:cxnChg>
        <pc:cxnChg chg="add">
          <ac:chgData name="王 小龙" userId="7b18a7f9497b17b3" providerId="LiveId" clId="{64FDFDCE-C59E-944E-A084-47A4BB089711}" dt="2021-01-08T11:59:55.819" v="1364" actId="26606"/>
          <ac:cxnSpMkLst>
            <pc:docMk/>
            <pc:sldMk cId="2770530568" sldId="267"/>
            <ac:cxnSpMk id="27" creationId="{56020367-4FD5-4596-8E10-C5F095CD8DBF}"/>
          </ac:cxnSpMkLst>
        </pc:cxnChg>
      </pc:sldChg>
      <pc:sldChg chg="addSp modSp new mod modAnim">
        <pc:chgData name="王 小龙" userId="7b18a7f9497b17b3" providerId="LiveId" clId="{64FDFDCE-C59E-944E-A084-47A4BB089711}" dt="2021-01-12T10:07:57.366" v="1883"/>
        <pc:sldMkLst>
          <pc:docMk/>
          <pc:sldMk cId="2767103230" sldId="268"/>
        </pc:sldMkLst>
        <pc:spChg chg="add mod">
          <ac:chgData name="王 小龙" userId="7b18a7f9497b17b3" providerId="LiveId" clId="{64FDFDCE-C59E-944E-A084-47A4BB089711}" dt="2021-01-12T10:02:44.938" v="1776" actId="20577"/>
          <ac:spMkLst>
            <pc:docMk/>
            <pc:sldMk cId="2767103230" sldId="268"/>
            <ac:spMk id="2" creationId="{FFF95D66-B9DE-9847-B3AC-4907FD86C826}"/>
          </ac:spMkLst>
        </pc:spChg>
        <pc:spChg chg="add mod">
          <ac:chgData name="王 小龙" userId="7b18a7f9497b17b3" providerId="LiveId" clId="{64FDFDCE-C59E-944E-A084-47A4BB089711}" dt="2021-01-12T10:01:28.025" v="1768" actId="20577"/>
          <ac:spMkLst>
            <pc:docMk/>
            <pc:sldMk cId="2767103230" sldId="268"/>
            <ac:spMk id="3" creationId="{4A2D6B80-0D3F-AD47-B78D-0356EBA3F38E}"/>
          </ac:spMkLst>
        </pc:spChg>
      </pc:sldChg>
      <pc:sldChg chg="addSp delSp modSp new mod modAnim">
        <pc:chgData name="王 小龙" userId="7b18a7f9497b17b3" providerId="LiveId" clId="{64FDFDCE-C59E-944E-A084-47A4BB089711}" dt="2021-01-12T10:30:27.648" v="1931"/>
        <pc:sldMkLst>
          <pc:docMk/>
          <pc:sldMk cId="1488995167" sldId="269"/>
        </pc:sldMkLst>
        <pc:spChg chg="add mod">
          <ac:chgData name="王 小龙" userId="7b18a7f9497b17b3" providerId="LiveId" clId="{64FDFDCE-C59E-944E-A084-47A4BB089711}" dt="2021-01-12T10:07:17.142" v="1868" actId="20577"/>
          <ac:spMkLst>
            <pc:docMk/>
            <pc:sldMk cId="1488995167" sldId="269"/>
            <ac:spMk id="2" creationId="{D1CE2FFC-A417-9346-8732-7B23FF64DEFA}"/>
          </ac:spMkLst>
        </pc:spChg>
        <pc:spChg chg="add mod">
          <ac:chgData name="王 小龙" userId="7b18a7f9497b17b3" providerId="LiveId" clId="{64FDFDCE-C59E-944E-A084-47A4BB089711}" dt="2021-01-12T10:12:29.968" v="1927" actId="113"/>
          <ac:spMkLst>
            <pc:docMk/>
            <pc:sldMk cId="1488995167" sldId="269"/>
            <ac:spMk id="3" creationId="{7F694AD5-37A1-EF44-8D69-888DB4BC99FD}"/>
          </ac:spMkLst>
        </pc:spChg>
        <pc:spChg chg="add del mod">
          <ac:chgData name="王 小龙" userId="7b18a7f9497b17b3" providerId="LiveId" clId="{64FDFDCE-C59E-944E-A084-47A4BB089711}" dt="2021-01-12T10:11:18.093" v="1891"/>
          <ac:spMkLst>
            <pc:docMk/>
            <pc:sldMk cId="1488995167" sldId="269"/>
            <ac:spMk id="4" creationId="{61C5C2BD-46BF-1647-AEF5-F4BBBDC2C034}"/>
          </ac:spMkLst>
        </pc:spChg>
        <pc:spChg chg="add mod">
          <ac:chgData name="王 小龙" userId="7b18a7f9497b17b3" providerId="LiveId" clId="{64FDFDCE-C59E-944E-A084-47A4BB089711}" dt="2021-01-12T10:12:21.355" v="1926"/>
          <ac:spMkLst>
            <pc:docMk/>
            <pc:sldMk cId="1488995167" sldId="269"/>
            <ac:spMk id="5" creationId="{B4FE69B6-DA24-AB40-ABA6-CAF5DDE185AE}"/>
          </ac:spMkLst>
        </pc:spChg>
      </pc:sldChg>
      <pc:sldChg chg="addSp modSp new mod setBg modAnim">
        <pc:chgData name="王 小龙" userId="7b18a7f9497b17b3" providerId="LiveId" clId="{64FDFDCE-C59E-944E-A084-47A4BB089711}" dt="2021-01-14T15:32:37.821" v="2051"/>
        <pc:sldMkLst>
          <pc:docMk/>
          <pc:sldMk cId="1061106016" sldId="270"/>
        </pc:sldMkLst>
        <pc:spChg chg="add mod">
          <ac:chgData name="王 小龙" userId="7b18a7f9497b17b3" providerId="LiveId" clId="{64FDFDCE-C59E-944E-A084-47A4BB089711}" dt="2021-01-12T10:32:05.612" v="1963" actId="1076"/>
          <ac:spMkLst>
            <pc:docMk/>
            <pc:sldMk cId="1061106016" sldId="270"/>
            <ac:spMk id="2" creationId="{8B5BACBB-8DBF-994D-A066-9139B83B4F55}"/>
          </ac:spMkLst>
        </pc:spChg>
        <pc:spChg chg="add mod">
          <ac:chgData name="王 小龙" userId="7b18a7f9497b17b3" providerId="LiveId" clId="{64FDFDCE-C59E-944E-A084-47A4BB089711}" dt="2021-01-14T15:30:29.121" v="2015" actId="1076"/>
          <ac:spMkLst>
            <pc:docMk/>
            <pc:sldMk cId="1061106016" sldId="270"/>
            <ac:spMk id="3" creationId="{7DB5BDA7-DAAE-9841-8E9B-4939A7BBA0D8}"/>
          </ac:spMkLst>
        </pc:spChg>
        <pc:spChg chg="add mod">
          <ac:chgData name="王 小龙" userId="7b18a7f9497b17b3" providerId="LiveId" clId="{64FDFDCE-C59E-944E-A084-47A4BB089711}" dt="2021-01-14T15:30:37.316" v="2016" actId="1076"/>
          <ac:spMkLst>
            <pc:docMk/>
            <pc:sldMk cId="1061106016" sldId="270"/>
            <ac:spMk id="4" creationId="{F3D9916B-AB13-A444-9867-21C0FEA74F19}"/>
          </ac:spMkLst>
        </pc:spChg>
        <pc:spChg chg="add mod">
          <ac:chgData name="王 小龙" userId="7b18a7f9497b17b3" providerId="LiveId" clId="{64FDFDCE-C59E-944E-A084-47A4BB089711}" dt="2021-01-14T15:31:27.736" v="2031" actId="1076"/>
          <ac:spMkLst>
            <pc:docMk/>
            <pc:sldMk cId="1061106016" sldId="270"/>
            <ac:spMk id="5" creationId="{07F51D4D-75F3-0D40-B6EA-FE4A4D8B36FE}"/>
          </ac:spMkLst>
        </pc:spChg>
        <pc:spChg chg="add mod">
          <ac:chgData name="王 小龙" userId="7b18a7f9497b17b3" providerId="LiveId" clId="{64FDFDCE-C59E-944E-A084-47A4BB089711}" dt="2021-01-14T15:31:52.645" v="2041" actId="14100"/>
          <ac:spMkLst>
            <pc:docMk/>
            <pc:sldMk cId="1061106016" sldId="270"/>
            <ac:spMk id="6" creationId="{5B33B878-CBAA-F34A-A5E2-55FC5043BC04}"/>
          </ac:spMkLst>
        </pc:spChg>
        <pc:spChg chg="add">
          <ac:chgData name="王 小龙" userId="7b18a7f9497b17b3" providerId="LiveId" clId="{64FDFDCE-C59E-944E-A084-47A4BB089711}" dt="2021-01-12T10:31:55.550" v="1960" actId="26606"/>
          <ac:spMkLst>
            <pc:docMk/>
            <pc:sldMk cId="1061106016" sldId="270"/>
            <ac:spMk id="9" creationId="{8F9CBE3F-79A8-4F8F-88D9-DAD03D0D281F}"/>
          </ac:spMkLst>
        </pc:spChg>
        <pc:spChg chg="add">
          <ac:chgData name="王 小龙" userId="7b18a7f9497b17b3" providerId="LiveId" clId="{64FDFDCE-C59E-944E-A084-47A4BB089711}" dt="2021-01-12T10:31:55.550" v="1960" actId="26606"/>
          <ac:spMkLst>
            <pc:docMk/>
            <pc:sldMk cId="1061106016" sldId="270"/>
            <ac:spMk id="11" creationId="{508BEF50-7B1E-49A4-BC19-5F4F1D755E64}"/>
          </ac:spMkLst>
        </pc:spChg>
        <pc:spChg chg="add">
          <ac:chgData name="王 小龙" userId="7b18a7f9497b17b3" providerId="LiveId" clId="{64FDFDCE-C59E-944E-A084-47A4BB089711}" dt="2021-01-12T10:31:55.550" v="1960" actId="26606"/>
          <ac:spMkLst>
            <pc:docMk/>
            <pc:sldMk cId="1061106016" sldId="270"/>
            <ac:spMk id="13" creationId="{C5CB530E-515E-412C-9DF1-5F8FFBD6F383}"/>
          </ac:spMkLst>
        </pc:spChg>
        <pc:spChg chg="add">
          <ac:chgData name="王 小龙" userId="7b18a7f9497b17b3" providerId="LiveId" clId="{64FDFDCE-C59E-944E-A084-47A4BB089711}" dt="2021-01-12T10:31:55.550" v="1960" actId="26606"/>
          <ac:spMkLst>
            <pc:docMk/>
            <pc:sldMk cId="1061106016" sldId="270"/>
            <ac:spMk id="15" creationId="{AEA7509D-F04F-40CB-A0B3-EEF16499CC9F}"/>
          </ac:spMkLst>
        </pc:spChg>
        <pc:spChg chg="add">
          <ac:chgData name="王 小龙" userId="7b18a7f9497b17b3" providerId="LiveId" clId="{64FDFDCE-C59E-944E-A084-47A4BB089711}" dt="2021-01-12T10:31:55.550" v="1960" actId="26606"/>
          <ac:spMkLst>
            <pc:docMk/>
            <pc:sldMk cId="1061106016" sldId="270"/>
            <ac:spMk id="17" creationId="{C39ADB8F-D187-49D7-BDCF-C1B6DC727068}"/>
          </ac:spMkLst>
        </pc:spChg>
        <pc:spChg chg="add">
          <ac:chgData name="王 小龙" userId="7b18a7f9497b17b3" providerId="LiveId" clId="{64FDFDCE-C59E-944E-A084-47A4BB089711}" dt="2021-01-12T10:31:55.550" v="1960" actId="26606"/>
          <ac:spMkLst>
            <pc:docMk/>
            <pc:sldMk cId="1061106016" sldId="270"/>
            <ac:spMk id="19" creationId="{712D4376-A578-4FF1-94FC-245E7A6A489F}"/>
          </ac:spMkLst>
        </pc:spChg>
        <pc:spChg chg="add">
          <ac:chgData name="王 小龙" userId="7b18a7f9497b17b3" providerId="LiveId" clId="{64FDFDCE-C59E-944E-A084-47A4BB089711}" dt="2021-01-12T10:31:55.550" v="1960" actId="26606"/>
          <ac:spMkLst>
            <pc:docMk/>
            <pc:sldMk cId="1061106016" sldId="270"/>
            <ac:spMk id="21" creationId="{3FBAD350-5664-4811-A208-657FB882D350}"/>
          </ac:spMkLst>
        </pc:spChg>
        <pc:cxnChg chg="add">
          <ac:chgData name="王 小龙" userId="7b18a7f9497b17b3" providerId="LiveId" clId="{64FDFDCE-C59E-944E-A084-47A4BB089711}" dt="2021-01-12T10:31:55.550" v="1960" actId="26606"/>
          <ac:cxnSpMkLst>
            <pc:docMk/>
            <pc:sldMk cId="1061106016" sldId="270"/>
            <ac:cxnSpMk id="7" creationId="{D1B787A8-0D67-4B7E-9B48-86BD906AB6B5}"/>
          </ac:cxnSpMkLst>
        </pc:cxnChg>
        <pc:cxnChg chg="add">
          <ac:chgData name="王 小龙" userId="7b18a7f9497b17b3" providerId="LiveId" clId="{64FDFDCE-C59E-944E-A084-47A4BB089711}" dt="2021-01-12T10:31:55.550" v="1960" actId="26606"/>
          <ac:cxnSpMkLst>
            <pc:docMk/>
            <pc:sldMk cId="1061106016" sldId="270"/>
            <ac:cxnSpMk id="23" creationId="{56020367-4FD5-4596-8E10-C5F095CD8DBF}"/>
          </ac:cxnSpMkLst>
        </pc:cxnChg>
      </pc:sldChg>
      <pc:sldChg chg="addSp delSp modSp new mod setBg modAnim">
        <pc:chgData name="王 小龙" userId="7b18a7f9497b17b3" providerId="LiveId" clId="{64FDFDCE-C59E-944E-A084-47A4BB089711}" dt="2021-01-14T16:01:35.867" v="2116"/>
        <pc:sldMkLst>
          <pc:docMk/>
          <pc:sldMk cId="3235409038" sldId="271"/>
        </pc:sldMkLst>
        <pc:spChg chg="add del mod">
          <ac:chgData name="王 小龙" userId="7b18a7f9497b17b3" providerId="LiveId" clId="{64FDFDCE-C59E-944E-A084-47A4BB089711}" dt="2021-01-14T16:01:10.256" v="2114" actId="26606"/>
          <ac:spMkLst>
            <pc:docMk/>
            <pc:sldMk cId="3235409038" sldId="271"/>
            <ac:spMk id="2" creationId="{C35ED426-353E-FD41-B122-B6FCD39F6BF5}"/>
          </ac:spMkLst>
        </pc:spChg>
        <pc:spChg chg="add">
          <ac:chgData name="王 小龙" userId="7b18a7f9497b17b3" providerId="LiveId" clId="{64FDFDCE-C59E-944E-A084-47A4BB089711}" dt="2021-01-14T16:01:10.256" v="2114" actId="26606"/>
          <ac:spMkLst>
            <pc:docMk/>
            <pc:sldMk cId="3235409038" sldId="271"/>
            <ac:spMk id="6" creationId="{663302B0-7A41-480B-921B-7D395B4E24C8}"/>
          </ac:spMkLst>
        </pc:spChg>
        <pc:spChg chg="add">
          <ac:chgData name="王 小龙" userId="7b18a7f9497b17b3" providerId="LiveId" clId="{64FDFDCE-C59E-944E-A084-47A4BB089711}" dt="2021-01-14T16:01:10.256" v="2114" actId="26606"/>
          <ac:spMkLst>
            <pc:docMk/>
            <pc:sldMk cId="3235409038" sldId="271"/>
            <ac:spMk id="7" creationId="{4E94261F-1ED3-4E90-88E6-13479144005B}"/>
          </ac:spMkLst>
        </pc:spChg>
        <pc:spChg chg="add del">
          <ac:chgData name="王 小龙" userId="7b18a7f9497b17b3" providerId="LiveId" clId="{64FDFDCE-C59E-944E-A084-47A4BB089711}" dt="2021-01-14T16:00:34.918" v="2109" actId="26606"/>
          <ac:spMkLst>
            <pc:docMk/>
            <pc:sldMk cId="3235409038" sldId="271"/>
            <ac:spMk id="10" creationId="{2659FDB4-FCBE-4A89-B46D-43D4FA54464D}"/>
          </ac:spMkLst>
        </pc:spChg>
        <pc:spChg chg="add">
          <ac:chgData name="王 小龙" userId="7b18a7f9497b17b3" providerId="LiveId" clId="{64FDFDCE-C59E-944E-A084-47A4BB089711}" dt="2021-01-14T16:01:10.256" v="2114" actId="26606"/>
          <ac:spMkLst>
            <pc:docMk/>
            <pc:sldMk cId="3235409038" sldId="271"/>
            <ac:spMk id="14" creationId="{C5CB530E-515E-412C-9DF1-5F8FFBD6F383}"/>
          </ac:spMkLst>
        </pc:spChg>
        <pc:spChg chg="add">
          <ac:chgData name="王 小龙" userId="7b18a7f9497b17b3" providerId="LiveId" clId="{64FDFDCE-C59E-944E-A084-47A4BB089711}" dt="2021-01-14T16:01:10.256" v="2114" actId="26606"/>
          <ac:spMkLst>
            <pc:docMk/>
            <pc:sldMk cId="3235409038" sldId="271"/>
            <ac:spMk id="16" creationId="{712D4376-A578-4FF1-94FC-245E7A6A489F}"/>
          </ac:spMkLst>
        </pc:spChg>
        <pc:spChg chg="add">
          <ac:chgData name="王 小龙" userId="7b18a7f9497b17b3" providerId="LiveId" clId="{64FDFDCE-C59E-944E-A084-47A4BB089711}" dt="2021-01-14T16:01:10.256" v="2114" actId="26606"/>
          <ac:spMkLst>
            <pc:docMk/>
            <pc:sldMk cId="3235409038" sldId="271"/>
            <ac:spMk id="18" creationId="{AEA7509D-F04F-40CB-A0B3-EEF16499CC9F}"/>
          </ac:spMkLst>
        </pc:spChg>
        <pc:graphicFrameChg chg="add mod modGraphic">
          <ac:chgData name="王 小龙" userId="7b18a7f9497b17b3" providerId="LiveId" clId="{64FDFDCE-C59E-944E-A084-47A4BB089711}" dt="2021-01-14T16:01:10.256" v="2114" actId="26606"/>
          <ac:graphicFrameMkLst>
            <pc:docMk/>
            <pc:sldMk cId="3235409038" sldId="271"/>
            <ac:graphicFrameMk id="3" creationId="{125C6CEE-AB88-8D48-A787-C85944309F10}"/>
          </ac:graphicFrameMkLst>
        </pc:graphicFrameChg>
        <pc:graphicFrameChg chg="add del mod">
          <ac:chgData name="王 小龙" userId="7b18a7f9497b17b3" providerId="LiveId" clId="{64FDFDCE-C59E-944E-A084-47A4BB089711}" dt="2021-01-14T16:00:34.918" v="2109" actId="26606"/>
          <ac:graphicFrameMkLst>
            <pc:docMk/>
            <pc:sldMk cId="3235409038" sldId="271"/>
            <ac:graphicFrameMk id="4" creationId="{30F25826-CF89-4D34-BB19-A1345530C0D0}"/>
          </ac:graphicFrameMkLst>
        </pc:graphicFrameChg>
        <pc:cxnChg chg="add">
          <ac:chgData name="王 小龙" userId="7b18a7f9497b17b3" providerId="LiveId" clId="{64FDFDCE-C59E-944E-A084-47A4BB089711}" dt="2021-01-14T16:01:10.256" v="2114" actId="26606"/>
          <ac:cxnSpMkLst>
            <pc:docMk/>
            <pc:sldMk cId="3235409038" sldId="271"/>
            <ac:cxnSpMk id="5" creationId="{D1B787A8-0D67-4B7E-9B48-86BD906AB6B5}"/>
          </ac:cxnSpMkLst>
        </pc:cxnChg>
        <pc:cxnChg chg="add del">
          <ac:chgData name="王 小龙" userId="7b18a7f9497b17b3" providerId="LiveId" clId="{64FDFDCE-C59E-944E-A084-47A4BB089711}" dt="2021-01-14T16:00:34.918" v="2109" actId="26606"/>
          <ac:cxnSpMkLst>
            <pc:docMk/>
            <pc:sldMk cId="3235409038" sldId="271"/>
            <ac:cxnSpMk id="8" creationId="{5C05CAAB-DBA2-4548-AD5F-01BB97FBB207}"/>
          </ac:cxnSpMkLst>
        </pc:cxnChg>
        <pc:cxnChg chg="add del">
          <ac:chgData name="王 小龙" userId="7b18a7f9497b17b3" providerId="LiveId" clId="{64FDFDCE-C59E-944E-A084-47A4BB089711}" dt="2021-01-14T16:00:34.918" v="2109" actId="26606"/>
          <ac:cxnSpMkLst>
            <pc:docMk/>
            <pc:sldMk cId="3235409038" sldId="271"/>
            <ac:cxnSpMk id="12" creationId="{C8F51B3F-8331-4E4A-AE96-D47B1006EEAD}"/>
          </ac:cxnSpMkLst>
        </pc:cxnChg>
        <pc:cxnChg chg="add">
          <ac:chgData name="王 小龙" userId="7b18a7f9497b17b3" providerId="LiveId" clId="{64FDFDCE-C59E-944E-A084-47A4BB089711}" dt="2021-01-14T16:01:10.256" v="2114" actId="26606"/>
          <ac:cxnSpMkLst>
            <pc:docMk/>
            <pc:sldMk cId="3235409038" sldId="271"/>
            <ac:cxnSpMk id="20" creationId="{56020367-4FD5-4596-8E10-C5F095CD8DBF}"/>
          </ac:cxnSpMkLst>
        </pc:cxnChg>
      </pc:sldChg>
      <pc:sldChg chg="addSp delSp modSp new mod setBg modAnim">
        <pc:chgData name="王 小龙" userId="7b18a7f9497b17b3" providerId="LiveId" clId="{64FDFDCE-C59E-944E-A084-47A4BB089711}" dt="2021-01-22T09:43:40.532" v="2473"/>
        <pc:sldMkLst>
          <pc:docMk/>
          <pc:sldMk cId="691067841" sldId="272"/>
        </pc:sldMkLst>
        <pc:spChg chg="add mod">
          <ac:chgData name="王 小龙" userId="7b18a7f9497b17b3" providerId="LiveId" clId="{64FDFDCE-C59E-944E-A084-47A4BB089711}" dt="2021-01-22T09:20:51.185" v="2199" actId="26606"/>
          <ac:spMkLst>
            <pc:docMk/>
            <pc:sldMk cId="691067841" sldId="272"/>
            <ac:spMk id="2" creationId="{625F87F6-868B-4746-9C72-E9C34319BFE4}"/>
          </ac:spMkLst>
        </pc:spChg>
        <pc:spChg chg="add mod ord">
          <ac:chgData name="王 小龙" userId="7b18a7f9497b17b3" providerId="LiveId" clId="{64FDFDCE-C59E-944E-A084-47A4BB089711}" dt="2021-01-22T09:20:51.185" v="2199" actId="26606"/>
          <ac:spMkLst>
            <pc:docMk/>
            <pc:sldMk cId="691067841" sldId="272"/>
            <ac:spMk id="3" creationId="{541B0DC7-36D1-C142-8D73-4A7B9AD566F7}"/>
          </ac:spMkLst>
        </pc:spChg>
        <pc:spChg chg="add mod">
          <ac:chgData name="王 小龙" userId="7b18a7f9497b17b3" providerId="LiveId" clId="{64FDFDCE-C59E-944E-A084-47A4BB089711}" dt="2021-01-22T09:37:11.613" v="2341" actId="255"/>
          <ac:spMkLst>
            <pc:docMk/>
            <pc:sldMk cId="691067841" sldId="272"/>
            <ac:spMk id="4" creationId="{C27C31E7-2BA9-164E-805E-DFCE35149121}"/>
          </ac:spMkLst>
        </pc:spChg>
        <pc:spChg chg="add del">
          <ac:chgData name="王 小龙" userId="7b18a7f9497b17b3" providerId="LiveId" clId="{64FDFDCE-C59E-944E-A084-47A4BB089711}" dt="2021-01-22T09:20:24.944" v="2182" actId="26606"/>
          <ac:spMkLst>
            <pc:docMk/>
            <pc:sldMk cId="691067841" sldId="272"/>
            <ac:spMk id="11" creationId="{327D73B4-9F5C-4A64-A179-51B9500CB8B5}"/>
          </ac:spMkLst>
        </pc:spChg>
        <pc:spChg chg="add del">
          <ac:chgData name="王 小龙" userId="7b18a7f9497b17b3" providerId="LiveId" clId="{64FDFDCE-C59E-944E-A084-47A4BB089711}" dt="2021-01-22T09:20:24.944" v="2182" actId="26606"/>
          <ac:spMkLst>
            <pc:docMk/>
            <pc:sldMk cId="691067841" sldId="272"/>
            <ac:spMk id="13" creationId="{C1F06963-6374-4B48-844F-071A9BAAAE02}"/>
          </ac:spMkLst>
        </pc:spChg>
        <pc:spChg chg="add del">
          <ac:chgData name="王 小龙" userId="7b18a7f9497b17b3" providerId="LiveId" clId="{64FDFDCE-C59E-944E-A084-47A4BB089711}" dt="2021-01-22T09:20:24.944" v="2182" actId="26606"/>
          <ac:spMkLst>
            <pc:docMk/>
            <pc:sldMk cId="691067841" sldId="272"/>
            <ac:spMk id="15" creationId="{6CB927A4-E432-4310-9CD5-E89FF5063179}"/>
          </ac:spMkLst>
        </pc:spChg>
        <pc:spChg chg="add del">
          <ac:chgData name="王 小龙" userId="7b18a7f9497b17b3" providerId="LiveId" clId="{64FDFDCE-C59E-944E-A084-47A4BB089711}" dt="2021-01-22T09:20:24.944" v="2182" actId="26606"/>
          <ac:spMkLst>
            <pc:docMk/>
            <pc:sldMk cId="691067841" sldId="272"/>
            <ac:spMk id="17" creationId="{1453BF6C-B012-48B7-B4E8-6D7AC7C27D02}"/>
          </ac:spMkLst>
        </pc:spChg>
        <pc:spChg chg="add del">
          <ac:chgData name="王 小龙" userId="7b18a7f9497b17b3" providerId="LiveId" clId="{64FDFDCE-C59E-944E-A084-47A4BB089711}" dt="2021-01-22T09:20:24.944" v="2182" actId="26606"/>
          <ac:spMkLst>
            <pc:docMk/>
            <pc:sldMk cId="691067841" sldId="272"/>
            <ac:spMk id="19" creationId="{E3020543-B24B-4EC4-8FFC-8DD88EEA91A8}"/>
          </ac:spMkLst>
        </pc:spChg>
        <pc:spChg chg="add del">
          <ac:chgData name="王 小龙" userId="7b18a7f9497b17b3" providerId="LiveId" clId="{64FDFDCE-C59E-944E-A084-47A4BB089711}" dt="2021-01-22T09:20:29.375" v="2184" actId="26606"/>
          <ac:spMkLst>
            <pc:docMk/>
            <pc:sldMk cId="691067841" sldId="272"/>
            <ac:spMk id="24" creationId="{8D1AA55E-40D5-461B-A5A8-4AE8AAB71B08}"/>
          </ac:spMkLst>
        </pc:spChg>
        <pc:spChg chg="add del">
          <ac:chgData name="王 小龙" userId="7b18a7f9497b17b3" providerId="LiveId" clId="{64FDFDCE-C59E-944E-A084-47A4BB089711}" dt="2021-01-22T09:20:29.375" v="2184" actId="26606"/>
          <ac:spMkLst>
            <pc:docMk/>
            <pc:sldMk cId="691067841" sldId="272"/>
            <ac:spMk id="26" creationId="{6CB927A4-E432-4310-9CD5-E89FF5063179}"/>
          </ac:spMkLst>
        </pc:spChg>
        <pc:spChg chg="add del">
          <ac:chgData name="王 小龙" userId="7b18a7f9497b17b3" providerId="LiveId" clId="{64FDFDCE-C59E-944E-A084-47A4BB089711}" dt="2021-01-22T09:20:29.375" v="2184" actId="26606"/>
          <ac:spMkLst>
            <pc:docMk/>
            <pc:sldMk cId="691067841" sldId="272"/>
            <ac:spMk id="27" creationId="{E3020543-B24B-4EC4-8FFC-8DD88EEA91A8}"/>
          </ac:spMkLst>
        </pc:spChg>
        <pc:spChg chg="add del">
          <ac:chgData name="王 小龙" userId="7b18a7f9497b17b3" providerId="LiveId" clId="{64FDFDCE-C59E-944E-A084-47A4BB089711}" dt="2021-01-22T09:20:29.375" v="2184" actId="26606"/>
          <ac:spMkLst>
            <pc:docMk/>
            <pc:sldMk cId="691067841" sldId="272"/>
            <ac:spMk id="28" creationId="{1453BF6C-B012-48B7-B4E8-6D7AC7C27D02}"/>
          </ac:spMkLst>
        </pc:spChg>
        <pc:spChg chg="add del">
          <ac:chgData name="王 小龙" userId="7b18a7f9497b17b3" providerId="LiveId" clId="{64FDFDCE-C59E-944E-A084-47A4BB089711}" dt="2021-01-22T09:20:30.756" v="2186" actId="26606"/>
          <ac:spMkLst>
            <pc:docMk/>
            <pc:sldMk cId="691067841" sldId="272"/>
            <ac:spMk id="31" creationId="{CDBF2F9D-983F-4E90-827D-5A23216DEA35}"/>
          </ac:spMkLst>
        </pc:spChg>
        <pc:spChg chg="add del">
          <ac:chgData name="王 小龙" userId="7b18a7f9497b17b3" providerId="LiveId" clId="{64FDFDCE-C59E-944E-A084-47A4BB089711}" dt="2021-01-22T09:20:30.756" v="2186" actId="26606"/>
          <ac:spMkLst>
            <pc:docMk/>
            <pc:sldMk cId="691067841" sldId="272"/>
            <ac:spMk id="32" creationId="{6CB927A4-E432-4310-9CD5-E89FF5063179}"/>
          </ac:spMkLst>
        </pc:spChg>
        <pc:spChg chg="add del">
          <ac:chgData name="王 小龙" userId="7b18a7f9497b17b3" providerId="LiveId" clId="{64FDFDCE-C59E-944E-A084-47A4BB089711}" dt="2021-01-22T09:20:30.756" v="2186" actId="26606"/>
          <ac:spMkLst>
            <pc:docMk/>
            <pc:sldMk cId="691067841" sldId="272"/>
            <ac:spMk id="33" creationId="{E3020543-B24B-4EC4-8FFC-8DD88EEA91A8}"/>
          </ac:spMkLst>
        </pc:spChg>
        <pc:spChg chg="add del">
          <ac:chgData name="王 小龙" userId="7b18a7f9497b17b3" providerId="LiveId" clId="{64FDFDCE-C59E-944E-A084-47A4BB089711}" dt="2021-01-22T09:20:30.756" v="2186" actId="26606"/>
          <ac:spMkLst>
            <pc:docMk/>
            <pc:sldMk cId="691067841" sldId="272"/>
            <ac:spMk id="34" creationId="{1453BF6C-B012-48B7-B4E8-6D7AC7C27D02}"/>
          </ac:spMkLst>
        </pc:spChg>
        <pc:spChg chg="add del">
          <ac:chgData name="王 小龙" userId="7b18a7f9497b17b3" providerId="LiveId" clId="{64FDFDCE-C59E-944E-A084-47A4BB089711}" dt="2021-01-22T09:20:34.724" v="2188" actId="26606"/>
          <ac:spMkLst>
            <pc:docMk/>
            <pc:sldMk cId="691067841" sldId="272"/>
            <ac:spMk id="38" creationId="{330C0765-5A38-4A34-880C-9CC4C2E14FBA}"/>
          </ac:spMkLst>
        </pc:spChg>
        <pc:spChg chg="add del">
          <ac:chgData name="王 小龙" userId="7b18a7f9497b17b3" providerId="LiveId" clId="{64FDFDCE-C59E-944E-A084-47A4BB089711}" dt="2021-01-22T09:20:34.724" v="2188" actId="26606"/>
          <ac:spMkLst>
            <pc:docMk/>
            <pc:sldMk cId="691067841" sldId="272"/>
            <ac:spMk id="39" creationId="{B7DA268A-F88C-4936-8401-97C8C9861089}"/>
          </ac:spMkLst>
        </pc:spChg>
        <pc:spChg chg="add del">
          <ac:chgData name="王 小龙" userId="7b18a7f9497b17b3" providerId="LiveId" clId="{64FDFDCE-C59E-944E-A084-47A4BB089711}" dt="2021-01-22T09:20:34.724" v="2188" actId="26606"/>
          <ac:spMkLst>
            <pc:docMk/>
            <pc:sldMk cId="691067841" sldId="272"/>
            <ac:spMk id="40" creationId="{2E48EAB8-CD1C-4BF5-A92C-BA11919E6EDF}"/>
          </ac:spMkLst>
        </pc:spChg>
        <pc:spChg chg="add del">
          <ac:chgData name="王 小龙" userId="7b18a7f9497b17b3" providerId="LiveId" clId="{64FDFDCE-C59E-944E-A084-47A4BB089711}" dt="2021-01-22T09:20:34.724" v="2188" actId="26606"/>
          <ac:spMkLst>
            <pc:docMk/>
            <pc:sldMk cId="691067841" sldId="272"/>
            <ac:spMk id="41" creationId="{F66F957D-AE64-4187-90D7-B24F1CC27F61}"/>
          </ac:spMkLst>
        </pc:spChg>
        <pc:spChg chg="add del">
          <ac:chgData name="王 小龙" userId="7b18a7f9497b17b3" providerId="LiveId" clId="{64FDFDCE-C59E-944E-A084-47A4BB089711}" dt="2021-01-22T09:20:43.112" v="2190" actId="26606"/>
          <ac:spMkLst>
            <pc:docMk/>
            <pc:sldMk cId="691067841" sldId="272"/>
            <ac:spMk id="45" creationId="{CDBF2F9D-983F-4E90-827D-5A23216DEA35}"/>
          </ac:spMkLst>
        </pc:spChg>
        <pc:spChg chg="add del">
          <ac:chgData name="王 小龙" userId="7b18a7f9497b17b3" providerId="LiveId" clId="{64FDFDCE-C59E-944E-A084-47A4BB089711}" dt="2021-01-22T09:20:43.112" v="2190" actId="26606"/>
          <ac:spMkLst>
            <pc:docMk/>
            <pc:sldMk cId="691067841" sldId="272"/>
            <ac:spMk id="46" creationId="{6CB927A4-E432-4310-9CD5-E89FF5063179}"/>
          </ac:spMkLst>
        </pc:spChg>
        <pc:spChg chg="add del">
          <ac:chgData name="王 小龙" userId="7b18a7f9497b17b3" providerId="LiveId" clId="{64FDFDCE-C59E-944E-A084-47A4BB089711}" dt="2021-01-22T09:20:43.112" v="2190" actId="26606"/>
          <ac:spMkLst>
            <pc:docMk/>
            <pc:sldMk cId="691067841" sldId="272"/>
            <ac:spMk id="47" creationId="{E3020543-B24B-4EC4-8FFC-8DD88EEA91A8}"/>
          </ac:spMkLst>
        </pc:spChg>
        <pc:spChg chg="add del">
          <ac:chgData name="王 小龙" userId="7b18a7f9497b17b3" providerId="LiveId" clId="{64FDFDCE-C59E-944E-A084-47A4BB089711}" dt="2021-01-22T09:20:43.112" v="2190" actId="26606"/>
          <ac:spMkLst>
            <pc:docMk/>
            <pc:sldMk cId="691067841" sldId="272"/>
            <ac:spMk id="48" creationId="{1453BF6C-B012-48B7-B4E8-6D7AC7C27D02}"/>
          </ac:spMkLst>
        </pc:spChg>
        <pc:spChg chg="add del">
          <ac:chgData name="王 小龙" userId="7b18a7f9497b17b3" providerId="LiveId" clId="{64FDFDCE-C59E-944E-A084-47A4BB089711}" dt="2021-01-22T09:20:46.081" v="2192" actId="26606"/>
          <ac:spMkLst>
            <pc:docMk/>
            <pc:sldMk cId="691067841" sldId="272"/>
            <ac:spMk id="52" creationId="{327D73B4-9F5C-4A64-A179-51B9500CB8B5}"/>
          </ac:spMkLst>
        </pc:spChg>
        <pc:spChg chg="add del">
          <ac:chgData name="王 小龙" userId="7b18a7f9497b17b3" providerId="LiveId" clId="{64FDFDCE-C59E-944E-A084-47A4BB089711}" dt="2021-01-22T09:20:46.081" v="2192" actId="26606"/>
          <ac:spMkLst>
            <pc:docMk/>
            <pc:sldMk cId="691067841" sldId="272"/>
            <ac:spMk id="53" creationId="{C1F06963-6374-4B48-844F-071A9BAAAE02}"/>
          </ac:spMkLst>
        </pc:spChg>
        <pc:spChg chg="add del">
          <ac:chgData name="王 小龙" userId="7b18a7f9497b17b3" providerId="LiveId" clId="{64FDFDCE-C59E-944E-A084-47A4BB089711}" dt="2021-01-22T09:20:46.081" v="2192" actId="26606"/>
          <ac:spMkLst>
            <pc:docMk/>
            <pc:sldMk cId="691067841" sldId="272"/>
            <ac:spMk id="54" creationId="{6CB927A4-E432-4310-9CD5-E89FF5063179}"/>
          </ac:spMkLst>
        </pc:spChg>
        <pc:spChg chg="add del">
          <ac:chgData name="王 小龙" userId="7b18a7f9497b17b3" providerId="LiveId" clId="{64FDFDCE-C59E-944E-A084-47A4BB089711}" dt="2021-01-22T09:20:46.081" v="2192" actId="26606"/>
          <ac:spMkLst>
            <pc:docMk/>
            <pc:sldMk cId="691067841" sldId="272"/>
            <ac:spMk id="55" creationId="{1453BF6C-B012-48B7-B4E8-6D7AC7C27D02}"/>
          </ac:spMkLst>
        </pc:spChg>
        <pc:spChg chg="add del">
          <ac:chgData name="王 小龙" userId="7b18a7f9497b17b3" providerId="LiveId" clId="{64FDFDCE-C59E-944E-A084-47A4BB089711}" dt="2021-01-22T09:20:46.081" v="2192" actId="26606"/>
          <ac:spMkLst>
            <pc:docMk/>
            <pc:sldMk cId="691067841" sldId="272"/>
            <ac:spMk id="56" creationId="{E3020543-B24B-4EC4-8FFC-8DD88EEA91A8}"/>
          </ac:spMkLst>
        </pc:spChg>
        <pc:spChg chg="add del">
          <ac:chgData name="王 小龙" userId="7b18a7f9497b17b3" providerId="LiveId" clId="{64FDFDCE-C59E-944E-A084-47A4BB089711}" dt="2021-01-22T09:20:47.478" v="2194" actId="26606"/>
          <ac:spMkLst>
            <pc:docMk/>
            <pc:sldMk cId="691067841" sldId="272"/>
            <ac:spMk id="60" creationId="{8D1AA55E-40D5-461B-A5A8-4AE8AAB71B08}"/>
          </ac:spMkLst>
        </pc:spChg>
        <pc:spChg chg="add del">
          <ac:chgData name="王 小龙" userId="7b18a7f9497b17b3" providerId="LiveId" clId="{64FDFDCE-C59E-944E-A084-47A4BB089711}" dt="2021-01-22T09:20:47.478" v="2194" actId="26606"/>
          <ac:spMkLst>
            <pc:docMk/>
            <pc:sldMk cId="691067841" sldId="272"/>
            <ac:spMk id="62" creationId="{6CB927A4-E432-4310-9CD5-E89FF5063179}"/>
          </ac:spMkLst>
        </pc:spChg>
        <pc:spChg chg="add del">
          <ac:chgData name="王 小龙" userId="7b18a7f9497b17b3" providerId="LiveId" clId="{64FDFDCE-C59E-944E-A084-47A4BB089711}" dt="2021-01-22T09:20:47.478" v="2194" actId="26606"/>
          <ac:spMkLst>
            <pc:docMk/>
            <pc:sldMk cId="691067841" sldId="272"/>
            <ac:spMk id="63" creationId="{E3020543-B24B-4EC4-8FFC-8DD88EEA91A8}"/>
          </ac:spMkLst>
        </pc:spChg>
        <pc:spChg chg="add del">
          <ac:chgData name="王 小龙" userId="7b18a7f9497b17b3" providerId="LiveId" clId="{64FDFDCE-C59E-944E-A084-47A4BB089711}" dt="2021-01-22T09:20:47.478" v="2194" actId="26606"/>
          <ac:spMkLst>
            <pc:docMk/>
            <pc:sldMk cId="691067841" sldId="272"/>
            <ac:spMk id="64" creationId="{1453BF6C-B012-48B7-B4E8-6D7AC7C27D02}"/>
          </ac:spMkLst>
        </pc:spChg>
        <pc:spChg chg="add del">
          <ac:chgData name="王 小龙" userId="7b18a7f9497b17b3" providerId="LiveId" clId="{64FDFDCE-C59E-944E-A084-47A4BB089711}" dt="2021-01-22T09:20:48.457" v="2196" actId="26606"/>
          <ac:spMkLst>
            <pc:docMk/>
            <pc:sldMk cId="691067841" sldId="272"/>
            <ac:spMk id="67" creationId="{8D1AA55E-40D5-461B-A5A8-4AE8AAB71B08}"/>
          </ac:spMkLst>
        </pc:spChg>
        <pc:spChg chg="add del">
          <ac:chgData name="王 小龙" userId="7b18a7f9497b17b3" providerId="LiveId" clId="{64FDFDCE-C59E-944E-A084-47A4BB089711}" dt="2021-01-22T09:20:48.457" v="2196" actId="26606"/>
          <ac:spMkLst>
            <pc:docMk/>
            <pc:sldMk cId="691067841" sldId="272"/>
            <ac:spMk id="69" creationId="{6CB927A4-E432-4310-9CD5-E89FF5063179}"/>
          </ac:spMkLst>
        </pc:spChg>
        <pc:spChg chg="add del">
          <ac:chgData name="王 小龙" userId="7b18a7f9497b17b3" providerId="LiveId" clId="{64FDFDCE-C59E-944E-A084-47A4BB089711}" dt="2021-01-22T09:20:48.457" v="2196" actId="26606"/>
          <ac:spMkLst>
            <pc:docMk/>
            <pc:sldMk cId="691067841" sldId="272"/>
            <ac:spMk id="70" creationId="{E3020543-B24B-4EC4-8FFC-8DD88EEA91A8}"/>
          </ac:spMkLst>
        </pc:spChg>
        <pc:spChg chg="add del">
          <ac:chgData name="王 小龙" userId="7b18a7f9497b17b3" providerId="LiveId" clId="{64FDFDCE-C59E-944E-A084-47A4BB089711}" dt="2021-01-22T09:20:48.457" v="2196" actId="26606"/>
          <ac:spMkLst>
            <pc:docMk/>
            <pc:sldMk cId="691067841" sldId="272"/>
            <ac:spMk id="71" creationId="{1453BF6C-B012-48B7-B4E8-6D7AC7C27D02}"/>
          </ac:spMkLst>
        </pc:spChg>
        <pc:spChg chg="add del">
          <ac:chgData name="王 小龙" userId="7b18a7f9497b17b3" providerId="LiveId" clId="{64FDFDCE-C59E-944E-A084-47A4BB089711}" dt="2021-01-22T09:20:51.169" v="2198" actId="26606"/>
          <ac:spMkLst>
            <pc:docMk/>
            <pc:sldMk cId="691067841" sldId="272"/>
            <ac:spMk id="74" creationId="{327D73B4-9F5C-4A64-A179-51B9500CB8B5}"/>
          </ac:spMkLst>
        </pc:spChg>
        <pc:spChg chg="add del">
          <ac:chgData name="王 小龙" userId="7b18a7f9497b17b3" providerId="LiveId" clId="{64FDFDCE-C59E-944E-A084-47A4BB089711}" dt="2021-01-22T09:20:51.169" v="2198" actId="26606"/>
          <ac:spMkLst>
            <pc:docMk/>
            <pc:sldMk cId="691067841" sldId="272"/>
            <ac:spMk id="75" creationId="{C1F06963-6374-4B48-844F-071A9BAAAE02}"/>
          </ac:spMkLst>
        </pc:spChg>
        <pc:spChg chg="add del">
          <ac:chgData name="王 小龙" userId="7b18a7f9497b17b3" providerId="LiveId" clId="{64FDFDCE-C59E-944E-A084-47A4BB089711}" dt="2021-01-22T09:20:51.169" v="2198" actId="26606"/>
          <ac:spMkLst>
            <pc:docMk/>
            <pc:sldMk cId="691067841" sldId="272"/>
            <ac:spMk id="76" creationId="{6CB927A4-E432-4310-9CD5-E89FF5063179}"/>
          </ac:spMkLst>
        </pc:spChg>
        <pc:spChg chg="add del">
          <ac:chgData name="王 小龙" userId="7b18a7f9497b17b3" providerId="LiveId" clId="{64FDFDCE-C59E-944E-A084-47A4BB089711}" dt="2021-01-22T09:20:51.169" v="2198" actId="26606"/>
          <ac:spMkLst>
            <pc:docMk/>
            <pc:sldMk cId="691067841" sldId="272"/>
            <ac:spMk id="77" creationId="{1453BF6C-B012-48B7-B4E8-6D7AC7C27D02}"/>
          </ac:spMkLst>
        </pc:spChg>
        <pc:spChg chg="add del">
          <ac:chgData name="王 小龙" userId="7b18a7f9497b17b3" providerId="LiveId" clId="{64FDFDCE-C59E-944E-A084-47A4BB089711}" dt="2021-01-22T09:20:51.169" v="2198" actId="26606"/>
          <ac:spMkLst>
            <pc:docMk/>
            <pc:sldMk cId="691067841" sldId="272"/>
            <ac:spMk id="78" creationId="{E3020543-B24B-4EC4-8FFC-8DD88EEA91A8}"/>
          </ac:spMkLst>
        </pc:spChg>
        <pc:spChg chg="add">
          <ac:chgData name="王 小龙" userId="7b18a7f9497b17b3" providerId="LiveId" clId="{64FDFDCE-C59E-944E-A084-47A4BB089711}" dt="2021-01-22T09:20:51.185" v="2199" actId="26606"/>
          <ac:spMkLst>
            <pc:docMk/>
            <pc:sldMk cId="691067841" sldId="272"/>
            <ac:spMk id="82" creationId="{8D1AA55E-40D5-461B-A5A8-4AE8AAB71B08}"/>
          </ac:spMkLst>
        </pc:spChg>
        <pc:spChg chg="add">
          <ac:chgData name="王 小龙" userId="7b18a7f9497b17b3" providerId="LiveId" clId="{64FDFDCE-C59E-944E-A084-47A4BB089711}" dt="2021-01-22T09:20:51.185" v="2199" actId="26606"/>
          <ac:spMkLst>
            <pc:docMk/>
            <pc:sldMk cId="691067841" sldId="272"/>
            <ac:spMk id="84" creationId="{6CB927A4-E432-4310-9CD5-E89FF5063179}"/>
          </ac:spMkLst>
        </pc:spChg>
        <pc:spChg chg="add">
          <ac:chgData name="王 小龙" userId="7b18a7f9497b17b3" providerId="LiveId" clId="{64FDFDCE-C59E-944E-A084-47A4BB089711}" dt="2021-01-22T09:20:51.185" v="2199" actId="26606"/>
          <ac:spMkLst>
            <pc:docMk/>
            <pc:sldMk cId="691067841" sldId="272"/>
            <ac:spMk id="85" creationId="{E3020543-B24B-4EC4-8FFC-8DD88EEA91A8}"/>
          </ac:spMkLst>
        </pc:spChg>
        <pc:spChg chg="add">
          <ac:chgData name="王 小龙" userId="7b18a7f9497b17b3" providerId="LiveId" clId="{64FDFDCE-C59E-944E-A084-47A4BB089711}" dt="2021-01-22T09:20:51.185" v="2199" actId="26606"/>
          <ac:spMkLst>
            <pc:docMk/>
            <pc:sldMk cId="691067841" sldId="272"/>
            <ac:spMk id="86" creationId="{1453BF6C-B012-48B7-B4E8-6D7AC7C27D02}"/>
          </ac:spMkLst>
        </pc:spChg>
        <pc:cxnChg chg="add del">
          <ac:chgData name="王 小龙" userId="7b18a7f9497b17b3" providerId="LiveId" clId="{64FDFDCE-C59E-944E-A084-47A4BB089711}" dt="2021-01-22T09:20:24.944" v="2182" actId="26606"/>
          <ac:cxnSpMkLst>
            <pc:docMk/>
            <pc:sldMk cId="691067841" sldId="272"/>
            <ac:cxnSpMk id="9" creationId="{5C05CAAB-DBA2-4548-AD5F-01BB97FBB207}"/>
          </ac:cxnSpMkLst>
        </pc:cxnChg>
        <pc:cxnChg chg="add del">
          <ac:chgData name="王 小龙" userId="7b18a7f9497b17b3" providerId="LiveId" clId="{64FDFDCE-C59E-944E-A084-47A4BB089711}" dt="2021-01-22T09:20:24.944" v="2182" actId="26606"/>
          <ac:cxnSpMkLst>
            <pc:docMk/>
            <pc:sldMk cId="691067841" sldId="272"/>
            <ac:cxnSpMk id="21" creationId="{C49DA8F6-BCC1-4447-B54C-57856834B94B}"/>
          </ac:cxnSpMkLst>
        </pc:cxnChg>
        <pc:cxnChg chg="add del">
          <ac:chgData name="王 小龙" userId="7b18a7f9497b17b3" providerId="LiveId" clId="{64FDFDCE-C59E-944E-A084-47A4BB089711}" dt="2021-01-22T09:20:29.375" v="2184" actId="26606"/>
          <ac:cxnSpMkLst>
            <pc:docMk/>
            <pc:sldMk cId="691067841" sldId="272"/>
            <ac:cxnSpMk id="23" creationId="{5C05CAAB-DBA2-4548-AD5F-01BB97FBB207}"/>
          </ac:cxnSpMkLst>
        </pc:cxnChg>
        <pc:cxnChg chg="add del">
          <ac:chgData name="王 小龙" userId="7b18a7f9497b17b3" providerId="LiveId" clId="{64FDFDCE-C59E-944E-A084-47A4BB089711}" dt="2021-01-22T09:20:29.375" v="2184" actId="26606"/>
          <ac:cxnSpMkLst>
            <pc:docMk/>
            <pc:sldMk cId="691067841" sldId="272"/>
            <ac:cxnSpMk id="25" creationId="{C49DA8F6-BCC1-4447-B54C-57856834B94B}"/>
          </ac:cxnSpMkLst>
        </pc:cxnChg>
        <pc:cxnChg chg="add del">
          <ac:chgData name="王 小龙" userId="7b18a7f9497b17b3" providerId="LiveId" clId="{64FDFDCE-C59E-944E-A084-47A4BB089711}" dt="2021-01-22T09:20:30.756" v="2186" actId="26606"/>
          <ac:cxnSpMkLst>
            <pc:docMk/>
            <pc:sldMk cId="691067841" sldId="272"/>
            <ac:cxnSpMk id="30" creationId="{5C05CAAB-DBA2-4548-AD5F-01BB97FBB207}"/>
          </ac:cxnSpMkLst>
        </pc:cxnChg>
        <pc:cxnChg chg="add del">
          <ac:chgData name="王 小龙" userId="7b18a7f9497b17b3" providerId="LiveId" clId="{64FDFDCE-C59E-944E-A084-47A4BB089711}" dt="2021-01-22T09:20:30.756" v="2186" actId="26606"/>
          <ac:cxnSpMkLst>
            <pc:docMk/>
            <pc:sldMk cId="691067841" sldId="272"/>
            <ac:cxnSpMk id="35" creationId="{C49DA8F6-BCC1-4447-B54C-57856834B94B}"/>
          </ac:cxnSpMkLst>
        </pc:cxnChg>
        <pc:cxnChg chg="add del">
          <ac:chgData name="王 小龙" userId="7b18a7f9497b17b3" providerId="LiveId" clId="{64FDFDCE-C59E-944E-A084-47A4BB089711}" dt="2021-01-22T09:20:34.724" v="2188" actId="26606"/>
          <ac:cxnSpMkLst>
            <pc:docMk/>
            <pc:sldMk cId="691067841" sldId="272"/>
            <ac:cxnSpMk id="37" creationId="{5C05CAAB-DBA2-4548-AD5F-01BB97FBB207}"/>
          </ac:cxnSpMkLst>
        </pc:cxnChg>
        <pc:cxnChg chg="add del">
          <ac:chgData name="王 小龙" userId="7b18a7f9497b17b3" providerId="LiveId" clId="{64FDFDCE-C59E-944E-A084-47A4BB089711}" dt="2021-01-22T09:20:34.724" v="2188" actId="26606"/>
          <ac:cxnSpMkLst>
            <pc:docMk/>
            <pc:sldMk cId="691067841" sldId="272"/>
            <ac:cxnSpMk id="42" creationId="{C49DA8F6-BCC1-4447-B54C-57856834B94B}"/>
          </ac:cxnSpMkLst>
        </pc:cxnChg>
        <pc:cxnChg chg="add del">
          <ac:chgData name="王 小龙" userId="7b18a7f9497b17b3" providerId="LiveId" clId="{64FDFDCE-C59E-944E-A084-47A4BB089711}" dt="2021-01-22T09:20:43.112" v="2190" actId="26606"/>
          <ac:cxnSpMkLst>
            <pc:docMk/>
            <pc:sldMk cId="691067841" sldId="272"/>
            <ac:cxnSpMk id="44" creationId="{5C05CAAB-DBA2-4548-AD5F-01BB97FBB207}"/>
          </ac:cxnSpMkLst>
        </pc:cxnChg>
        <pc:cxnChg chg="add del">
          <ac:chgData name="王 小龙" userId="7b18a7f9497b17b3" providerId="LiveId" clId="{64FDFDCE-C59E-944E-A084-47A4BB089711}" dt="2021-01-22T09:20:43.112" v="2190" actId="26606"/>
          <ac:cxnSpMkLst>
            <pc:docMk/>
            <pc:sldMk cId="691067841" sldId="272"/>
            <ac:cxnSpMk id="49" creationId="{C49DA8F6-BCC1-4447-B54C-57856834B94B}"/>
          </ac:cxnSpMkLst>
        </pc:cxnChg>
        <pc:cxnChg chg="add del">
          <ac:chgData name="王 小龙" userId="7b18a7f9497b17b3" providerId="LiveId" clId="{64FDFDCE-C59E-944E-A084-47A4BB089711}" dt="2021-01-22T09:20:46.081" v="2192" actId="26606"/>
          <ac:cxnSpMkLst>
            <pc:docMk/>
            <pc:sldMk cId="691067841" sldId="272"/>
            <ac:cxnSpMk id="51" creationId="{5C05CAAB-DBA2-4548-AD5F-01BB97FBB207}"/>
          </ac:cxnSpMkLst>
        </pc:cxnChg>
        <pc:cxnChg chg="add del">
          <ac:chgData name="王 小龙" userId="7b18a7f9497b17b3" providerId="LiveId" clId="{64FDFDCE-C59E-944E-A084-47A4BB089711}" dt="2021-01-22T09:20:46.081" v="2192" actId="26606"/>
          <ac:cxnSpMkLst>
            <pc:docMk/>
            <pc:sldMk cId="691067841" sldId="272"/>
            <ac:cxnSpMk id="57" creationId="{C49DA8F6-BCC1-4447-B54C-57856834B94B}"/>
          </ac:cxnSpMkLst>
        </pc:cxnChg>
        <pc:cxnChg chg="add del">
          <ac:chgData name="王 小龙" userId="7b18a7f9497b17b3" providerId="LiveId" clId="{64FDFDCE-C59E-944E-A084-47A4BB089711}" dt="2021-01-22T09:20:47.478" v="2194" actId="26606"/>
          <ac:cxnSpMkLst>
            <pc:docMk/>
            <pc:sldMk cId="691067841" sldId="272"/>
            <ac:cxnSpMk id="59" creationId="{5C05CAAB-DBA2-4548-AD5F-01BB97FBB207}"/>
          </ac:cxnSpMkLst>
        </pc:cxnChg>
        <pc:cxnChg chg="add del">
          <ac:chgData name="王 小龙" userId="7b18a7f9497b17b3" providerId="LiveId" clId="{64FDFDCE-C59E-944E-A084-47A4BB089711}" dt="2021-01-22T09:20:47.478" v="2194" actId="26606"/>
          <ac:cxnSpMkLst>
            <pc:docMk/>
            <pc:sldMk cId="691067841" sldId="272"/>
            <ac:cxnSpMk id="61" creationId="{7EB498BD-8089-4626-91EA-4978EBEF535E}"/>
          </ac:cxnSpMkLst>
        </pc:cxnChg>
        <pc:cxnChg chg="add del">
          <ac:chgData name="王 小龙" userId="7b18a7f9497b17b3" providerId="LiveId" clId="{64FDFDCE-C59E-944E-A084-47A4BB089711}" dt="2021-01-22T09:20:48.457" v="2196" actId="26606"/>
          <ac:cxnSpMkLst>
            <pc:docMk/>
            <pc:sldMk cId="691067841" sldId="272"/>
            <ac:cxnSpMk id="66" creationId="{5C05CAAB-DBA2-4548-AD5F-01BB97FBB207}"/>
          </ac:cxnSpMkLst>
        </pc:cxnChg>
        <pc:cxnChg chg="add del">
          <ac:chgData name="王 小龙" userId="7b18a7f9497b17b3" providerId="LiveId" clId="{64FDFDCE-C59E-944E-A084-47A4BB089711}" dt="2021-01-22T09:20:48.457" v="2196" actId="26606"/>
          <ac:cxnSpMkLst>
            <pc:docMk/>
            <pc:sldMk cId="691067841" sldId="272"/>
            <ac:cxnSpMk id="68" creationId="{C49DA8F6-BCC1-4447-B54C-57856834B94B}"/>
          </ac:cxnSpMkLst>
        </pc:cxnChg>
        <pc:cxnChg chg="add del">
          <ac:chgData name="王 小龙" userId="7b18a7f9497b17b3" providerId="LiveId" clId="{64FDFDCE-C59E-944E-A084-47A4BB089711}" dt="2021-01-22T09:20:51.169" v="2198" actId="26606"/>
          <ac:cxnSpMkLst>
            <pc:docMk/>
            <pc:sldMk cId="691067841" sldId="272"/>
            <ac:cxnSpMk id="73" creationId="{5C05CAAB-DBA2-4548-AD5F-01BB97FBB207}"/>
          </ac:cxnSpMkLst>
        </pc:cxnChg>
        <pc:cxnChg chg="add del">
          <ac:chgData name="王 小龙" userId="7b18a7f9497b17b3" providerId="LiveId" clId="{64FDFDCE-C59E-944E-A084-47A4BB089711}" dt="2021-01-22T09:20:51.169" v="2198" actId="26606"/>
          <ac:cxnSpMkLst>
            <pc:docMk/>
            <pc:sldMk cId="691067841" sldId="272"/>
            <ac:cxnSpMk id="79" creationId="{C49DA8F6-BCC1-4447-B54C-57856834B94B}"/>
          </ac:cxnSpMkLst>
        </pc:cxnChg>
        <pc:cxnChg chg="add">
          <ac:chgData name="王 小龙" userId="7b18a7f9497b17b3" providerId="LiveId" clId="{64FDFDCE-C59E-944E-A084-47A4BB089711}" dt="2021-01-22T09:20:51.185" v="2199" actId="26606"/>
          <ac:cxnSpMkLst>
            <pc:docMk/>
            <pc:sldMk cId="691067841" sldId="272"/>
            <ac:cxnSpMk id="81" creationId="{5C05CAAB-DBA2-4548-AD5F-01BB97FBB207}"/>
          </ac:cxnSpMkLst>
        </pc:cxnChg>
        <pc:cxnChg chg="add">
          <ac:chgData name="王 小龙" userId="7b18a7f9497b17b3" providerId="LiveId" clId="{64FDFDCE-C59E-944E-A084-47A4BB089711}" dt="2021-01-22T09:20:51.185" v="2199" actId="26606"/>
          <ac:cxnSpMkLst>
            <pc:docMk/>
            <pc:sldMk cId="691067841" sldId="272"/>
            <ac:cxnSpMk id="83" creationId="{7EB498BD-8089-4626-91EA-4978EBEF535E}"/>
          </ac:cxnSpMkLst>
        </pc:cxnChg>
      </pc:sldChg>
      <pc:sldChg chg="new del">
        <pc:chgData name="王 小龙" userId="7b18a7f9497b17b3" providerId="LiveId" clId="{64FDFDCE-C59E-944E-A084-47A4BB089711}" dt="2021-01-14T16:00:33.165" v="2107" actId="680"/>
        <pc:sldMkLst>
          <pc:docMk/>
          <pc:sldMk cId="2423128810" sldId="272"/>
        </pc:sldMkLst>
      </pc:sldChg>
      <pc:sldChg chg="addSp modSp new mod modAnim">
        <pc:chgData name="王 小龙" userId="7b18a7f9497b17b3" providerId="LiveId" clId="{64FDFDCE-C59E-944E-A084-47A4BB089711}" dt="2021-01-22T09:43:56.823" v="2477"/>
        <pc:sldMkLst>
          <pc:docMk/>
          <pc:sldMk cId="1734206778" sldId="273"/>
        </pc:sldMkLst>
        <pc:spChg chg="add mod">
          <ac:chgData name="王 小龙" userId="7b18a7f9497b17b3" providerId="LiveId" clId="{64FDFDCE-C59E-944E-A084-47A4BB089711}" dt="2021-01-22T09:41:56.682" v="2443" actId="20577"/>
          <ac:spMkLst>
            <pc:docMk/>
            <pc:sldMk cId="1734206778" sldId="273"/>
            <ac:spMk id="2" creationId="{0DE321FA-7E47-764A-B020-B7A1DFB1E0DF}"/>
          </ac:spMkLst>
        </pc:spChg>
        <pc:spChg chg="add mod">
          <ac:chgData name="王 小龙" userId="7b18a7f9497b17b3" providerId="LiveId" clId="{64FDFDCE-C59E-944E-A084-47A4BB089711}" dt="2021-01-22T09:42:33.455" v="2470" actId="20577"/>
          <ac:spMkLst>
            <pc:docMk/>
            <pc:sldMk cId="1734206778" sldId="273"/>
            <ac:spMk id="3" creationId="{CF61B9D1-DF0F-3E41-A17E-8B977D3F64CC}"/>
          </ac:spMkLst>
        </pc:spChg>
      </pc:sldChg>
      <pc:sldChg chg="addSp modSp new mod setBg modAnim">
        <pc:chgData name="王 小龙" userId="7b18a7f9497b17b3" providerId="LiveId" clId="{64FDFDCE-C59E-944E-A084-47A4BB089711}" dt="2021-01-25T12:29:25.402" v="2875"/>
        <pc:sldMkLst>
          <pc:docMk/>
          <pc:sldMk cId="4205494569" sldId="274"/>
        </pc:sldMkLst>
        <pc:spChg chg="add mod">
          <ac:chgData name="王 小龙" userId="7b18a7f9497b17b3" providerId="LiveId" clId="{64FDFDCE-C59E-944E-A084-47A4BB089711}" dt="2021-01-22T09:46:16.063" v="2533" actId="1076"/>
          <ac:spMkLst>
            <pc:docMk/>
            <pc:sldMk cId="4205494569" sldId="274"/>
            <ac:spMk id="2" creationId="{214F15FE-28CF-9046-87DC-21754B48EDFB}"/>
          </ac:spMkLst>
        </pc:spChg>
        <pc:spChg chg="add mod">
          <ac:chgData name="王 小龙" userId="7b18a7f9497b17b3" providerId="LiveId" clId="{64FDFDCE-C59E-944E-A084-47A4BB089711}" dt="2021-01-22T10:17:51.352" v="2581" actId="14100"/>
          <ac:spMkLst>
            <pc:docMk/>
            <pc:sldMk cId="4205494569" sldId="274"/>
            <ac:spMk id="3" creationId="{1C5879D8-4390-6A41-BD5C-58A8C587CA8A}"/>
          </ac:spMkLst>
        </pc:spChg>
        <pc:spChg chg="add">
          <ac:chgData name="王 小龙" userId="7b18a7f9497b17b3" providerId="LiveId" clId="{64FDFDCE-C59E-944E-A084-47A4BB089711}" dt="2021-01-22T09:46:08.361" v="2532" actId="26606"/>
          <ac:spMkLst>
            <pc:docMk/>
            <pc:sldMk cId="4205494569" sldId="274"/>
            <ac:spMk id="9" creationId="{8F9CBE3F-79A8-4F8F-88D9-DAD03D0D281F}"/>
          </ac:spMkLst>
        </pc:spChg>
        <pc:spChg chg="add">
          <ac:chgData name="王 小龙" userId="7b18a7f9497b17b3" providerId="LiveId" clId="{64FDFDCE-C59E-944E-A084-47A4BB089711}" dt="2021-01-22T09:46:08.361" v="2532" actId="26606"/>
          <ac:spMkLst>
            <pc:docMk/>
            <pc:sldMk cId="4205494569" sldId="274"/>
            <ac:spMk id="11" creationId="{508BEF50-7B1E-49A4-BC19-5F4F1D755E64}"/>
          </ac:spMkLst>
        </pc:spChg>
        <pc:spChg chg="add">
          <ac:chgData name="王 小龙" userId="7b18a7f9497b17b3" providerId="LiveId" clId="{64FDFDCE-C59E-944E-A084-47A4BB089711}" dt="2021-01-22T09:46:08.361" v="2532" actId="26606"/>
          <ac:spMkLst>
            <pc:docMk/>
            <pc:sldMk cId="4205494569" sldId="274"/>
            <ac:spMk id="13" creationId="{C5CB530E-515E-412C-9DF1-5F8FFBD6F383}"/>
          </ac:spMkLst>
        </pc:spChg>
        <pc:spChg chg="add">
          <ac:chgData name="王 小龙" userId="7b18a7f9497b17b3" providerId="LiveId" clId="{64FDFDCE-C59E-944E-A084-47A4BB089711}" dt="2021-01-22T09:46:08.361" v="2532" actId="26606"/>
          <ac:spMkLst>
            <pc:docMk/>
            <pc:sldMk cId="4205494569" sldId="274"/>
            <ac:spMk id="15" creationId="{AEA7509D-F04F-40CB-A0B3-EEF16499CC9F}"/>
          </ac:spMkLst>
        </pc:spChg>
        <pc:spChg chg="add">
          <ac:chgData name="王 小龙" userId="7b18a7f9497b17b3" providerId="LiveId" clId="{64FDFDCE-C59E-944E-A084-47A4BB089711}" dt="2021-01-22T09:46:08.361" v="2532" actId="26606"/>
          <ac:spMkLst>
            <pc:docMk/>
            <pc:sldMk cId="4205494569" sldId="274"/>
            <ac:spMk id="17" creationId="{C39ADB8F-D187-49D7-BDCF-C1B6DC727068}"/>
          </ac:spMkLst>
        </pc:spChg>
        <pc:spChg chg="add">
          <ac:chgData name="王 小龙" userId="7b18a7f9497b17b3" providerId="LiveId" clId="{64FDFDCE-C59E-944E-A084-47A4BB089711}" dt="2021-01-22T09:46:08.361" v="2532" actId="26606"/>
          <ac:spMkLst>
            <pc:docMk/>
            <pc:sldMk cId="4205494569" sldId="274"/>
            <ac:spMk id="19" creationId="{712D4376-A578-4FF1-94FC-245E7A6A489F}"/>
          </ac:spMkLst>
        </pc:spChg>
        <pc:spChg chg="add">
          <ac:chgData name="王 小龙" userId="7b18a7f9497b17b3" providerId="LiveId" clId="{64FDFDCE-C59E-944E-A084-47A4BB089711}" dt="2021-01-22T09:46:08.361" v="2532" actId="26606"/>
          <ac:spMkLst>
            <pc:docMk/>
            <pc:sldMk cId="4205494569" sldId="274"/>
            <ac:spMk id="21" creationId="{3FBAD350-5664-4811-A208-657FB882D350}"/>
          </ac:spMkLst>
        </pc:spChg>
        <pc:cxnChg chg="add">
          <ac:chgData name="王 小龙" userId="7b18a7f9497b17b3" providerId="LiveId" clId="{64FDFDCE-C59E-944E-A084-47A4BB089711}" dt="2021-01-22T09:46:08.361" v="2532" actId="26606"/>
          <ac:cxnSpMkLst>
            <pc:docMk/>
            <pc:sldMk cId="4205494569" sldId="274"/>
            <ac:cxnSpMk id="7" creationId="{D1B787A8-0D67-4B7E-9B48-86BD906AB6B5}"/>
          </ac:cxnSpMkLst>
        </pc:cxnChg>
        <pc:cxnChg chg="add">
          <ac:chgData name="王 小龙" userId="7b18a7f9497b17b3" providerId="LiveId" clId="{64FDFDCE-C59E-944E-A084-47A4BB089711}" dt="2021-01-22T09:46:08.361" v="2532" actId="26606"/>
          <ac:cxnSpMkLst>
            <pc:docMk/>
            <pc:sldMk cId="4205494569" sldId="274"/>
            <ac:cxnSpMk id="23" creationId="{56020367-4FD5-4596-8E10-C5F095CD8DBF}"/>
          </ac:cxnSpMkLst>
        </pc:cxnChg>
      </pc:sldChg>
      <pc:sldChg chg="addSp delSp modSp new mod setBg modAnim">
        <pc:chgData name="王 小龙" userId="7b18a7f9497b17b3" providerId="LiveId" clId="{64FDFDCE-C59E-944E-A084-47A4BB089711}" dt="2021-01-25T12:29:46.603" v="2878"/>
        <pc:sldMkLst>
          <pc:docMk/>
          <pc:sldMk cId="3987298598" sldId="275"/>
        </pc:sldMkLst>
        <pc:spChg chg="add mod">
          <ac:chgData name="王 小龙" userId="7b18a7f9497b17b3" providerId="LiveId" clId="{64FDFDCE-C59E-944E-A084-47A4BB089711}" dt="2021-01-25T12:21:00.255" v="2631" actId="1076"/>
          <ac:spMkLst>
            <pc:docMk/>
            <pc:sldMk cId="3987298598" sldId="275"/>
            <ac:spMk id="2" creationId="{D49BBF61-4481-0B40-8558-73BBE8C7E624}"/>
          </ac:spMkLst>
        </pc:spChg>
        <pc:spChg chg="add del mod">
          <ac:chgData name="王 小龙" userId="7b18a7f9497b17b3" providerId="LiveId" clId="{64FDFDCE-C59E-944E-A084-47A4BB089711}" dt="2021-01-24T05:42:03.400" v="2585"/>
          <ac:spMkLst>
            <pc:docMk/>
            <pc:sldMk cId="3987298598" sldId="275"/>
            <ac:spMk id="2" creationId="{DA67F827-3A78-EA47-8144-45DB9562F316}"/>
          </ac:spMkLst>
        </pc:spChg>
        <pc:spChg chg="add mod">
          <ac:chgData name="王 小龙" userId="7b18a7f9497b17b3" providerId="LiveId" clId="{64FDFDCE-C59E-944E-A084-47A4BB089711}" dt="2021-01-25T12:27:33.813" v="2763" actId="20577"/>
          <ac:spMkLst>
            <pc:docMk/>
            <pc:sldMk cId="3987298598" sldId="275"/>
            <ac:spMk id="3" creationId="{62E95C9C-0EB3-584D-A059-7EE9EDF2F794}"/>
          </ac:spMkLst>
        </pc:spChg>
        <pc:spChg chg="add mod">
          <ac:chgData name="王 小龙" userId="7b18a7f9497b17b3" providerId="LiveId" clId="{64FDFDCE-C59E-944E-A084-47A4BB089711}" dt="2021-01-25T12:29:03.804" v="2872" actId="20577"/>
          <ac:spMkLst>
            <pc:docMk/>
            <pc:sldMk cId="3987298598" sldId="275"/>
            <ac:spMk id="4" creationId="{AB40192A-5E71-9A4E-929B-64C16025E4E7}"/>
          </ac:spMkLst>
        </pc:spChg>
        <pc:spChg chg="add">
          <ac:chgData name="王 小龙" userId="7b18a7f9497b17b3" providerId="LiveId" clId="{64FDFDCE-C59E-944E-A084-47A4BB089711}" dt="2021-01-25T12:20:50.200" v="2627" actId="26606"/>
          <ac:spMkLst>
            <pc:docMk/>
            <pc:sldMk cId="3987298598" sldId="275"/>
            <ac:spMk id="9" creationId="{4E94261F-1ED3-4E90-88E6-13479144005B}"/>
          </ac:spMkLst>
        </pc:spChg>
        <pc:cxnChg chg="add">
          <ac:chgData name="王 小龙" userId="7b18a7f9497b17b3" providerId="LiveId" clId="{64FDFDCE-C59E-944E-A084-47A4BB089711}" dt="2021-01-25T12:20:50.200" v="2627" actId="26606"/>
          <ac:cxnSpMkLst>
            <pc:docMk/>
            <pc:sldMk cId="3987298598" sldId="275"/>
            <ac:cxnSpMk id="7" creationId="{D1B787A8-0D67-4B7E-9B48-86BD906AB6B5}"/>
          </ac:cxnSpMkLst>
        </pc:cxnChg>
        <pc:cxnChg chg="add">
          <ac:chgData name="王 小龙" userId="7b18a7f9497b17b3" providerId="LiveId" clId="{64FDFDCE-C59E-944E-A084-47A4BB089711}" dt="2021-01-25T12:20:50.200" v="2627" actId="26606"/>
          <ac:cxnSpMkLst>
            <pc:docMk/>
            <pc:sldMk cId="3987298598" sldId="275"/>
            <ac:cxnSpMk id="11" creationId="{56020367-4FD5-4596-8E10-C5F095CD8DBF}"/>
          </ac:cxnSpMkLst>
        </pc:cxnChg>
      </pc:sldChg>
      <pc:sldChg chg="addSp delSp modSp new mod setBg modAnim">
        <pc:chgData name="王 小龙" userId="7b18a7f9497b17b3" providerId="LiveId" clId="{64FDFDCE-C59E-944E-A084-47A4BB089711}" dt="2021-01-31T10:38:01.411" v="3154"/>
        <pc:sldMkLst>
          <pc:docMk/>
          <pc:sldMk cId="2983390589" sldId="276"/>
        </pc:sldMkLst>
        <pc:spChg chg="add mod">
          <ac:chgData name="王 小龙" userId="7b18a7f9497b17b3" providerId="LiveId" clId="{64FDFDCE-C59E-944E-A084-47A4BB089711}" dt="2021-01-30T09:39:01.593" v="2935" actId="20577"/>
          <ac:spMkLst>
            <pc:docMk/>
            <pc:sldMk cId="2983390589" sldId="276"/>
            <ac:spMk id="2" creationId="{5AFBD33F-3FAA-9941-A90C-CD34006320E3}"/>
          </ac:spMkLst>
        </pc:spChg>
        <pc:spChg chg="add del mod">
          <ac:chgData name="王 小龙" userId="7b18a7f9497b17b3" providerId="LiveId" clId="{64FDFDCE-C59E-944E-A084-47A4BB089711}" dt="2021-01-30T09:39:35.619" v="2972"/>
          <ac:spMkLst>
            <pc:docMk/>
            <pc:sldMk cId="2983390589" sldId="276"/>
            <ac:spMk id="3" creationId="{E4F87D99-3B6B-8A45-AD4B-396013A72F18}"/>
          </ac:spMkLst>
        </pc:spChg>
        <pc:spChg chg="add mod">
          <ac:chgData name="王 小龙" userId="7b18a7f9497b17b3" providerId="LiveId" clId="{64FDFDCE-C59E-944E-A084-47A4BB089711}" dt="2021-01-30T09:39:31.517" v="2970" actId="14100"/>
          <ac:spMkLst>
            <pc:docMk/>
            <pc:sldMk cId="2983390589" sldId="276"/>
            <ac:spMk id="5" creationId="{516AAEC1-C83A-F649-9AA5-DB7194D4F972}"/>
          </ac:spMkLst>
        </pc:spChg>
        <pc:spChg chg="add">
          <ac:chgData name="王 小龙" userId="7b18a7f9497b17b3" providerId="LiveId" clId="{64FDFDCE-C59E-944E-A084-47A4BB089711}" dt="2021-01-30T09:31:56.797" v="2912" actId="26606"/>
          <ac:spMkLst>
            <pc:docMk/>
            <pc:sldMk cId="2983390589" sldId="276"/>
            <ac:spMk id="9" creationId="{8F9CBE3F-79A8-4F8F-88D9-DAD03D0D281F}"/>
          </ac:spMkLst>
        </pc:spChg>
        <pc:spChg chg="add del">
          <ac:chgData name="王 小龙" userId="7b18a7f9497b17b3" providerId="LiveId" clId="{64FDFDCE-C59E-944E-A084-47A4BB089711}" dt="2021-01-30T09:31:56.781" v="2911" actId="26606"/>
          <ac:spMkLst>
            <pc:docMk/>
            <pc:sldMk cId="2983390589" sldId="276"/>
            <ac:spMk id="10" creationId="{DCE1AED4-C7FF-4468-BF54-4470A0A3E283}"/>
          </ac:spMkLst>
        </pc:spChg>
        <pc:spChg chg="add">
          <ac:chgData name="王 小龙" userId="7b18a7f9497b17b3" providerId="LiveId" clId="{64FDFDCE-C59E-944E-A084-47A4BB089711}" dt="2021-01-30T09:31:56.797" v="2912" actId="26606"/>
          <ac:spMkLst>
            <pc:docMk/>
            <pc:sldMk cId="2983390589" sldId="276"/>
            <ac:spMk id="11" creationId="{508BEF50-7B1E-49A4-BC19-5F4F1D755E64}"/>
          </ac:spMkLst>
        </pc:spChg>
        <pc:spChg chg="add del">
          <ac:chgData name="王 小龙" userId="7b18a7f9497b17b3" providerId="LiveId" clId="{64FDFDCE-C59E-944E-A084-47A4BB089711}" dt="2021-01-30T09:31:56.781" v="2911" actId="26606"/>
          <ac:spMkLst>
            <pc:docMk/>
            <pc:sldMk cId="2983390589" sldId="276"/>
            <ac:spMk id="12" creationId="{BDE94FAB-AA60-43B4-A2C3-3A940B9A951A}"/>
          </ac:spMkLst>
        </pc:spChg>
        <pc:spChg chg="add">
          <ac:chgData name="王 小龙" userId="7b18a7f9497b17b3" providerId="LiveId" clId="{64FDFDCE-C59E-944E-A084-47A4BB089711}" dt="2021-01-30T09:31:56.797" v="2912" actId="26606"/>
          <ac:spMkLst>
            <pc:docMk/>
            <pc:sldMk cId="2983390589" sldId="276"/>
            <ac:spMk id="13" creationId="{C5CB530E-515E-412C-9DF1-5F8FFBD6F383}"/>
          </ac:spMkLst>
        </pc:spChg>
        <pc:spChg chg="add">
          <ac:chgData name="王 小龙" userId="7b18a7f9497b17b3" providerId="LiveId" clId="{64FDFDCE-C59E-944E-A084-47A4BB089711}" dt="2021-01-30T09:31:56.797" v="2912" actId="26606"/>
          <ac:spMkLst>
            <pc:docMk/>
            <pc:sldMk cId="2983390589" sldId="276"/>
            <ac:spMk id="15" creationId="{AEA7509D-F04F-40CB-A0B3-EEF16499CC9F}"/>
          </ac:spMkLst>
        </pc:spChg>
        <pc:spChg chg="add">
          <ac:chgData name="王 小龙" userId="7b18a7f9497b17b3" providerId="LiveId" clId="{64FDFDCE-C59E-944E-A084-47A4BB089711}" dt="2021-01-30T09:31:56.797" v="2912" actId="26606"/>
          <ac:spMkLst>
            <pc:docMk/>
            <pc:sldMk cId="2983390589" sldId="276"/>
            <ac:spMk id="17" creationId="{C39ADB8F-D187-49D7-BDCF-C1B6DC727068}"/>
          </ac:spMkLst>
        </pc:spChg>
        <pc:spChg chg="add">
          <ac:chgData name="王 小龙" userId="7b18a7f9497b17b3" providerId="LiveId" clId="{64FDFDCE-C59E-944E-A084-47A4BB089711}" dt="2021-01-30T09:31:56.797" v="2912" actId="26606"/>
          <ac:spMkLst>
            <pc:docMk/>
            <pc:sldMk cId="2983390589" sldId="276"/>
            <ac:spMk id="19" creationId="{712D4376-A578-4FF1-94FC-245E7A6A489F}"/>
          </ac:spMkLst>
        </pc:spChg>
        <pc:spChg chg="add">
          <ac:chgData name="王 小龙" userId="7b18a7f9497b17b3" providerId="LiveId" clId="{64FDFDCE-C59E-944E-A084-47A4BB089711}" dt="2021-01-30T09:31:56.797" v="2912" actId="26606"/>
          <ac:spMkLst>
            <pc:docMk/>
            <pc:sldMk cId="2983390589" sldId="276"/>
            <ac:spMk id="21" creationId="{3FBAD350-5664-4811-A208-657FB882D350}"/>
          </ac:spMkLst>
        </pc:spChg>
        <pc:picChg chg="add del">
          <ac:chgData name="王 小龙" userId="7b18a7f9497b17b3" providerId="LiveId" clId="{64FDFDCE-C59E-944E-A084-47A4BB089711}" dt="2021-01-30T09:31:56.781" v="2911" actId="26606"/>
          <ac:picMkLst>
            <pc:docMk/>
            <pc:sldMk cId="2983390589" sldId="276"/>
            <ac:picMk id="4" creationId="{6DDB33D7-6045-477D-9EAA-71811EAA1FC9}"/>
          </ac:picMkLst>
        </pc:picChg>
        <pc:cxnChg chg="add">
          <ac:chgData name="王 小龙" userId="7b18a7f9497b17b3" providerId="LiveId" clId="{64FDFDCE-C59E-944E-A084-47A4BB089711}" dt="2021-01-30T09:31:56.797" v="2912" actId="26606"/>
          <ac:cxnSpMkLst>
            <pc:docMk/>
            <pc:sldMk cId="2983390589" sldId="276"/>
            <ac:cxnSpMk id="7" creationId="{D1B787A8-0D67-4B7E-9B48-86BD906AB6B5}"/>
          </ac:cxnSpMkLst>
        </pc:cxnChg>
        <pc:cxnChg chg="add del">
          <ac:chgData name="王 小龙" userId="7b18a7f9497b17b3" providerId="LiveId" clId="{64FDFDCE-C59E-944E-A084-47A4BB089711}" dt="2021-01-30T09:31:56.781" v="2911" actId="26606"/>
          <ac:cxnSpMkLst>
            <pc:docMk/>
            <pc:sldMk cId="2983390589" sldId="276"/>
            <ac:cxnSpMk id="8" creationId="{D1B787A8-0D67-4B7E-9B48-86BD906AB6B5}"/>
          </ac:cxnSpMkLst>
        </pc:cxnChg>
        <pc:cxnChg chg="add">
          <ac:chgData name="王 小龙" userId="7b18a7f9497b17b3" providerId="LiveId" clId="{64FDFDCE-C59E-944E-A084-47A4BB089711}" dt="2021-01-30T09:31:56.797" v="2912" actId="26606"/>
          <ac:cxnSpMkLst>
            <pc:docMk/>
            <pc:sldMk cId="2983390589" sldId="276"/>
            <ac:cxnSpMk id="23" creationId="{56020367-4FD5-4596-8E10-C5F095CD8DBF}"/>
          </ac:cxnSpMkLst>
        </pc:cxnChg>
      </pc:sldChg>
      <pc:sldChg chg="addSp delSp modSp new mod modAnim">
        <pc:chgData name="王 小龙" userId="7b18a7f9497b17b3" providerId="LiveId" clId="{64FDFDCE-C59E-944E-A084-47A4BB089711}" dt="2021-01-31T10:38:05.669" v="3155"/>
        <pc:sldMkLst>
          <pc:docMk/>
          <pc:sldMk cId="3265471826" sldId="277"/>
        </pc:sldMkLst>
        <pc:spChg chg="add del mod">
          <ac:chgData name="王 小龙" userId="7b18a7f9497b17b3" providerId="LiveId" clId="{64FDFDCE-C59E-944E-A084-47A4BB089711}" dt="2021-01-31T10:11:09.790" v="2976"/>
          <ac:spMkLst>
            <pc:docMk/>
            <pc:sldMk cId="3265471826" sldId="277"/>
            <ac:spMk id="2" creationId="{B0FA4D73-A242-4544-8BD8-AD6D151ED9C5}"/>
          </ac:spMkLst>
        </pc:spChg>
        <pc:spChg chg="add mod">
          <ac:chgData name="王 小龙" userId="7b18a7f9497b17b3" providerId="LiveId" clId="{64FDFDCE-C59E-944E-A084-47A4BB089711}" dt="2021-01-31T10:35:30.493" v="3114"/>
          <ac:spMkLst>
            <pc:docMk/>
            <pc:sldMk cId="3265471826" sldId="277"/>
            <ac:spMk id="3" creationId="{7A7FCF3C-A561-7B41-B806-E3CDE12707ED}"/>
          </ac:spMkLst>
        </pc:spChg>
      </pc:sldChg>
      <pc:sldChg chg="addSp modSp new mod setBg modAnim">
        <pc:chgData name="王 小龙" userId="7b18a7f9497b17b3" providerId="LiveId" clId="{64FDFDCE-C59E-944E-A084-47A4BB089711}" dt="2021-01-31T10:49:22.995" v="3329"/>
        <pc:sldMkLst>
          <pc:docMk/>
          <pc:sldMk cId="1165764011" sldId="278"/>
        </pc:sldMkLst>
        <pc:spChg chg="add mod">
          <ac:chgData name="王 小龙" userId="7b18a7f9497b17b3" providerId="LiveId" clId="{64FDFDCE-C59E-944E-A084-47A4BB089711}" dt="2021-01-31T10:37:47.144" v="3152" actId="1076"/>
          <ac:spMkLst>
            <pc:docMk/>
            <pc:sldMk cId="1165764011" sldId="278"/>
            <ac:spMk id="2" creationId="{6E4D9A06-D7EF-D74C-A4A5-49508A0D9B28}"/>
          </ac:spMkLst>
        </pc:spChg>
        <pc:spChg chg="add mod">
          <ac:chgData name="王 小龙" userId="7b18a7f9497b17b3" providerId="LiveId" clId="{64FDFDCE-C59E-944E-A084-47A4BB089711}" dt="2021-01-31T10:49:09.093" v="3326" actId="20577"/>
          <ac:spMkLst>
            <pc:docMk/>
            <pc:sldMk cId="1165764011" sldId="278"/>
            <ac:spMk id="3" creationId="{0D54FF8E-A1D9-D645-AA1A-5287AEB05156}"/>
          </ac:spMkLst>
        </pc:spChg>
        <pc:spChg chg="add">
          <ac:chgData name="王 小龙" userId="7b18a7f9497b17b3" providerId="LiveId" clId="{64FDFDCE-C59E-944E-A084-47A4BB089711}" dt="2021-01-31T10:37:19.507" v="3147" actId="26606"/>
          <ac:spMkLst>
            <pc:docMk/>
            <pc:sldMk cId="1165764011" sldId="278"/>
            <ac:spMk id="9" creationId="{8F9CBE3F-79A8-4F8F-88D9-DAD03D0D281F}"/>
          </ac:spMkLst>
        </pc:spChg>
        <pc:spChg chg="add">
          <ac:chgData name="王 小龙" userId="7b18a7f9497b17b3" providerId="LiveId" clId="{64FDFDCE-C59E-944E-A084-47A4BB089711}" dt="2021-01-31T10:37:19.507" v="3147" actId="26606"/>
          <ac:spMkLst>
            <pc:docMk/>
            <pc:sldMk cId="1165764011" sldId="278"/>
            <ac:spMk id="11" creationId="{508BEF50-7B1E-49A4-BC19-5F4F1D755E64}"/>
          </ac:spMkLst>
        </pc:spChg>
        <pc:spChg chg="add">
          <ac:chgData name="王 小龙" userId="7b18a7f9497b17b3" providerId="LiveId" clId="{64FDFDCE-C59E-944E-A084-47A4BB089711}" dt="2021-01-31T10:37:19.507" v="3147" actId="26606"/>
          <ac:spMkLst>
            <pc:docMk/>
            <pc:sldMk cId="1165764011" sldId="278"/>
            <ac:spMk id="13" creationId="{C5CB530E-515E-412C-9DF1-5F8FFBD6F383}"/>
          </ac:spMkLst>
        </pc:spChg>
        <pc:spChg chg="add">
          <ac:chgData name="王 小龙" userId="7b18a7f9497b17b3" providerId="LiveId" clId="{64FDFDCE-C59E-944E-A084-47A4BB089711}" dt="2021-01-31T10:37:19.507" v="3147" actId="26606"/>
          <ac:spMkLst>
            <pc:docMk/>
            <pc:sldMk cId="1165764011" sldId="278"/>
            <ac:spMk id="15" creationId="{AEA7509D-F04F-40CB-A0B3-EEF16499CC9F}"/>
          </ac:spMkLst>
        </pc:spChg>
        <pc:spChg chg="add">
          <ac:chgData name="王 小龙" userId="7b18a7f9497b17b3" providerId="LiveId" clId="{64FDFDCE-C59E-944E-A084-47A4BB089711}" dt="2021-01-31T10:37:19.507" v="3147" actId="26606"/>
          <ac:spMkLst>
            <pc:docMk/>
            <pc:sldMk cId="1165764011" sldId="278"/>
            <ac:spMk id="17" creationId="{C39ADB8F-D187-49D7-BDCF-C1B6DC727068}"/>
          </ac:spMkLst>
        </pc:spChg>
        <pc:spChg chg="add">
          <ac:chgData name="王 小龙" userId="7b18a7f9497b17b3" providerId="LiveId" clId="{64FDFDCE-C59E-944E-A084-47A4BB089711}" dt="2021-01-31T10:37:19.507" v="3147" actId="26606"/>
          <ac:spMkLst>
            <pc:docMk/>
            <pc:sldMk cId="1165764011" sldId="278"/>
            <ac:spMk id="19" creationId="{712D4376-A578-4FF1-94FC-245E7A6A489F}"/>
          </ac:spMkLst>
        </pc:spChg>
        <pc:spChg chg="add">
          <ac:chgData name="王 小龙" userId="7b18a7f9497b17b3" providerId="LiveId" clId="{64FDFDCE-C59E-944E-A084-47A4BB089711}" dt="2021-01-31T10:37:19.507" v="3147" actId="26606"/>
          <ac:spMkLst>
            <pc:docMk/>
            <pc:sldMk cId="1165764011" sldId="278"/>
            <ac:spMk id="21" creationId="{3FBAD350-5664-4811-A208-657FB882D350}"/>
          </ac:spMkLst>
        </pc:spChg>
        <pc:cxnChg chg="add">
          <ac:chgData name="王 小龙" userId="7b18a7f9497b17b3" providerId="LiveId" clId="{64FDFDCE-C59E-944E-A084-47A4BB089711}" dt="2021-01-31T10:37:19.507" v="3147" actId="26606"/>
          <ac:cxnSpMkLst>
            <pc:docMk/>
            <pc:sldMk cId="1165764011" sldId="278"/>
            <ac:cxnSpMk id="7" creationId="{D1B787A8-0D67-4B7E-9B48-86BD906AB6B5}"/>
          </ac:cxnSpMkLst>
        </pc:cxnChg>
        <pc:cxnChg chg="add">
          <ac:chgData name="王 小龙" userId="7b18a7f9497b17b3" providerId="LiveId" clId="{64FDFDCE-C59E-944E-A084-47A4BB089711}" dt="2021-01-31T10:37:19.507" v="3147" actId="26606"/>
          <ac:cxnSpMkLst>
            <pc:docMk/>
            <pc:sldMk cId="1165764011" sldId="278"/>
            <ac:cxnSpMk id="23" creationId="{56020367-4FD5-4596-8E10-C5F095CD8DBF}"/>
          </ac:cxnSpMkLst>
        </pc:cxnChg>
      </pc:sldChg>
      <pc:sldChg chg="addSp modSp new mod setBg modAnim">
        <pc:chgData name="王 小龙" userId="7b18a7f9497b17b3" providerId="LiveId" clId="{64FDFDCE-C59E-944E-A084-47A4BB089711}" dt="2021-01-31T11:53:03.949" v="3645"/>
        <pc:sldMkLst>
          <pc:docMk/>
          <pc:sldMk cId="1593143901" sldId="279"/>
        </pc:sldMkLst>
        <pc:spChg chg="add mod">
          <ac:chgData name="王 小龙" userId="7b18a7f9497b17b3" providerId="LiveId" clId="{64FDFDCE-C59E-944E-A084-47A4BB089711}" dt="2021-01-31T11:09:41.047" v="3361" actId="1076"/>
          <ac:spMkLst>
            <pc:docMk/>
            <pc:sldMk cId="1593143901" sldId="279"/>
            <ac:spMk id="2" creationId="{C02C2C8B-CA68-D444-AACB-3FBB034ECABF}"/>
          </ac:spMkLst>
        </pc:spChg>
        <pc:spChg chg="add mod">
          <ac:chgData name="王 小龙" userId="7b18a7f9497b17b3" providerId="LiveId" clId="{64FDFDCE-C59E-944E-A084-47A4BB089711}" dt="2021-01-31T11:47:00.294" v="3454" actId="1076"/>
          <ac:spMkLst>
            <pc:docMk/>
            <pc:sldMk cId="1593143901" sldId="279"/>
            <ac:spMk id="3" creationId="{7E028F8B-6419-874C-8AB3-8937AE326373}"/>
          </ac:spMkLst>
        </pc:spChg>
        <pc:spChg chg="add mod">
          <ac:chgData name="王 小龙" userId="7b18a7f9497b17b3" providerId="LiveId" clId="{64FDFDCE-C59E-944E-A084-47A4BB089711}" dt="2021-01-31T11:52:43.510" v="3642" actId="20577"/>
          <ac:spMkLst>
            <pc:docMk/>
            <pc:sldMk cId="1593143901" sldId="279"/>
            <ac:spMk id="4" creationId="{0A42EE20-21FF-6448-94FE-BD035497510B}"/>
          </ac:spMkLst>
        </pc:spChg>
        <pc:spChg chg="add">
          <ac:chgData name="王 小龙" userId="7b18a7f9497b17b3" providerId="LiveId" clId="{64FDFDCE-C59E-944E-A084-47A4BB089711}" dt="2021-01-31T11:09:22.692" v="3357" actId="26606"/>
          <ac:spMkLst>
            <pc:docMk/>
            <pc:sldMk cId="1593143901" sldId="279"/>
            <ac:spMk id="9" creationId="{8F9CBE3F-79A8-4F8F-88D9-DAD03D0D281F}"/>
          </ac:spMkLst>
        </pc:spChg>
        <pc:spChg chg="add">
          <ac:chgData name="王 小龙" userId="7b18a7f9497b17b3" providerId="LiveId" clId="{64FDFDCE-C59E-944E-A084-47A4BB089711}" dt="2021-01-31T11:09:22.692" v="3357" actId="26606"/>
          <ac:spMkLst>
            <pc:docMk/>
            <pc:sldMk cId="1593143901" sldId="279"/>
            <ac:spMk id="11" creationId="{508BEF50-7B1E-49A4-BC19-5F4F1D755E64}"/>
          </ac:spMkLst>
        </pc:spChg>
        <pc:spChg chg="add">
          <ac:chgData name="王 小龙" userId="7b18a7f9497b17b3" providerId="LiveId" clId="{64FDFDCE-C59E-944E-A084-47A4BB089711}" dt="2021-01-31T11:09:22.692" v="3357" actId="26606"/>
          <ac:spMkLst>
            <pc:docMk/>
            <pc:sldMk cId="1593143901" sldId="279"/>
            <ac:spMk id="13" creationId="{C5CB530E-515E-412C-9DF1-5F8FFBD6F383}"/>
          </ac:spMkLst>
        </pc:spChg>
        <pc:spChg chg="add">
          <ac:chgData name="王 小龙" userId="7b18a7f9497b17b3" providerId="LiveId" clId="{64FDFDCE-C59E-944E-A084-47A4BB089711}" dt="2021-01-31T11:09:22.692" v="3357" actId="26606"/>
          <ac:spMkLst>
            <pc:docMk/>
            <pc:sldMk cId="1593143901" sldId="279"/>
            <ac:spMk id="15" creationId="{AEA7509D-F04F-40CB-A0B3-EEF16499CC9F}"/>
          </ac:spMkLst>
        </pc:spChg>
        <pc:spChg chg="add">
          <ac:chgData name="王 小龙" userId="7b18a7f9497b17b3" providerId="LiveId" clId="{64FDFDCE-C59E-944E-A084-47A4BB089711}" dt="2021-01-31T11:09:22.692" v="3357" actId="26606"/>
          <ac:spMkLst>
            <pc:docMk/>
            <pc:sldMk cId="1593143901" sldId="279"/>
            <ac:spMk id="17" creationId="{C39ADB8F-D187-49D7-BDCF-C1B6DC727068}"/>
          </ac:spMkLst>
        </pc:spChg>
        <pc:spChg chg="add">
          <ac:chgData name="王 小龙" userId="7b18a7f9497b17b3" providerId="LiveId" clId="{64FDFDCE-C59E-944E-A084-47A4BB089711}" dt="2021-01-31T11:09:22.692" v="3357" actId="26606"/>
          <ac:spMkLst>
            <pc:docMk/>
            <pc:sldMk cId="1593143901" sldId="279"/>
            <ac:spMk id="19" creationId="{712D4376-A578-4FF1-94FC-245E7A6A489F}"/>
          </ac:spMkLst>
        </pc:spChg>
        <pc:spChg chg="add">
          <ac:chgData name="王 小龙" userId="7b18a7f9497b17b3" providerId="LiveId" clId="{64FDFDCE-C59E-944E-A084-47A4BB089711}" dt="2021-01-31T11:09:22.692" v="3357" actId="26606"/>
          <ac:spMkLst>
            <pc:docMk/>
            <pc:sldMk cId="1593143901" sldId="279"/>
            <ac:spMk id="21" creationId="{3FBAD350-5664-4811-A208-657FB882D350}"/>
          </ac:spMkLst>
        </pc:spChg>
        <pc:cxnChg chg="add">
          <ac:chgData name="王 小龙" userId="7b18a7f9497b17b3" providerId="LiveId" clId="{64FDFDCE-C59E-944E-A084-47A4BB089711}" dt="2021-01-31T11:09:22.692" v="3357" actId="26606"/>
          <ac:cxnSpMkLst>
            <pc:docMk/>
            <pc:sldMk cId="1593143901" sldId="279"/>
            <ac:cxnSpMk id="7" creationId="{D1B787A8-0D67-4B7E-9B48-86BD906AB6B5}"/>
          </ac:cxnSpMkLst>
        </pc:cxnChg>
        <pc:cxnChg chg="add">
          <ac:chgData name="王 小龙" userId="7b18a7f9497b17b3" providerId="LiveId" clId="{64FDFDCE-C59E-944E-A084-47A4BB089711}" dt="2021-01-31T11:09:22.692" v="3357" actId="26606"/>
          <ac:cxnSpMkLst>
            <pc:docMk/>
            <pc:sldMk cId="1593143901" sldId="279"/>
            <ac:cxnSpMk id="23" creationId="{56020367-4FD5-4596-8E10-C5F095CD8DBF}"/>
          </ac:cxnSpMkLst>
        </pc:cxnChg>
      </pc:sldChg>
      <pc:sldChg chg="addSp delSp modSp new mod modTransition setBg modAnim">
        <pc:chgData name="王 小龙" userId="7b18a7f9497b17b3" providerId="LiveId" clId="{64FDFDCE-C59E-944E-A084-47A4BB089711}" dt="2021-02-08T10:54:27.361" v="4402" actId="27636"/>
        <pc:sldMkLst>
          <pc:docMk/>
          <pc:sldMk cId="3617384495" sldId="280"/>
        </pc:sldMkLst>
        <pc:spChg chg="add mod">
          <ac:chgData name="王 小龙" userId="7b18a7f9497b17b3" providerId="LiveId" clId="{64FDFDCE-C59E-944E-A084-47A4BB089711}" dt="2021-02-08T10:54:27.361" v="4402" actId="27636"/>
          <ac:spMkLst>
            <pc:docMk/>
            <pc:sldMk cId="3617384495" sldId="280"/>
            <ac:spMk id="2" creationId="{7E9DC40F-BBAC-5447-BB43-4936684A8383}"/>
          </ac:spMkLst>
        </pc:spChg>
        <pc:spChg chg="add del mod">
          <ac:chgData name="王 小龙" userId="7b18a7f9497b17b3" providerId="LiveId" clId="{64FDFDCE-C59E-944E-A084-47A4BB089711}" dt="2021-02-07T15:35:57.096" v="3685"/>
          <ac:spMkLst>
            <pc:docMk/>
            <pc:sldMk cId="3617384495" sldId="280"/>
            <ac:spMk id="3" creationId="{A3C87773-2963-D642-B5FE-E6F279728330}"/>
          </ac:spMkLst>
        </pc:spChg>
        <pc:spChg chg="add mod">
          <ac:chgData name="王 小龙" userId="7b18a7f9497b17b3" providerId="LiveId" clId="{64FDFDCE-C59E-944E-A084-47A4BB089711}" dt="2021-02-07T16:48:49.588" v="3982" actId="14100"/>
          <ac:spMkLst>
            <pc:docMk/>
            <pc:sldMk cId="3617384495" sldId="280"/>
            <ac:spMk id="4" creationId="{1FFF35B5-58E2-C747-A02C-0B09513BC4BC}"/>
          </ac:spMkLst>
        </pc:spChg>
        <pc:spChg chg="add mod">
          <ac:chgData name="王 小龙" userId="7b18a7f9497b17b3" providerId="LiveId" clId="{64FDFDCE-C59E-944E-A084-47A4BB089711}" dt="2021-02-07T16:48:53.919" v="3984" actId="1076"/>
          <ac:spMkLst>
            <pc:docMk/>
            <pc:sldMk cId="3617384495" sldId="280"/>
            <ac:spMk id="5" creationId="{A05E6ED4-DE90-2A4E-8F24-76FA7BA3C488}"/>
          </ac:spMkLst>
        </pc:spChg>
        <pc:spChg chg="add mod">
          <ac:chgData name="王 小龙" userId="7b18a7f9497b17b3" providerId="LiveId" clId="{64FDFDCE-C59E-944E-A084-47A4BB089711}" dt="2021-02-07T16:48:57.244" v="3985" actId="1076"/>
          <ac:spMkLst>
            <pc:docMk/>
            <pc:sldMk cId="3617384495" sldId="280"/>
            <ac:spMk id="6" creationId="{86CD0525-F14F-F841-96AA-E2C3A9DAFB2F}"/>
          </ac:spMkLst>
        </pc:spChg>
        <pc:spChg chg="add mod">
          <ac:chgData name="王 小龙" userId="7b18a7f9497b17b3" providerId="LiveId" clId="{64FDFDCE-C59E-944E-A084-47A4BB089711}" dt="2021-02-07T16:48:59.581" v="3986" actId="1076"/>
          <ac:spMkLst>
            <pc:docMk/>
            <pc:sldMk cId="3617384495" sldId="280"/>
            <ac:spMk id="8" creationId="{D245634A-E85C-C145-A93B-820A25FEE876}"/>
          </ac:spMkLst>
        </pc:spChg>
        <pc:spChg chg="add">
          <ac:chgData name="王 小龙" userId="7b18a7f9497b17b3" providerId="LiveId" clId="{64FDFDCE-C59E-944E-A084-47A4BB089711}" dt="2021-02-07T15:35:44.932" v="3679" actId="26606"/>
          <ac:spMkLst>
            <pc:docMk/>
            <pc:sldMk cId="3617384495" sldId="280"/>
            <ac:spMk id="9" creationId="{1A3C89F8-0D2F-47FF-B903-151248265F47}"/>
          </ac:spMkLst>
        </pc:spChg>
        <pc:spChg chg="add">
          <ac:chgData name="王 小龙" userId="7b18a7f9497b17b3" providerId="LiveId" clId="{64FDFDCE-C59E-944E-A084-47A4BB089711}" dt="2021-02-07T15:35:44.932" v="3679" actId="26606"/>
          <ac:spMkLst>
            <pc:docMk/>
            <pc:sldMk cId="3617384495" sldId="280"/>
            <ac:spMk id="11" creationId="{C5CB530E-515E-412C-9DF1-5F8FFBD6F383}"/>
          </ac:spMkLst>
        </pc:spChg>
        <pc:spChg chg="add">
          <ac:chgData name="王 小龙" userId="7b18a7f9497b17b3" providerId="LiveId" clId="{64FDFDCE-C59E-944E-A084-47A4BB089711}" dt="2021-02-07T15:35:44.932" v="3679" actId="26606"/>
          <ac:spMkLst>
            <pc:docMk/>
            <pc:sldMk cId="3617384495" sldId="280"/>
            <ac:spMk id="13" creationId="{712D4376-A578-4FF1-94FC-245E7A6A489F}"/>
          </ac:spMkLst>
        </pc:spChg>
        <pc:spChg chg="add">
          <ac:chgData name="王 小龙" userId="7b18a7f9497b17b3" providerId="LiveId" clId="{64FDFDCE-C59E-944E-A084-47A4BB089711}" dt="2021-02-07T15:35:44.932" v="3679" actId="26606"/>
          <ac:spMkLst>
            <pc:docMk/>
            <pc:sldMk cId="3617384495" sldId="280"/>
            <ac:spMk id="15" creationId="{AEA7509D-F04F-40CB-A0B3-EEF16499CC9F}"/>
          </ac:spMkLst>
        </pc:spChg>
        <pc:spChg chg="add del mod">
          <ac:chgData name="王 小龙" userId="7b18a7f9497b17b3" providerId="LiveId" clId="{64FDFDCE-C59E-944E-A084-47A4BB089711}" dt="2021-02-07T16:43:28.434" v="3972" actId="478"/>
          <ac:spMkLst>
            <pc:docMk/>
            <pc:sldMk cId="3617384495" sldId="280"/>
            <ac:spMk id="16" creationId="{019662E1-9C1B-AF4B-AA76-5844F6D74B89}"/>
          </ac:spMkLst>
        </pc:spChg>
        <pc:spChg chg="add">
          <ac:chgData name="王 小龙" userId="7b18a7f9497b17b3" providerId="LiveId" clId="{64FDFDCE-C59E-944E-A084-47A4BB089711}" dt="2021-02-07T15:35:44.932" v="3679" actId="26606"/>
          <ac:spMkLst>
            <pc:docMk/>
            <pc:sldMk cId="3617384495" sldId="280"/>
            <ac:spMk id="19" creationId="{508BEF50-7B1E-49A4-BC19-5F4F1D755E64}"/>
          </ac:spMkLst>
        </pc:spChg>
        <pc:spChg chg="add">
          <ac:chgData name="王 小龙" userId="7b18a7f9497b17b3" providerId="LiveId" clId="{64FDFDCE-C59E-944E-A084-47A4BB089711}" dt="2021-02-07T15:35:44.932" v="3679" actId="26606"/>
          <ac:spMkLst>
            <pc:docMk/>
            <pc:sldMk cId="3617384495" sldId="280"/>
            <ac:spMk id="21" creationId="{3FBAD350-5664-4811-A208-657FB882D350}"/>
          </ac:spMkLst>
        </pc:spChg>
        <pc:spChg chg="add">
          <ac:chgData name="王 小龙" userId="7b18a7f9497b17b3" providerId="LiveId" clId="{64FDFDCE-C59E-944E-A084-47A4BB089711}" dt="2021-02-07T15:35:44.932" v="3679" actId="26606"/>
          <ac:spMkLst>
            <pc:docMk/>
            <pc:sldMk cId="3617384495" sldId="280"/>
            <ac:spMk id="23" creationId="{C39ADB8F-D187-49D7-BDCF-C1B6DC727068}"/>
          </ac:spMkLst>
        </pc:spChg>
        <pc:cxnChg chg="add">
          <ac:chgData name="王 小龙" userId="7b18a7f9497b17b3" providerId="LiveId" clId="{64FDFDCE-C59E-944E-A084-47A4BB089711}" dt="2021-02-07T15:35:44.932" v="3679" actId="26606"/>
          <ac:cxnSpMkLst>
            <pc:docMk/>
            <pc:sldMk cId="3617384495" sldId="280"/>
            <ac:cxnSpMk id="7" creationId="{D1B787A8-0D67-4B7E-9B48-86BD906AB6B5}"/>
          </ac:cxnSpMkLst>
        </pc:cxnChg>
        <pc:cxnChg chg="add">
          <ac:chgData name="王 小龙" userId="7b18a7f9497b17b3" providerId="LiveId" clId="{64FDFDCE-C59E-944E-A084-47A4BB089711}" dt="2021-02-07T15:35:44.932" v="3679" actId="26606"/>
          <ac:cxnSpMkLst>
            <pc:docMk/>
            <pc:sldMk cId="3617384495" sldId="280"/>
            <ac:cxnSpMk id="17" creationId="{56020367-4FD5-4596-8E10-C5F095CD8DBF}"/>
          </ac:cxnSpMkLst>
        </pc:cxnChg>
      </pc:sldChg>
      <pc:sldChg chg="addSp delSp modSp new mod setBg modAnim">
        <pc:chgData name="王 小龙" userId="7b18a7f9497b17b3" providerId="LiveId" clId="{64FDFDCE-C59E-944E-A084-47A4BB089711}" dt="2021-02-07T17:14:24.474" v="4071"/>
        <pc:sldMkLst>
          <pc:docMk/>
          <pc:sldMk cId="16241539" sldId="281"/>
        </pc:sldMkLst>
        <pc:spChg chg="add del mod">
          <ac:chgData name="王 小龙" userId="7b18a7f9497b17b3" providerId="LiveId" clId="{64FDFDCE-C59E-944E-A084-47A4BB089711}" dt="2021-02-07T17:02:36.576" v="4022" actId="478"/>
          <ac:spMkLst>
            <pc:docMk/>
            <pc:sldMk cId="16241539" sldId="281"/>
            <ac:spMk id="2" creationId="{3C319402-48A5-4A47-A3AC-0A81430F8EB6}"/>
          </ac:spMkLst>
        </pc:spChg>
        <pc:spChg chg="add mod">
          <ac:chgData name="王 小龙" userId="7b18a7f9497b17b3" providerId="LiveId" clId="{64FDFDCE-C59E-944E-A084-47A4BB089711}" dt="2021-02-07T17:03:42.616" v="4035" actId="1076"/>
          <ac:spMkLst>
            <pc:docMk/>
            <pc:sldMk cId="16241539" sldId="281"/>
            <ac:spMk id="3" creationId="{F5E6BAE4-100A-1243-A14A-FA8A65E428F5}"/>
          </ac:spMkLst>
        </pc:spChg>
        <pc:spChg chg="add mod">
          <ac:chgData name="王 小龙" userId="7b18a7f9497b17b3" providerId="LiveId" clId="{64FDFDCE-C59E-944E-A084-47A4BB089711}" dt="2021-02-07T17:09:12.439" v="4041" actId="14100"/>
          <ac:spMkLst>
            <pc:docMk/>
            <pc:sldMk cId="16241539" sldId="281"/>
            <ac:spMk id="4" creationId="{6D0D6E18-16B6-E542-9C03-3BDEC227F528}"/>
          </ac:spMkLst>
        </pc:spChg>
        <pc:spChg chg="add">
          <ac:chgData name="王 小龙" userId="7b18a7f9497b17b3" providerId="LiveId" clId="{64FDFDCE-C59E-944E-A084-47A4BB089711}" dt="2021-02-07T17:02:32.816" v="4021" actId="26606"/>
          <ac:spMkLst>
            <pc:docMk/>
            <pc:sldMk cId="16241539" sldId="281"/>
            <ac:spMk id="9" creationId="{8F9CBE3F-79A8-4F8F-88D9-DAD03D0D281F}"/>
          </ac:spMkLst>
        </pc:spChg>
        <pc:spChg chg="add">
          <ac:chgData name="王 小龙" userId="7b18a7f9497b17b3" providerId="LiveId" clId="{64FDFDCE-C59E-944E-A084-47A4BB089711}" dt="2021-02-07T17:02:32.816" v="4021" actId="26606"/>
          <ac:spMkLst>
            <pc:docMk/>
            <pc:sldMk cId="16241539" sldId="281"/>
            <ac:spMk id="11" creationId="{508BEF50-7B1E-49A4-BC19-5F4F1D755E64}"/>
          </ac:spMkLst>
        </pc:spChg>
        <pc:spChg chg="add">
          <ac:chgData name="王 小龙" userId="7b18a7f9497b17b3" providerId="LiveId" clId="{64FDFDCE-C59E-944E-A084-47A4BB089711}" dt="2021-02-07T17:02:32.816" v="4021" actId="26606"/>
          <ac:spMkLst>
            <pc:docMk/>
            <pc:sldMk cId="16241539" sldId="281"/>
            <ac:spMk id="13" creationId="{C5CB530E-515E-412C-9DF1-5F8FFBD6F383}"/>
          </ac:spMkLst>
        </pc:spChg>
        <pc:spChg chg="add">
          <ac:chgData name="王 小龙" userId="7b18a7f9497b17b3" providerId="LiveId" clId="{64FDFDCE-C59E-944E-A084-47A4BB089711}" dt="2021-02-07T17:02:32.816" v="4021" actId="26606"/>
          <ac:spMkLst>
            <pc:docMk/>
            <pc:sldMk cId="16241539" sldId="281"/>
            <ac:spMk id="15" creationId="{AEA7509D-F04F-40CB-A0B3-EEF16499CC9F}"/>
          </ac:spMkLst>
        </pc:spChg>
        <pc:spChg chg="add">
          <ac:chgData name="王 小龙" userId="7b18a7f9497b17b3" providerId="LiveId" clId="{64FDFDCE-C59E-944E-A084-47A4BB089711}" dt="2021-02-07T17:02:32.816" v="4021" actId="26606"/>
          <ac:spMkLst>
            <pc:docMk/>
            <pc:sldMk cId="16241539" sldId="281"/>
            <ac:spMk id="17" creationId="{C39ADB8F-D187-49D7-BDCF-C1B6DC727068}"/>
          </ac:spMkLst>
        </pc:spChg>
        <pc:spChg chg="add">
          <ac:chgData name="王 小龙" userId="7b18a7f9497b17b3" providerId="LiveId" clId="{64FDFDCE-C59E-944E-A084-47A4BB089711}" dt="2021-02-07T17:02:32.816" v="4021" actId="26606"/>
          <ac:spMkLst>
            <pc:docMk/>
            <pc:sldMk cId="16241539" sldId="281"/>
            <ac:spMk id="19" creationId="{712D4376-A578-4FF1-94FC-245E7A6A489F}"/>
          </ac:spMkLst>
        </pc:spChg>
        <pc:spChg chg="add">
          <ac:chgData name="王 小龙" userId="7b18a7f9497b17b3" providerId="LiveId" clId="{64FDFDCE-C59E-944E-A084-47A4BB089711}" dt="2021-02-07T17:02:32.816" v="4021" actId="26606"/>
          <ac:spMkLst>
            <pc:docMk/>
            <pc:sldMk cId="16241539" sldId="281"/>
            <ac:spMk id="21" creationId="{3FBAD350-5664-4811-A208-657FB882D350}"/>
          </ac:spMkLst>
        </pc:spChg>
        <pc:cxnChg chg="add">
          <ac:chgData name="王 小龙" userId="7b18a7f9497b17b3" providerId="LiveId" clId="{64FDFDCE-C59E-944E-A084-47A4BB089711}" dt="2021-02-07T17:02:32.816" v="4021" actId="26606"/>
          <ac:cxnSpMkLst>
            <pc:docMk/>
            <pc:sldMk cId="16241539" sldId="281"/>
            <ac:cxnSpMk id="7" creationId="{D1B787A8-0D67-4B7E-9B48-86BD906AB6B5}"/>
          </ac:cxnSpMkLst>
        </pc:cxnChg>
        <pc:cxnChg chg="add">
          <ac:chgData name="王 小龙" userId="7b18a7f9497b17b3" providerId="LiveId" clId="{64FDFDCE-C59E-944E-A084-47A4BB089711}" dt="2021-02-07T17:02:32.816" v="4021" actId="26606"/>
          <ac:cxnSpMkLst>
            <pc:docMk/>
            <pc:sldMk cId="16241539" sldId="281"/>
            <ac:cxnSpMk id="23" creationId="{56020367-4FD5-4596-8E10-C5F095CD8DBF}"/>
          </ac:cxnSpMkLst>
        </pc:cxnChg>
      </pc:sldChg>
      <pc:sldChg chg="addSp delSp modSp new mod setBg modAnim">
        <pc:chgData name="王 小龙" userId="7b18a7f9497b17b3" providerId="LiveId" clId="{64FDFDCE-C59E-944E-A084-47A4BB089711}" dt="2021-02-07T17:14:30.490" v="4073"/>
        <pc:sldMkLst>
          <pc:docMk/>
          <pc:sldMk cId="2076380326" sldId="282"/>
        </pc:sldMkLst>
        <pc:spChg chg="add del mod">
          <ac:chgData name="王 小龙" userId="7b18a7f9497b17b3" providerId="LiveId" clId="{64FDFDCE-C59E-944E-A084-47A4BB089711}" dt="2021-02-07T17:09:45.778" v="4046" actId="478"/>
          <ac:spMkLst>
            <pc:docMk/>
            <pc:sldMk cId="2076380326" sldId="282"/>
            <ac:spMk id="2" creationId="{3E01AEB5-4C7F-8948-8A8A-08D2ACBA8585}"/>
          </ac:spMkLst>
        </pc:spChg>
        <pc:spChg chg="add mod">
          <ac:chgData name="王 小龙" userId="7b18a7f9497b17b3" providerId="LiveId" clId="{64FDFDCE-C59E-944E-A084-47A4BB089711}" dt="2021-02-07T17:14:27.675" v="4072" actId="1076"/>
          <ac:spMkLst>
            <pc:docMk/>
            <pc:sldMk cId="2076380326" sldId="282"/>
            <ac:spMk id="3" creationId="{416E3EF8-11AD-C747-9FF2-3FDC55897A9C}"/>
          </ac:spMkLst>
        </pc:spChg>
        <pc:spChg chg="add">
          <ac:chgData name="王 小龙" userId="7b18a7f9497b17b3" providerId="LiveId" clId="{64FDFDCE-C59E-944E-A084-47A4BB089711}" dt="2021-02-07T17:09:43.403" v="4045" actId="26606"/>
          <ac:spMkLst>
            <pc:docMk/>
            <pc:sldMk cId="2076380326" sldId="282"/>
            <ac:spMk id="9" creationId="{8F9CBE3F-79A8-4F8F-88D9-DAD03D0D281F}"/>
          </ac:spMkLst>
        </pc:spChg>
        <pc:spChg chg="add">
          <ac:chgData name="王 小龙" userId="7b18a7f9497b17b3" providerId="LiveId" clId="{64FDFDCE-C59E-944E-A084-47A4BB089711}" dt="2021-02-07T17:09:43.403" v="4045" actId="26606"/>
          <ac:spMkLst>
            <pc:docMk/>
            <pc:sldMk cId="2076380326" sldId="282"/>
            <ac:spMk id="11" creationId="{508BEF50-7B1E-49A4-BC19-5F4F1D755E64}"/>
          </ac:spMkLst>
        </pc:spChg>
        <pc:spChg chg="add">
          <ac:chgData name="王 小龙" userId="7b18a7f9497b17b3" providerId="LiveId" clId="{64FDFDCE-C59E-944E-A084-47A4BB089711}" dt="2021-02-07T17:09:43.403" v="4045" actId="26606"/>
          <ac:spMkLst>
            <pc:docMk/>
            <pc:sldMk cId="2076380326" sldId="282"/>
            <ac:spMk id="13" creationId="{C5CB530E-515E-412C-9DF1-5F8FFBD6F383}"/>
          </ac:spMkLst>
        </pc:spChg>
        <pc:spChg chg="add">
          <ac:chgData name="王 小龙" userId="7b18a7f9497b17b3" providerId="LiveId" clId="{64FDFDCE-C59E-944E-A084-47A4BB089711}" dt="2021-02-07T17:09:43.403" v="4045" actId="26606"/>
          <ac:spMkLst>
            <pc:docMk/>
            <pc:sldMk cId="2076380326" sldId="282"/>
            <ac:spMk id="15" creationId="{AEA7509D-F04F-40CB-A0B3-EEF16499CC9F}"/>
          </ac:spMkLst>
        </pc:spChg>
        <pc:spChg chg="add">
          <ac:chgData name="王 小龙" userId="7b18a7f9497b17b3" providerId="LiveId" clId="{64FDFDCE-C59E-944E-A084-47A4BB089711}" dt="2021-02-07T17:09:43.403" v="4045" actId="26606"/>
          <ac:spMkLst>
            <pc:docMk/>
            <pc:sldMk cId="2076380326" sldId="282"/>
            <ac:spMk id="17" creationId="{C39ADB8F-D187-49D7-BDCF-C1B6DC727068}"/>
          </ac:spMkLst>
        </pc:spChg>
        <pc:spChg chg="add">
          <ac:chgData name="王 小龙" userId="7b18a7f9497b17b3" providerId="LiveId" clId="{64FDFDCE-C59E-944E-A084-47A4BB089711}" dt="2021-02-07T17:09:43.403" v="4045" actId="26606"/>
          <ac:spMkLst>
            <pc:docMk/>
            <pc:sldMk cId="2076380326" sldId="282"/>
            <ac:spMk id="19" creationId="{712D4376-A578-4FF1-94FC-245E7A6A489F}"/>
          </ac:spMkLst>
        </pc:spChg>
        <pc:spChg chg="add">
          <ac:chgData name="王 小龙" userId="7b18a7f9497b17b3" providerId="LiveId" clId="{64FDFDCE-C59E-944E-A084-47A4BB089711}" dt="2021-02-07T17:09:43.403" v="4045" actId="26606"/>
          <ac:spMkLst>
            <pc:docMk/>
            <pc:sldMk cId="2076380326" sldId="282"/>
            <ac:spMk id="21" creationId="{3FBAD350-5664-4811-A208-657FB882D350}"/>
          </ac:spMkLst>
        </pc:spChg>
        <pc:cxnChg chg="add">
          <ac:chgData name="王 小龙" userId="7b18a7f9497b17b3" providerId="LiveId" clId="{64FDFDCE-C59E-944E-A084-47A4BB089711}" dt="2021-02-07T17:09:43.403" v="4045" actId="26606"/>
          <ac:cxnSpMkLst>
            <pc:docMk/>
            <pc:sldMk cId="2076380326" sldId="282"/>
            <ac:cxnSpMk id="7" creationId="{D1B787A8-0D67-4B7E-9B48-86BD906AB6B5}"/>
          </ac:cxnSpMkLst>
        </pc:cxnChg>
        <pc:cxnChg chg="add">
          <ac:chgData name="王 小龙" userId="7b18a7f9497b17b3" providerId="LiveId" clId="{64FDFDCE-C59E-944E-A084-47A4BB089711}" dt="2021-02-07T17:09:43.403" v="4045" actId="26606"/>
          <ac:cxnSpMkLst>
            <pc:docMk/>
            <pc:sldMk cId="2076380326" sldId="282"/>
            <ac:cxnSpMk id="23" creationId="{56020367-4FD5-4596-8E10-C5F095CD8DBF}"/>
          </ac:cxnSpMkLst>
        </pc:cxnChg>
      </pc:sldChg>
      <pc:sldChg chg="addSp delSp modSp new mod setBg modAnim">
        <pc:chgData name="王 小龙" userId="7b18a7f9497b17b3" providerId="LiveId" clId="{64FDFDCE-C59E-944E-A084-47A4BB089711}" dt="2021-02-07T17:54:11.698" v="4298"/>
        <pc:sldMkLst>
          <pc:docMk/>
          <pc:sldMk cId="3235576437" sldId="283"/>
        </pc:sldMkLst>
        <pc:spChg chg="add del mod">
          <ac:chgData name="王 小龙" userId="7b18a7f9497b17b3" providerId="LiveId" clId="{64FDFDCE-C59E-944E-A084-47A4BB089711}" dt="2021-02-07T17:15:12.291" v="4084" actId="478"/>
          <ac:spMkLst>
            <pc:docMk/>
            <pc:sldMk cId="3235576437" sldId="283"/>
            <ac:spMk id="2" creationId="{B18386AE-D6F1-1540-9EFB-BCFBE46D1387}"/>
          </ac:spMkLst>
        </pc:spChg>
        <pc:spChg chg="add mod">
          <ac:chgData name="王 小龙" userId="7b18a7f9497b17b3" providerId="LiveId" clId="{64FDFDCE-C59E-944E-A084-47A4BB089711}" dt="2021-02-07T17:25:45.932" v="4222" actId="20577"/>
          <ac:spMkLst>
            <pc:docMk/>
            <pc:sldMk cId="3235576437" sldId="283"/>
            <ac:spMk id="3" creationId="{138DE1DD-9B09-D240-93ED-F90F9E4A0D7D}"/>
          </ac:spMkLst>
        </pc:spChg>
        <pc:spChg chg="add mod">
          <ac:chgData name="王 小龙" userId="7b18a7f9497b17b3" providerId="LiveId" clId="{64FDFDCE-C59E-944E-A084-47A4BB089711}" dt="2021-02-07T17:53:15.719" v="4276" actId="14100"/>
          <ac:spMkLst>
            <pc:docMk/>
            <pc:sldMk cId="3235576437" sldId="283"/>
            <ac:spMk id="4" creationId="{8AF63AD7-68A5-F043-A0B0-C04D04D87947}"/>
          </ac:spMkLst>
        </pc:spChg>
        <pc:spChg chg="add del mod">
          <ac:chgData name="王 小龙" userId="7b18a7f9497b17b3" providerId="LiveId" clId="{64FDFDCE-C59E-944E-A084-47A4BB089711}" dt="2021-02-07T17:54:11.698" v="4298"/>
          <ac:spMkLst>
            <pc:docMk/>
            <pc:sldMk cId="3235576437" sldId="283"/>
            <ac:spMk id="5" creationId="{210B9DD5-0D92-4143-83AD-577DD090E020}"/>
          </ac:spMkLst>
        </pc:spChg>
        <pc:spChg chg="add mod">
          <ac:chgData name="王 小龙" userId="7b18a7f9497b17b3" providerId="LiveId" clId="{64FDFDCE-C59E-944E-A084-47A4BB089711}" dt="2021-02-07T17:53:54.073" v="4293" actId="20577"/>
          <ac:spMkLst>
            <pc:docMk/>
            <pc:sldMk cId="3235576437" sldId="283"/>
            <ac:spMk id="6" creationId="{CDA129E2-999A-1D4E-A2EB-EDDC3E395DD6}"/>
          </ac:spMkLst>
        </pc:spChg>
        <pc:spChg chg="add">
          <ac:chgData name="王 小龙" userId="7b18a7f9497b17b3" providerId="LiveId" clId="{64FDFDCE-C59E-944E-A084-47A4BB089711}" dt="2021-02-07T17:15:03.285" v="4082" actId="26606"/>
          <ac:spMkLst>
            <pc:docMk/>
            <pc:sldMk cId="3235576437" sldId="283"/>
            <ac:spMk id="9" creationId="{8F9CBE3F-79A8-4F8F-88D9-DAD03D0D281F}"/>
          </ac:spMkLst>
        </pc:spChg>
        <pc:spChg chg="add">
          <ac:chgData name="王 小龙" userId="7b18a7f9497b17b3" providerId="LiveId" clId="{64FDFDCE-C59E-944E-A084-47A4BB089711}" dt="2021-02-07T17:15:03.285" v="4082" actId="26606"/>
          <ac:spMkLst>
            <pc:docMk/>
            <pc:sldMk cId="3235576437" sldId="283"/>
            <ac:spMk id="11" creationId="{508BEF50-7B1E-49A4-BC19-5F4F1D755E64}"/>
          </ac:spMkLst>
        </pc:spChg>
        <pc:spChg chg="add">
          <ac:chgData name="王 小龙" userId="7b18a7f9497b17b3" providerId="LiveId" clId="{64FDFDCE-C59E-944E-A084-47A4BB089711}" dt="2021-02-07T17:15:03.285" v="4082" actId="26606"/>
          <ac:spMkLst>
            <pc:docMk/>
            <pc:sldMk cId="3235576437" sldId="283"/>
            <ac:spMk id="13" creationId="{C5CB530E-515E-412C-9DF1-5F8FFBD6F383}"/>
          </ac:spMkLst>
        </pc:spChg>
        <pc:spChg chg="add">
          <ac:chgData name="王 小龙" userId="7b18a7f9497b17b3" providerId="LiveId" clId="{64FDFDCE-C59E-944E-A084-47A4BB089711}" dt="2021-02-07T17:15:03.285" v="4082" actId="26606"/>
          <ac:spMkLst>
            <pc:docMk/>
            <pc:sldMk cId="3235576437" sldId="283"/>
            <ac:spMk id="15" creationId="{AEA7509D-F04F-40CB-A0B3-EEF16499CC9F}"/>
          </ac:spMkLst>
        </pc:spChg>
        <pc:spChg chg="add">
          <ac:chgData name="王 小龙" userId="7b18a7f9497b17b3" providerId="LiveId" clId="{64FDFDCE-C59E-944E-A084-47A4BB089711}" dt="2021-02-07T17:15:03.285" v="4082" actId="26606"/>
          <ac:spMkLst>
            <pc:docMk/>
            <pc:sldMk cId="3235576437" sldId="283"/>
            <ac:spMk id="17" creationId="{C39ADB8F-D187-49D7-BDCF-C1B6DC727068}"/>
          </ac:spMkLst>
        </pc:spChg>
        <pc:spChg chg="add">
          <ac:chgData name="王 小龙" userId="7b18a7f9497b17b3" providerId="LiveId" clId="{64FDFDCE-C59E-944E-A084-47A4BB089711}" dt="2021-02-07T17:15:03.285" v="4082" actId="26606"/>
          <ac:spMkLst>
            <pc:docMk/>
            <pc:sldMk cId="3235576437" sldId="283"/>
            <ac:spMk id="19" creationId="{712D4376-A578-4FF1-94FC-245E7A6A489F}"/>
          </ac:spMkLst>
        </pc:spChg>
        <pc:spChg chg="add">
          <ac:chgData name="王 小龙" userId="7b18a7f9497b17b3" providerId="LiveId" clId="{64FDFDCE-C59E-944E-A084-47A4BB089711}" dt="2021-02-07T17:15:03.285" v="4082" actId="26606"/>
          <ac:spMkLst>
            <pc:docMk/>
            <pc:sldMk cId="3235576437" sldId="283"/>
            <ac:spMk id="21" creationId="{3FBAD350-5664-4811-A208-657FB882D350}"/>
          </ac:spMkLst>
        </pc:spChg>
        <pc:cxnChg chg="add">
          <ac:chgData name="王 小龙" userId="7b18a7f9497b17b3" providerId="LiveId" clId="{64FDFDCE-C59E-944E-A084-47A4BB089711}" dt="2021-02-07T17:15:03.285" v="4082" actId="26606"/>
          <ac:cxnSpMkLst>
            <pc:docMk/>
            <pc:sldMk cId="3235576437" sldId="283"/>
            <ac:cxnSpMk id="7" creationId="{D1B787A8-0D67-4B7E-9B48-86BD906AB6B5}"/>
          </ac:cxnSpMkLst>
        </pc:cxnChg>
        <pc:cxnChg chg="add">
          <ac:chgData name="王 小龙" userId="7b18a7f9497b17b3" providerId="LiveId" clId="{64FDFDCE-C59E-944E-A084-47A4BB089711}" dt="2021-02-07T17:15:03.285" v="4082" actId="26606"/>
          <ac:cxnSpMkLst>
            <pc:docMk/>
            <pc:sldMk cId="3235576437" sldId="283"/>
            <ac:cxnSpMk id="23" creationId="{56020367-4FD5-4596-8E10-C5F095CD8DBF}"/>
          </ac:cxnSpMkLst>
        </pc:cxnChg>
      </pc:sldChg>
      <pc:sldChg chg="addSp delSp modSp new mod setBg modAnim">
        <pc:chgData name="王 小龙" userId="7b18a7f9497b17b3" providerId="LiveId" clId="{64FDFDCE-C59E-944E-A084-47A4BB089711}" dt="2021-02-08T10:53:58.331" v="4387"/>
        <pc:sldMkLst>
          <pc:docMk/>
          <pc:sldMk cId="3251824008" sldId="284"/>
        </pc:sldMkLst>
        <pc:spChg chg="add del mod">
          <ac:chgData name="王 小龙" userId="7b18a7f9497b17b3" providerId="LiveId" clId="{64FDFDCE-C59E-944E-A084-47A4BB089711}" dt="2021-02-07T18:15:57.950" v="4302"/>
          <ac:spMkLst>
            <pc:docMk/>
            <pc:sldMk cId="3251824008" sldId="284"/>
            <ac:spMk id="2" creationId="{AB0E70BA-C4BB-B145-8CCD-CAFDBDED01A8}"/>
          </ac:spMkLst>
        </pc:spChg>
        <pc:spChg chg="add del mod">
          <ac:chgData name="王 小龙" userId="7b18a7f9497b17b3" providerId="LiveId" clId="{64FDFDCE-C59E-944E-A084-47A4BB089711}" dt="2021-02-07T18:16:27.726" v="4345" actId="478"/>
          <ac:spMkLst>
            <pc:docMk/>
            <pc:sldMk cId="3251824008" sldId="284"/>
            <ac:spMk id="3" creationId="{EF4FEBD8-D2EC-2C48-930C-D006F55E83A8}"/>
          </ac:spMkLst>
        </pc:spChg>
        <pc:spChg chg="add mod">
          <ac:chgData name="王 小龙" userId="7b18a7f9497b17b3" providerId="LiveId" clId="{64FDFDCE-C59E-944E-A084-47A4BB089711}" dt="2021-02-07T18:17:12.756" v="4386" actId="20577"/>
          <ac:spMkLst>
            <pc:docMk/>
            <pc:sldMk cId="3251824008" sldId="284"/>
            <ac:spMk id="4" creationId="{DB3B3098-734F-C346-89F0-6CC654AF71DF}"/>
          </ac:spMkLst>
        </pc:spChg>
        <pc:spChg chg="add">
          <ac:chgData name="王 小龙" userId="7b18a7f9497b17b3" providerId="LiveId" clId="{64FDFDCE-C59E-944E-A084-47A4BB089711}" dt="2021-02-07T18:16:24.862" v="4344" actId="26606"/>
          <ac:spMkLst>
            <pc:docMk/>
            <pc:sldMk cId="3251824008" sldId="284"/>
            <ac:spMk id="10" creationId="{8F9CBE3F-79A8-4F8F-88D9-DAD03D0D281F}"/>
          </ac:spMkLst>
        </pc:spChg>
        <pc:spChg chg="add">
          <ac:chgData name="王 小龙" userId="7b18a7f9497b17b3" providerId="LiveId" clId="{64FDFDCE-C59E-944E-A084-47A4BB089711}" dt="2021-02-07T18:16:24.862" v="4344" actId="26606"/>
          <ac:spMkLst>
            <pc:docMk/>
            <pc:sldMk cId="3251824008" sldId="284"/>
            <ac:spMk id="12" creationId="{508BEF50-7B1E-49A4-BC19-5F4F1D755E64}"/>
          </ac:spMkLst>
        </pc:spChg>
        <pc:spChg chg="add">
          <ac:chgData name="王 小龙" userId="7b18a7f9497b17b3" providerId="LiveId" clId="{64FDFDCE-C59E-944E-A084-47A4BB089711}" dt="2021-02-07T18:16:24.862" v="4344" actId="26606"/>
          <ac:spMkLst>
            <pc:docMk/>
            <pc:sldMk cId="3251824008" sldId="284"/>
            <ac:spMk id="14" creationId="{C5CB530E-515E-412C-9DF1-5F8FFBD6F383}"/>
          </ac:spMkLst>
        </pc:spChg>
        <pc:spChg chg="add">
          <ac:chgData name="王 小龙" userId="7b18a7f9497b17b3" providerId="LiveId" clId="{64FDFDCE-C59E-944E-A084-47A4BB089711}" dt="2021-02-07T18:16:24.862" v="4344" actId="26606"/>
          <ac:spMkLst>
            <pc:docMk/>
            <pc:sldMk cId="3251824008" sldId="284"/>
            <ac:spMk id="16" creationId="{AEA7509D-F04F-40CB-A0B3-EEF16499CC9F}"/>
          </ac:spMkLst>
        </pc:spChg>
        <pc:spChg chg="add">
          <ac:chgData name="王 小龙" userId="7b18a7f9497b17b3" providerId="LiveId" clId="{64FDFDCE-C59E-944E-A084-47A4BB089711}" dt="2021-02-07T18:16:24.862" v="4344" actId="26606"/>
          <ac:spMkLst>
            <pc:docMk/>
            <pc:sldMk cId="3251824008" sldId="284"/>
            <ac:spMk id="18" creationId="{C39ADB8F-D187-49D7-BDCF-C1B6DC727068}"/>
          </ac:spMkLst>
        </pc:spChg>
        <pc:spChg chg="add">
          <ac:chgData name="王 小龙" userId="7b18a7f9497b17b3" providerId="LiveId" clId="{64FDFDCE-C59E-944E-A084-47A4BB089711}" dt="2021-02-07T18:16:24.862" v="4344" actId="26606"/>
          <ac:spMkLst>
            <pc:docMk/>
            <pc:sldMk cId="3251824008" sldId="284"/>
            <ac:spMk id="20" creationId="{712D4376-A578-4FF1-94FC-245E7A6A489F}"/>
          </ac:spMkLst>
        </pc:spChg>
        <pc:spChg chg="add">
          <ac:chgData name="王 小龙" userId="7b18a7f9497b17b3" providerId="LiveId" clId="{64FDFDCE-C59E-944E-A084-47A4BB089711}" dt="2021-02-07T18:16:24.862" v="4344" actId="26606"/>
          <ac:spMkLst>
            <pc:docMk/>
            <pc:sldMk cId="3251824008" sldId="284"/>
            <ac:spMk id="22" creationId="{3FBAD350-5664-4811-A208-657FB882D350}"/>
          </ac:spMkLst>
        </pc:spChg>
        <pc:cxnChg chg="add">
          <ac:chgData name="王 小龙" userId="7b18a7f9497b17b3" providerId="LiveId" clId="{64FDFDCE-C59E-944E-A084-47A4BB089711}" dt="2021-02-07T18:16:24.862" v="4344" actId="26606"/>
          <ac:cxnSpMkLst>
            <pc:docMk/>
            <pc:sldMk cId="3251824008" sldId="284"/>
            <ac:cxnSpMk id="8" creationId="{D1B787A8-0D67-4B7E-9B48-86BD906AB6B5}"/>
          </ac:cxnSpMkLst>
        </pc:cxnChg>
        <pc:cxnChg chg="add">
          <ac:chgData name="王 小龙" userId="7b18a7f9497b17b3" providerId="LiveId" clId="{64FDFDCE-C59E-944E-A084-47A4BB089711}" dt="2021-02-07T18:16:24.862" v="4344" actId="26606"/>
          <ac:cxnSpMkLst>
            <pc:docMk/>
            <pc:sldMk cId="3251824008" sldId="284"/>
            <ac:cxnSpMk id="24" creationId="{56020367-4FD5-4596-8E10-C5F095CD8DBF}"/>
          </ac:cxnSpMkLst>
        </pc:cxnChg>
      </pc:sldChg>
      <pc:sldChg chg="addSp delSp modSp new mod setBg modAnim">
        <pc:chgData name="王 小龙" userId="7b18a7f9497b17b3" providerId="LiveId" clId="{64FDFDCE-C59E-944E-A084-47A4BB089711}" dt="2021-02-08T17:08:22.111" v="4546"/>
        <pc:sldMkLst>
          <pc:docMk/>
          <pc:sldMk cId="1131317520" sldId="285"/>
        </pc:sldMkLst>
        <pc:spChg chg="add del mod">
          <ac:chgData name="王 小龙" userId="7b18a7f9497b17b3" providerId="LiveId" clId="{64FDFDCE-C59E-944E-A084-47A4BB089711}" dt="2021-02-08T10:54:06.130" v="4391"/>
          <ac:spMkLst>
            <pc:docMk/>
            <pc:sldMk cId="1131317520" sldId="285"/>
            <ac:spMk id="2" creationId="{2AB8C2C3-72EF-6B4F-8BA7-AD34EDE1CE73}"/>
          </ac:spMkLst>
        </pc:spChg>
        <pc:spChg chg="add mod">
          <ac:chgData name="王 小龙" userId="7b18a7f9497b17b3" providerId="LiveId" clId="{64FDFDCE-C59E-944E-A084-47A4BB089711}" dt="2021-02-08T10:55:29.068" v="4454" actId="1076"/>
          <ac:spMkLst>
            <pc:docMk/>
            <pc:sldMk cId="1131317520" sldId="285"/>
            <ac:spMk id="3" creationId="{77A6DBB5-9E58-7142-9B62-E48AD8CF00AF}"/>
          </ac:spMkLst>
        </pc:spChg>
        <pc:spChg chg="add mod">
          <ac:chgData name="王 小龙" userId="7b18a7f9497b17b3" providerId="LiveId" clId="{64FDFDCE-C59E-944E-A084-47A4BB089711}" dt="2021-02-08T17:06:59.709" v="4507" actId="1076"/>
          <ac:spMkLst>
            <pc:docMk/>
            <pc:sldMk cId="1131317520" sldId="285"/>
            <ac:spMk id="4" creationId="{2DD1F25C-0025-4249-9837-FC26FE6D1D14}"/>
          </ac:spMkLst>
        </pc:spChg>
        <pc:spChg chg="add del mod">
          <ac:chgData name="王 小龙" userId="7b18a7f9497b17b3" providerId="LiveId" clId="{64FDFDCE-C59E-944E-A084-47A4BB089711}" dt="2021-02-08T17:07:33.533" v="4539"/>
          <ac:spMkLst>
            <pc:docMk/>
            <pc:sldMk cId="1131317520" sldId="285"/>
            <ac:spMk id="5" creationId="{FF960EF2-B107-8F4E-81EA-D96061AD458C}"/>
          </ac:spMkLst>
        </pc:spChg>
        <pc:spChg chg="add del mod">
          <ac:chgData name="王 小龙" userId="7b18a7f9497b17b3" providerId="LiveId" clId="{64FDFDCE-C59E-944E-A084-47A4BB089711}" dt="2021-02-08T17:07:33.531" v="4537"/>
          <ac:spMkLst>
            <pc:docMk/>
            <pc:sldMk cId="1131317520" sldId="285"/>
            <ac:spMk id="6" creationId="{AE128FAF-E9DA-6E46-A361-A8CB6043BA8A}"/>
          </ac:spMkLst>
        </pc:spChg>
        <pc:spChg chg="add mod">
          <ac:chgData name="王 小龙" userId="7b18a7f9497b17b3" providerId="LiveId" clId="{64FDFDCE-C59E-944E-A084-47A4BB089711}" dt="2021-02-08T17:08:05.166" v="4543" actId="14100"/>
          <ac:spMkLst>
            <pc:docMk/>
            <pc:sldMk cId="1131317520" sldId="285"/>
            <ac:spMk id="7" creationId="{F9180F19-8556-034B-8790-35DDDB405086}"/>
          </ac:spMkLst>
        </pc:spChg>
        <pc:spChg chg="add">
          <ac:chgData name="王 小龙" userId="7b18a7f9497b17b3" providerId="LiveId" clId="{64FDFDCE-C59E-944E-A084-47A4BB089711}" dt="2021-02-08T10:55:23.586" v="4452" actId="26606"/>
          <ac:spMkLst>
            <pc:docMk/>
            <pc:sldMk cId="1131317520" sldId="285"/>
            <ac:spMk id="10" creationId="{8F9CBE3F-79A8-4F8F-88D9-DAD03D0D281F}"/>
          </ac:spMkLst>
        </pc:spChg>
        <pc:spChg chg="add del mod">
          <ac:chgData name="王 小龙" userId="7b18a7f9497b17b3" providerId="LiveId" clId="{64FDFDCE-C59E-944E-A084-47A4BB089711}" dt="2021-02-08T17:07:31.926" v="4535" actId="478"/>
          <ac:spMkLst>
            <pc:docMk/>
            <pc:sldMk cId="1131317520" sldId="285"/>
            <ac:spMk id="11" creationId="{4E648F05-495F-104C-96CF-97827EF337FF}"/>
          </ac:spMkLst>
        </pc:spChg>
        <pc:spChg chg="add">
          <ac:chgData name="王 小龙" userId="7b18a7f9497b17b3" providerId="LiveId" clId="{64FDFDCE-C59E-944E-A084-47A4BB089711}" dt="2021-02-08T10:55:23.586" v="4452" actId="26606"/>
          <ac:spMkLst>
            <pc:docMk/>
            <pc:sldMk cId="1131317520" sldId="285"/>
            <ac:spMk id="12" creationId="{508BEF50-7B1E-49A4-BC19-5F4F1D755E64}"/>
          </ac:spMkLst>
        </pc:spChg>
        <pc:spChg chg="add">
          <ac:chgData name="王 小龙" userId="7b18a7f9497b17b3" providerId="LiveId" clId="{64FDFDCE-C59E-944E-A084-47A4BB089711}" dt="2021-02-08T10:55:23.586" v="4452" actId="26606"/>
          <ac:spMkLst>
            <pc:docMk/>
            <pc:sldMk cId="1131317520" sldId="285"/>
            <ac:spMk id="14" creationId="{C5CB530E-515E-412C-9DF1-5F8FFBD6F383}"/>
          </ac:spMkLst>
        </pc:spChg>
        <pc:spChg chg="add">
          <ac:chgData name="王 小龙" userId="7b18a7f9497b17b3" providerId="LiveId" clId="{64FDFDCE-C59E-944E-A084-47A4BB089711}" dt="2021-02-08T10:55:23.586" v="4452" actId="26606"/>
          <ac:spMkLst>
            <pc:docMk/>
            <pc:sldMk cId="1131317520" sldId="285"/>
            <ac:spMk id="16" creationId="{AEA7509D-F04F-40CB-A0B3-EEF16499CC9F}"/>
          </ac:spMkLst>
        </pc:spChg>
        <pc:spChg chg="add">
          <ac:chgData name="王 小龙" userId="7b18a7f9497b17b3" providerId="LiveId" clId="{64FDFDCE-C59E-944E-A084-47A4BB089711}" dt="2021-02-08T10:55:23.586" v="4452" actId="26606"/>
          <ac:spMkLst>
            <pc:docMk/>
            <pc:sldMk cId="1131317520" sldId="285"/>
            <ac:spMk id="18" creationId="{C39ADB8F-D187-49D7-BDCF-C1B6DC727068}"/>
          </ac:spMkLst>
        </pc:spChg>
        <pc:spChg chg="add">
          <ac:chgData name="王 小龙" userId="7b18a7f9497b17b3" providerId="LiveId" clId="{64FDFDCE-C59E-944E-A084-47A4BB089711}" dt="2021-02-08T10:55:23.586" v="4452" actId="26606"/>
          <ac:spMkLst>
            <pc:docMk/>
            <pc:sldMk cId="1131317520" sldId="285"/>
            <ac:spMk id="20" creationId="{712D4376-A578-4FF1-94FC-245E7A6A489F}"/>
          </ac:spMkLst>
        </pc:spChg>
        <pc:spChg chg="add">
          <ac:chgData name="王 小龙" userId="7b18a7f9497b17b3" providerId="LiveId" clId="{64FDFDCE-C59E-944E-A084-47A4BB089711}" dt="2021-02-08T10:55:23.586" v="4452" actId="26606"/>
          <ac:spMkLst>
            <pc:docMk/>
            <pc:sldMk cId="1131317520" sldId="285"/>
            <ac:spMk id="22" creationId="{3FBAD350-5664-4811-A208-657FB882D350}"/>
          </ac:spMkLst>
        </pc:spChg>
        <pc:graphicFrameChg chg="add del mod">
          <ac:chgData name="王 小龙" userId="7b18a7f9497b17b3" providerId="LiveId" clId="{64FDFDCE-C59E-944E-A084-47A4BB089711}" dt="2021-02-08T17:07:31.926" v="4535" actId="478"/>
          <ac:graphicFrameMkLst>
            <pc:docMk/>
            <pc:sldMk cId="1131317520" sldId="285"/>
            <ac:graphicFrameMk id="9" creationId="{35BE6B53-D0F6-6D4C-B220-072115620671}"/>
          </ac:graphicFrameMkLst>
        </pc:graphicFrameChg>
        <pc:picChg chg="add del mod">
          <ac:chgData name="王 小龙" userId="7b18a7f9497b17b3" providerId="LiveId" clId="{64FDFDCE-C59E-944E-A084-47A4BB089711}" dt="2021-02-08T17:07:31.926" v="4535" actId="478"/>
          <ac:picMkLst>
            <pc:docMk/>
            <pc:sldMk cId="1131317520" sldId="285"/>
            <ac:picMk id="1027" creationId="{87A48FFD-1C6C-EA41-B9FE-A2F06A07B025}"/>
          </ac:picMkLst>
        </pc:picChg>
        <pc:picChg chg="add del mod">
          <ac:chgData name="王 小龙" userId="7b18a7f9497b17b3" providerId="LiveId" clId="{64FDFDCE-C59E-944E-A084-47A4BB089711}" dt="2021-02-08T17:07:31.926" v="4535" actId="478"/>
          <ac:picMkLst>
            <pc:docMk/>
            <pc:sldMk cId="1131317520" sldId="285"/>
            <ac:picMk id="1028" creationId="{7E058374-2AE5-154D-BB13-812E4F89D10A}"/>
          </ac:picMkLst>
        </pc:picChg>
        <pc:picChg chg="add del mod">
          <ac:chgData name="王 小龙" userId="7b18a7f9497b17b3" providerId="LiveId" clId="{64FDFDCE-C59E-944E-A084-47A4BB089711}" dt="2021-02-08T17:07:31.926" v="4535" actId="478"/>
          <ac:picMkLst>
            <pc:docMk/>
            <pc:sldMk cId="1131317520" sldId="285"/>
            <ac:picMk id="1029" creationId="{74E3EDBD-327E-F14D-8FC0-A55DC97EEF8D}"/>
          </ac:picMkLst>
        </pc:picChg>
        <pc:cxnChg chg="add">
          <ac:chgData name="王 小龙" userId="7b18a7f9497b17b3" providerId="LiveId" clId="{64FDFDCE-C59E-944E-A084-47A4BB089711}" dt="2021-02-08T10:55:23.586" v="4452" actId="26606"/>
          <ac:cxnSpMkLst>
            <pc:docMk/>
            <pc:sldMk cId="1131317520" sldId="285"/>
            <ac:cxnSpMk id="8" creationId="{D1B787A8-0D67-4B7E-9B48-86BD906AB6B5}"/>
          </ac:cxnSpMkLst>
        </pc:cxnChg>
        <pc:cxnChg chg="add">
          <ac:chgData name="王 小龙" userId="7b18a7f9497b17b3" providerId="LiveId" clId="{64FDFDCE-C59E-944E-A084-47A4BB089711}" dt="2021-02-08T10:55:23.586" v="4452" actId="26606"/>
          <ac:cxnSpMkLst>
            <pc:docMk/>
            <pc:sldMk cId="1131317520" sldId="285"/>
            <ac:cxnSpMk id="24" creationId="{56020367-4FD5-4596-8E10-C5F095CD8DBF}"/>
          </ac:cxnSpMkLst>
        </pc:cxnChg>
      </pc:sldChg>
      <pc:sldChg chg="addSp delSp modSp new mod setBg modAnim">
        <pc:chgData name="王 小龙" userId="7b18a7f9497b17b3" providerId="LiveId" clId="{64FDFDCE-C59E-944E-A084-47A4BB089711}" dt="2021-02-08T17:31:27.785" v="4561"/>
        <pc:sldMkLst>
          <pc:docMk/>
          <pc:sldMk cId="1445715532" sldId="286"/>
        </pc:sldMkLst>
        <pc:spChg chg="add del mod">
          <ac:chgData name="王 小龙" userId="7b18a7f9497b17b3" providerId="LiveId" clId="{64FDFDCE-C59E-944E-A084-47A4BB089711}" dt="2021-02-08T17:29:59.709" v="4553" actId="478"/>
          <ac:spMkLst>
            <pc:docMk/>
            <pc:sldMk cId="1445715532" sldId="286"/>
            <ac:spMk id="2" creationId="{9D34311F-AC2E-5B4A-84AC-3A468D8306CB}"/>
          </ac:spMkLst>
        </pc:spChg>
        <pc:spChg chg="add mod">
          <ac:chgData name="王 小龙" userId="7b18a7f9497b17b3" providerId="LiveId" clId="{64FDFDCE-C59E-944E-A084-47A4BB089711}" dt="2021-02-08T17:31:23.028" v="4560" actId="14100"/>
          <ac:spMkLst>
            <pc:docMk/>
            <pc:sldMk cId="1445715532" sldId="286"/>
            <ac:spMk id="3" creationId="{E0732BFC-1902-494F-90D4-117B7B53E3AB}"/>
          </ac:spMkLst>
        </pc:spChg>
        <pc:spChg chg="add">
          <ac:chgData name="王 小龙" userId="7b18a7f9497b17b3" providerId="LiveId" clId="{64FDFDCE-C59E-944E-A084-47A4BB089711}" dt="2021-02-08T17:29:54.851" v="4552" actId="26606"/>
          <ac:spMkLst>
            <pc:docMk/>
            <pc:sldMk cId="1445715532" sldId="286"/>
            <ac:spMk id="9" creationId="{8F9CBE3F-79A8-4F8F-88D9-DAD03D0D281F}"/>
          </ac:spMkLst>
        </pc:spChg>
        <pc:spChg chg="add">
          <ac:chgData name="王 小龙" userId="7b18a7f9497b17b3" providerId="LiveId" clId="{64FDFDCE-C59E-944E-A084-47A4BB089711}" dt="2021-02-08T17:29:54.851" v="4552" actId="26606"/>
          <ac:spMkLst>
            <pc:docMk/>
            <pc:sldMk cId="1445715532" sldId="286"/>
            <ac:spMk id="11" creationId="{508BEF50-7B1E-49A4-BC19-5F4F1D755E64}"/>
          </ac:spMkLst>
        </pc:spChg>
        <pc:spChg chg="add">
          <ac:chgData name="王 小龙" userId="7b18a7f9497b17b3" providerId="LiveId" clId="{64FDFDCE-C59E-944E-A084-47A4BB089711}" dt="2021-02-08T17:29:54.851" v="4552" actId="26606"/>
          <ac:spMkLst>
            <pc:docMk/>
            <pc:sldMk cId="1445715532" sldId="286"/>
            <ac:spMk id="13" creationId="{C5CB530E-515E-412C-9DF1-5F8FFBD6F383}"/>
          </ac:spMkLst>
        </pc:spChg>
        <pc:spChg chg="add">
          <ac:chgData name="王 小龙" userId="7b18a7f9497b17b3" providerId="LiveId" clId="{64FDFDCE-C59E-944E-A084-47A4BB089711}" dt="2021-02-08T17:29:54.851" v="4552" actId="26606"/>
          <ac:spMkLst>
            <pc:docMk/>
            <pc:sldMk cId="1445715532" sldId="286"/>
            <ac:spMk id="15" creationId="{AEA7509D-F04F-40CB-A0B3-EEF16499CC9F}"/>
          </ac:spMkLst>
        </pc:spChg>
        <pc:spChg chg="add">
          <ac:chgData name="王 小龙" userId="7b18a7f9497b17b3" providerId="LiveId" clId="{64FDFDCE-C59E-944E-A084-47A4BB089711}" dt="2021-02-08T17:29:54.851" v="4552" actId="26606"/>
          <ac:spMkLst>
            <pc:docMk/>
            <pc:sldMk cId="1445715532" sldId="286"/>
            <ac:spMk id="17" creationId="{C39ADB8F-D187-49D7-BDCF-C1B6DC727068}"/>
          </ac:spMkLst>
        </pc:spChg>
        <pc:spChg chg="add">
          <ac:chgData name="王 小龙" userId="7b18a7f9497b17b3" providerId="LiveId" clId="{64FDFDCE-C59E-944E-A084-47A4BB089711}" dt="2021-02-08T17:29:54.851" v="4552" actId="26606"/>
          <ac:spMkLst>
            <pc:docMk/>
            <pc:sldMk cId="1445715532" sldId="286"/>
            <ac:spMk id="19" creationId="{712D4376-A578-4FF1-94FC-245E7A6A489F}"/>
          </ac:spMkLst>
        </pc:spChg>
        <pc:spChg chg="add">
          <ac:chgData name="王 小龙" userId="7b18a7f9497b17b3" providerId="LiveId" clId="{64FDFDCE-C59E-944E-A084-47A4BB089711}" dt="2021-02-08T17:29:54.851" v="4552" actId="26606"/>
          <ac:spMkLst>
            <pc:docMk/>
            <pc:sldMk cId="1445715532" sldId="286"/>
            <ac:spMk id="21" creationId="{3FBAD350-5664-4811-A208-657FB882D350}"/>
          </ac:spMkLst>
        </pc:spChg>
        <pc:cxnChg chg="add">
          <ac:chgData name="王 小龙" userId="7b18a7f9497b17b3" providerId="LiveId" clId="{64FDFDCE-C59E-944E-A084-47A4BB089711}" dt="2021-02-08T17:29:54.851" v="4552" actId="26606"/>
          <ac:cxnSpMkLst>
            <pc:docMk/>
            <pc:sldMk cId="1445715532" sldId="286"/>
            <ac:cxnSpMk id="7" creationId="{D1B787A8-0D67-4B7E-9B48-86BD906AB6B5}"/>
          </ac:cxnSpMkLst>
        </pc:cxnChg>
        <pc:cxnChg chg="add">
          <ac:chgData name="王 小龙" userId="7b18a7f9497b17b3" providerId="LiveId" clId="{64FDFDCE-C59E-944E-A084-47A4BB089711}" dt="2021-02-08T17:29:54.851" v="4552" actId="26606"/>
          <ac:cxnSpMkLst>
            <pc:docMk/>
            <pc:sldMk cId="1445715532" sldId="286"/>
            <ac:cxnSpMk id="23" creationId="{56020367-4FD5-4596-8E10-C5F095CD8DBF}"/>
          </ac:cxnSpMkLst>
        </pc:cxnChg>
      </pc:sldChg>
      <pc:sldChg chg="addSp modSp new mod setBg modAnim">
        <pc:chgData name="王 小龙" userId="7b18a7f9497b17b3" providerId="LiveId" clId="{64FDFDCE-C59E-944E-A084-47A4BB089711}" dt="2021-02-08T18:00:20.965" v="4632"/>
        <pc:sldMkLst>
          <pc:docMk/>
          <pc:sldMk cId="2343729978" sldId="287"/>
        </pc:sldMkLst>
        <pc:spChg chg="add mod">
          <ac:chgData name="王 小龙" userId="7b18a7f9497b17b3" providerId="LiveId" clId="{64FDFDCE-C59E-944E-A084-47A4BB089711}" dt="2021-02-08T17:58:06.137" v="4587" actId="1076"/>
          <ac:spMkLst>
            <pc:docMk/>
            <pc:sldMk cId="2343729978" sldId="287"/>
            <ac:spMk id="2" creationId="{A977FD55-A2B8-914A-81D5-8FB6893D8DA3}"/>
          </ac:spMkLst>
        </pc:spChg>
        <pc:spChg chg="add mod">
          <ac:chgData name="王 小龙" userId="7b18a7f9497b17b3" providerId="LiveId" clId="{64FDFDCE-C59E-944E-A084-47A4BB089711}" dt="2021-02-08T18:00:16.056" v="4631" actId="1076"/>
          <ac:spMkLst>
            <pc:docMk/>
            <pc:sldMk cId="2343729978" sldId="287"/>
            <ac:spMk id="3" creationId="{59602879-4B26-AD48-9B67-13C863DE341C}"/>
          </ac:spMkLst>
        </pc:spChg>
        <pc:spChg chg="add mod">
          <ac:chgData name="王 小龙" userId="7b18a7f9497b17b3" providerId="LiveId" clId="{64FDFDCE-C59E-944E-A084-47A4BB089711}" dt="2021-02-08T17:59:51.304" v="4627" actId="1076"/>
          <ac:spMkLst>
            <pc:docMk/>
            <pc:sldMk cId="2343729978" sldId="287"/>
            <ac:spMk id="4" creationId="{357D97E9-FD68-BC40-BCB2-C11D37F28ACF}"/>
          </ac:spMkLst>
        </pc:spChg>
        <pc:spChg chg="add">
          <ac:chgData name="王 小龙" userId="7b18a7f9497b17b3" providerId="LiveId" clId="{64FDFDCE-C59E-944E-A084-47A4BB089711}" dt="2021-02-08T17:58:01.672" v="4584" actId="26606"/>
          <ac:spMkLst>
            <pc:docMk/>
            <pc:sldMk cId="2343729978" sldId="287"/>
            <ac:spMk id="9" creationId="{8F9CBE3F-79A8-4F8F-88D9-DAD03D0D281F}"/>
          </ac:spMkLst>
        </pc:spChg>
        <pc:spChg chg="add">
          <ac:chgData name="王 小龙" userId="7b18a7f9497b17b3" providerId="LiveId" clId="{64FDFDCE-C59E-944E-A084-47A4BB089711}" dt="2021-02-08T17:58:01.672" v="4584" actId="26606"/>
          <ac:spMkLst>
            <pc:docMk/>
            <pc:sldMk cId="2343729978" sldId="287"/>
            <ac:spMk id="11" creationId="{508BEF50-7B1E-49A4-BC19-5F4F1D755E64}"/>
          </ac:spMkLst>
        </pc:spChg>
        <pc:spChg chg="add">
          <ac:chgData name="王 小龙" userId="7b18a7f9497b17b3" providerId="LiveId" clId="{64FDFDCE-C59E-944E-A084-47A4BB089711}" dt="2021-02-08T17:58:01.672" v="4584" actId="26606"/>
          <ac:spMkLst>
            <pc:docMk/>
            <pc:sldMk cId="2343729978" sldId="287"/>
            <ac:spMk id="13" creationId="{C5CB530E-515E-412C-9DF1-5F8FFBD6F383}"/>
          </ac:spMkLst>
        </pc:spChg>
        <pc:spChg chg="add">
          <ac:chgData name="王 小龙" userId="7b18a7f9497b17b3" providerId="LiveId" clId="{64FDFDCE-C59E-944E-A084-47A4BB089711}" dt="2021-02-08T17:58:01.672" v="4584" actId="26606"/>
          <ac:spMkLst>
            <pc:docMk/>
            <pc:sldMk cId="2343729978" sldId="287"/>
            <ac:spMk id="15" creationId="{AEA7509D-F04F-40CB-A0B3-EEF16499CC9F}"/>
          </ac:spMkLst>
        </pc:spChg>
        <pc:spChg chg="add">
          <ac:chgData name="王 小龙" userId="7b18a7f9497b17b3" providerId="LiveId" clId="{64FDFDCE-C59E-944E-A084-47A4BB089711}" dt="2021-02-08T17:58:01.672" v="4584" actId="26606"/>
          <ac:spMkLst>
            <pc:docMk/>
            <pc:sldMk cId="2343729978" sldId="287"/>
            <ac:spMk id="17" creationId="{C39ADB8F-D187-49D7-BDCF-C1B6DC727068}"/>
          </ac:spMkLst>
        </pc:spChg>
        <pc:spChg chg="add">
          <ac:chgData name="王 小龙" userId="7b18a7f9497b17b3" providerId="LiveId" clId="{64FDFDCE-C59E-944E-A084-47A4BB089711}" dt="2021-02-08T17:58:01.672" v="4584" actId="26606"/>
          <ac:spMkLst>
            <pc:docMk/>
            <pc:sldMk cId="2343729978" sldId="287"/>
            <ac:spMk id="19" creationId="{712D4376-A578-4FF1-94FC-245E7A6A489F}"/>
          </ac:spMkLst>
        </pc:spChg>
        <pc:spChg chg="add">
          <ac:chgData name="王 小龙" userId="7b18a7f9497b17b3" providerId="LiveId" clId="{64FDFDCE-C59E-944E-A084-47A4BB089711}" dt="2021-02-08T17:58:01.672" v="4584" actId="26606"/>
          <ac:spMkLst>
            <pc:docMk/>
            <pc:sldMk cId="2343729978" sldId="287"/>
            <ac:spMk id="21" creationId="{3FBAD350-5664-4811-A208-657FB882D350}"/>
          </ac:spMkLst>
        </pc:spChg>
        <pc:cxnChg chg="add">
          <ac:chgData name="王 小龙" userId="7b18a7f9497b17b3" providerId="LiveId" clId="{64FDFDCE-C59E-944E-A084-47A4BB089711}" dt="2021-02-08T17:58:01.672" v="4584" actId="26606"/>
          <ac:cxnSpMkLst>
            <pc:docMk/>
            <pc:sldMk cId="2343729978" sldId="287"/>
            <ac:cxnSpMk id="7" creationId="{D1B787A8-0D67-4B7E-9B48-86BD906AB6B5}"/>
          </ac:cxnSpMkLst>
        </pc:cxnChg>
        <pc:cxnChg chg="add">
          <ac:chgData name="王 小龙" userId="7b18a7f9497b17b3" providerId="LiveId" clId="{64FDFDCE-C59E-944E-A084-47A4BB089711}" dt="2021-02-08T17:58:01.672" v="4584" actId="26606"/>
          <ac:cxnSpMkLst>
            <pc:docMk/>
            <pc:sldMk cId="2343729978" sldId="287"/>
            <ac:cxnSpMk id="23" creationId="{56020367-4FD5-4596-8E10-C5F095CD8DBF}"/>
          </ac:cxnSpMkLst>
        </pc:cxnChg>
      </pc:sldChg>
      <pc:sldChg chg="addSp delSp modSp new mod setBg modAnim">
        <pc:chgData name="王 小龙" userId="7b18a7f9497b17b3" providerId="LiveId" clId="{64FDFDCE-C59E-944E-A084-47A4BB089711}" dt="2021-02-13T16:01:42.222" v="4674"/>
        <pc:sldMkLst>
          <pc:docMk/>
          <pc:sldMk cId="1415786462" sldId="288"/>
        </pc:sldMkLst>
        <pc:spChg chg="add del mod">
          <ac:chgData name="王 小龙" userId="7b18a7f9497b17b3" providerId="LiveId" clId="{64FDFDCE-C59E-944E-A084-47A4BB089711}" dt="2021-02-13T15:45:52.151" v="4643" actId="478"/>
          <ac:spMkLst>
            <pc:docMk/>
            <pc:sldMk cId="1415786462" sldId="288"/>
            <ac:spMk id="2" creationId="{75846E15-648F-FF44-AF7D-9923C245C88B}"/>
          </ac:spMkLst>
        </pc:spChg>
        <pc:spChg chg="add mod">
          <ac:chgData name="王 小龙" userId="7b18a7f9497b17b3" providerId="LiveId" clId="{64FDFDCE-C59E-944E-A084-47A4BB089711}" dt="2021-02-13T15:59:39.406" v="4673" actId="20577"/>
          <ac:spMkLst>
            <pc:docMk/>
            <pc:sldMk cId="1415786462" sldId="288"/>
            <ac:spMk id="3" creationId="{4DD1A941-DB8C-EB4E-954D-400C0EBAE37D}"/>
          </ac:spMkLst>
        </pc:spChg>
        <pc:spChg chg="add">
          <ac:chgData name="王 小龙" userId="7b18a7f9497b17b3" providerId="LiveId" clId="{64FDFDCE-C59E-944E-A084-47A4BB089711}" dt="2021-02-13T15:45:48.495" v="4642" actId="26606"/>
          <ac:spMkLst>
            <pc:docMk/>
            <pc:sldMk cId="1415786462" sldId="288"/>
            <ac:spMk id="9" creationId="{8F9CBE3F-79A8-4F8F-88D9-DAD03D0D281F}"/>
          </ac:spMkLst>
        </pc:spChg>
        <pc:spChg chg="add">
          <ac:chgData name="王 小龙" userId="7b18a7f9497b17b3" providerId="LiveId" clId="{64FDFDCE-C59E-944E-A084-47A4BB089711}" dt="2021-02-13T15:45:48.495" v="4642" actId="26606"/>
          <ac:spMkLst>
            <pc:docMk/>
            <pc:sldMk cId="1415786462" sldId="288"/>
            <ac:spMk id="11" creationId="{508BEF50-7B1E-49A4-BC19-5F4F1D755E64}"/>
          </ac:spMkLst>
        </pc:spChg>
        <pc:spChg chg="add">
          <ac:chgData name="王 小龙" userId="7b18a7f9497b17b3" providerId="LiveId" clId="{64FDFDCE-C59E-944E-A084-47A4BB089711}" dt="2021-02-13T15:45:48.495" v="4642" actId="26606"/>
          <ac:spMkLst>
            <pc:docMk/>
            <pc:sldMk cId="1415786462" sldId="288"/>
            <ac:spMk id="13" creationId="{C5CB530E-515E-412C-9DF1-5F8FFBD6F383}"/>
          </ac:spMkLst>
        </pc:spChg>
        <pc:spChg chg="add">
          <ac:chgData name="王 小龙" userId="7b18a7f9497b17b3" providerId="LiveId" clId="{64FDFDCE-C59E-944E-A084-47A4BB089711}" dt="2021-02-13T15:45:48.495" v="4642" actId="26606"/>
          <ac:spMkLst>
            <pc:docMk/>
            <pc:sldMk cId="1415786462" sldId="288"/>
            <ac:spMk id="15" creationId="{AEA7509D-F04F-40CB-A0B3-EEF16499CC9F}"/>
          </ac:spMkLst>
        </pc:spChg>
        <pc:spChg chg="add">
          <ac:chgData name="王 小龙" userId="7b18a7f9497b17b3" providerId="LiveId" clId="{64FDFDCE-C59E-944E-A084-47A4BB089711}" dt="2021-02-13T15:45:48.495" v="4642" actId="26606"/>
          <ac:spMkLst>
            <pc:docMk/>
            <pc:sldMk cId="1415786462" sldId="288"/>
            <ac:spMk id="17" creationId="{C39ADB8F-D187-49D7-BDCF-C1B6DC727068}"/>
          </ac:spMkLst>
        </pc:spChg>
        <pc:spChg chg="add">
          <ac:chgData name="王 小龙" userId="7b18a7f9497b17b3" providerId="LiveId" clId="{64FDFDCE-C59E-944E-A084-47A4BB089711}" dt="2021-02-13T15:45:48.495" v="4642" actId="26606"/>
          <ac:spMkLst>
            <pc:docMk/>
            <pc:sldMk cId="1415786462" sldId="288"/>
            <ac:spMk id="19" creationId="{712D4376-A578-4FF1-94FC-245E7A6A489F}"/>
          </ac:spMkLst>
        </pc:spChg>
        <pc:spChg chg="add">
          <ac:chgData name="王 小龙" userId="7b18a7f9497b17b3" providerId="LiveId" clId="{64FDFDCE-C59E-944E-A084-47A4BB089711}" dt="2021-02-13T15:45:48.495" v="4642" actId="26606"/>
          <ac:spMkLst>
            <pc:docMk/>
            <pc:sldMk cId="1415786462" sldId="288"/>
            <ac:spMk id="21" creationId="{3FBAD350-5664-4811-A208-657FB882D350}"/>
          </ac:spMkLst>
        </pc:spChg>
        <pc:cxnChg chg="add">
          <ac:chgData name="王 小龙" userId="7b18a7f9497b17b3" providerId="LiveId" clId="{64FDFDCE-C59E-944E-A084-47A4BB089711}" dt="2021-02-13T15:45:48.495" v="4642" actId="26606"/>
          <ac:cxnSpMkLst>
            <pc:docMk/>
            <pc:sldMk cId="1415786462" sldId="288"/>
            <ac:cxnSpMk id="7" creationId="{D1B787A8-0D67-4B7E-9B48-86BD906AB6B5}"/>
          </ac:cxnSpMkLst>
        </pc:cxnChg>
        <pc:cxnChg chg="add">
          <ac:chgData name="王 小龙" userId="7b18a7f9497b17b3" providerId="LiveId" clId="{64FDFDCE-C59E-944E-A084-47A4BB089711}" dt="2021-02-13T15:45:48.495" v="4642" actId="26606"/>
          <ac:cxnSpMkLst>
            <pc:docMk/>
            <pc:sldMk cId="1415786462" sldId="288"/>
            <ac:cxnSpMk id="23" creationId="{56020367-4FD5-4596-8E10-C5F095CD8DBF}"/>
          </ac:cxnSpMkLst>
        </pc:cxnChg>
      </pc:sldChg>
      <pc:sldChg chg="addSp delSp modSp new mod setBg modAnim addCm">
        <pc:chgData name="王 小龙" userId="7b18a7f9497b17b3" providerId="LiveId" clId="{64FDFDCE-C59E-944E-A084-47A4BB089711}" dt="2021-02-13T16:27:51.868" v="4754"/>
        <pc:sldMkLst>
          <pc:docMk/>
          <pc:sldMk cId="3678288591" sldId="289"/>
        </pc:sldMkLst>
        <pc:spChg chg="add del mod">
          <ac:chgData name="王 小龙" userId="7b18a7f9497b17b3" providerId="LiveId" clId="{64FDFDCE-C59E-944E-A084-47A4BB089711}" dt="2021-02-13T16:02:51.395" v="4716" actId="478"/>
          <ac:spMkLst>
            <pc:docMk/>
            <pc:sldMk cId="3678288591" sldId="289"/>
            <ac:spMk id="2" creationId="{3C744A06-E638-C64F-BA3B-6BE6B3B13260}"/>
          </ac:spMkLst>
        </pc:spChg>
        <pc:spChg chg="add mod">
          <ac:chgData name="王 小龙" userId="7b18a7f9497b17b3" providerId="LiveId" clId="{64FDFDCE-C59E-944E-A084-47A4BB089711}" dt="2021-02-13T16:26:44.929" v="4752" actId="1076"/>
          <ac:spMkLst>
            <pc:docMk/>
            <pc:sldMk cId="3678288591" sldId="289"/>
            <ac:spMk id="3" creationId="{DDBAAE00-1103-3B49-890F-3EEC05AD108D}"/>
          </ac:spMkLst>
        </pc:spChg>
        <pc:spChg chg="add mod">
          <ac:chgData name="王 小龙" userId="7b18a7f9497b17b3" providerId="LiveId" clId="{64FDFDCE-C59E-944E-A084-47A4BB089711}" dt="2021-02-13T16:26:34.136" v="4751" actId="14100"/>
          <ac:spMkLst>
            <pc:docMk/>
            <pc:sldMk cId="3678288591" sldId="289"/>
            <ac:spMk id="4" creationId="{EBC2354C-82F5-DF49-B3E0-655DE9B016BC}"/>
          </ac:spMkLst>
        </pc:spChg>
        <pc:spChg chg="add">
          <ac:chgData name="王 小龙" userId="7b18a7f9497b17b3" providerId="LiveId" clId="{64FDFDCE-C59E-944E-A084-47A4BB089711}" dt="2021-02-13T16:02:47.716" v="4715" actId="26606"/>
          <ac:spMkLst>
            <pc:docMk/>
            <pc:sldMk cId="3678288591" sldId="289"/>
            <ac:spMk id="9" creationId="{8F9CBE3F-79A8-4F8F-88D9-DAD03D0D281F}"/>
          </ac:spMkLst>
        </pc:spChg>
        <pc:spChg chg="add">
          <ac:chgData name="王 小龙" userId="7b18a7f9497b17b3" providerId="LiveId" clId="{64FDFDCE-C59E-944E-A084-47A4BB089711}" dt="2021-02-13T16:02:47.716" v="4715" actId="26606"/>
          <ac:spMkLst>
            <pc:docMk/>
            <pc:sldMk cId="3678288591" sldId="289"/>
            <ac:spMk id="11" creationId="{508BEF50-7B1E-49A4-BC19-5F4F1D755E64}"/>
          </ac:spMkLst>
        </pc:spChg>
        <pc:spChg chg="add">
          <ac:chgData name="王 小龙" userId="7b18a7f9497b17b3" providerId="LiveId" clId="{64FDFDCE-C59E-944E-A084-47A4BB089711}" dt="2021-02-13T16:02:47.716" v="4715" actId="26606"/>
          <ac:spMkLst>
            <pc:docMk/>
            <pc:sldMk cId="3678288591" sldId="289"/>
            <ac:spMk id="13" creationId="{C5CB530E-515E-412C-9DF1-5F8FFBD6F383}"/>
          </ac:spMkLst>
        </pc:spChg>
        <pc:spChg chg="add">
          <ac:chgData name="王 小龙" userId="7b18a7f9497b17b3" providerId="LiveId" clId="{64FDFDCE-C59E-944E-A084-47A4BB089711}" dt="2021-02-13T16:02:47.716" v="4715" actId="26606"/>
          <ac:spMkLst>
            <pc:docMk/>
            <pc:sldMk cId="3678288591" sldId="289"/>
            <ac:spMk id="15" creationId="{AEA7509D-F04F-40CB-A0B3-EEF16499CC9F}"/>
          </ac:spMkLst>
        </pc:spChg>
        <pc:spChg chg="add">
          <ac:chgData name="王 小龙" userId="7b18a7f9497b17b3" providerId="LiveId" clId="{64FDFDCE-C59E-944E-A084-47A4BB089711}" dt="2021-02-13T16:02:47.716" v="4715" actId="26606"/>
          <ac:spMkLst>
            <pc:docMk/>
            <pc:sldMk cId="3678288591" sldId="289"/>
            <ac:spMk id="17" creationId="{C39ADB8F-D187-49D7-BDCF-C1B6DC727068}"/>
          </ac:spMkLst>
        </pc:spChg>
        <pc:spChg chg="add">
          <ac:chgData name="王 小龙" userId="7b18a7f9497b17b3" providerId="LiveId" clId="{64FDFDCE-C59E-944E-A084-47A4BB089711}" dt="2021-02-13T16:02:47.716" v="4715" actId="26606"/>
          <ac:spMkLst>
            <pc:docMk/>
            <pc:sldMk cId="3678288591" sldId="289"/>
            <ac:spMk id="19" creationId="{712D4376-A578-4FF1-94FC-245E7A6A489F}"/>
          </ac:spMkLst>
        </pc:spChg>
        <pc:spChg chg="add">
          <ac:chgData name="王 小龙" userId="7b18a7f9497b17b3" providerId="LiveId" clId="{64FDFDCE-C59E-944E-A084-47A4BB089711}" dt="2021-02-13T16:02:47.716" v="4715" actId="26606"/>
          <ac:spMkLst>
            <pc:docMk/>
            <pc:sldMk cId="3678288591" sldId="289"/>
            <ac:spMk id="21" creationId="{3FBAD350-5664-4811-A208-657FB882D350}"/>
          </ac:spMkLst>
        </pc:spChg>
        <pc:cxnChg chg="add">
          <ac:chgData name="王 小龙" userId="7b18a7f9497b17b3" providerId="LiveId" clId="{64FDFDCE-C59E-944E-A084-47A4BB089711}" dt="2021-02-13T16:02:47.716" v="4715" actId="26606"/>
          <ac:cxnSpMkLst>
            <pc:docMk/>
            <pc:sldMk cId="3678288591" sldId="289"/>
            <ac:cxnSpMk id="7" creationId="{D1B787A8-0D67-4B7E-9B48-86BD906AB6B5}"/>
          </ac:cxnSpMkLst>
        </pc:cxnChg>
        <pc:cxnChg chg="add">
          <ac:chgData name="王 小龙" userId="7b18a7f9497b17b3" providerId="LiveId" clId="{64FDFDCE-C59E-944E-A084-47A4BB089711}" dt="2021-02-13T16:02:47.716" v="4715" actId="26606"/>
          <ac:cxnSpMkLst>
            <pc:docMk/>
            <pc:sldMk cId="3678288591" sldId="289"/>
            <ac:cxnSpMk id="23" creationId="{56020367-4FD5-4596-8E10-C5F095CD8DBF}"/>
          </ac:cxnSpMkLst>
        </pc:cxnChg>
      </pc:sldChg>
      <pc:sldChg chg="addSp delSp modSp new del mod setBg">
        <pc:chgData name="王 小龙" userId="7b18a7f9497b17b3" providerId="LiveId" clId="{64FDFDCE-C59E-944E-A084-47A4BB089711}" dt="2021-02-15T16:45:51.478" v="4806" actId="2696"/>
        <pc:sldMkLst>
          <pc:docMk/>
          <pc:sldMk cId="1073331814" sldId="290"/>
        </pc:sldMkLst>
        <pc:spChg chg="add del mod">
          <ac:chgData name="王 小龙" userId="7b18a7f9497b17b3" providerId="LiveId" clId="{64FDFDCE-C59E-944E-A084-47A4BB089711}" dt="2021-02-15T16:43:46.782" v="4782"/>
          <ac:spMkLst>
            <pc:docMk/>
            <pc:sldMk cId="1073331814" sldId="290"/>
            <ac:spMk id="2" creationId="{A5EF5315-3586-C544-9E5D-1A201B3C49E3}"/>
          </ac:spMkLst>
        </pc:spChg>
        <pc:spChg chg="add mod">
          <ac:chgData name="王 小龙" userId="7b18a7f9497b17b3" providerId="LiveId" clId="{64FDFDCE-C59E-944E-A084-47A4BB089711}" dt="2021-02-15T16:45:04.881" v="4804" actId="26606"/>
          <ac:spMkLst>
            <pc:docMk/>
            <pc:sldMk cId="1073331814" sldId="290"/>
            <ac:spMk id="3" creationId="{754375BB-1E29-D949-BBD2-E982F4B1877D}"/>
          </ac:spMkLst>
        </pc:spChg>
        <pc:spChg chg="add del">
          <ac:chgData name="王 小龙" userId="7b18a7f9497b17b3" providerId="LiveId" clId="{64FDFDCE-C59E-944E-A084-47A4BB089711}" dt="2021-02-15T16:44:46.050" v="4784" actId="26606"/>
          <ac:spMkLst>
            <pc:docMk/>
            <pc:sldMk cId="1073331814" sldId="290"/>
            <ac:spMk id="12" creationId="{A2679492-7988-4050-9056-542444452411}"/>
          </ac:spMkLst>
        </pc:spChg>
        <pc:spChg chg="add del">
          <ac:chgData name="王 小龙" userId="7b18a7f9497b17b3" providerId="LiveId" clId="{64FDFDCE-C59E-944E-A084-47A4BB089711}" dt="2021-02-15T16:44:46.050" v="4784" actId="26606"/>
          <ac:spMkLst>
            <pc:docMk/>
            <pc:sldMk cId="1073331814" sldId="290"/>
            <ac:spMk id="14" creationId="{B091B163-7D61-4891-ABCF-5C13D9C418D0}"/>
          </ac:spMkLst>
        </pc:spChg>
        <pc:spChg chg="add del">
          <ac:chgData name="王 小龙" userId="7b18a7f9497b17b3" providerId="LiveId" clId="{64FDFDCE-C59E-944E-A084-47A4BB089711}" dt="2021-02-15T16:45:04.881" v="4804" actId="26606"/>
          <ac:spMkLst>
            <pc:docMk/>
            <pc:sldMk cId="1073331814" sldId="290"/>
            <ac:spMk id="18" creationId="{1453BF6C-B012-48B7-B4E8-6D7AC7C27D02}"/>
          </ac:spMkLst>
        </pc:spChg>
        <pc:spChg chg="add del">
          <ac:chgData name="王 小龙" userId="7b18a7f9497b17b3" providerId="LiveId" clId="{64FDFDCE-C59E-944E-A084-47A4BB089711}" dt="2021-02-15T16:45:04.881" v="4804" actId="26606"/>
          <ac:spMkLst>
            <pc:docMk/>
            <pc:sldMk cId="1073331814" sldId="290"/>
            <ac:spMk id="19" creationId="{A2679492-7988-4050-9056-542444452411}"/>
          </ac:spMkLst>
        </pc:spChg>
        <pc:spChg chg="add del">
          <ac:chgData name="王 小龙" userId="7b18a7f9497b17b3" providerId="LiveId" clId="{64FDFDCE-C59E-944E-A084-47A4BB089711}" dt="2021-02-15T16:45:04.881" v="4804" actId="26606"/>
          <ac:spMkLst>
            <pc:docMk/>
            <pc:sldMk cId="1073331814" sldId="290"/>
            <ac:spMk id="21" creationId="{B091B163-7D61-4891-ABCF-5C13D9C418D0}"/>
          </ac:spMkLst>
        </pc:spChg>
        <pc:spChg chg="add del">
          <ac:chgData name="王 小龙" userId="7b18a7f9497b17b3" providerId="LiveId" clId="{64FDFDCE-C59E-944E-A084-47A4BB089711}" dt="2021-02-15T16:45:04.881" v="4804" actId="26606"/>
          <ac:spMkLst>
            <pc:docMk/>
            <pc:sldMk cId="1073331814" sldId="290"/>
            <ac:spMk id="22" creationId="{6CB927A4-E432-4310-9CD5-E89FF5063179}"/>
          </ac:spMkLst>
        </pc:spChg>
        <pc:spChg chg="add del">
          <ac:chgData name="王 小龙" userId="7b18a7f9497b17b3" providerId="LiveId" clId="{64FDFDCE-C59E-944E-A084-47A4BB089711}" dt="2021-02-15T16:45:04.881" v="4804" actId="26606"/>
          <ac:spMkLst>
            <pc:docMk/>
            <pc:sldMk cId="1073331814" sldId="290"/>
            <ac:spMk id="23" creationId="{E3020543-B24B-4EC4-8FFC-8DD88EEA91A8}"/>
          </ac:spMkLst>
        </pc:spChg>
        <pc:spChg chg="add del">
          <ac:chgData name="王 小龙" userId="7b18a7f9497b17b3" providerId="LiveId" clId="{64FDFDCE-C59E-944E-A084-47A4BB089711}" dt="2021-02-15T16:44:58.171" v="4787" actId="26606"/>
          <ac:spMkLst>
            <pc:docMk/>
            <pc:sldMk cId="1073331814" sldId="290"/>
            <ac:spMk id="30" creationId="{8D1AA55E-40D5-461B-A5A8-4AE8AAB71B08}"/>
          </ac:spMkLst>
        </pc:spChg>
        <pc:spChg chg="add del">
          <ac:chgData name="王 小龙" userId="7b18a7f9497b17b3" providerId="LiveId" clId="{64FDFDCE-C59E-944E-A084-47A4BB089711}" dt="2021-02-15T16:44:58.171" v="4787" actId="26606"/>
          <ac:spMkLst>
            <pc:docMk/>
            <pc:sldMk cId="1073331814" sldId="290"/>
            <ac:spMk id="34" creationId="{6CB927A4-E432-4310-9CD5-E89FF5063179}"/>
          </ac:spMkLst>
        </pc:spChg>
        <pc:spChg chg="add del">
          <ac:chgData name="王 小龙" userId="7b18a7f9497b17b3" providerId="LiveId" clId="{64FDFDCE-C59E-944E-A084-47A4BB089711}" dt="2021-02-15T16:44:58.171" v="4787" actId="26606"/>
          <ac:spMkLst>
            <pc:docMk/>
            <pc:sldMk cId="1073331814" sldId="290"/>
            <ac:spMk id="36" creationId="{E3020543-B24B-4EC4-8FFC-8DD88EEA91A8}"/>
          </ac:spMkLst>
        </pc:spChg>
        <pc:spChg chg="add del">
          <ac:chgData name="王 小龙" userId="7b18a7f9497b17b3" providerId="LiveId" clId="{64FDFDCE-C59E-944E-A084-47A4BB089711}" dt="2021-02-15T16:44:58.171" v="4787" actId="26606"/>
          <ac:spMkLst>
            <pc:docMk/>
            <pc:sldMk cId="1073331814" sldId="290"/>
            <ac:spMk id="38" creationId="{1453BF6C-B012-48B7-B4E8-6D7AC7C27D02}"/>
          </ac:spMkLst>
        </pc:spChg>
        <pc:spChg chg="add del">
          <ac:chgData name="王 小龙" userId="7b18a7f9497b17b3" providerId="LiveId" clId="{64FDFDCE-C59E-944E-A084-47A4BB089711}" dt="2021-02-15T16:44:58.836" v="4789" actId="26606"/>
          <ac:spMkLst>
            <pc:docMk/>
            <pc:sldMk cId="1073331814" sldId="290"/>
            <ac:spMk id="41" creationId="{A2679492-7988-4050-9056-542444452411}"/>
          </ac:spMkLst>
        </pc:spChg>
        <pc:spChg chg="add del">
          <ac:chgData name="王 小龙" userId="7b18a7f9497b17b3" providerId="LiveId" clId="{64FDFDCE-C59E-944E-A084-47A4BB089711}" dt="2021-02-15T16:44:58.836" v="4789" actId="26606"/>
          <ac:spMkLst>
            <pc:docMk/>
            <pc:sldMk cId="1073331814" sldId="290"/>
            <ac:spMk id="42" creationId="{B091B163-7D61-4891-ABCF-5C13D9C418D0}"/>
          </ac:spMkLst>
        </pc:spChg>
        <pc:spChg chg="add del">
          <ac:chgData name="王 小龙" userId="7b18a7f9497b17b3" providerId="LiveId" clId="{64FDFDCE-C59E-944E-A084-47A4BB089711}" dt="2021-02-15T16:45:00.497" v="4791" actId="26606"/>
          <ac:spMkLst>
            <pc:docMk/>
            <pc:sldMk cId="1073331814" sldId="290"/>
            <ac:spMk id="46" creationId="{CDBF2F9D-983F-4E90-827D-5A23216DEA35}"/>
          </ac:spMkLst>
        </pc:spChg>
        <pc:spChg chg="add del">
          <ac:chgData name="王 小龙" userId="7b18a7f9497b17b3" providerId="LiveId" clId="{64FDFDCE-C59E-944E-A084-47A4BB089711}" dt="2021-02-15T16:45:00.497" v="4791" actId="26606"/>
          <ac:spMkLst>
            <pc:docMk/>
            <pc:sldMk cId="1073331814" sldId="290"/>
            <ac:spMk id="47" creationId="{6CB927A4-E432-4310-9CD5-E89FF5063179}"/>
          </ac:spMkLst>
        </pc:spChg>
        <pc:spChg chg="add del">
          <ac:chgData name="王 小龙" userId="7b18a7f9497b17b3" providerId="LiveId" clId="{64FDFDCE-C59E-944E-A084-47A4BB089711}" dt="2021-02-15T16:45:00.497" v="4791" actId="26606"/>
          <ac:spMkLst>
            <pc:docMk/>
            <pc:sldMk cId="1073331814" sldId="290"/>
            <ac:spMk id="48" creationId="{E3020543-B24B-4EC4-8FFC-8DD88EEA91A8}"/>
          </ac:spMkLst>
        </pc:spChg>
        <pc:spChg chg="add del">
          <ac:chgData name="王 小龙" userId="7b18a7f9497b17b3" providerId="LiveId" clId="{64FDFDCE-C59E-944E-A084-47A4BB089711}" dt="2021-02-15T16:45:00.497" v="4791" actId="26606"/>
          <ac:spMkLst>
            <pc:docMk/>
            <pc:sldMk cId="1073331814" sldId="290"/>
            <ac:spMk id="49" creationId="{1453BF6C-B012-48B7-B4E8-6D7AC7C27D02}"/>
          </ac:spMkLst>
        </pc:spChg>
        <pc:spChg chg="add del">
          <ac:chgData name="王 小龙" userId="7b18a7f9497b17b3" providerId="LiveId" clId="{64FDFDCE-C59E-944E-A084-47A4BB089711}" dt="2021-02-15T16:45:00.998" v="4793" actId="26606"/>
          <ac:spMkLst>
            <pc:docMk/>
            <pc:sldMk cId="1073331814" sldId="290"/>
            <ac:spMk id="53" creationId="{BB7169B8-2507-43F4-A148-FA791CD9C678}"/>
          </ac:spMkLst>
        </pc:spChg>
        <pc:spChg chg="add del">
          <ac:chgData name="王 小龙" userId="7b18a7f9497b17b3" providerId="LiveId" clId="{64FDFDCE-C59E-944E-A084-47A4BB089711}" dt="2021-02-15T16:45:00.998" v="4793" actId="26606"/>
          <ac:spMkLst>
            <pc:docMk/>
            <pc:sldMk cId="1073331814" sldId="290"/>
            <ac:spMk id="55" creationId="{6CB927A4-E432-4310-9CD5-E89FF5063179}"/>
          </ac:spMkLst>
        </pc:spChg>
        <pc:spChg chg="add del">
          <ac:chgData name="王 小龙" userId="7b18a7f9497b17b3" providerId="LiveId" clId="{64FDFDCE-C59E-944E-A084-47A4BB089711}" dt="2021-02-15T16:45:00.998" v="4793" actId="26606"/>
          <ac:spMkLst>
            <pc:docMk/>
            <pc:sldMk cId="1073331814" sldId="290"/>
            <ac:spMk id="56" creationId="{E3020543-B24B-4EC4-8FFC-8DD88EEA91A8}"/>
          </ac:spMkLst>
        </pc:spChg>
        <pc:spChg chg="add del">
          <ac:chgData name="王 小龙" userId="7b18a7f9497b17b3" providerId="LiveId" clId="{64FDFDCE-C59E-944E-A084-47A4BB089711}" dt="2021-02-15T16:45:00.998" v="4793" actId="26606"/>
          <ac:spMkLst>
            <pc:docMk/>
            <pc:sldMk cId="1073331814" sldId="290"/>
            <ac:spMk id="57" creationId="{1453BF6C-B012-48B7-B4E8-6D7AC7C27D02}"/>
          </ac:spMkLst>
        </pc:spChg>
        <pc:spChg chg="add del">
          <ac:chgData name="王 小龙" userId="7b18a7f9497b17b3" providerId="LiveId" clId="{64FDFDCE-C59E-944E-A084-47A4BB089711}" dt="2021-02-15T16:45:01.541" v="4795" actId="26606"/>
          <ac:spMkLst>
            <pc:docMk/>
            <pc:sldMk cId="1073331814" sldId="290"/>
            <ac:spMk id="60" creationId="{D9A7F3BF-8763-4074-AD77-92790AF314D1}"/>
          </ac:spMkLst>
        </pc:spChg>
        <pc:spChg chg="add del">
          <ac:chgData name="王 小龙" userId="7b18a7f9497b17b3" providerId="LiveId" clId="{64FDFDCE-C59E-944E-A084-47A4BB089711}" dt="2021-02-15T16:45:01.541" v="4795" actId="26606"/>
          <ac:spMkLst>
            <pc:docMk/>
            <pc:sldMk cId="1073331814" sldId="290"/>
            <ac:spMk id="61" creationId="{6CB927A4-E432-4310-9CD5-E89FF5063179}"/>
          </ac:spMkLst>
        </pc:spChg>
        <pc:spChg chg="add del">
          <ac:chgData name="王 小龙" userId="7b18a7f9497b17b3" providerId="LiveId" clId="{64FDFDCE-C59E-944E-A084-47A4BB089711}" dt="2021-02-15T16:45:01.541" v="4795" actId="26606"/>
          <ac:spMkLst>
            <pc:docMk/>
            <pc:sldMk cId="1073331814" sldId="290"/>
            <ac:spMk id="62" creationId="{E3020543-B24B-4EC4-8FFC-8DD88EEA91A8}"/>
          </ac:spMkLst>
        </pc:spChg>
        <pc:spChg chg="add del">
          <ac:chgData name="王 小龙" userId="7b18a7f9497b17b3" providerId="LiveId" clId="{64FDFDCE-C59E-944E-A084-47A4BB089711}" dt="2021-02-15T16:45:01.541" v="4795" actId="26606"/>
          <ac:spMkLst>
            <pc:docMk/>
            <pc:sldMk cId="1073331814" sldId="290"/>
            <ac:spMk id="63" creationId="{1453BF6C-B012-48B7-B4E8-6D7AC7C27D02}"/>
          </ac:spMkLst>
        </pc:spChg>
        <pc:spChg chg="add del">
          <ac:chgData name="王 小龙" userId="7b18a7f9497b17b3" providerId="LiveId" clId="{64FDFDCE-C59E-944E-A084-47A4BB089711}" dt="2021-02-15T16:45:02.099" v="4797" actId="26606"/>
          <ac:spMkLst>
            <pc:docMk/>
            <pc:sldMk cId="1073331814" sldId="290"/>
            <ac:spMk id="67" creationId="{330C0765-5A38-4A34-880C-9CC4C2E14FBA}"/>
          </ac:spMkLst>
        </pc:spChg>
        <pc:spChg chg="add del">
          <ac:chgData name="王 小龙" userId="7b18a7f9497b17b3" providerId="LiveId" clId="{64FDFDCE-C59E-944E-A084-47A4BB089711}" dt="2021-02-15T16:45:02.099" v="4797" actId="26606"/>
          <ac:spMkLst>
            <pc:docMk/>
            <pc:sldMk cId="1073331814" sldId="290"/>
            <ac:spMk id="68" creationId="{B7DA268A-F88C-4936-8401-97C8C9861089}"/>
          </ac:spMkLst>
        </pc:spChg>
        <pc:spChg chg="add del">
          <ac:chgData name="王 小龙" userId="7b18a7f9497b17b3" providerId="LiveId" clId="{64FDFDCE-C59E-944E-A084-47A4BB089711}" dt="2021-02-15T16:45:02.099" v="4797" actId="26606"/>
          <ac:spMkLst>
            <pc:docMk/>
            <pc:sldMk cId="1073331814" sldId="290"/>
            <ac:spMk id="69" creationId="{2E48EAB8-CD1C-4BF5-A92C-BA11919E6EDF}"/>
          </ac:spMkLst>
        </pc:spChg>
        <pc:spChg chg="add del">
          <ac:chgData name="王 小龙" userId="7b18a7f9497b17b3" providerId="LiveId" clId="{64FDFDCE-C59E-944E-A084-47A4BB089711}" dt="2021-02-15T16:45:02.099" v="4797" actId="26606"/>
          <ac:spMkLst>
            <pc:docMk/>
            <pc:sldMk cId="1073331814" sldId="290"/>
            <ac:spMk id="70" creationId="{F66F957D-AE64-4187-90D7-B24F1CC27F61}"/>
          </ac:spMkLst>
        </pc:spChg>
        <pc:spChg chg="add del">
          <ac:chgData name="王 小龙" userId="7b18a7f9497b17b3" providerId="LiveId" clId="{64FDFDCE-C59E-944E-A084-47A4BB089711}" dt="2021-02-15T16:45:02.459" v="4799" actId="26606"/>
          <ac:spMkLst>
            <pc:docMk/>
            <pc:sldMk cId="1073331814" sldId="290"/>
            <ac:spMk id="74" creationId="{BB7169B8-2507-43F4-A148-FA791CD9C678}"/>
          </ac:spMkLst>
        </pc:spChg>
        <pc:spChg chg="add del">
          <ac:chgData name="王 小龙" userId="7b18a7f9497b17b3" providerId="LiveId" clId="{64FDFDCE-C59E-944E-A084-47A4BB089711}" dt="2021-02-15T16:45:02.459" v="4799" actId="26606"/>
          <ac:spMkLst>
            <pc:docMk/>
            <pc:sldMk cId="1073331814" sldId="290"/>
            <ac:spMk id="76" creationId="{6CB927A4-E432-4310-9CD5-E89FF5063179}"/>
          </ac:spMkLst>
        </pc:spChg>
        <pc:spChg chg="add del">
          <ac:chgData name="王 小龙" userId="7b18a7f9497b17b3" providerId="LiveId" clId="{64FDFDCE-C59E-944E-A084-47A4BB089711}" dt="2021-02-15T16:45:02.459" v="4799" actId="26606"/>
          <ac:spMkLst>
            <pc:docMk/>
            <pc:sldMk cId="1073331814" sldId="290"/>
            <ac:spMk id="77" creationId="{E3020543-B24B-4EC4-8FFC-8DD88EEA91A8}"/>
          </ac:spMkLst>
        </pc:spChg>
        <pc:spChg chg="add del">
          <ac:chgData name="王 小龙" userId="7b18a7f9497b17b3" providerId="LiveId" clId="{64FDFDCE-C59E-944E-A084-47A4BB089711}" dt="2021-02-15T16:45:02.459" v="4799" actId="26606"/>
          <ac:spMkLst>
            <pc:docMk/>
            <pc:sldMk cId="1073331814" sldId="290"/>
            <ac:spMk id="78" creationId="{1453BF6C-B012-48B7-B4E8-6D7AC7C27D02}"/>
          </ac:spMkLst>
        </pc:spChg>
        <pc:spChg chg="add del">
          <ac:chgData name="王 小龙" userId="7b18a7f9497b17b3" providerId="LiveId" clId="{64FDFDCE-C59E-944E-A084-47A4BB089711}" dt="2021-02-15T16:45:04.178" v="4801" actId="26606"/>
          <ac:spMkLst>
            <pc:docMk/>
            <pc:sldMk cId="1073331814" sldId="290"/>
            <ac:spMk id="81" creationId="{330C0765-5A38-4A34-880C-9CC4C2E14FBA}"/>
          </ac:spMkLst>
        </pc:spChg>
        <pc:spChg chg="add del">
          <ac:chgData name="王 小龙" userId="7b18a7f9497b17b3" providerId="LiveId" clId="{64FDFDCE-C59E-944E-A084-47A4BB089711}" dt="2021-02-15T16:45:04.178" v="4801" actId="26606"/>
          <ac:spMkLst>
            <pc:docMk/>
            <pc:sldMk cId="1073331814" sldId="290"/>
            <ac:spMk id="82" creationId="{B7DA268A-F88C-4936-8401-97C8C9861089}"/>
          </ac:spMkLst>
        </pc:spChg>
        <pc:spChg chg="add del">
          <ac:chgData name="王 小龙" userId="7b18a7f9497b17b3" providerId="LiveId" clId="{64FDFDCE-C59E-944E-A084-47A4BB089711}" dt="2021-02-15T16:45:04.178" v="4801" actId="26606"/>
          <ac:spMkLst>
            <pc:docMk/>
            <pc:sldMk cId="1073331814" sldId="290"/>
            <ac:spMk id="83" creationId="{2E48EAB8-CD1C-4BF5-A92C-BA11919E6EDF}"/>
          </ac:spMkLst>
        </pc:spChg>
        <pc:spChg chg="add del">
          <ac:chgData name="王 小龙" userId="7b18a7f9497b17b3" providerId="LiveId" clId="{64FDFDCE-C59E-944E-A084-47A4BB089711}" dt="2021-02-15T16:45:04.178" v="4801" actId="26606"/>
          <ac:spMkLst>
            <pc:docMk/>
            <pc:sldMk cId="1073331814" sldId="290"/>
            <ac:spMk id="84" creationId="{F66F957D-AE64-4187-90D7-B24F1CC27F61}"/>
          </ac:spMkLst>
        </pc:spChg>
        <pc:spChg chg="add del">
          <ac:chgData name="王 小龙" userId="7b18a7f9497b17b3" providerId="LiveId" clId="{64FDFDCE-C59E-944E-A084-47A4BB089711}" dt="2021-02-15T16:45:04.871" v="4803" actId="26606"/>
          <ac:spMkLst>
            <pc:docMk/>
            <pc:sldMk cId="1073331814" sldId="290"/>
            <ac:spMk id="88" creationId="{8D1AA55E-40D5-461B-A5A8-4AE8AAB71B08}"/>
          </ac:spMkLst>
        </pc:spChg>
        <pc:spChg chg="add del">
          <ac:chgData name="王 小龙" userId="7b18a7f9497b17b3" providerId="LiveId" clId="{64FDFDCE-C59E-944E-A084-47A4BB089711}" dt="2021-02-15T16:45:04.871" v="4803" actId="26606"/>
          <ac:spMkLst>
            <pc:docMk/>
            <pc:sldMk cId="1073331814" sldId="290"/>
            <ac:spMk id="90" creationId="{6CB927A4-E432-4310-9CD5-E89FF5063179}"/>
          </ac:spMkLst>
        </pc:spChg>
        <pc:spChg chg="add del">
          <ac:chgData name="王 小龙" userId="7b18a7f9497b17b3" providerId="LiveId" clId="{64FDFDCE-C59E-944E-A084-47A4BB089711}" dt="2021-02-15T16:45:04.871" v="4803" actId="26606"/>
          <ac:spMkLst>
            <pc:docMk/>
            <pc:sldMk cId="1073331814" sldId="290"/>
            <ac:spMk id="91" creationId="{E3020543-B24B-4EC4-8FFC-8DD88EEA91A8}"/>
          </ac:spMkLst>
        </pc:spChg>
        <pc:spChg chg="add del">
          <ac:chgData name="王 小龙" userId="7b18a7f9497b17b3" providerId="LiveId" clId="{64FDFDCE-C59E-944E-A084-47A4BB089711}" dt="2021-02-15T16:45:04.871" v="4803" actId="26606"/>
          <ac:spMkLst>
            <pc:docMk/>
            <pc:sldMk cId="1073331814" sldId="290"/>
            <ac:spMk id="92" creationId="{1453BF6C-B012-48B7-B4E8-6D7AC7C27D02}"/>
          </ac:spMkLst>
        </pc:spChg>
        <pc:spChg chg="add">
          <ac:chgData name="王 小龙" userId="7b18a7f9497b17b3" providerId="LiveId" clId="{64FDFDCE-C59E-944E-A084-47A4BB089711}" dt="2021-02-15T16:45:04.881" v="4804" actId="26606"/>
          <ac:spMkLst>
            <pc:docMk/>
            <pc:sldMk cId="1073331814" sldId="290"/>
            <ac:spMk id="95" creationId="{A2679492-7988-4050-9056-542444452411}"/>
          </ac:spMkLst>
        </pc:spChg>
        <pc:spChg chg="add">
          <ac:chgData name="王 小龙" userId="7b18a7f9497b17b3" providerId="LiveId" clId="{64FDFDCE-C59E-944E-A084-47A4BB089711}" dt="2021-02-15T16:45:04.881" v="4804" actId="26606"/>
          <ac:spMkLst>
            <pc:docMk/>
            <pc:sldMk cId="1073331814" sldId="290"/>
            <ac:spMk id="96" creationId="{B091B163-7D61-4891-ABCF-5C13D9C418D0}"/>
          </ac:spMkLst>
        </pc:spChg>
        <pc:picChg chg="add del">
          <ac:chgData name="王 小龙" userId="7b18a7f9497b17b3" providerId="LiveId" clId="{64FDFDCE-C59E-944E-A084-47A4BB089711}" dt="2021-02-15T16:44:46.050" v="4784" actId="26606"/>
          <ac:picMkLst>
            <pc:docMk/>
            <pc:sldMk cId="1073331814" sldId="290"/>
            <ac:picMk id="7" creationId="{4E11CD52-DFC0-41F4-B4C0-B84A0B082609}"/>
          </ac:picMkLst>
        </pc:picChg>
        <pc:picChg chg="add del">
          <ac:chgData name="王 小龙" userId="7b18a7f9497b17b3" providerId="LiveId" clId="{64FDFDCE-C59E-944E-A084-47A4BB089711}" dt="2021-02-15T16:44:58.836" v="4789" actId="26606"/>
          <ac:picMkLst>
            <pc:docMk/>
            <pc:sldMk cId="1073331814" sldId="290"/>
            <ac:picMk id="27" creationId="{D63F3109-3373-47E2-B326-900D0AE4A970}"/>
          </ac:picMkLst>
        </pc:picChg>
        <pc:picChg chg="add del">
          <ac:chgData name="王 小龙" userId="7b18a7f9497b17b3" providerId="LiveId" clId="{64FDFDCE-C59E-944E-A084-47A4BB089711}" dt="2021-02-15T16:45:12.307" v="4805" actId="478"/>
          <ac:picMkLst>
            <pc:docMk/>
            <pc:sldMk cId="1073331814" sldId="290"/>
            <ac:picMk id="97" creationId="{D63F3109-3373-47E2-B326-900D0AE4A970}"/>
          </ac:picMkLst>
        </pc:picChg>
        <pc:cxnChg chg="add del">
          <ac:chgData name="王 小龙" userId="7b18a7f9497b17b3" providerId="LiveId" clId="{64FDFDCE-C59E-944E-A084-47A4BB089711}" dt="2021-02-15T16:45:04.881" v="4804" actId="26606"/>
          <ac:cxnSpMkLst>
            <pc:docMk/>
            <pc:sldMk cId="1073331814" sldId="290"/>
            <ac:cxnSpMk id="8" creationId="{5C05CAAB-DBA2-4548-AD5F-01BB97FBB207}"/>
          </ac:cxnSpMkLst>
        </pc:cxnChg>
        <pc:cxnChg chg="add del">
          <ac:chgData name="王 小龙" userId="7b18a7f9497b17b3" providerId="LiveId" clId="{64FDFDCE-C59E-944E-A084-47A4BB089711}" dt="2021-02-15T16:44:46.050" v="4784" actId="26606"/>
          <ac:cxnSpMkLst>
            <pc:docMk/>
            <pc:sldMk cId="1073331814" sldId="290"/>
            <ac:cxnSpMk id="10" creationId="{5C05CAAB-DBA2-4548-AD5F-01BB97FBB207}"/>
          </ac:cxnSpMkLst>
        </pc:cxnChg>
        <pc:cxnChg chg="add del">
          <ac:chgData name="王 小龙" userId="7b18a7f9497b17b3" providerId="LiveId" clId="{64FDFDCE-C59E-944E-A084-47A4BB089711}" dt="2021-02-15T16:44:46.050" v="4784" actId="26606"/>
          <ac:cxnSpMkLst>
            <pc:docMk/>
            <pc:sldMk cId="1073331814" sldId="290"/>
            <ac:cxnSpMk id="16" creationId="{C49DA8F6-BCC1-4447-B54C-57856834B94B}"/>
          </ac:cxnSpMkLst>
        </pc:cxnChg>
        <pc:cxnChg chg="add del">
          <ac:chgData name="王 小龙" userId="7b18a7f9497b17b3" providerId="LiveId" clId="{64FDFDCE-C59E-944E-A084-47A4BB089711}" dt="2021-02-15T16:45:04.881" v="4804" actId="26606"/>
          <ac:cxnSpMkLst>
            <pc:docMk/>
            <pc:sldMk cId="1073331814" sldId="290"/>
            <ac:cxnSpMk id="20" creationId="{C49DA8F6-BCC1-4447-B54C-57856834B94B}"/>
          </ac:cxnSpMkLst>
        </pc:cxnChg>
        <pc:cxnChg chg="add del">
          <ac:chgData name="王 小龙" userId="7b18a7f9497b17b3" providerId="LiveId" clId="{64FDFDCE-C59E-944E-A084-47A4BB089711}" dt="2021-02-15T16:44:58.171" v="4787" actId="26606"/>
          <ac:cxnSpMkLst>
            <pc:docMk/>
            <pc:sldMk cId="1073331814" sldId="290"/>
            <ac:cxnSpMk id="28" creationId="{5C05CAAB-DBA2-4548-AD5F-01BB97FBB207}"/>
          </ac:cxnSpMkLst>
        </pc:cxnChg>
        <pc:cxnChg chg="add del">
          <ac:chgData name="王 小龙" userId="7b18a7f9497b17b3" providerId="LiveId" clId="{64FDFDCE-C59E-944E-A084-47A4BB089711}" dt="2021-02-15T16:44:58.171" v="4787" actId="26606"/>
          <ac:cxnSpMkLst>
            <pc:docMk/>
            <pc:sldMk cId="1073331814" sldId="290"/>
            <ac:cxnSpMk id="32" creationId="{7EB498BD-8089-4626-91EA-4978EBEF535E}"/>
          </ac:cxnSpMkLst>
        </pc:cxnChg>
        <pc:cxnChg chg="add del">
          <ac:chgData name="王 小龙" userId="7b18a7f9497b17b3" providerId="LiveId" clId="{64FDFDCE-C59E-944E-A084-47A4BB089711}" dt="2021-02-15T16:44:58.836" v="4789" actId="26606"/>
          <ac:cxnSpMkLst>
            <pc:docMk/>
            <pc:sldMk cId="1073331814" sldId="290"/>
            <ac:cxnSpMk id="40" creationId="{5C05CAAB-DBA2-4548-AD5F-01BB97FBB207}"/>
          </ac:cxnSpMkLst>
        </pc:cxnChg>
        <pc:cxnChg chg="add del">
          <ac:chgData name="王 小龙" userId="7b18a7f9497b17b3" providerId="LiveId" clId="{64FDFDCE-C59E-944E-A084-47A4BB089711}" dt="2021-02-15T16:44:58.836" v="4789" actId="26606"/>
          <ac:cxnSpMkLst>
            <pc:docMk/>
            <pc:sldMk cId="1073331814" sldId="290"/>
            <ac:cxnSpMk id="43" creationId="{C49DA8F6-BCC1-4447-B54C-57856834B94B}"/>
          </ac:cxnSpMkLst>
        </pc:cxnChg>
        <pc:cxnChg chg="add del">
          <ac:chgData name="王 小龙" userId="7b18a7f9497b17b3" providerId="LiveId" clId="{64FDFDCE-C59E-944E-A084-47A4BB089711}" dt="2021-02-15T16:45:00.497" v="4791" actId="26606"/>
          <ac:cxnSpMkLst>
            <pc:docMk/>
            <pc:sldMk cId="1073331814" sldId="290"/>
            <ac:cxnSpMk id="45" creationId="{5C05CAAB-DBA2-4548-AD5F-01BB97FBB207}"/>
          </ac:cxnSpMkLst>
        </pc:cxnChg>
        <pc:cxnChg chg="add del">
          <ac:chgData name="王 小龙" userId="7b18a7f9497b17b3" providerId="LiveId" clId="{64FDFDCE-C59E-944E-A084-47A4BB089711}" dt="2021-02-15T16:45:00.497" v="4791" actId="26606"/>
          <ac:cxnSpMkLst>
            <pc:docMk/>
            <pc:sldMk cId="1073331814" sldId="290"/>
            <ac:cxnSpMk id="50" creationId="{C49DA8F6-BCC1-4447-B54C-57856834B94B}"/>
          </ac:cxnSpMkLst>
        </pc:cxnChg>
        <pc:cxnChg chg="add del">
          <ac:chgData name="王 小龙" userId="7b18a7f9497b17b3" providerId="LiveId" clId="{64FDFDCE-C59E-944E-A084-47A4BB089711}" dt="2021-02-15T16:45:00.998" v="4793" actId="26606"/>
          <ac:cxnSpMkLst>
            <pc:docMk/>
            <pc:sldMk cId="1073331814" sldId="290"/>
            <ac:cxnSpMk id="52" creationId="{5C05CAAB-DBA2-4548-AD5F-01BB97FBB207}"/>
          </ac:cxnSpMkLst>
        </pc:cxnChg>
        <pc:cxnChg chg="add del">
          <ac:chgData name="王 小龙" userId="7b18a7f9497b17b3" providerId="LiveId" clId="{64FDFDCE-C59E-944E-A084-47A4BB089711}" dt="2021-02-15T16:45:00.998" v="4793" actId="26606"/>
          <ac:cxnSpMkLst>
            <pc:docMk/>
            <pc:sldMk cId="1073331814" sldId="290"/>
            <ac:cxnSpMk id="54" creationId="{C49DA8F6-BCC1-4447-B54C-57856834B94B}"/>
          </ac:cxnSpMkLst>
        </pc:cxnChg>
        <pc:cxnChg chg="add del">
          <ac:chgData name="王 小龙" userId="7b18a7f9497b17b3" providerId="LiveId" clId="{64FDFDCE-C59E-944E-A084-47A4BB089711}" dt="2021-02-15T16:45:01.541" v="4795" actId="26606"/>
          <ac:cxnSpMkLst>
            <pc:docMk/>
            <pc:sldMk cId="1073331814" sldId="290"/>
            <ac:cxnSpMk id="59" creationId="{5C05CAAB-DBA2-4548-AD5F-01BB97FBB207}"/>
          </ac:cxnSpMkLst>
        </pc:cxnChg>
        <pc:cxnChg chg="add del">
          <ac:chgData name="王 小龙" userId="7b18a7f9497b17b3" providerId="LiveId" clId="{64FDFDCE-C59E-944E-A084-47A4BB089711}" dt="2021-02-15T16:45:01.541" v="4795" actId="26606"/>
          <ac:cxnSpMkLst>
            <pc:docMk/>
            <pc:sldMk cId="1073331814" sldId="290"/>
            <ac:cxnSpMk id="64" creationId="{C49DA8F6-BCC1-4447-B54C-57856834B94B}"/>
          </ac:cxnSpMkLst>
        </pc:cxnChg>
        <pc:cxnChg chg="add del">
          <ac:chgData name="王 小龙" userId="7b18a7f9497b17b3" providerId="LiveId" clId="{64FDFDCE-C59E-944E-A084-47A4BB089711}" dt="2021-02-15T16:45:02.099" v="4797" actId="26606"/>
          <ac:cxnSpMkLst>
            <pc:docMk/>
            <pc:sldMk cId="1073331814" sldId="290"/>
            <ac:cxnSpMk id="66" creationId="{5C05CAAB-DBA2-4548-AD5F-01BB97FBB207}"/>
          </ac:cxnSpMkLst>
        </pc:cxnChg>
        <pc:cxnChg chg="add del">
          <ac:chgData name="王 小龙" userId="7b18a7f9497b17b3" providerId="LiveId" clId="{64FDFDCE-C59E-944E-A084-47A4BB089711}" dt="2021-02-15T16:45:02.099" v="4797" actId="26606"/>
          <ac:cxnSpMkLst>
            <pc:docMk/>
            <pc:sldMk cId="1073331814" sldId="290"/>
            <ac:cxnSpMk id="71" creationId="{C49DA8F6-BCC1-4447-B54C-57856834B94B}"/>
          </ac:cxnSpMkLst>
        </pc:cxnChg>
        <pc:cxnChg chg="add del">
          <ac:chgData name="王 小龙" userId="7b18a7f9497b17b3" providerId="LiveId" clId="{64FDFDCE-C59E-944E-A084-47A4BB089711}" dt="2021-02-15T16:45:02.459" v="4799" actId="26606"/>
          <ac:cxnSpMkLst>
            <pc:docMk/>
            <pc:sldMk cId="1073331814" sldId="290"/>
            <ac:cxnSpMk id="73" creationId="{5C05CAAB-DBA2-4548-AD5F-01BB97FBB207}"/>
          </ac:cxnSpMkLst>
        </pc:cxnChg>
        <pc:cxnChg chg="add del">
          <ac:chgData name="王 小龙" userId="7b18a7f9497b17b3" providerId="LiveId" clId="{64FDFDCE-C59E-944E-A084-47A4BB089711}" dt="2021-02-15T16:45:02.459" v="4799" actId="26606"/>
          <ac:cxnSpMkLst>
            <pc:docMk/>
            <pc:sldMk cId="1073331814" sldId="290"/>
            <ac:cxnSpMk id="75" creationId="{C49DA8F6-BCC1-4447-B54C-57856834B94B}"/>
          </ac:cxnSpMkLst>
        </pc:cxnChg>
        <pc:cxnChg chg="add del">
          <ac:chgData name="王 小龙" userId="7b18a7f9497b17b3" providerId="LiveId" clId="{64FDFDCE-C59E-944E-A084-47A4BB089711}" dt="2021-02-15T16:45:04.178" v="4801" actId="26606"/>
          <ac:cxnSpMkLst>
            <pc:docMk/>
            <pc:sldMk cId="1073331814" sldId="290"/>
            <ac:cxnSpMk id="80" creationId="{5C05CAAB-DBA2-4548-AD5F-01BB97FBB207}"/>
          </ac:cxnSpMkLst>
        </pc:cxnChg>
        <pc:cxnChg chg="add del">
          <ac:chgData name="王 小龙" userId="7b18a7f9497b17b3" providerId="LiveId" clId="{64FDFDCE-C59E-944E-A084-47A4BB089711}" dt="2021-02-15T16:45:04.178" v="4801" actId="26606"/>
          <ac:cxnSpMkLst>
            <pc:docMk/>
            <pc:sldMk cId="1073331814" sldId="290"/>
            <ac:cxnSpMk id="85" creationId="{C49DA8F6-BCC1-4447-B54C-57856834B94B}"/>
          </ac:cxnSpMkLst>
        </pc:cxnChg>
        <pc:cxnChg chg="add del">
          <ac:chgData name="王 小龙" userId="7b18a7f9497b17b3" providerId="LiveId" clId="{64FDFDCE-C59E-944E-A084-47A4BB089711}" dt="2021-02-15T16:45:04.871" v="4803" actId="26606"/>
          <ac:cxnSpMkLst>
            <pc:docMk/>
            <pc:sldMk cId="1073331814" sldId="290"/>
            <ac:cxnSpMk id="87" creationId="{5C05CAAB-DBA2-4548-AD5F-01BB97FBB207}"/>
          </ac:cxnSpMkLst>
        </pc:cxnChg>
        <pc:cxnChg chg="add del">
          <ac:chgData name="王 小龙" userId="7b18a7f9497b17b3" providerId="LiveId" clId="{64FDFDCE-C59E-944E-A084-47A4BB089711}" dt="2021-02-15T16:45:04.871" v="4803" actId="26606"/>
          <ac:cxnSpMkLst>
            <pc:docMk/>
            <pc:sldMk cId="1073331814" sldId="290"/>
            <ac:cxnSpMk id="89" creationId="{7EB498BD-8089-4626-91EA-4978EBEF535E}"/>
          </ac:cxnSpMkLst>
        </pc:cxnChg>
        <pc:cxnChg chg="add">
          <ac:chgData name="王 小龙" userId="7b18a7f9497b17b3" providerId="LiveId" clId="{64FDFDCE-C59E-944E-A084-47A4BB089711}" dt="2021-02-15T16:45:04.881" v="4804" actId="26606"/>
          <ac:cxnSpMkLst>
            <pc:docMk/>
            <pc:sldMk cId="1073331814" sldId="290"/>
            <ac:cxnSpMk id="94" creationId="{5C05CAAB-DBA2-4548-AD5F-01BB97FBB207}"/>
          </ac:cxnSpMkLst>
        </pc:cxnChg>
        <pc:cxnChg chg="add">
          <ac:chgData name="王 小龙" userId="7b18a7f9497b17b3" providerId="LiveId" clId="{64FDFDCE-C59E-944E-A084-47A4BB089711}" dt="2021-02-15T16:45:04.881" v="4804" actId="26606"/>
          <ac:cxnSpMkLst>
            <pc:docMk/>
            <pc:sldMk cId="1073331814" sldId="290"/>
            <ac:cxnSpMk id="98" creationId="{C49DA8F6-BCC1-4447-B54C-57856834B94B}"/>
          </ac:cxnSpMkLst>
        </pc:cxnChg>
      </pc:sldChg>
      <pc:sldChg chg="addSp delSp modSp new mod setBg modAnim">
        <pc:chgData name="王 小龙" userId="7b18a7f9497b17b3" providerId="LiveId" clId="{64FDFDCE-C59E-944E-A084-47A4BB089711}" dt="2021-02-15T16:47:12.036" v="4841"/>
        <pc:sldMkLst>
          <pc:docMk/>
          <pc:sldMk cId="2941846000" sldId="290"/>
        </pc:sldMkLst>
        <pc:spChg chg="add del mod">
          <ac:chgData name="王 小龙" userId="7b18a7f9497b17b3" providerId="LiveId" clId="{64FDFDCE-C59E-944E-A084-47A4BB089711}" dt="2021-02-15T16:46:26.409" v="4832" actId="478"/>
          <ac:spMkLst>
            <pc:docMk/>
            <pc:sldMk cId="2941846000" sldId="290"/>
            <ac:spMk id="2" creationId="{23802E8F-ADAF-7D47-8F8F-49A4FE84EA48}"/>
          </ac:spMkLst>
        </pc:spChg>
        <pc:spChg chg="add mod">
          <ac:chgData name="王 小龙" userId="7b18a7f9497b17b3" providerId="LiveId" clId="{64FDFDCE-C59E-944E-A084-47A4BB089711}" dt="2021-02-15T16:47:05.740" v="4840" actId="14100"/>
          <ac:spMkLst>
            <pc:docMk/>
            <pc:sldMk cId="2941846000" sldId="290"/>
            <ac:spMk id="3" creationId="{8DF5AC52-1F9C-EA47-8AEC-C0FCE2FC238D}"/>
          </ac:spMkLst>
        </pc:spChg>
        <pc:spChg chg="add">
          <ac:chgData name="王 小龙" userId="7b18a7f9497b17b3" providerId="LiveId" clId="{64FDFDCE-C59E-944E-A084-47A4BB089711}" dt="2021-02-15T16:46:21.864" v="4831" actId="26606"/>
          <ac:spMkLst>
            <pc:docMk/>
            <pc:sldMk cId="2941846000" sldId="290"/>
            <ac:spMk id="9" creationId="{8F9CBE3F-79A8-4F8F-88D9-DAD03D0D281F}"/>
          </ac:spMkLst>
        </pc:spChg>
        <pc:spChg chg="add">
          <ac:chgData name="王 小龙" userId="7b18a7f9497b17b3" providerId="LiveId" clId="{64FDFDCE-C59E-944E-A084-47A4BB089711}" dt="2021-02-15T16:46:21.864" v="4831" actId="26606"/>
          <ac:spMkLst>
            <pc:docMk/>
            <pc:sldMk cId="2941846000" sldId="290"/>
            <ac:spMk id="11" creationId="{508BEF50-7B1E-49A4-BC19-5F4F1D755E64}"/>
          </ac:spMkLst>
        </pc:spChg>
        <pc:spChg chg="add">
          <ac:chgData name="王 小龙" userId="7b18a7f9497b17b3" providerId="LiveId" clId="{64FDFDCE-C59E-944E-A084-47A4BB089711}" dt="2021-02-15T16:46:21.864" v="4831" actId="26606"/>
          <ac:spMkLst>
            <pc:docMk/>
            <pc:sldMk cId="2941846000" sldId="290"/>
            <ac:spMk id="13" creationId="{C5CB530E-515E-412C-9DF1-5F8FFBD6F383}"/>
          </ac:spMkLst>
        </pc:spChg>
        <pc:spChg chg="add">
          <ac:chgData name="王 小龙" userId="7b18a7f9497b17b3" providerId="LiveId" clId="{64FDFDCE-C59E-944E-A084-47A4BB089711}" dt="2021-02-15T16:46:21.864" v="4831" actId="26606"/>
          <ac:spMkLst>
            <pc:docMk/>
            <pc:sldMk cId="2941846000" sldId="290"/>
            <ac:spMk id="15" creationId="{AEA7509D-F04F-40CB-A0B3-EEF16499CC9F}"/>
          </ac:spMkLst>
        </pc:spChg>
        <pc:spChg chg="add">
          <ac:chgData name="王 小龙" userId="7b18a7f9497b17b3" providerId="LiveId" clId="{64FDFDCE-C59E-944E-A084-47A4BB089711}" dt="2021-02-15T16:46:21.864" v="4831" actId="26606"/>
          <ac:spMkLst>
            <pc:docMk/>
            <pc:sldMk cId="2941846000" sldId="290"/>
            <ac:spMk id="17" creationId="{C39ADB8F-D187-49D7-BDCF-C1B6DC727068}"/>
          </ac:spMkLst>
        </pc:spChg>
        <pc:spChg chg="add">
          <ac:chgData name="王 小龙" userId="7b18a7f9497b17b3" providerId="LiveId" clId="{64FDFDCE-C59E-944E-A084-47A4BB089711}" dt="2021-02-15T16:46:21.864" v="4831" actId="26606"/>
          <ac:spMkLst>
            <pc:docMk/>
            <pc:sldMk cId="2941846000" sldId="290"/>
            <ac:spMk id="19" creationId="{712D4376-A578-4FF1-94FC-245E7A6A489F}"/>
          </ac:spMkLst>
        </pc:spChg>
        <pc:spChg chg="add">
          <ac:chgData name="王 小龙" userId="7b18a7f9497b17b3" providerId="LiveId" clId="{64FDFDCE-C59E-944E-A084-47A4BB089711}" dt="2021-02-15T16:46:21.864" v="4831" actId="26606"/>
          <ac:spMkLst>
            <pc:docMk/>
            <pc:sldMk cId="2941846000" sldId="290"/>
            <ac:spMk id="21" creationId="{3FBAD350-5664-4811-A208-657FB882D350}"/>
          </ac:spMkLst>
        </pc:spChg>
        <pc:cxnChg chg="add">
          <ac:chgData name="王 小龙" userId="7b18a7f9497b17b3" providerId="LiveId" clId="{64FDFDCE-C59E-944E-A084-47A4BB089711}" dt="2021-02-15T16:46:21.864" v="4831" actId="26606"/>
          <ac:cxnSpMkLst>
            <pc:docMk/>
            <pc:sldMk cId="2941846000" sldId="290"/>
            <ac:cxnSpMk id="7" creationId="{D1B787A8-0D67-4B7E-9B48-86BD906AB6B5}"/>
          </ac:cxnSpMkLst>
        </pc:cxnChg>
        <pc:cxnChg chg="add">
          <ac:chgData name="王 小龙" userId="7b18a7f9497b17b3" providerId="LiveId" clId="{64FDFDCE-C59E-944E-A084-47A4BB089711}" dt="2021-02-15T16:46:21.864" v="4831" actId="26606"/>
          <ac:cxnSpMkLst>
            <pc:docMk/>
            <pc:sldMk cId="2941846000" sldId="290"/>
            <ac:cxnSpMk id="23" creationId="{56020367-4FD5-4596-8E10-C5F095CD8DBF}"/>
          </ac:cxnSpMkLst>
        </pc:cxnChg>
      </pc:sldChg>
      <pc:sldChg chg="addSp delSp modSp new mod setBg modAnim">
        <pc:chgData name="王 小龙" userId="7b18a7f9497b17b3" providerId="LiveId" clId="{64FDFDCE-C59E-944E-A084-47A4BB089711}" dt="2021-02-15T17:36:05.252" v="5060"/>
        <pc:sldMkLst>
          <pc:docMk/>
          <pc:sldMk cId="2309581264" sldId="291"/>
        </pc:sldMkLst>
        <pc:spChg chg="add del mod">
          <ac:chgData name="王 小龙" userId="7b18a7f9497b17b3" providerId="LiveId" clId="{64FDFDCE-C59E-944E-A084-47A4BB089711}" dt="2021-02-15T17:10:41.424" v="4890" actId="478"/>
          <ac:spMkLst>
            <pc:docMk/>
            <pc:sldMk cId="2309581264" sldId="291"/>
            <ac:spMk id="2" creationId="{9D04500D-3F73-1B44-9B80-118D00F2CFFF}"/>
          </ac:spMkLst>
        </pc:spChg>
        <pc:spChg chg="add mod">
          <ac:chgData name="王 小龙" userId="7b18a7f9497b17b3" providerId="LiveId" clId="{64FDFDCE-C59E-944E-A084-47A4BB089711}" dt="2021-02-15T17:35:39.585" v="5055" actId="1076"/>
          <ac:spMkLst>
            <pc:docMk/>
            <pc:sldMk cId="2309581264" sldId="291"/>
            <ac:spMk id="3" creationId="{83DAE1D1-62C7-084D-8F2A-7C0A83D06DA7}"/>
          </ac:spMkLst>
        </pc:spChg>
        <pc:spChg chg="add del mod">
          <ac:chgData name="王 小龙" userId="7b18a7f9497b17b3" providerId="LiveId" clId="{64FDFDCE-C59E-944E-A084-47A4BB089711}" dt="2021-02-15T17:14:02.393" v="4954"/>
          <ac:spMkLst>
            <pc:docMk/>
            <pc:sldMk cId="2309581264" sldId="291"/>
            <ac:spMk id="4" creationId="{DC404BFE-27F7-FE41-B00D-B9D72A48245B}"/>
          </ac:spMkLst>
        </pc:spChg>
        <pc:spChg chg="add del mod">
          <ac:chgData name="王 小龙" userId="7b18a7f9497b17b3" providerId="LiveId" clId="{64FDFDCE-C59E-944E-A084-47A4BB089711}" dt="2021-02-15T17:32:48.162" v="4963"/>
          <ac:spMkLst>
            <pc:docMk/>
            <pc:sldMk cId="2309581264" sldId="291"/>
            <ac:spMk id="5" creationId="{63F91840-2E23-934F-BEF3-DEF155B29578}"/>
          </ac:spMkLst>
        </pc:spChg>
        <pc:spChg chg="add">
          <ac:chgData name="王 小龙" userId="7b18a7f9497b17b3" providerId="LiveId" clId="{64FDFDCE-C59E-944E-A084-47A4BB089711}" dt="2021-02-15T17:10:34.374" v="4888" actId="26606"/>
          <ac:spMkLst>
            <pc:docMk/>
            <pc:sldMk cId="2309581264" sldId="291"/>
            <ac:spMk id="9" creationId="{8F9CBE3F-79A8-4F8F-88D9-DAD03D0D281F}"/>
          </ac:spMkLst>
        </pc:spChg>
        <pc:spChg chg="add">
          <ac:chgData name="王 小龙" userId="7b18a7f9497b17b3" providerId="LiveId" clId="{64FDFDCE-C59E-944E-A084-47A4BB089711}" dt="2021-02-15T17:10:34.374" v="4888" actId="26606"/>
          <ac:spMkLst>
            <pc:docMk/>
            <pc:sldMk cId="2309581264" sldId="291"/>
            <ac:spMk id="11" creationId="{508BEF50-7B1E-49A4-BC19-5F4F1D755E64}"/>
          </ac:spMkLst>
        </pc:spChg>
        <pc:spChg chg="add">
          <ac:chgData name="王 小龙" userId="7b18a7f9497b17b3" providerId="LiveId" clId="{64FDFDCE-C59E-944E-A084-47A4BB089711}" dt="2021-02-15T17:10:34.374" v="4888" actId="26606"/>
          <ac:spMkLst>
            <pc:docMk/>
            <pc:sldMk cId="2309581264" sldId="291"/>
            <ac:spMk id="13" creationId="{C5CB530E-515E-412C-9DF1-5F8FFBD6F383}"/>
          </ac:spMkLst>
        </pc:spChg>
        <pc:spChg chg="add">
          <ac:chgData name="王 小龙" userId="7b18a7f9497b17b3" providerId="LiveId" clId="{64FDFDCE-C59E-944E-A084-47A4BB089711}" dt="2021-02-15T17:10:34.374" v="4888" actId="26606"/>
          <ac:spMkLst>
            <pc:docMk/>
            <pc:sldMk cId="2309581264" sldId="291"/>
            <ac:spMk id="15" creationId="{AEA7509D-F04F-40CB-A0B3-EEF16499CC9F}"/>
          </ac:spMkLst>
        </pc:spChg>
        <pc:spChg chg="add mod">
          <ac:chgData name="王 小龙" userId="7b18a7f9497b17b3" providerId="LiveId" clId="{64FDFDCE-C59E-944E-A084-47A4BB089711}" dt="2021-02-15T17:35:53.753" v="5058" actId="1076"/>
          <ac:spMkLst>
            <pc:docMk/>
            <pc:sldMk cId="2309581264" sldId="291"/>
            <ac:spMk id="16" creationId="{76EAFCBB-C1B9-4744-A0AF-2A9F088050E8}"/>
          </ac:spMkLst>
        </pc:spChg>
        <pc:spChg chg="add">
          <ac:chgData name="王 小龙" userId="7b18a7f9497b17b3" providerId="LiveId" clId="{64FDFDCE-C59E-944E-A084-47A4BB089711}" dt="2021-02-15T17:10:34.374" v="4888" actId="26606"/>
          <ac:spMkLst>
            <pc:docMk/>
            <pc:sldMk cId="2309581264" sldId="291"/>
            <ac:spMk id="17" creationId="{C39ADB8F-D187-49D7-BDCF-C1B6DC727068}"/>
          </ac:spMkLst>
        </pc:spChg>
        <pc:spChg chg="add">
          <ac:chgData name="王 小龙" userId="7b18a7f9497b17b3" providerId="LiveId" clId="{64FDFDCE-C59E-944E-A084-47A4BB089711}" dt="2021-02-15T17:10:34.374" v="4888" actId="26606"/>
          <ac:spMkLst>
            <pc:docMk/>
            <pc:sldMk cId="2309581264" sldId="291"/>
            <ac:spMk id="19" creationId="{712D4376-A578-4FF1-94FC-245E7A6A489F}"/>
          </ac:spMkLst>
        </pc:spChg>
        <pc:spChg chg="add">
          <ac:chgData name="王 小龙" userId="7b18a7f9497b17b3" providerId="LiveId" clId="{64FDFDCE-C59E-944E-A084-47A4BB089711}" dt="2021-02-15T17:10:34.374" v="4888" actId="26606"/>
          <ac:spMkLst>
            <pc:docMk/>
            <pc:sldMk cId="2309581264" sldId="291"/>
            <ac:spMk id="21" creationId="{3FBAD350-5664-4811-A208-657FB882D350}"/>
          </ac:spMkLst>
        </pc:spChg>
        <pc:cxnChg chg="add">
          <ac:chgData name="王 小龙" userId="7b18a7f9497b17b3" providerId="LiveId" clId="{64FDFDCE-C59E-944E-A084-47A4BB089711}" dt="2021-02-15T17:10:34.374" v="4888" actId="26606"/>
          <ac:cxnSpMkLst>
            <pc:docMk/>
            <pc:sldMk cId="2309581264" sldId="291"/>
            <ac:cxnSpMk id="7" creationId="{D1B787A8-0D67-4B7E-9B48-86BD906AB6B5}"/>
          </ac:cxnSpMkLst>
        </pc:cxnChg>
        <pc:cxnChg chg="add">
          <ac:chgData name="王 小龙" userId="7b18a7f9497b17b3" providerId="LiveId" clId="{64FDFDCE-C59E-944E-A084-47A4BB089711}" dt="2021-02-15T17:10:34.374" v="4888" actId="26606"/>
          <ac:cxnSpMkLst>
            <pc:docMk/>
            <pc:sldMk cId="2309581264" sldId="291"/>
            <ac:cxnSpMk id="23" creationId="{56020367-4FD5-4596-8E10-C5F095CD8DBF}"/>
          </ac:cxnSpMkLst>
        </pc:cxnChg>
      </pc:sldChg>
      <pc:sldChg chg="addSp delSp modSp add mod setBg delDesignElem">
        <pc:chgData name="王 小龙" userId="7b18a7f9497b17b3" providerId="LiveId" clId="{64FDFDCE-C59E-944E-A084-47A4BB089711}" dt="2021-02-15T17:35:45.477" v="5056" actId="21"/>
        <pc:sldMkLst>
          <pc:docMk/>
          <pc:sldMk cId="3878089606" sldId="292"/>
        </pc:sldMkLst>
        <pc:spChg chg="add del mod">
          <ac:chgData name="王 小龙" userId="7b18a7f9497b17b3" providerId="LiveId" clId="{64FDFDCE-C59E-944E-A084-47A4BB089711}" dt="2021-02-15T17:34:18.852" v="5026" actId="478"/>
          <ac:spMkLst>
            <pc:docMk/>
            <pc:sldMk cId="3878089606" sldId="292"/>
            <ac:spMk id="2" creationId="{0D285831-A8FF-8E4F-9A58-7FEA5F7A39B2}"/>
          </ac:spMkLst>
        </pc:spChg>
        <pc:spChg chg="del mod">
          <ac:chgData name="王 小龙" userId="7b18a7f9497b17b3" providerId="LiveId" clId="{64FDFDCE-C59E-944E-A084-47A4BB089711}" dt="2021-02-15T17:33:22.607" v="4969" actId="478"/>
          <ac:spMkLst>
            <pc:docMk/>
            <pc:sldMk cId="3878089606" sldId="292"/>
            <ac:spMk id="3" creationId="{83DAE1D1-62C7-084D-8F2A-7C0A83D06DA7}"/>
          </ac:spMkLst>
        </pc:spChg>
        <pc:spChg chg="add">
          <ac:chgData name="王 小龙" userId="7b18a7f9497b17b3" providerId="LiveId" clId="{64FDFDCE-C59E-944E-A084-47A4BB089711}" dt="2021-02-15T17:34:12.538" v="5025" actId="26606"/>
          <ac:spMkLst>
            <pc:docMk/>
            <pc:sldMk cId="3878089606" sldId="292"/>
            <ac:spMk id="5" creationId="{8F9CBE3F-79A8-4F8F-88D9-DAD03D0D281F}"/>
          </ac:spMkLst>
        </pc:spChg>
        <pc:spChg chg="add">
          <ac:chgData name="王 小龙" userId="7b18a7f9497b17b3" providerId="LiveId" clId="{64FDFDCE-C59E-944E-A084-47A4BB089711}" dt="2021-02-15T17:34:12.538" v="5025" actId="26606"/>
          <ac:spMkLst>
            <pc:docMk/>
            <pc:sldMk cId="3878089606" sldId="292"/>
            <ac:spMk id="6" creationId="{508BEF50-7B1E-49A4-BC19-5F4F1D755E64}"/>
          </ac:spMkLst>
        </pc:spChg>
        <pc:spChg chg="add">
          <ac:chgData name="王 小龙" userId="7b18a7f9497b17b3" providerId="LiveId" clId="{64FDFDCE-C59E-944E-A084-47A4BB089711}" dt="2021-02-15T17:34:12.538" v="5025" actId="26606"/>
          <ac:spMkLst>
            <pc:docMk/>
            <pc:sldMk cId="3878089606" sldId="292"/>
            <ac:spMk id="8" creationId="{C5CB530E-515E-412C-9DF1-5F8FFBD6F383}"/>
          </ac:spMkLst>
        </pc:spChg>
        <pc:spChg chg="del">
          <ac:chgData name="王 小龙" userId="7b18a7f9497b17b3" providerId="LiveId" clId="{64FDFDCE-C59E-944E-A084-47A4BB089711}" dt="2021-02-15T17:32:55.344" v="4965"/>
          <ac:spMkLst>
            <pc:docMk/>
            <pc:sldMk cId="3878089606" sldId="292"/>
            <ac:spMk id="9" creationId="{8F9CBE3F-79A8-4F8F-88D9-DAD03D0D281F}"/>
          </ac:spMkLst>
        </pc:spChg>
        <pc:spChg chg="add">
          <ac:chgData name="王 小龙" userId="7b18a7f9497b17b3" providerId="LiveId" clId="{64FDFDCE-C59E-944E-A084-47A4BB089711}" dt="2021-02-15T17:34:12.538" v="5025" actId="26606"/>
          <ac:spMkLst>
            <pc:docMk/>
            <pc:sldMk cId="3878089606" sldId="292"/>
            <ac:spMk id="10" creationId="{AEA7509D-F04F-40CB-A0B3-EEF16499CC9F}"/>
          </ac:spMkLst>
        </pc:spChg>
        <pc:spChg chg="del">
          <ac:chgData name="王 小龙" userId="7b18a7f9497b17b3" providerId="LiveId" clId="{64FDFDCE-C59E-944E-A084-47A4BB089711}" dt="2021-02-15T17:32:55.344" v="4965"/>
          <ac:spMkLst>
            <pc:docMk/>
            <pc:sldMk cId="3878089606" sldId="292"/>
            <ac:spMk id="11" creationId="{508BEF50-7B1E-49A4-BC19-5F4F1D755E64}"/>
          </ac:spMkLst>
        </pc:spChg>
        <pc:spChg chg="add">
          <ac:chgData name="王 小龙" userId="7b18a7f9497b17b3" providerId="LiveId" clId="{64FDFDCE-C59E-944E-A084-47A4BB089711}" dt="2021-02-15T17:34:12.538" v="5025" actId="26606"/>
          <ac:spMkLst>
            <pc:docMk/>
            <pc:sldMk cId="3878089606" sldId="292"/>
            <ac:spMk id="12" creationId="{C39ADB8F-D187-49D7-BDCF-C1B6DC727068}"/>
          </ac:spMkLst>
        </pc:spChg>
        <pc:spChg chg="del">
          <ac:chgData name="王 小龙" userId="7b18a7f9497b17b3" providerId="LiveId" clId="{64FDFDCE-C59E-944E-A084-47A4BB089711}" dt="2021-02-15T17:32:55.344" v="4965"/>
          <ac:spMkLst>
            <pc:docMk/>
            <pc:sldMk cId="3878089606" sldId="292"/>
            <ac:spMk id="13" creationId="{C5CB530E-515E-412C-9DF1-5F8FFBD6F383}"/>
          </ac:spMkLst>
        </pc:spChg>
        <pc:spChg chg="add">
          <ac:chgData name="王 小龙" userId="7b18a7f9497b17b3" providerId="LiveId" clId="{64FDFDCE-C59E-944E-A084-47A4BB089711}" dt="2021-02-15T17:34:12.538" v="5025" actId="26606"/>
          <ac:spMkLst>
            <pc:docMk/>
            <pc:sldMk cId="3878089606" sldId="292"/>
            <ac:spMk id="14" creationId="{712D4376-A578-4FF1-94FC-245E7A6A489F}"/>
          </ac:spMkLst>
        </pc:spChg>
        <pc:spChg chg="del">
          <ac:chgData name="王 小龙" userId="7b18a7f9497b17b3" providerId="LiveId" clId="{64FDFDCE-C59E-944E-A084-47A4BB089711}" dt="2021-02-15T17:32:55.344" v="4965"/>
          <ac:spMkLst>
            <pc:docMk/>
            <pc:sldMk cId="3878089606" sldId="292"/>
            <ac:spMk id="15" creationId="{AEA7509D-F04F-40CB-A0B3-EEF16499CC9F}"/>
          </ac:spMkLst>
        </pc:spChg>
        <pc:spChg chg="add">
          <ac:chgData name="王 小龙" userId="7b18a7f9497b17b3" providerId="LiveId" clId="{64FDFDCE-C59E-944E-A084-47A4BB089711}" dt="2021-02-15T17:34:12.538" v="5025" actId="26606"/>
          <ac:spMkLst>
            <pc:docMk/>
            <pc:sldMk cId="3878089606" sldId="292"/>
            <ac:spMk id="16" creationId="{3FBAD350-5664-4811-A208-657FB882D350}"/>
          </ac:spMkLst>
        </pc:spChg>
        <pc:spChg chg="del">
          <ac:chgData name="王 小龙" userId="7b18a7f9497b17b3" providerId="LiveId" clId="{64FDFDCE-C59E-944E-A084-47A4BB089711}" dt="2021-02-15T17:32:55.344" v="4965"/>
          <ac:spMkLst>
            <pc:docMk/>
            <pc:sldMk cId="3878089606" sldId="292"/>
            <ac:spMk id="17" creationId="{C39ADB8F-D187-49D7-BDCF-C1B6DC727068}"/>
          </ac:spMkLst>
        </pc:spChg>
        <pc:spChg chg="del">
          <ac:chgData name="王 小龙" userId="7b18a7f9497b17b3" providerId="LiveId" clId="{64FDFDCE-C59E-944E-A084-47A4BB089711}" dt="2021-02-15T17:32:55.344" v="4965"/>
          <ac:spMkLst>
            <pc:docMk/>
            <pc:sldMk cId="3878089606" sldId="292"/>
            <ac:spMk id="19" creationId="{712D4376-A578-4FF1-94FC-245E7A6A489F}"/>
          </ac:spMkLst>
        </pc:spChg>
        <pc:spChg chg="add del mod">
          <ac:chgData name="王 小龙" userId="7b18a7f9497b17b3" providerId="LiveId" clId="{64FDFDCE-C59E-944E-A084-47A4BB089711}" dt="2021-02-15T17:35:45.477" v="5056" actId="21"/>
          <ac:spMkLst>
            <pc:docMk/>
            <pc:sldMk cId="3878089606" sldId="292"/>
            <ac:spMk id="20" creationId="{93B1F67C-4BD6-2C4A-994C-36D4AC2AA1EF}"/>
          </ac:spMkLst>
        </pc:spChg>
        <pc:spChg chg="del">
          <ac:chgData name="王 小龙" userId="7b18a7f9497b17b3" providerId="LiveId" clId="{64FDFDCE-C59E-944E-A084-47A4BB089711}" dt="2021-02-15T17:32:55.344" v="4965"/>
          <ac:spMkLst>
            <pc:docMk/>
            <pc:sldMk cId="3878089606" sldId="292"/>
            <ac:spMk id="21" creationId="{3FBAD350-5664-4811-A208-657FB882D350}"/>
          </ac:spMkLst>
        </pc:spChg>
        <pc:cxnChg chg="add">
          <ac:chgData name="王 小龙" userId="7b18a7f9497b17b3" providerId="LiveId" clId="{64FDFDCE-C59E-944E-A084-47A4BB089711}" dt="2021-02-15T17:34:12.538" v="5025" actId="26606"/>
          <ac:cxnSpMkLst>
            <pc:docMk/>
            <pc:sldMk cId="3878089606" sldId="292"/>
            <ac:cxnSpMk id="4" creationId="{D1B787A8-0D67-4B7E-9B48-86BD906AB6B5}"/>
          </ac:cxnSpMkLst>
        </pc:cxnChg>
        <pc:cxnChg chg="del">
          <ac:chgData name="王 小龙" userId="7b18a7f9497b17b3" providerId="LiveId" clId="{64FDFDCE-C59E-944E-A084-47A4BB089711}" dt="2021-02-15T17:32:55.344" v="4965"/>
          <ac:cxnSpMkLst>
            <pc:docMk/>
            <pc:sldMk cId="3878089606" sldId="292"/>
            <ac:cxnSpMk id="7" creationId="{D1B787A8-0D67-4B7E-9B48-86BD906AB6B5}"/>
          </ac:cxnSpMkLst>
        </pc:cxnChg>
        <pc:cxnChg chg="add">
          <ac:chgData name="王 小龙" userId="7b18a7f9497b17b3" providerId="LiveId" clId="{64FDFDCE-C59E-944E-A084-47A4BB089711}" dt="2021-02-15T17:34:12.538" v="5025" actId="26606"/>
          <ac:cxnSpMkLst>
            <pc:docMk/>
            <pc:sldMk cId="3878089606" sldId="292"/>
            <ac:cxnSpMk id="18" creationId="{56020367-4FD5-4596-8E10-C5F095CD8DBF}"/>
          </ac:cxnSpMkLst>
        </pc:cxnChg>
        <pc:cxnChg chg="del">
          <ac:chgData name="王 小龙" userId="7b18a7f9497b17b3" providerId="LiveId" clId="{64FDFDCE-C59E-944E-A084-47A4BB089711}" dt="2021-02-15T17:32:55.344" v="4965"/>
          <ac:cxnSpMkLst>
            <pc:docMk/>
            <pc:sldMk cId="3878089606" sldId="292"/>
            <ac:cxnSpMk id="23" creationId="{56020367-4FD5-4596-8E10-C5F095CD8DBF}"/>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2-14T00:27:10.00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FFC73-25B1-5047-8AFF-20DC2A2D12F3}" type="datetimeFigureOut">
              <a:rPr kumimoji="1" lang="zh-CN" altLang="en-US" smtClean="0"/>
              <a:t>2021/2/7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EB0DC-DDE3-3D4D-BF20-D2BE43FF55F4}" type="slidenum">
              <a:rPr kumimoji="1" lang="zh-CN" altLang="en-US" smtClean="0"/>
              <a:t>‹#›</a:t>
            </a:fld>
            <a:endParaRPr kumimoji="1" lang="zh-CN" altLang="en-US"/>
          </a:p>
        </p:txBody>
      </p:sp>
    </p:spTree>
    <p:extLst>
      <p:ext uri="{BB962C8B-B14F-4D97-AF65-F5344CB8AC3E}">
        <p14:creationId xmlns:p14="http://schemas.microsoft.com/office/powerpoint/2010/main" val="86247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E3EB0DC-DDE3-3D4D-BF20-D2BE43FF55F4}" type="slidenum">
              <a:rPr kumimoji="1" lang="zh-CN" altLang="en-US" smtClean="0"/>
              <a:t>8</a:t>
            </a:fld>
            <a:endParaRPr kumimoji="1" lang="zh-CN" altLang="en-US"/>
          </a:p>
        </p:txBody>
      </p:sp>
    </p:spTree>
    <p:extLst>
      <p:ext uri="{BB962C8B-B14F-4D97-AF65-F5344CB8AC3E}">
        <p14:creationId xmlns:p14="http://schemas.microsoft.com/office/powerpoint/2010/main" val="3130644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E3EB0DC-DDE3-3D4D-BF20-D2BE43FF55F4}" type="slidenum">
              <a:rPr kumimoji="1" lang="zh-CN" altLang="en-US" smtClean="0"/>
              <a:t>36</a:t>
            </a:fld>
            <a:endParaRPr kumimoji="1" lang="zh-CN" altLang="en-US"/>
          </a:p>
        </p:txBody>
      </p:sp>
    </p:spTree>
    <p:extLst>
      <p:ext uri="{BB962C8B-B14F-4D97-AF65-F5344CB8AC3E}">
        <p14:creationId xmlns:p14="http://schemas.microsoft.com/office/powerpoint/2010/main" val="38981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E3EB0DC-DDE3-3D4D-BF20-D2BE43FF55F4}" type="slidenum">
              <a:rPr kumimoji="1" lang="zh-CN" altLang="en-US" smtClean="0"/>
              <a:t>37</a:t>
            </a:fld>
            <a:endParaRPr kumimoji="1" lang="zh-CN" altLang="en-US"/>
          </a:p>
        </p:txBody>
      </p:sp>
    </p:spTree>
    <p:extLst>
      <p:ext uri="{BB962C8B-B14F-4D97-AF65-F5344CB8AC3E}">
        <p14:creationId xmlns:p14="http://schemas.microsoft.com/office/powerpoint/2010/main" val="253793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11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19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26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71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56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51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84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49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68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76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2/7/21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26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2/7/21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397560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zh.wikipedia.org/wiki/%E5%9F%B7%E8%A1%8C%E6%AA%94" TargetMode="External"/><Relationship Id="rId3" Type="http://schemas.openxmlformats.org/officeDocument/2006/relationships/hyperlink" Target="https://zh.wikipedia.org/wiki/%E9%A2%84%E5%A4%84%E7%90%86%E5%99%A8" TargetMode="External"/><Relationship Id="rId7" Type="http://schemas.openxmlformats.org/officeDocument/2006/relationships/hyperlink" Target="https://zh.wikipedia.org/wiki/%E9%93%BE%E6%8E%A5%E5%99%A8" TargetMode="External"/><Relationship Id="rId2" Type="http://schemas.openxmlformats.org/officeDocument/2006/relationships/hyperlink" Target="https://zh.wikipedia.org/wiki/%E6%BA%90%E4%BB%A3%E7%A0%81" TargetMode="External"/><Relationship Id="rId1" Type="http://schemas.openxmlformats.org/officeDocument/2006/relationships/slideLayout" Target="../slideLayouts/slideLayout7.xml"/><Relationship Id="rId6" Type="http://schemas.openxmlformats.org/officeDocument/2006/relationships/hyperlink" Target="https://zh.wikipedia.org/wiki/%E7%9B%AE%E6%A0%87%E4%BB%A3%E7%A0%81" TargetMode="External"/><Relationship Id="rId5" Type="http://schemas.openxmlformats.org/officeDocument/2006/relationships/hyperlink" Target="https://zh.wikipedia.org/wiki/%E6%B1%87%E7%BC%96%E7%A8%8B%E5%BA%8F" TargetMode="External"/><Relationship Id="rId4" Type="http://schemas.openxmlformats.org/officeDocument/2006/relationships/hyperlink" Target="https://zh.wikipedia.org/wiki/%E7%BC%96%E8%AF%91%E5%99%A8"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zh.wikipedia.org/wiki/%E6%BA%90%E4%BB%A3%E7%A0%81" TargetMode="External"/><Relationship Id="rId3" Type="http://schemas.openxmlformats.org/officeDocument/2006/relationships/hyperlink" Target="https://zh.wikipedia.org/wiki/%E7%BD%91%E9%A1%B5%E6%B5%8F%E8%A7%88%E5%99%A8" TargetMode="External"/><Relationship Id="rId7" Type="http://schemas.openxmlformats.org/officeDocument/2006/relationships/hyperlink" Target="https://zh.wikipedia.org/wiki/%E6%B8%B8%E6%88%8F%E5%BC%80%E5%8F%91%E8%80%85#%E7%AC%AC%E4%B8%89%E6%96%B9%E5%BC%80%E5%8F%91%E5%95%86" TargetMode="External"/><Relationship Id="rId2" Type="http://schemas.openxmlformats.org/officeDocument/2006/relationships/hyperlink" Target="https://zh.wikipedia.org/wiki/%E7%94%B5%E8%84%91%E7%A8%8B%E5%BA%8F" TargetMode="External"/><Relationship Id="rId1" Type="http://schemas.openxmlformats.org/officeDocument/2006/relationships/slideLayout" Target="../slideLayouts/slideLayout7.xml"/><Relationship Id="rId6" Type="http://schemas.openxmlformats.org/officeDocument/2006/relationships/hyperlink" Target="https://zh.wikipedia.org/wiki/%E5%AA%92%E4%BD%93%E6%92%AD%E6%94%BE%E5%99%A8" TargetMode="External"/><Relationship Id="rId5" Type="http://schemas.openxmlformats.org/officeDocument/2006/relationships/hyperlink" Target="https://zh.wikipedia.org/wiki/%E5%BA%94%E7%94%A8%E7%A8%8B%E5%BC%8F" TargetMode="External"/><Relationship Id="rId4" Type="http://schemas.openxmlformats.org/officeDocument/2006/relationships/hyperlink" Target="https://zh.wikipedia.org/wiki/%E9%9B%BB%E5%AD%90%E9%83%B5%E4%BB%B6%E7%94%A8%E6%88%B6%E7%AB%AF"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zh.wikipedia.org/wiki/%E7%B1%BBUnix%E7%B3%BB%E7%BB%9F" TargetMode="External"/><Relationship Id="rId13" Type="http://schemas.openxmlformats.org/officeDocument/2006/relationships/hyperlink" Target="https://zh.wikipedia.org/wiki/Linux#cite_note-6" TargetMode="External"/><Relationship Id="rId18" Type="http://schemas.openxmlformats.org/officeDocument/2006/relationships/hyperlink" Target="https://zh.wikipedia.org/wiki/GNU%E9%80%9A%E7%94%A8%E5%85%AC%E5%85%B1%E8%AE%B8%E5%8F%AF%E8%AF%81" TargetMode="External"/><Relationship Id="rId3" Type="http://schemas.openxmlformats.org/officeDocument/2006/relationships/hyperlink" Target="https://zh.wikipedia.org/wiki/UNIX" TargetMode="External"/><Relationship Id="rId21" Type="http://schemas.openxmlformats.org/officeDocument/2006/relationships/hyperlink" Target="https://zh.wikipedia.org/wiki/X_Window" TargetMode="External"/><Relationship Id="rId7" Type="http://schemas.openxmlformats.org/officeDocument/2006/relationships/hyperlink" Target="https://zh.wikipedia.org/wiki/%E8%87%AA%E7%94%B1%E5%8F%8A%E5%BC%80%E6%94%BE%E6%BA%90%E4%BB%A3%E7%A0%81%E8%BD%AF%E4%BB%B6" TargetMode="External"/><Relationship Id="rId12" Type="http://schemas.openxmlformats.org/officeDocument/2006/relationships/hyperlink" Target="https://zh.wikipedia.org/wiki/Linux#cite_note-5" TargetMode="External"/><Relationship Id="rId17" Type="http://schemas.openxmlformats.org/officeDocument/2006/relationships/hyperlink" Target="https://zh.wikipedia.org/wiki/%E5%BC%80%E6%94%BE%E6%BA%90%E4%BB%A3%E7%A0%81%E8%BD%AF%E4%BB%B6" TargetMode="External"/><Relationship Id="rId2" Type="http://schemas.openxmlformats.org/officeDocument/2006/relationships/hyperlink" Target="https://zh.wikipedia.org/wiki/%E6%93%8D%E4%BD%9C%E7%B3%BB%E7%BB%9F" TargetMode="External"/><Relationship Id="rId16" Type="http://schemas.openxmlformats.org/officeDocument/2006/relationships/hyperlink" Target="https://zh.wikipedia.org/wiki/%E8%87%AA%E7%94%B1%E8%BD%AF%E4%BB%B6" TargetMode="External"/><Relationship Id="rId20" Type="http://schemas.openxmlformats.org/officeDocument/2006/relationships/hyperlink" Target="https://zh.wikipedia.org/wiki/GUI" TargetMode="External"/><Relationship Id="rId1" Type="http://schemas.openxmlformats.org/officeDocument/2006/relationships/slideLayout" Target="../slideLayouts/slideLayout7.xml"/><Relationship Id="rId6" Type="http://schemas.openxmlformats.org/officeDocument/2006/relationships/hyperlink" Target="https://zh.wikipedia.org/wiki/Linux" TargetMode="External"/><Relationship Id="rId11" Type="http://schemas.openxmlformats.org/officeDocument/2006/relationships/hyperlink" Target="https://zh.wikipedia.org/wiki/%E6%9E%97%E7%BA%B3%E6%96%AF%C2%B7%E6%89%98%E7%93%A6%E5%85%B9" TargetMode="External"/><Relationship Id="rId5" Type="http://schemas.openxmlformats.org/officeDocument/2006/relationships/hyperlink" Target="https://zh.wikipedia.org/wiki/%E8%B4%9D%E5%B0%94%E5%AE%9E%E9%AA%8C%E5%AE%A4" TargetMode="External"/><Relationship Id="rId15" Type="http://schemas.openxmlformats.org/officeDocument/2006/relationships/hyperlink" Target="https://zh.wikipedia.org/wiki/%E6%87%89%E7%94%A8%E7%A8%8B%E5%BC%8F" TargetMode="External"/><Relationship Id="rId10" Type="http://schemas.openxmlformats.org/officeDocument/2006/relationships/hyperlink" Target="https://zh.wikipedia.org/wiki/%E5%86%85%E6%A0%B8" TargetMode="External"/><Relationship Id="rId19" Type="http://schemas.openxmlformats.org/officeDocument/2006/relationships/hyperlink" Target="https://zh.wikipedia.org/wiki/%E6%BA%90%E4%BB%A3%E7%A0%81" TargetMode="External"/><Relationship Id="rId4" Type="http://schemas.openxmlformats.org/officeDocument/2006/relationships/hyperlink" Target="https://zh.wikipedia.org/wiki/AT%26T" TargetMode="External"/><Relationship Id="rId9" Type="http://schemas.openxmlformats.org/officeDocument/2006/relationships/hyperlink" Target="https://zh.wikipedia.org/wiki/%E4%BD%9C%E6%A5%AD%E7%B3%BB%E7%B5%B1" TargetMode="External"/><Relationship Id="rId14" Type="http://schemas.openxmlformats.org/officeDocument/2006/relationships/hyperlink" Target="https://zh.wikipedia.org/wiki/%E4%BD%BF%E7%94%A8%E8%80%85%E7%A9%BA%E9%96%93" TargetMode="External"/><Relationship Id="rId22" Type="http://schemas.openxmlformats.org/officeDocument/2006/relationships/hyperlink" Target="https://zh.wikipedia.org/wiki/Linux%E7%99%BC%E8%A1%8C%E7%89%88"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zh.wikipedia.org/wiki/MacO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baike.baidu.com/item/%E5%B7%A5%E4%BD%9C%E6%80%A7%E8%B4%A8" TargetMode="External"/><Relationship Id="rId2" Type="http://schemas.openxmlformats.org/officeDocument/2006/relationships/hyperlink" Target="https://baike.baidu.com/item/%E6%B2%9F%E9%80%9A" TargetMode="External"/><Relationship Id="rId1" Type="http://schemas.openxmlformats.org/officeDocument/2006/relationships/slideLayout" Target="../slideLayouts/slideLayout7.xml"/><Relationship Id="rId6" Type="http://schemas.openxmlformats.org/officeDocument/2006/relationships/hyperlink" Target="https://baike.baidu.com/item/%E4%BC%81%E4%B8%9A" TargetMode="External"/><Relationship Id="rId5" Type="http://schemas.openxmlformats.org/officeDocument/2006/relationships/hyperlink" Target="https://baike.baidu.com/item/21%E4%B8%96%E7%BA%AA/3864" TargetMode="External"/><Relationship Id="rId4" Type="http://schemas.openxmlformats.org/officeDocument/2006/relationships/hyperlink" Target="https://baike.baidu.com/item/%E5%94%AE%E5%89%8D%E6%8A%80%E6%9C%AF%E6%94%AF%E6%8C%8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upport.apple.com/zh-cn/guide/macbook-air/apd194062a6d/mac" TargetMode="External"/><Relationship Id="rId2" Type="http://schemas.openxmlformats.org/officeDocument/2006/relationships/hyperlink" Target="https://support.apple.com/zh-cn"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code.visualstudio.com/docs/getstarted/keybindings" TargetMode="External"/><Relationship Id="rId3" Type="http://schemas.openxmlformats.org/officeDocument/2006/relationships/hyperlink" Target="https://code.visualstudio.com/docs/getstarted/introvideos" TargetMode="External"/><Relationship Id="rId7" Type="http://schemas.openxmlformats.org/officeDocument/2006/relationships/hyperlink" Target="https://code.visualstudio.com/docs/getstarted/settings" TargetMode="External"/><Relationship Id="rId2" Type="http://schemas.openxmlformats.org/officeDocument/2006/relationships/hyperlink" Target="https://code.visualstudio.com/docs" TargetMode="External"/><Relationship Id="rId1" Type="http://schemas.openxmlformats.org/officeDocument/2006/relationships/slideLayout" Target="../slideLayouts/slideLayout7.xml"/><Relationship Id="rId6" Type="http://schemas.openxmlformats.org/officeDocument/2006/relationships/hyperlink" Target="https://code.visualstudio.com/docs/getstarted/themes" TargetMode="External"/><Relationship Id="rId5" Type="http://schemas.openxmlformats.org/officeDocument/2006/relationships/hyperlink" Target="https://code.visualstudio.com/docs/getstarted/userinterface" TargetMode="External"/><Relationship Id="rId10" Type="http://schemas.openxmlformats.org/officeDocument/2006/relationships/hyperlink" Target="https://code.visualstudio.com/docs/getstarted/telemetry" TargetMode="External"/><Relationship Id="rId4" Type="http://schemas.openxmlformats.org/officeDocument/2006/relationships/hyperlink" Target="https://code.visualstudio.com/docs/getstarted/tips-and-tricks" TargetMode="External"/><Relationship Id="rId9" Type="http://schemas.openxmlformats.org/officeDocument/2006/relationships/hyperlink" Target="https://code.visualstudio.com/docs/getstarted/local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baike.baidu.com/item/%E6%8E%92%E7%89%88/1824351" TargetMode="External"/><Relationship Id="rId2" Type="http://schemas.openxmlformats.org/officeDocument/2006/relationships/hyperlink" Target="https://baike.baidu.com/item/LaTeX/1212106" TargetMode="External"/><Relationship Id="rId1" Type="http://schemas.openxmlformats.org/officeDocument/2006/relationships/slideLayout" Target="../slideLayouts/slideLayout7.xml"/><Relationship Id="rId5" Type="http://schemas.openxmlformats.org/officeDocument/2006/relationships/hyperlink" Target="https://baike.baidu.com/item/%E6%95%B0%E5%AD%A6%E5%85%AC%E5%BC%8F/10349953" TargetMode="External"/><Relationship Id="rId4" Type="http://schemas.openxmlformats.org/officeDocument/2006/relationships/hyperlink" Target="https://baike.baidu.com/item/TeX/3794463"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zh.wikipedia.org/wiki/%E7%94%B5%E5%AD%90%E9%82%AE%E4%BB%B6" TargetMode="External"/><Relationship Id="rId13" Type="http://schemas.openxmlformats.org/officeDocument/2006/relationships/hyperlink" Target="https://zh.wikipedia.org/wiki/Stack_Exchange" TargetMode="External"/><Relationship Id="rId3" Type="http://schemas.openxmlformats.org/officeDocument/2006/relationships/hyperlink" Target="https://zh.wikipedia.org/wiki/%E8%BD%BB%E9%87%8F%E7%BA%A7%E6%A0%87%E8%AE%B0%E8%AF%AD%E8%A8%80" TargetMode="External"/><Relationship Id="rId7" Type="http://schemas.openxmlformats.org/officeDocument/2006/relationships/hyperlink" Target="https://zh.wikipedia.org/wiki/Markdown#cite_note-md-4" TargetMode="External"/><Relationship Id="rId12" Type="http://schemas.openxmlformats.org/officeDocument/2006/relationships/hyperlink" Target="https://zh.wikipedia.org/wiki/Diaspora" TargetMode="External"/><Relationship Id="rId17" Type="http://schemas.openxmlformats.org/officeDocument/2006/relationships/hyperlink" Target="https://zh.wikipedia.org/wiki/%E9%9B%BB%E5%AD%90%E6%9B%B8" TargetMode="External"/><Relationship Id="rId2" Type="http://schemas.openxmlformats.org/officeDocument/2006/relationships/hyperlink" Target="https://zh.wikipedia.org/wiki/Markdown" TargetMode="External"/><Relationship Id="rId16" Type="http://schemas.openxmlformats.org/officeDocument/2006/relationships/hyperlink" Target="https://zh.wikipedia.org/wiki/%E7%AE%80%E4%B9%A6" TargetMode="External"/><Relationship Id="rId1" Type="http://schemas.openxmlformats.org/officeDocument/2006/relationships/slideLayout" Target="../slideLayouts/slideLayout2.xml"/><Relationship Id="rId6" Type="http://schemas.openxmlformats.org/officeDocument/2006/relationships/hyperlink" Target="https://zh.wikipedia.org/wiki/HTML" TargetMode="External"/><Relationship Id="rId11" Type="http://schemas.openxmlformats.org/officeDocument/2006/relationships/hyperlink" Target="https://zh.wikipedia.org/wiki/Reddit" TargetMode="External"/><Relationship Id="rId5" Type="http://schemas.openxmlformats.org/officeDocument/2006/relationships/hyperlink" Target="https://zh.wikipedia.org/wiki/XHTML" TargetMode="External"/><Relationship Id="rId15" Type="http://schemas.openxmlformats.org/officeDocument/2006/relationships/hyperlink" Target="https://zh.wikipedia.org/wiki/SourceForge" TargetMode="External"/><Relationship Id="rId10" Type="http://schemas.openxmlformats.org/officeDocument/2006/relationships/hyperlink" Target="https://zh.wikipedia.org/wiki/GitHub" TargetMode="External"/><Relationship Id="rId4" Type="http://schemas.openxmlformats.org/officeDocument/2006/relationships/hyperlink" Target="https://zh.wikipedia.org/wiki/%E7%B4%84%E7%BF%B0%C2%B7%E6%A0%BC%E9%AD%AF%E4%BC%AF" TargetMode="External"/><Relationship Id="rId9" Type="http://schemas.openxmlformats.org/officeDocument/2006/relationships/hyperlink" Target="https://zh.wikipedia.org/wiki/%E7%BD%91%E7%BB%9C%E8%AE%BA%E5%9D%9B" TargetMode="External"/><Relationship Id="rId14" Type="http://schemas.openxmlformats.org/officeDocument/2006/relationships/hyperlink" Target="https://zh.wikipedia.org/wiki/OpenStreetMa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Teleprinter" TargetMode="External"/><Relationship Id="rId3" Type="http://schemas.openxmlformats.org/officeDocument/2006/relationships/hyperlink" Target="https://en.wikipedia.org/wiki/Computer_hardware" TargetMode="External"/><Relationship Id="rId7" Type="http://schemas.openxmlformats.org/officeDocument/2006/relationships/hyperlink" Target="https://en.wikipedia.org/wiki/Computer_terminal#cite_note-2" TargetMode="External"/><Relationship Id="rId2" Type="http://schemas.openxmlformats.org/officeDocument/2006/relationships/hyperlink" Target="https://en.wikipedia.org/wiki/Electromechanical" TargetMode="External"/><Relationship Id="rId1" Type="http://schemas.openxmlformats.org/officeDocument/2006/relationships/slideLayout" Target="../slideLayouts/slideLayout7.xml"/><Relationship Id="rId6" Type="http://schemas.openxmlformats.org/officeDocument/2006/relationships/hyperlink" Target="https://en.wikipedia.org/wiki/Computing" TargetMode="External"/><Relationship Id="rId5" Type="http://schemas.openxmlformats.org/officeDocument/2006/relationships/hyperlink" Target="https://en.wikipedia.org/wiki/Computer" TargetMode="External"/><Relationship Id="rId4" Type="http://schemas.openxmlformats.org/officeDocument/2006/relationships/hyperlink" Target="https://en.wikipedia.org/wiki/Computer_terminal#cite_note-1" TargetMode="External"/><Relationship Id="rId9" Type="http://schemas.openxmlformats.org/officeDocument/2006/relationships/hyperlink" Target="https://en.wikipedia.org/wiki/Computer_terminal#cite_note-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Machine_learning" TargetMode="External"/><Relationship Id="rId3" Type="http://schemas.openxmlformats.org/officeDocument/2006/relationships/hyperlink" Target="https://en.wikipedia.org/wiki/Anaconda_(Python_distribution)" TargetMode="External"/><Relationship Id="rId7" Type="http://schemas.openxmlformats.org/officeDocument/2006/relationships/hyperlink" Target="https://en.wikipedia.org/wiki/Data_science" TargetMode="External"/><Relationship Id="rId12" Type="http://schemas.openxmlformats.org/officeDocument/2006/relationships/hyperlink" Target="https://blog.csdn.net/qq_18668137/article/details/80807829" TargetMode="External"/><Relationship Id="rId2" Type="http://schemas.openxmlformats.org/officeDocument/2006/relationships/hyperlink" Target="https://www.zhihu.com/question/30941329" TargetMode="External"/><Relationship Id="rId1" Type="http://schemas.openxmlformats.org/officeDocument/2006/relationships/slideLayout" Target="../slideLayouts/slideLayout7.xml"/><Relationship Id="rId6" Type="http://schemas.openxmlformats.org/officeDocument/2006/relationships/hyperlink" Target="https://en.wikipedia.org/wiki/Scientific_computing" TargetMode="External"/><Relationship Id="rId11" Type="http://schemas.openxmlformats.org/officeDocument/2006/relationships/hyperlink" Target="https://docs.conda.io/en/latest/miniconda.html" TargetMode="External"/><Relationship Id="rId5" Type="http://schemas.openxmlformats.org/officeDocument/2006/relationships/hyperlink" Target="https://en.wikipedia.org/wiki/R_(programming_language)" TargetMode="External"/><Relationship Id="rId10" Type="http://schemas.openxmlformats.org/officeDocument/2006/relationships/hyperlink" Target="https://en.wikipedia.org/wiki/Package_management"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Predictive_analytics"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Mirror_site#cite_note-3" TargetMode="External"/><Relationship Id="rId3" Type="http://schemas.openxmlformats.org/officeDocument/2006/relationships/hyperlink" Target="https://en.wikipedia.org/wiki/Website" TargetMode="External"/><Relationship Id="rId7" Type="http://schemas.openxmlformats.org/officeDocument/2006/relationships/hyperlink" Target="https://en.wikipedia.org/wiki/Mirror_site#cite_note-2" TargetMode="External"/><Relationship Id="rId2" Type="http://schemas.openxmlformats.org/officeDocument/2006/relationships/hyperlink" Target="https://en.wikipedia.org/wiki/Mirror_site" TargetMode="External"/><Relationship Id="rId1" Type="http://schemas.openxmlformats.org/officeDocument/2006/relationships/slideLayout" Target="../slideLayouts/slideLayout7.xml"/><Relationship Id="rId6" Type="http://schemas.openxmlformats.org/officeDocument/2006/relationships/hyperlink" Target="https://en.wikipedia.org/wiki/Bandwidth_(computing)" TargetMode="External"/><Relationship Id="rId5" Type="http://schemas.openxmlformats.org/officeDocument/2006/relationships/hyperlink" Target="https://en.wikipedia.org/wiki/Network_traffic" TargetMode="External"/><Relationship Id="rId4" Type="http://schemas.openxmlformats.org/officeDocument/2006/relationships/hyperlink" Target="https://en.wikipedia.org/wiki/Network_node"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Package_manager" TargetMode="External"/><Relationship Id="rId3" Type="http://schemas.openxmlformats.org/officeDocument/2006/relationships/hyperlink" Target="https://en.wikipedia.org/wiki/Open-source_software" TargetMode="External"/><Relationship Id="rId7" Type="http://schemas.openxmlformats.org/officeDocument/2006/relationships/hyperlink" Target="https://en.wikipedia.org/wiki/Language-agnostic" TargetMode="External"/><Relationship Id="rId2" Type="http://schemas.openxmlformats.org/officeDocument/2006/relationships/hyperlink" Target="https://en.wikipedia.org/wiki/Conda_(package_manager)#cite_note-12" TargetMode="External"/><Relationship Id="rId1" Type="http://schemas.openxmlformats.org/officeDocument/2006/relationships/slideLayout" Target="../slideLayouts/slideLayout7.xml"/><Relationship Id="rId6" Type="http://schemas.openxmlformats.org/officeDocument/2006/relationships/hyperlink" Target="https://en.wikipedia.org/wiki/Conda_(package_manager)#cite_note-pydanny-3" TargetMode="External"/><Relationship Id="rId5" Type="http://schemas.openxmlformats.org/officeDocument/2006/relationships/hyperlink" Target="https://en.wikipedia.org/wiki/Cross-platform" TargetMode="External"/><Relationship Id="rId4" Type="http://schemas.openxmlformats.org/officeDocument/2006/relationships/hyperlink" Target="https://en.wikipedia.org/wiki/Conda_(package_manager)#cite_note-conda.pydata-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Name_resolution_(programming_languages)" TargetMode="External"/><Relationship Id="rId2" Type="http://schemas.openxmlformats.org/officeDocument/2006/relationships/hyperlink" Target="https://en.wikipedia.org/wiki/Environment_variable" TargetMode="External"/><Relationship Id="rId1" Type="http://schemas.openxmlformats.org/officeDocument/2006/relationships/slideLayout" Target="../slideLayouts/slideLayout7.xml"/><Relationship Id="rId5" Type="http://schemas.openxmlformats.org/officeDocument/2006/relationships/hyperlink" Target="https://en.wikipedia.org/wiki/Process_(computing)" TargetMode="External"/><Relationship Id="rId4" Type="http://schemas.openxmlformats.org/officeDocument/2006/relationships/hyperlink" Target="https://en.wikipedia.org/wiki/Value_(computer_science)"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sspai.com/post/37340"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en.wikipedia.org/wiki/Internet_hosting_service" TargetMode="External"/><Relationship Id="rId3" Type="http://schemas.openxmlformats.org/officeDocument/2006/relationships/hyperlink" Target="https://en.wikipedia.org/wiki/Distributed_version_control" TargetMode="External"/><Relationship Id="rId7" Type="http://schemas.openxmlformats.org/officeDocument/2006/relationships/hyperlink" Target="https://en.wikipedia.org/wiki/Software_development" TargetMode="External"/><Relationship Id="rId2" Type="http://schemas.openxmlformats.org/officeDocument/2006/relationships/hyperlink" Target="https://en.wikipedia.org/wiki/Git" TargetMode="External"/><Relationship Id="rId1" Type="http://schemas.openxmlformats.org/officeDocument/2006/relationships/slideLayout" Target="../slideLayouts/slideLayout7.xml"/><Relationship Id="rId6" Type="http://schemas.openxmlformats.org/officeDocument/2006/relationships/hyperlink" Target="https://en.wikipedia.org/wiki/Source_code" TargetMode="External"/><Relationship Id="rId5" Type="http://schemas.openxmlformats.org/officeDocument/2006/relationships/hyperlink" Target="https://en.wikipedia.org/wiki/Programmer" TargetMode="External"/><Relationship Id="rId10" Type="http://schemas.openxmlformats.org/officeDocument/2006/relationships/hyperlink" Target="https://en.wikipedia.org/wiki/Source_code_management" TargetMode="External"/><Relationship Id="rId4" Type="http://schemas.openxmlformats.org/officeDocument/2006/relationships/hyperlink" Target="https://en.wikipedia.org/wiki/Computer_file" TargetMode="External"/><Relationship Id="rId9" Type="http://schemas.openxmlformats.org/officeDocument/2006/relationships/hyperlink" Target="https://en.wikipedia.org/wiki/Version_control"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cnblogs.com/leeyongbard/p/9777498.html"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Array_data_type" TargetMode="External"/><Relationship Id="rId3" Type="http://schemas.openxmlformats.org/officeDocument/2006/relationships/hyperlink" Target="https://en.wikipedia.org/wiki/Help:IPA/English" TargetMode="External"/><Relationship Id="rId7" Type="http://schemas.openxmlformats.org/officeDocument/2006/relationships/hyperlink" Target="https://en.wikipedia.org/wiki/Attribute%E2%80%93value_pair" TargetMode="External"/><Relationship Id="rId2" Type="http://schemas.openxmlformats.org/officeDocument/2006/relationships/hyperlink" Target="https://en.wikipedia.org/wiki/JSON" TargetMode="External"/><Relationship Id="rId1" Type="http://schemas.openxmlformats.org/officeDocument/2006/relationships/slideLayout" Target="../slideLayouts/slideLayout7.xml"/><Relationship Id="rId6" Type="http://schemas.openxmlformats.org/officeDocument/2006/relationships/hyperlink" Target="https://en.wikipedia.org/wiki/Human-readable_medium" TargetMode="External"/><Relationship Id="rId5" Type="http://schemas.openxmlformats.org/officeDocument/2006/relationships/hyperlink" Target="https://en.wikipedia.org/wiki/File_format" TargetMode="External"/><Relationship Id="rId10" Type="http://schemas.openxmlformats.org/officeDocument/2006/relationships/hyperlink" Target="https://en.wikipedia.org/wiki/Language-independent_specification" TargetMode="External"/><Relationship Id="rId4" Type="http://schemas.openxmlformats.org/officeDocument/2006/relationships/hyperlink" Target="https://en.wikipedia.org/wiki/Open_standard" TargetMode="External"/><Relationship Id="rId9" Type="http://schemas.openxmlformats.org/officeDocument/2006/relationships/hyperlink" Target="https://en.wikipedia.org/wiki/Serialization"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en.wikipedia.org/wiki/Formal_language" TargetMode="External"/><Relationship Id="rId3" Type="http://schemas.openxmlformats.org/officeDocument/2006/relationships/hyperlink" Target="https://en.wikipedia.org/wiki/Character_(computing)" TargetMode="External"/><Relationship Id="rId7" Type="http://schemas.openxmlformats.org/officeDocument/2006/relationships/hyperlink" Target="https://en.wikipedia.org/wiki/Theoretical_computer_science" TargetMode="External"/><Relationship Id="rId2" Type="http://schemas.openxmlformats.org/officeDocument/2006/relationships/hyperlink" Target="https://en.wikipedia.org/wiki/Regular_expression" TargetMode="External"/><Relationship Id="rId1" Type="http://schemas.openxmlformats.org/officeDocument/2006/relationships/slideLayout" Target="../slideLayouts/slideLayout7.xml"/><Relationship Id="rId6" Type="http://schemas.openxmlformats.org/officeDocument/2006/relationships/hyperlink" Target="https://en.wikipedia.org/wiki/String_(computer_science)" TargetMode="External"/><Relationship Id="rId5" Type="http://schemas.openxmlformats.org/officeDocument/2006/relationships/hyperlink" Target="https://en.wikipedia.org/wiki/String-searching_algorithm" TargetMode="External"/><Relationship Id="rId4" Type="http://schemas.openxmlformats.org/officeDocument/2006/relationships/hyperlink" Target="https://en.wikipedia.org/wiki/Pattern_matching"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Variable-width_encoding" TargetMode="External"/><Relationship Id="rId3" Type="http://schemas.openxmlformats.org/officeDocument/2006/relationships/hyperlink" Target="https://en.wikipedia.org/wiki/Technical_standard" TargetMode="External"/><Relationship Id="rId7" Type="http://schemas.openxmlformats.org/officeDocument/2006/relationships/hyperlink" Target="https://en.wikipedia.org/wiki/UTF-8" TargetMode="External"/><Relationship Id="rId2" Type="http://schemas.openxmlformats.org/officeDocument/2006/relationships/hyperlink" Target="https://en.wikipedia.org/wiki/Information_technology" TargetMode="External"/><Relationship Id="rId1" Type="http://schemas.openxmlformats.org/officeDocument/2006/relationships/slideLayout" Target="../slideLayouts/slideLayout7.xml"/><Relationship Id="rId6" Type="http://schemas.openxmlformats.org/officeDocument/2006/relationships/hyperlink" Target="https://en.wikipedia.org/wiki/Writing_system" TargetMode="External"/><Relationship Id="rId5" Type="http://schemas.openxmlformats.org/officeDocument/2006/relationships/hyperlink" Target="https://en.wikipedia.org/wiki/Character_(computing)" TargetMode="External"/><Relationship Id="rId10" Type="http://schemas.openxmlformats.org/officeDocument/2006/relationships/comments" Target="../comments/comment1.xml"/><Relationship Id="rId4" Type="http://schemas.openxmlformats.org/officeDocument/2006/relationships/hyperlink" Target="https://en.wikipedia.org/wiki/Character_encoding" TargetMode="External"/><Relationship Id="rId9" Type="http://schemas.openxmlformats.org/officeDocument/2006/relationships/hyperlink" Target="https://en.wikipedia.org/wiki/UTF-8#cite_note-1"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Microprocessor" TargetMode="External"/><Relationship Id="rId13" Type="http://schemas.openxmlformats.org/officeDocument/2006/relationships/hyperlink" Target="https://en.wikipedia.org/wiki/Central_processing_unit" TargetMode="External"/><Relationship Id="rId3" Type="http://schemas.openxmlformats.org/officeDocument/2006/relationships/hyperlink" Target="https://en.wikipedia.org/wiki/X86" TargetMode="External"/><Relationship Id="rId7" Type="http://schemas.openxmlformats.org/officeDocument/2006/relationships/hyperlink" Target="https://en.wikipedia.org/wiki/Intel_8086" TargetMode="External"/><Relationship Id="rId12" Type="http://schemas.openxmlformats.org/officeDocument/2006/relationships/hyperlink" Target="https://en.wikipedia.org/wiki/Instruction_s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en.wikipedia.org/wiki/Intel" TargetMode="External"/><Relationship Id="rId11" Type="http://schemas.openxmlformats.org/officeDocument/2006/relationships/hyperlink" Target="https://en.wikipedia.org/wiki/Reduced_instruction_set_computing" TargetMode="External"/><Relationship Id="rId5" Type="http://schemas.openxmlformats.org/officeDocument/2006/relationships/hyperlink" Target="https://en.wikipedia.org/wiki/X86#cite_note-2" TargetMode="External"/><Relationship Id="rId10" Type="http://schemas.openxmlformats.org/officeDocument/2006/relationships/hyperlink" Target="https://en.wikipedia.org/wiki/ARM_architecture" TargetMode="External"/><Relationship Id="rId4" Type="http://schemas.openxmlformats.org/officeDocument/2006/relationships/hyperlink" Target="https://en.wikipedia.org/wiki/Instruction_set_architecture" TargetMode="External"/><Relationship Id="rId9" Type="http://schemas.openxmlformats.org/officeDocument/2006/relationships/hyperlink" Target="https://en.wikipedia.org/wiki/Intel_8088"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zh.wikipedia.org/wiki/%E6%87%89%E7%94%A8%E8%BB%9F%E9%AB%94" TargetMode="External"/><Relationship Id="rId2" Type="http://schemas.openxmlformats.org/officeDocument/2006/relationships/hyperlink" Target="https://zh.wikipedia.org/wiki/%E8%BB%9F%E9%AB%94" TargetMode="External"/><Relationship Id="rId1" Type="http://schemas.openxmlformats.org/officeDocument/2006/relationships/slideLayout" Target="../slideLayouts/slideLayout7.xml"/><Relationship Id="rId4" Type="http://schemas.openxmlformats.org/officeDocument/2006/relationships/hyperlink" Target="https://zh.wikipedia.org/wiki/%E9%9B%86%E6%88%90%E5%BC%80%E5%8F%91%E7%8E%AF%E5%A2%83"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zhihu.com/question/2300286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hyperlink" Target="https://zh.wikipedia.org/wiki/%E7%A8%8B%E5%BA%8F%E5%91%98" TargetMode="External"/><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hyperlink" Target="https://zh.wikipedia.org/wiki/%E6%96%87%E6%9C%AC%E7%BC%96%E8%BE%91%E5%99%A8#cite_note-1"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hyperlink" Target="https://zh.wikipedia.org/wiki/%E9%9B%86%E6%88%90%E5%BC%80%E5%8F%91%E7%8E%AF%E5%A2%83" TargetMode="External"/><Relationship Id="rId5" Type="http://schemas.openxmlformats.org/officeDocument/2006/relationships/image" Target="../media/image5.svg"/><Relationship Id="rId10" Type="http://schemas.openxmlformats.org/officeDocument/2006/relationships/hyperlink" Target="https://zh.wikipedia.org/wiki/%E6%96%87%E6%9C%AC%E6%96%87%E4%BB%B6" TargetMode="External"/><Relationship Id="rId4" Type="http://schemas.openxmlformats.org/officeDocument/2006/relationships/image" Target="../media/image4.png"/><Relationship Id="rId9" Type="http://schemas.openxmlformats.org/officeDocument/2006/relationships/hyperlink" Target="https://zh.wikipedia.org/wiki/%E8%AE%A1%E7%AE%97%E6%9C%BA%E8%BD%AF%E4%BB%B6"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cnblogs.com/zhuzhenwei918/p/9057289.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zh.wikipedia.org/wiki/Vim#%E4%B8%8D%E8%B6%B3%E4%B9%8B%E5%A4%84" TargetMode="External"/><Relationship Id="rId3" Type="http://schemas.openxmlformats.org/officeDocument/2006/relationships/hyperlink" Target="https://www.techug.com/post/free-text-editors.html" TargetMode="External"/><Relationship Id="rId7" Type="http://schemas.openxmlformats.org/officeDocument/2006/relationships/hyperlink" Target="https://zh.wikipedia.org/wiki/Vim#%E5%8A%9F%E8%83%BD"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zhuanlan.zhihu.com/p/94492400" TargetMode="External"/><Relationship Id="rId5" Type="http://schemas.openxmlformats.org/officeDocument/2006/relationships/hyperlink" Target="https://www.php.cn/tool/notepad/428793.html" TargetMode="External"/><Relationship Id="rId10" Type="http://schemas.openxmlformats.org/officeDocument/2006/relationships/hyperlink" Target="https://book.crifan.com/books/best_editor_vscode/website/vscode_intro/" TargetMode="External"/><Relationship Id="rId4" Type="http://schemas.openxmlformats.org/officeDocument/2006/relationships/hyperlink" Target="https://blog.csdn.net/pipisorry/article/details/21780441" TargetMode="External"/><Relationship Id="rId9" Type="http://schemas.openxmlformats.org/officeDocument/2006/relationships/hyperlink" Target="https://zh.wikipedia.org/wiki/Visual_Studio_Cod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zh.wikipedia.org/wiki/%E5%8E%9F%E5%A7%8B%E7%A2%BC" TargetMode="External"/><Relationship Id="rId2" Type="http://schemas.openxmlformats.org/officeDocument/2006/relationships/hyperlink" Target="https://zh.wikipedia.org/wiki/%E9%9B%BB%E8%85%A6%E7%A8%8B%E5%BC%8F" TargetMode="External"/><Relationship Id="rId1" Type="http://schemas.openxmlformats.org/officeDocument/2006/relationships/slideLayout" Target="../slideLayouts/slideLayout7.xml"/><Relationship Id="rId6" Type="http://schemas.openxmlformats.org/officeDocument/2006/relationships/hyperlink" Target="https://zh.wikipedia.org/wiki/%E6%9C%BA%E5%99%A8%E4%BB%A3%E7%A0%81" TargetMode="External"/><Relationship Id="rId5" Type="http://schemas.openxmlformats.org/officeDocument/2006/relationships/hyperlink" Target="https://zh.wikipedia.org/wiki/%E6%BA%90%E4%BB%A3%E7%A0%81" TargetMode="External"/><Relationship Id="rId4" Type="http://schemas.openxmlformats.org/officeDocument/2006/relationships/hyperlink" Target="https://zh.wikipedia.org/wiki/%E5%9F%B7%E8%A1%8C%E6%AA%9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39906E8-9344-7E4A-9865-336A6C9963FB}"/>
              </a:ext>
            </a:extLst>
          </p:cNvPr>
          <p:cNvSpPr>
            <a:spLocks noGrp="1"/>
          </p:cNvSpPr>
          <p:nvPr>
            <p:ph type="ctrTitle"/>
          </p:nvPr>
        </p:nvSpPr>
        <p:spPr>
          <a:xfrm>
            <a:off x="1500136" y="590062"/>
            <a:ext cx="5141964" cy="2838938"/>
          </a:xfrm>
        </p:spPr>
        <p:txBody>
          <a:bodyPr>
            <a:normAutofit/>
          </a:bodyPr>
          <a:lstStyle/>
          <a:p>
            <a:r>
              <a:rPr kumimoji="1" lang="zh-CN" altLang="en-US" sz="5400" dirty="0">
                <a:solidFill>
                  <a:schemeClr val="bg1"/>
                </a:solidFill>
              </a:rPr>
              <a:t>快乐假期</a:t>
            </a:r>
          </a:p>
        </p:txBody>
      </p:sp>
      <p:sp>
        <p:nvSpPr>
          <p:cNvPr id="3" name="副标题 2">
            <a:extLst>
              <a:ext uri="{FF2B5EF4-FFF2-40B4-BE49-F238E27FC236}">
                <a16:creationId xmlns:a16="http://schemas.microsoft.com/office/drawing/2014/main" id="{BC8E7E17-9445-0145-B19C-38F6B15E4CB9}"/>
              </a:ext>
            </a:extLst>
          </p:cNvPr>
          <p:cNvSpPr>
            <a:spLocks noGrp="1"/>
          </p:cNvSpPr>
          <p:nvPr>
            <p:ph type="subTitle" idx="1"/>
          </p:nvPr>
        </p:nvSpPr>
        <p:spPr>
          <a:xfrm>
            <a:off x="1500136" y="3505199"/>
            <a:ext cx="5141949" cy="1198120"/>
          </a:xfrm>
        </p:spPr>
        <p:txBody>
          <a:bodyPr>
            <a:normAutofit/>
          </a:bodyPr>
          <a:lstStyle/>
          <a:p>
            <a:r>
              <a:rPr kumimoji="1" lang="zh-CN" altLang="en-US" sz="2000" dirty="0">
                <a:solidFill>
                  <a:schemeClr val="bg1"/>
                </a:solidFill>
              </a:rPr>
              <a:t>     我很快乐！！！</a:t>
            </a:r>
            <a:endParaRPr kumimoji="1" lang="en-US" altLang="zh-CN" sz="2000" dirty="0">
              <a:solidFill>
                <a:schemeClr val="bg1"/>
              </a:solidFill>
            </a:endParaRPr>
          </a:p>
          <a:p>
            <a:endParaRPr kumimoji="1" lang="zh-CN" altLang="en-US" sz="2000" dirty="0">
              <a:solidFill>
                <a:schemeClr val="bg1"/>
              </a:solidFill>
            </a:endParaRPr>
          </a:p>
        </p:txBody>
      </p:sp>
      <p:pic>
        <p:nvPicPr>
          <p:cNvPr id="4" name="Picture 3">
            <a:extLst>
              <a:ext uri="{FF2B5EF4-FFF2-40B4-BE49-F238E27FC236}">
                <a16:creationId xmlns:a16="http://schemas.microsoft.com/office/drawing/2014/main" id="{9EF377BA-A9A6-4E9E-8D8E-7AA1B1135FE7}"/>
              </a:ext>
            </a:extLst>
          </p:cNvPr>
          <p:cNvPicPr>
            <a:picLocks noChangeAspect="1"/>
          </p:cNvPicPr>
          <p:nvPr/>
        </p:nvPicPr>
        <p:blipFill rotWithShape="1">
          <a:blip r:embed="rId2"/>
          <a:srcRect l="8932" r="45207" b="-1"/>
          <a:stretch/>
        </p:blipFill>
        <p:spPr>
          <a:xfrm>
            <a:off x="7480300" y="10"/>
            <a:ext cx="4711700" cy="6857990"/>
          </a:xfrm>
          <a:prstGeom prst="rect">
            <a:avLst/>
          </a:prstGeom>
        </p:spPr>
      </p:pic>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93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5857EE49-B3D5-B341-92CA-D81A498E1810}"/>
              </a:ext>
            </a:extLst>
          </p:cNvPr>
          <p:cNvSpPr txBox="1"/>
          <p:nvPr/>
        </p:nvSpPr>
        <p:spPr>
          <a:xfrm>
            <a:off x="529414" y="158306"/>
            <a:ext cx="9679449" cy="603634"/>
          </a:xfrm>
          <a:prstGeom prst="rect">
            <a:avLst/>
          </a:prstGeom>
        </p:spPr>
        <p:txBody>
          <a:bodyPr vert="horz" lIns="91440" tIns="45720" rIns="91440" bIns="45720" rtlCol="0" anchor="b">
            <a:normAutofit fontScale="55000" lnSpcReduction="20000"/>
          </a:bodyPr>
          <a:lstStyle/>
          <a:p>
            <a:pPr>
              <a:lnSpc>
                <a:spcPct val="90000"/>
              </a:lnSpc>
              <a:spcBef>
                <a:spcPct val="0"/>
              </a:spcBef>
              <a:spcAft>
                <a:spcPts val="600"/>
              </a:spcAft>
            </a:pPr>
            <a:r>
              <a:rPr kumimoji="1" lang="en-US" altLang="zh-CN" sz="7200" b="1" i="0" kern="1200" cap="all" baseline="0" dirty="0">
                <a:solidFill>
                  <a:schemeClr val="bg1"/>
                </a:solidFill>
                <a:latin typeface="+mj-lt"/>
                <a:ea typeface="+mj-ea"/>
                <a:cs typeface="+mj-cs"/>
              </a:rPr>
              <a:t>7.</a:t>
            </a:r>
            <a:r>
              <a:rPr kumimoji="1" lang="zh-CN" altLang="en-US" sz="7200" b="1" i="0" kern="1200" cap="all" baseline="0" dirty="0">
                <a:solidFill>
                  <a:schemeClr val="bg1"/>
                </a:solidFill>
                <a:latin typeface="+mj-lt"/>
                <a:ea typeface="+mj-ea"/>
                <a:cs typeface="+mj-cs"/>
              </a:rPr>
              <a:t>从编写好代码到运行中间经过那些过程？</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 name="文本框 2">
            <a:extLst>
              <a:ext uri="{FF2B5EF4-FFF2-40B4-BE49-F238E27FC236}">
                <a16:creationId xmlns:a16="http://schemas.microsoft.com/office/drawing/2014/main" id="{8D8F5343-6129-3541-B50A-D522C6777D66}"/>
              </a:ext>
            </a:extLst>
          </p:cNvPr>
          <p:cNvSpPr txBox="1"/>
          <p:nvPr/>
        </p:nvSpPr>
        <p:spPr>
          <a:xfrm>
            <a:off x="2114550" y="1843088"/>
            <a:ext cx="5929305" cy="1477328"/>
          </a:xfrm>
          <a:prstGeom prst="rect">
            <a:avLst/>
          </a:prstGeom>
          <a:noFill/>
        </p:spPr>
        <p:txBody>
          <a:bodyPr wrap="square" rtlCol="0">
            <a:spAutoFit/>
          </a:bodyPr>
          <a:lstStyle/>
          <a:p>
            <a:r>
              <a:rPr lang="zh-CN" altLang="en-US" dirty="0">
                <a:hlinkClick r:id="rId2" tooltip="源代码"/>
              </a:rPr>
              <a:t>源代码</a:t>
            </a:r>
            <a:r>
              <a:rPr lang="zh-CN" altLang="en-US" dirty="0"/>
              <a:t>（</a:t>
            </a:r>
            <a:r>
              <a:rPr lang="en" altLang="zh-CN" dirty="0"/>
              <a:t>source code</a:t>
            </a:r>
            <a:r>
              <a:rPr lang="zh-CN" altLang="en" dirty="0"/>
              <a:t>）→ </a:t>
            </a:r>
            <a:r>
              <a:rPr lang="zh-CN" altLang="en-US" dirty="0">
                <a:hlinkClick r:id="rId3" tooltip="预处理器"/>
              </a:rPr>
              <a:t>预处理器</a:t>
            </a:r>
            <a:r>
              <a:rPr lang="zh-CN" altLang="en-US" dirty="0"/>
              <a:t>（</a:t>
            </a:r>
            <a:r>
              <a:rPr lang="en" altLang="zh-CN" dirty="0"/>
              <a:t>preprocessor</a:t>
            </a:r>
            <a:r>
              <a:rPr lang="zh-CN" altLang="en" dirty="0"/>
              <a:t>）→ </a:t>
            </a:r>
            <a:r>
              <a:rPr lang="zh-CN" altLang="en-US" dirty="0">
                <a:hlinkClick r:id="rId4" tooltip="编译器"/>
              </a:rPr>
              <a:t>编译器</a:t>
            </a:r>
            <a:r>
              <a:rPr lang="zh-CN" altLang="en-US" dirty="0"/>
              <a:t>（</a:t>
            </a:r>
            <a:r>
              <a:rPr lang="en" altLang="zh-CN" dirty="0"/>
              <a:t>compiler</a:t>
            </a:r>
            <a:r>
              <a:rPr lang="zh-CN" altLang="en" dirty="0"/>
              <a:t>）→ </a:t>
            </a:r>
            <a:r>
              <a:rPr lang="zh-CN" altLang="en-US" dirty="0">
                <a:hlinkClick r:id="rId5" tooltip="汇编程序"/>
              </a:rPr>
              <a:t>汇编程序</a:t>
            </a:r>
            <a:r>
              <a:rPr lang="zh-CN" altLang="en-US" dirty="0"/>
              <a:t>（</a:t>
            </a:r>
            <a:r>
              <a:rPr lang="en" altLang="zh-CN" dirty="0"/>
              <a:t>assembler</a:t>
            </a:r>
            <a:r>
              <a:rPr lang="zh-CN" altLang="en" dirty="0"/>
              <a:t>）→ </a:t>
            </a:r>
            <a:r>
              <a:rPr lang="zh-CN" altLang="en-US" dirty="0">
                <a:hlinkClick r:id="rId6" tooltip="目标代码"/>
              </a:rPr>
              <a:t>目标代码</a:t>
            </a:r>
            <a:r>
              <a:rPr lang="zh-CN" altLang="en-US" dirty="0"/>
              <a:t>（</a:t>
            </a:r>
            <a:r>
              <a:rPr lang="en" altLang="zh-CN" dirty="0"/>
              <a:t>object code</a:t>
            </a:r>
            <a:r>
              <a:rPr lang="zh-CN" altLang="en" dirty="0"/>
              <a:t>）→ </a:t>
            </a:r>
            <a:r>
              <a:rPr lang="zh-CN" altLang="en-US" dirty="0">
                <a:hlinkClick r:id="rId7" tooltip="链接器"/>
              </a:rPr>
              <a:t>链接器</a:t>
            </a:r>
            <a:r>
              <a:rPr lang="zh-CN" altLang="en-US" dirty="0"/>
              <a:t>（</a:t>
            </a:r>
            <a:r>
              <a:rPr lang="en" altLang="zh-CN" dirty="0"/>
              <a:t>linker</a:t>
            </a:r>
            <a:r>
              <a:rPr lang="zh-CN" altLang="en" dirty="0"/>
              <a:t>）→ </a:t>
            </a:r>
            <a:r>
              <a:rPr lang="zh-CN" altLang="en-US" dirty="0">
                <a:hlinkClick r:id="rId8" tooltip="可执行文件"/>
              </a:rPr>
              <a:t>可执行文件</a:t>
            </a:r>
            <a:r>
              <a:rPr lang="zh-CN" altLang="en-US" dirty="0"/>
              <a:t>（</a:t>
            </a:r>
            <a:r>
              <a:rPr lang="en" altLang="zh-CN" dirty="0"/>
              <a:t>executables</a:t>
            </a:r>
            <a:r>
              <a:rPr lang="zh-CN" altLang="en" dirty="0"/>
              <a:t>），</a:t>
            </a:r>
            <a:r>
              <a:rPr lang="zh-CN" altLang="en-US" dirty="0"/>
              <a:t>最后打包好的文件就可以给电脑去判读运行了。</a:t>
            </a:r>
            <a:endParaRPr kumimoji="1" lang="zh-CN" altLang="en-US" dirty="0"/>
          </a:p>
        </p:txBody>
      </p:sp>
    </p:spTree>
    <p:extLst>
      <p:ext uri="{BB962C8B-B14F-4D97-AF65-F5344CB8AC3E}">
        <p14:creationId xmlns:p14="http://schemas.microsoft.com/office/powerpoint/2010/main" val="45474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ECD11CA1-7D83-DC4A-ACD4-FE93482459F1}"/>
              </a:ext>
            </a:extLst>
          </p:cNvPr>
          <p:cNvSpPr txBox="1"/>
          <p:nvPr/>
        </p:nvSpPr>
        <p:spPr>
          <a:xfrm>
            <a:off x="299012" y="1274440"/>
            <a:ext cx="9679449" cy="1710854"/>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zh-CN" altLang="en-US" sz="7200" b="1" i="0" kern="1200" cap="all" baseline="0" dirty="0">
                <a:solidFill>
                  <a:schemeClr val="bg1"/>
                </a:solidFill>
                <a:latin typeface="+mj-lt"/>
                <a:ea typeface="+mj-ea"/>
                <a:cs typeface="+mj-cs"/>
              </a:rPr>
              <a:t>三</a:t>
            </a:r>
            <a:r>
              <a:rPr kumimoji="1" lang="en-US" altLang="zh-CN" sz="7200" b="1" i="0" kern="1200" cap="all" baseline="0" dirty="0">
                <a:solidFill>
                  <a:schemeClr val="bg1"/>
                </a:solidFill>
                <a:latin typeface="+mj-lt"/>
                <a:ea typeface="+mj-ea"/>
                <a:cs typeface="+mj-cs"/>
              </a:rPr>
              <a:t>.</a:t>
            </a:r>
            <a:r>
              <a:rPr lang="zh-CN" altLang="en-US" sz="7200" b="1" i="0" kern="1200" cap="all" baseline="0" dirty="0">
                <a:solidFill>
                  <a:schemeClr val="bg1"/>
                </a:solidFill>
                <a:latin typeface="+mj-lt"/>
                <a:ea typeface="+mj-ea"/>
                <a:cs typeface="+mj-cs"/>
              </a:rPr>
              <a:t>有关插件</a:t>
            </a:r>
          </a:p>
          <a:p>
            <a:pPr>
              <a:lnSpc>
                <a:spcPct val="90000"/>
              </a:lnSpc>
              <a:spcBef>
                <a:spcPct val="0"/>
              </a:spcBef>
              <a:spcAft>
                <a:spcPts val="600"/>
              </a:spcAft>
            </a:pPr>
            <a:endParaRPr kumimoji="1" lang="en-US" altLang="zh-CN" sz="7200" b="1" i="0" kern="1200" cap="all" baseline="0" dirty="0">
              <a:solidFill>
                <a:schemeClr val="bg1"/>
              </a:solidFill>
              <a:latin typeface="+mj-lt"/>
              <a:ea typeface="+mj-ea"/>
              <a:cs typeface="+mj-cs"/>
            </a:endParaRP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 name="文本框 2">
            <a:extLst>
              <a:ext uri="{FF2B5EF4-FFF2-40B4-BE49-F238E27FC236}">
                <a16:creationId xmlns:a16="http://schemas.microsoft.com/office/drawing/2014/main" id="{DF6B5F64-601C-5A42-B409-585EB7E009AC}"/>
              </a:ext>
            </a:extLst>
          </p:cNvPr>
          <p:cNvSpPr txBox="1"/>
          <p:nvPr/>
        </p:nvSpPr>
        <p:spPr>
          <a:xfrm>
            <a:off x="832101" y="2136075"/>
            <a:ext cx="3899460" cy="4247317"/>
          </a:xfrm>
          <a:prstGeom prst="rect">
            <a:avLst/>
          </a:prstGeom>
          <a:noFill/>
        </p:spPr>
        <p:txBody>
          <a:bodyPr wrap="square" rtlCol="0">
            <a:spAutoFit/>
          </a:bodyPr>
          <a:lstStyle/>
          <a:p>
            <a:r>
              <a:rPr kumimoji="1" lang="en-US" altLang="zh-CN" dirty="0"/>
              <a:t>1.</a:t>
            </a:r>
            <a:r>
              <a:rPr kumimoji="1" lang="zh-CN" altLang="en-US" dirty="0"/>
              <a:t>插件是什么：</a:t>
            </a:r>
            <a:r>
              <a:rPr lang="zh-CN" altLang="en-US" b="1" dirty="0"/>
              <a:t>插件</a:t>
            </a:r>
            <a:r>
              <a:rPr lang="zh-CN" altLang="en-US" dirty="0"/>
              <a:t>（英语：</a:t>
            </a:r>
            <a:r>
              <a:rPr lang="en" altLang="zh-CN" dirty="0"/>
              <a:t>plug-in</a:t>
            </a:r>
            <a:r>
              <a:rPr lang="zh-CN" altLang="en" dirty="0"/>
              <a:t>、</a:t>
            </a:r>
            <a:r>
              <a:rPr lang="en" altLang="zh-CN" dirty="0"/>
              <a:t>plugin</a:t>
            </a:r>
            <a:r>
              <a:rPr lang="zh-CN" altLang="en" dirty="0"/>
              <a:t>、</a:t>
            </a:r>
            <a:r>
              <a:rPr lang="en" altLang="zh-CN" dirty="0"/>
              <a:t>add-in</a:t>
            </a:r>
            <a:r>
              <a:rPr lang="zh-CN" altLang="en" dirty="0"/>
              <a:t>、</a:t>
            </a:r>
            <a:r>
              <a:rPr lang="en" altLang="zh-CN" dirty="0" err="1"/>
              <a:t>addin</a:t>
            </a:r>
            <a:r>
              <a:rPr lang="zh-CN" altLang="en" dirty="0"/>
              <a:t>、</a:t>
            </a:r>
            <a:r>
              <a:rPr lang="en" altLang="zh-CN" dirty="0"/>
              <a:t>add-on</a:t>
            </a:r>
            <a:r>
              <a:rPr lang="zh-CN" altLang="en" dirty="0"/>
              <a:t>、</a:t>
            </a:r>
            <a:r>
              <a:rPr lang="en" altLang="zh-CN" dirty="0"/>
              <a:t>addon</a:t>
            </a:r>
            <a:r>
              <a:rPr lang="zh-CN" altLang="en" dirty="0"/>
              <a:t>、</a:t>
            </a:r>
            <a:r>
              <a:rPr lang="en" altLang="zh-CN" dirty="0"/>
              <a:t>extension</a:t>
            </a:r>
            <a:r>
              <a:rPr lang="zh-CN" altLang="en" dirty="0"/>
              <a:t>，</a:t>
            </a:r>
            <a:r>
              <a:rPr lang="zh-CN" altLang="en-US" dirty="0"/>
              <a:t>又译</a:t>
            </a:r>
            <a:r>
              <a:rPr lang="zh-CN" altLang="en-US" b="1" dirty="0"/>
              <a:t>外挂</a:t>
            </a:r>
            <a:r>
              <a:rPr lang="zh-CN" altLang="en-US" dirty="0"/>
              <a:t>）是一种</a:t>
            </a:r>
            <a:r>
              <a:rPr lang="zh-CN" altLang="en-US" dirty="0">
                <a:hlinkClick r:id="rId2" tooltip="电脑程序"/>
              </a:rPr>
              <a:t>电脑程序</a:t>
            </a:r>
            <a:r>
              <a:rPr lang="zh-CN" altLang="en-US" dirty="0"/>
              <a:t>，透过和应用程序（例如</a:t>
            </a:r>
            <a:r>
              <a:rPr lang="zh-CN" altLang="en-US" dirty="0">
                <a:hlinkClick r:id="rId3" tooltip="网页浏览器"/>
              </a:rPr>
              <a:t>网页浏览器</a:t>
            </a:r>
            <a:r>
              <a:rPr lang="zh-CN" altLang="en-US" dirty="0"/>
              <a:t>，</a:t>
            </a:r>
            <a:r>
              <a:rPr lang="zh-CN" altLang="en-US" dirty="0">
                <a:hlinkClick r:id="rId4" tooltip="电子邮件客户端"/>
              </a:rPr>
              <a:t>电子邮件客户端</a:t>
            </a:r>
            <a:r>
              <a:rPr lang="zh-CN" altLang="en-US" dirty="0"/>
              <a:t>）的互动，用来替</a:t>
            </a:r>
            <a:r>
              <a:rPr lang="zh-CN" altLang="en-US" dirty="0">
                <a:hlinkClick r:id="rId5" tooltip="应用程序"/>
              </a:rPr>
              <a:t>应用程序</a:t>
            </a:r>
            <a:r>
              <a:rPr lang="zh-CN" altLang="en-US" dirty="0"/>
              <a:t>增加一些所需要的特定的功能。最常见的有游戏、</a:t>
            </a:r>
            <a:r>
              <a:rPr lang="zh-CN" altLang="en-US" dirty="0">
                <a:hlinkClick r:id="rId3" tooltip="网页浏览器"/>
              </a:rPr>
              <a:t>网页浏览器</a:t>
            </a:r>
            <a:r>
              <a:rPr lang="zh-CN" altLang="en-US" dirty="0"/>
              <a:t>的插件和</a:t>
            </a:r>
            <a:r>
              <a:rPr lang="zh-CN" altLang="en-US" dirty="0">
                <a:hlinkClick r:id="rId6" tooltip="媒体播放器"/>
              </a:rPr>
              <a:t>媒体播放器</a:t>
            </a:r>
            <a:r>
              <a:rPr lang="zh-CN" altLang="en-US" dirty="0"/>
              <a:t>的插件。</a:t>
            </a:r>
          </a:p>
          <a:p>
            <a:r>
              <a:rPr lang="zh-CN" altLang="en-US" dirty="0"/>
              <a:t>应用程序之所以支持插件的使用原因很多，主要包括：使得</a:t>
            </a:r>
            <a:r>
              <a:rPr lang="zh-CN" altLang="en-US" dirty="0">
                <a:hlinkClick r:id="rId7" tooltip="游戏开发者"/>
              </a:rPr>
              <a:t>第三方的开发者</a:t>
            </a:r>
            <a:r>
              <a:rPr lang="zh-CN" altLang="en-US" dirty="0"/>
              <a:t>可以对应用程序进行扩充、精简，或者将</a:t>
            </a:r>
            <a:r>
              <a:rPr lang="zh-CN" altLang="en-US" dirty="0">
                <a:hlinkClick r:id="rId8" tooltip="源代码"/>
              </a:rPr>
              <a:t>源代码</a:t>
            </a:r>
            <a:r>
              <a:rPr lang="zh-CN" altLang="en-US" dirty="0"/>
              <a:t>从应用程序中分离出来，去除因软件使用权限而产生的不兼容。</a:t>
            </a:r>
          </a:p>
          <a:p>
            <a:endParaRPr kumimoji="1" lang="zh-CN" altLang="en-US" dirty="0"/>
          </a:p>
        </p:txBody>
      </p:sp>
    </p:spTree>
    <p:extLst>
      <p:ext uri="{BB962C8B-B14F-4D97-AF65-F5344CB8AC3E}">
        <p14:creationId xmlns:p14="http://schemas.microsoft.com/office/powerpoint/2010/main" val="1042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Rectangle 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7C8FAF0C-74E5-C24F-9F86-5471F4AF9EE9}"/>
              </a:ext>
            </a:extLst>
          </p:cNvPr>
          <p:cNvSpPr txBox="1"/>
          <p:nvPr/>
        </p:nvSpPr>
        <p:spPr>
          <a:xfrm>
            <a:off x="3880430" y="583345"/>
            <a:ext cx="7160357" cy="167408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kumimoji="1" lang="zh-CN" altLang="en-US" sz="7200" b="1" i="0" kern="1200" cap="all" baseline="0" dirty="0">
                <a:solidFill>
                  <a:schemeClr val="bg1"/>
                </a:solidFill>
                <a:latin typeface="+mj-lt"/>
                <a:ea typeface="+mj-ea"/>
                <a:cs typeface="+mj-cs"/>
              </a:rPr>
              <a:t>四</a:t>
            </a:r>
            <a:r>
              <a:rPr kumimoji="1" lang="en-US" altLang="zh-CN" sz="7200" b="1" i="0" kern="1200" cap="all" baseline="0" dirty="0">
                <a:solidFill>
                  <a:schemeClr val="bg1"/>
                </a:solidFill>
                <a:latin typeface="+mj-lt"/>
                <a:ea typeface="+mj-ea"/>
                <a:cs typeface="+mj-cs"/>
              </a:rPr>
              <a:t>.</a:t>
            </a:r>
            <a:r>
              <a:rPr kumimoji="1" lang="zh-CN" altLang="en-US" sz="7200" b="1" i="0" kern="1200" cap="all" baseline="0" dirty="0">
                <a:solidFill>
                  <a:schemeClr val="bg1"/>
                </a:solidFill>
                <a:latin typeface="+mj-lt"/>
                <a:ea typeface="+mj-ea"/>
                <a:cs typeface="+mj-cs"/>
                <a:hlinkClick r:id="rId2"/>
              </a:rPr>
              <a:t>有关操作系统</a:t>
            </a:r>
            <a:endParaRPr kumimoji="1" lang="zh-CN" altLang="en-US" sz="7200" b="1" i="0" kern="1200" cap="all" baseline="0" dirty="0">
              <a:solidFill>
                <a:schemeClr val="bg1"/>
              </a:solidFill>
              <a:latin typeface="+mj-lt"/>
              <a:ea typeface="+mj-ea"/>
              <a:cs typeface="+mj-cs"/>
            </a:endParaRPr>
          </a:p>
        </p:txBody>
      </p:sp>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 name="文本框 2">
            <a:extLst>
              <a:ext uri="{FF2B5EF4-FFF2-40B4-BE49-F238E27FC236}">
                <a16:creationId xmlns:a16="http://schemas.microsoft.com/office/drawing/2014/main" id="{DA380917-27CC-364B-9F18-D536F6D8CBBF}"/>
              </a:ext>
            </a:extLst>
          </p:cNvPr>
          <p:cNvSpPr txBox="1"/>
          <p:nvPr/>
        </p:nvSpPr>
        <p:spPr>
          <a:xfrm>
            <a:off x="183483" y="1762643"/>
            <a:ext cx="5491031" cy="1477328"/>
          </a:xfrm>
          <a:prstGeom prst="rect">
            <a:avLst/>
          </a:prstGeom>
          <a:noFill/>
        </p:spPr>
        <p:txBody>
          <a:bodyPr wrap="square" rtlCol="0">
            <a:spAutoFit/>
          </a:bodyPr>
          <a:lstStyle/>
          <a:p>
            <a:r>
              <a:rPr kumimoji="1" lang="en-US" altLang="zh-CN" dirty="0"/>
              <a:t>1.</a:t>
            </a:r>
            <a:r>
              <a:rPr kumimoji="1" lang="en-US" altLang="zh-CN" dirty="0">
                <a:hlinkClick r:id="rId3"/>
              </a:rPr>
              <a:t>Unix</a:t>
            </a:r>
            <a:r>
              <a:rPr kumimoji="1" lang="zh-CN" altLang="en-US" dirty="0"/>
              <a:t>是什么：</a:t>
            </a:r>
            <a:r>
              <a:rPr lang="en" altLang="zh-CN" b="1" dirty="0"/>
              <a:t>UNIX</a:t>
            </a:r>
            <a:r>
              <a:rPr lang="zh-CN" altLang="en" dirty="0"/>
              <a:t>（</a:t>
            </a:r>
            <a:r>
              <a:rPr lang="zh-CN" altLang="en-US" dirty="0"/>
              <a:t>非复用信息和计算机服务，英语：</a:t>
            </a:r>
            <a:r>
              <a:rPr lang="en" altLang="zh-CN" dirty="0" err="1"/>
              <a:t>Uniplexed</a:t>
            </a:r>
            <a:r>
              <a:rPr lang="en" altLang="zh-CN" dirty="0"/>
              <a:t> Information and Computing Service</a:t>
            </a:r>
            <a:r>
              <a:rPr lang="zh-CN" altLang="en" dirty="0"/>
              <a:t>，</a:t>
            </a:r>
            <a:r>
              <a:rPr lang="en" altLang="zh-CN" dirty="0" err="1"/>
              <a:t>UnICS</a:t>
            </a:r>
            <a:r>
              <a:rPr lang="zh-CN" altLang="en" dirty="0"/>
              <a:t>），</a:t>
            </a:r>
            <a:r>
              <a:rPr lang="zh-CN" altLang="en-US" dirty="0"/>
              <a:t>一种多用户、多进程的计算机</a:t>
            </a:r>
            <a:r>
              <a:rPr lang="zh-CN" altLang="en-US" dirty="0">
                <a:hlinkClick r:id="rId2" tooltip="操作系统"/>
              </a:rPr>
              <a:t>操作系统</a:t>
            </a:r>
            <a:r>
              <a:rPr lang="zh-CN" altLang="en-US" dirty="0"/>
              <a:t>，源自于从</a:t>
            </a:r>
            <a:r>
              <a:rPr lang="en-US" altLang="zh-CN" dirty="0"/>
              <a:t>20</a:t>
            </a:r>
            <a:r>
              <a:rPr lang="zh-CN" altLang="en-US" dirty="0"/>
              <a:t>世纪</a:t>
            </a:r>
            <a:r>
              <a:rPr lang="en-US" altLang="zh-CN" dirty="0"/>
              <a:t>70</a:t>
            </a:r>
            <a:r>
              <a:rPr lang="zh-CN" altLang="en-US" dirty="0"/>
              <a:t>年代开始在美国</a:t>
            </a:r>
            <a:r>
              <a:rPr lang="en" altLang="zh-CN" dirty="0">
                <a:hlinkClick r:id="rId4" tooltip="AT&amp;T"/>
              </a:rPr>
              <a:t>AT&amp;T</a:t>
            </a:r>
            <a:r>
              <a:rPr lang="zh-CN" altLang="en-US" dirty="0"/>
              <a:t>公司的</a:t>
            </a:r>
            <a:r>
              <a:rPr lang="zh-CN" altLang="en-US" dirty="0">
                <a:hlinkClick r:id="rId5" tooltip="贝尔实验室"/>
              </a:rPr>
              <a:t>贝尔实验室</a:t>
            </a:r>
            <a:r>
              <a:rPr lang="zh-CN" altLang="en-US" dirty="0"/>
              <a:t>开发的</a:t>
            </a:r>
            <a:r>
              <a:rPr lang="en" altLang="zh-CN" dirty="0">
                <a:hlinkClick r:id="rId4" tooltip="AT&amp;T"/>
              </a:rPr>
              <a:t>AT&amp;T</a:t>
            </a:r>
            <a:r>
              <a:rPr lang="en" altLang="zh-CN" dirty="0"/>
              <a:t> Unix</a:t>
            </a:r>
            <a:r>
              <a:rPr lang="zh-CN" altLang="en" dirty="0"/>
              <a:t>。</a:t>
            </a:r>
            <a:endParaRPr kumimoji="1" lang="en-US" altLang="zh-CN" dirty="0"/>
          </a:p>
        </p:txBody>
      </p:sp>
      <p:sp>
        <p:nvSpPr>
          <p:cNvPr id="4" name="文本框 3">
            <a:extLst>
              <a:ext uri="{FF2B5EF4-FFF2-40B4-BE49-F238E27FC236}">
                <a16:creationId xmlns:a16="http://schemas.microsoft.com/office/drawing/2014/main" id="{E5FF381F-6E1E-534B-A2BE-8870A50974FC}"/>
              </a:ext>
            </a:extLst>
          </p:cNvPr>
          <p:cNvSpPr txBox="1"/>
          <p:nvPr/>
        </p:nvSpPr>
        <p:spPr>
          <a:xfrm>
            <a:off x="3573379" y="4824663"/>
            <a:ext cx="184731" cy="369332"/>
          </a:xfrm>
          <a:prstGeom prst="rect">
            <a:avLst/>
          </a:prstGeom>
          <a:noFill/>
        </p:spPr>
        <p:txBody>
          <a:bodyPr wrap="none" rtlCol="0">
            <a:spAutoFit/>
          </a:bodyPr>
          <a:lstStyle/>
          <a:p>
            <a:endParaRPr kumimoji="1" lang="zh-CN" altLang="en-US" dirty="0"/>
          </a:p>
        </p:txBody>
      </p:sp>
      <p:sp>
        <p:nvSpPr>
          <p:cNvPr id="12" name="文本框 11">
            <a:extLst>
              <a:ext uri="{FF2B5EF4-FFF2-40B4-BE49-F238E27FC236}">
                <a16:creationId xmlns:a16="http://schemas.microsoft.com/office/drawing/2014/main" id="{347BB85D-43FE-CE49-ACCC-C3B14F86897B}"/>
              </a:ext>
            </a:extLst>
          </p:cNvPr>
          <p:cNvSpPr txBox="1"/>
          <p:nvPr/>
        </p:nvSpPr>
        <p:spPr>
          <a:xfrm>
            <a:off x="6071075" y="3116503"/>
            <a:ext cx="4916886" cy="3416320"/>
          </a:xfrm>
          <a:prstGeom prst="rect">
            <a:avLst/>
          </a:prstGeom>
          <a:noFill/>
        </p:spPr>
        <p:txBody>
          <a:bodyPr wrap="square" rtlCol="0">
            <a:spAutoFit/>
          </a:bodyPr>
          <a:lstStyle/>
          <a:p>
            <a:r>
              <a:rPr kumimoji="1" lang="en-US" altLang="zh-CN" dirty="0"/>
              <a:t>2.</a:t>
            </a:r>
            <a:r>
              <a:rPr kumimoji="1" lang="en-US" altLang="zh-CN" dirty="0">
                <a:hlinkClick r:id="rId6"/>
              </a:rPr>
              <a:t>Linux</a:t>
            </a:r>
            <a:r>
              <a:rPr kumimoji="1" lang="zh-CN" altLang="en-US" dirty="0"/>
              <a:t>是什么：</a:t>
            </a:r>
            <a:r>
              <a:rPr lang="zh-CN" altLang="en-US" dirty="0"/>
              <a:t>是一种</a:t>
            </a:r>
            <a:r>
              <a:rPr lang="zh-CN" altLang="en-US" dirty="0">
                <a:hlinkClick r:id="rId7" tooltip="自由及开放源代码软件"/>
              </a:rPr>
              <a:t>自由和开放源码</a:t>
            </a:r>
            <a:r>
              <a:rPr lang="zh-CN" altLang="en-US" dirty="0"/>
              <a:t>的</a:t>
            </a:r>
            <a:r>
              <a:rPr lang="zh-CN" altLang="en-US" dirty="0">
                <a:hlinkClick r:id="rId8" tooltip="类Unix系统"/>
              </a:rPr>
              <a:t>类</a:t>
            </a:r>
            <a:r>
              <a:rPr lang="en" altLang="zh-CN" dirty="0">
                <a:hlinkClick r:id="rId8" tooltip="类Unix系统"/>
              </a:rPr>
              <a:t>UNIX</a:t>
            </a:r>
            <a:r>
              <a:rPr lang="zh-CN" altLang="en-US" dirty="0">
                <a:hlinkClick r:id="rId9" tooltip="操作系统"/>
              </a:rPr>
              <a:t>操作系统</a:t>
            </a:r>
            <a:r>
              <a:rPr lang="zh-CN" altLang="en-US" dirty="0"/>
              <a:t>。该操作系统的</a:t>
            </a:r>
            <a:r>
              <a:rPr lang="zh-CN" altLang="en-US" dirty="0">
                <a:hlinkClick r:id="rId10" tooltip="内核"/>
              </a:rPr>
              <a:t>内核</a:t>
            </a:r>
            <a:r>
              <a:rPr lang="zh-CN" altLang="en-US" dirty="0"/>
              <a:t>由</a:t>
            </a:r>
            <a:r>
              <a:rPr lang="zh-CN" altLang="en-US" dirty="0">
                <a:hlinkClick r:id="rId11" tooltip="林纳斯·托瓦兹"/>
              </a:rPr>
              <a:t>林纳斯</a:t>
            </a:r>
            <a:r>
              <a:rPr lang="en-US" altLang="zh-CN" dirty="0">
                <a:hlinkClick r:id="rId11" tooltip="林纳斯·托瓦兹"/>
              </a:rPr>
              <a:t>·</a:t>
            </a:r>
            <a:r>
              <a:rPr lang="zh-CN" altLang="en-US" dirty="0">
                <a:hlinkClick r:id="rId11" tooltip="林纳斯·托瓦兹"/>
              </a:rPr>
              <a:t>托瓦兹</a:t>
            </a:r>
            <a:r>
              <a:rPr lang="zh-CN" altLang="en-US" dirty="0"/>
              <a:t>在</a:t>
            </a:r>
            <a:r>
              <a:rPr lang="en-US" altLang="zh-CN" dirty="0"/>
              <a:t>1991</a:t>
            </a:r>
            <a:r>
              <a:rPr lang="zh-CN" altLang="en-US" dirty="0"/>
              <a:t>年</a:t>
            </a:r>
            <a:r>
              <a:rPr lang="en-US" altLang="zh-CN" dirty="0"/>
              <a:t>10</a:t>
            </a:r>
            <a:r>
              <a:rPr lang="zh-CN" altLang="en-US" dirty="0"/>
              <a:t>月</a:t>
            </a:r>
            <a:r>
              <a:rPr lang="en-US" altLang="zh-CN" dirty="0"/>
              <a:t>5</a:t>
            </a:r>
            <a:r>
              <a:rPr lang="zh-CN" altLang="en-US" dirty="0"/>
              <a:t>日首次发布</a:t>
            </a:r>
            <a:r>
              <a:rPr lang="en-US" altLang="zh-CN" baseline="30000" dirty="0">
                <a:hlinkClick r:id="rId12"/>
              </a:rPr>
              <a:t>[5]</a:t>
            </a:r>
            <a:r>
              <a:rPr lang="en-US" altLang="zh-CN" baseline="30000" dirty="0">
                <a:hlinkClick r:id="rId13"/>
              </a:rPr>
              <a:t>[6]</a:t>
            </a:r>
            <a:r>
              <a:rPr lang="zh-CN" altLang="en-US" dirty="0"/>
              <a:t>，在加上</a:t>
            </a:r>
            <a:r>
              <a:rPr lang="zh-CN" altLang="en-US" dirty="0">
                <a:hlinkClick r:id="rId14" tooltip="用户空间"/>
              </a:rPr>
              <a:t>用户空间</a:t>
            </a:r>
            <a:r>
              <a:rPr lang="zh-CN" altLang="en-US" dirty="0"/>
              <a:t>的</a:t>
            </a:r>
            <a:r>
              <a:rPr lang="zh-CN" altLang="en-US" dirty="0">
                <a:hlinkClick r:id="rId15" tooltip="应用程序"/>
              </a:rPr>
              <a:t>应用程序</a:t>
            </a:r>
            <a:r>
              <a:rPr lang="zh-CN" altLang="en-US" dirty="0"/>
              <a:t>之后，成为</a:t>
            </a:r>
            <a:r>
              <a:rPr lang="en" altLang="zh-CN" dirty="0"/>
              <a:t>Linux</a:t>
            </a:r>
            <a:r>
              <a:rPr lang="zh-CN" altLang="en-US" dirty="0"/>
              <a:t>操作系统。</a:t>
            </a:r>
            <a:r>
              <a:rPr lang="en" altLang="zh-CN" dirty="0"/>
              <a:t>Linux</a:t>
            </a:r>
            <a:r>
              <a:rPr lang="zh-CN" altLang="en-US" dirty="0"/>
              <a:t>也是</a:t>
            </a:r>
            <a:r>
              <a:rPr lang="zh-CN" altLang="en-US" dirty="0">
                <a:hlinkClick r:id="rId16" tooltip="自由软件"/>
              </a:rPr>
              <a:t>自由软件</a:t>
            </a:r>
            <a:r>
              <a:rPr lang="zh-CN" altLang="en-US" dirty="0"/>
              <a:t>和</a:t>
            </a:r>
            <a:r>
              <a:rPr lang="zh-CN" altLang="en-US" dirty="0">
                <a:hlinkClick r:id="rId17" tooltip="开放源代码软件"/>
              </a:rPr>
              <a:t>开放源代码软件</a:t>
            </a:r>
            <a:r>
              <a:rPr lang="zh-CN" altLang="en-US" dirty="0"/>
              <a:t>发展中最著名的例子。只要遵循</a:t>
            </a:r>
            <a:r>
              <a:rPr lang="en" altLang="zh-CN" dirty="0">
                <a:hlinkClick r:id="rId18" tooltip="GNU通用公共许可证"/>
              </a:rPr>
              <a:t>GNU </a:t>
            </a:r>
            <a:r>
              <a:rPr lang="zh-CN" altLang="en-US" dirty="0">
                <a:hlinkClick r:id="rId18" tooltip="GNU通用公共许可证"/>
              </a:rPr>
              <a:t>通用公共许可证</a:t>
            </a:r>
            <a:r>
              <a:rPr lang="zh-CN" altLang="en-US" dirty="0"/>
              <a:t>（</a:t>
            </a:r>
            <a:r>
              <a:rPr lang="en" altLang="zh-CN" dirty="0"/>
              <a:t>GPL</a:t>
            </a:r>
            <a:r>
              <a:rPr lang="zh-CN" altLang="en" dirty="0"/>
              <a:t>），</a:t>
            </a:r>
            <a:r>
              <a:rPr lang="zh-CN" altLang="en-US" dirty="0"/>
              <a:t>任何个人和机构都可以自由地使用</a:t>
            </a:r>
            <a:r>
              <a:rPr lang="en" altLang="zh-CN" dirty="0"/>
              <a:t>Linux</a:t>
            </a:r>
            <a:r>
              <a:rPr lang="zh-CN" altLang="en-US" dirty="0"/>
              <a:t>的所有底层</a:t>
            </a:r>
            <a:r>
              <a:rPr lang="zh-CN" altLang="en-US" dirty="0">
                <a:hlinkClick r:id="rId19" tooltip="源代码"/>
              </a:rPr>
              <a:t>源代码</a:t>
            </a:r>
            <a:r>
              <a:rPr lang="zh-CN" altLang="en-US" dirty="0"/>
              <a:t>，也可以自由地修改和再发布。大多数</a:t>
            </a:r>
            <a:r>
              <a:rPr lang="en" altLang="zh-CN" dirty="0"/>
              <a:t>Linux</a:t>
            </a:r>
            <a:r>
              <a:rPr lang="zh-CN" altLang="en-US" dirty="0"/>
              <a:t>系统还包括像提供</a:t>
            </a:r>
            <a:r>
              <a:rPr lang="en" altLang="zh-CN" dirty="0">
                <a:hlinkClick r:id="rId20" tooltip="GUI"/>
              </a:rPr>
              <a:t>GUI</a:t>
            </a:r>
            <a:r>
              <a:rPr lang="zh-CN" altLang="en-US" dirty="0"/>
              <a:t>的</a:t>
            </a:r>
            <a:r>
              <a:rPr lang="en" altLang="zh-CN" dirty="0">
                <a:hlinkClick r:id="rId21" tooltip="X Window"/>
              </a:rPr>
              <a:t>X Window</a:t>
            </a:r>
            <a:r>
              <a:rPr lang="zh-CN" altLang="en-US" dirty="0"/>
              <a:t>之类的程序。除了一部分专家之外，大多数人都是直接使用</a:t>
            </a:r>
            <a:r>
              <a:rPr lang="en" altLang="zh-CN" dirty="0">
                <a:hlinkClick r:id="rId22" tooltip="Linux发行版"/>
              </a:rPr>
              <a:t>Linux </a:t>
            </a:r>
            <a:r>
              <a:rPr lang="zh-CN" altLang="en-US" dirty="0">
                <a:hlinkClick r:id="rId22" tooltip="Linux发行版"/>
              </a:rPr>
              <a:t>发行版</a:t>
            </a:r>
            <a:r>
              <a:rPr lang="zh-CN" altLang="en-US" dirty="0"/>
              <a:t>，而不是自己选择每一样组件或自行设置。</a:t>
            </a:r>
            <a:endParaRPr kumimoji="1" lang="zh-CN" altLang="en-US" dirty="0"/>
          </a:p>
        </p:txBody>
      </p:sp>
    </p:spTree>
    <p:extLst>
      <p:ext uri="{BB962C8B-B14F-4D97-AF65-F5344CB8AC3E}">
        <p14:creationId xmlns:p14="http://schemas.microsoft.com/office/powerpoint/2010/main" val="277053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F95D66-B9DE-9847-B3AC-4907FD86C826}"/>
              </a:ext>
            </a:extLst>
          </p:cNvPr>
          <p:cNvSpPr txBox="1"/>
          <p:nvPr/>
        </p:nvSpPr>
        <p:spPr>
          <a:xfrm>
            <a:off x="3380874" y="770021"/>
            <a:ext cx="4685898" cy="2862322"/>
          </a:xfrm>
          <a:prstGeom prst="rect">
            <a:avLst/>
          </a:prstGeom>
          <a:noFill/>
        </p:spPr>
        <p:txBody>
          <a:bodyPr wrap="none" rtlCol="0">
            <a:spAutoFit/>
          </a:bodyPr>
          <a:lstStyle/>
          <a:p>
            <a:r>
              <a:rPr kumimoji="1" lang="en-US" altLang="zh-CN" dirty="0">
                <a:hlinkClick r:id="rId2"/>
              </a:rPr>
              <a:t>3.macOS</a:t>
            </a:r>
            <a:r>
              <a:rPr kumimoji="1" lang="en-US" altLang="zh-CN" dirty="0"/>
              <a:t>:</a:t>
            </a:r>
            <a:r>
              <a:rPr kumimoji="1" lang="zh-CN" altLang="en-US" dirty="0"/>
              <a:t>优点：</a:t>
            </a:r>
            <a:endParaRPr kumimoji="1" lang="en-US" altLang="zh-CN" dirty="0"/>
          </a:p>
          <a:p>
            <a:r>
              <a:rPr lang="en-US" altLang="zh-CN" dirty="0"/>
              <a:t>1.</a:t>
            </a:r>
            <a:r>
              <a:rPr lang="zh-CN" altLang="en-US" dirty="0"/>
              <a:t>安全性高</a:t>
            </a:r>
          </a:p>
          <a:p>
            <a:r>
              <a:rPr kumimoji="1" lang="en-US" altLang="zh-CN" dirty="0"/>
              <a:t>2.</a:t>
            </a:r>
            <a:r>
              <a:rPr kumimoji="1" lang="zh-CN" altLang="en-US" dirty="0"/>
              <a:t>简洁干净</a:t>
            </a:r>
            <a:endParaRPr kumimoji="1" lang="en-US" altLang="zh-CN" dirty="0"/>
          </a:p>
          <a:p>
            <a:r>
              <a:rPr kumimoji="1" lang="en-US" altLang="zh-CN" dirty="0"/>
              <a:t>3.</a:t>
            </a:r>
            <a:r>
              <a:rPr lang="zh-CN" altLang="en-US" dirty="0"/>
              <a:t>设置简单</a:t>
            </a:r>
          </a:p>
          <a:p>
            <a:r>
              <a:rPr kumimoji="1" lang="en-US" altLang="zh-CN" dirty="0"/>
              <a:t>4.</a:t>
            </a:r>
            <a:r>
              <a:rPr lang="zh-CN" altLang="en-US" dirty="0"/>
              <a:t>软件风格统一</a:t>
            </a:r>
            <a:endParaRPr lang="en-US" altLang="zh-CN" dirty="0"/>
          </a:p>
          <a:p>
            <a:r>
              <a:rPr lang="en-US" altLang="zh-CN" dirty="0"/>
              <a:t>5.</a:t>
            </a:r>
            <a:r>
              <a:rPr lang="zh-CN" altLang="en-US" dirty="0"/>
              <a:t>稳定性高</a:t>
            </a:r>
          </a:p>
          <a:p>
            <a:r>
              <a:rPr lang="en-US" altLang="zh-CN" dirty="0"/>
              <a:t>6.</a:t>
            </a:r>
            <a:r>
              <a:rPr lang="zh-CN" altLang="en-US" dirty="0"/>
              <a:t>高分辨率屏幕的优化</a:t>
            </a:r>
            <a:endParaRPr lang="en-US" altLang="zh-CN" dirty="0"/>
          </a:p>
          <a:p>
            <a:r>
              <a:rPr lang="en-US" altLang="zh-CN" dirty="0"/>
              <a:t>7.</a:t>
            </a:r>
            <a:r>
              <a:rPr lang="zh-CN" altLang="en-US" dirty="0"/>
              <a:t>触摸板手势和屏幕四角</a:t>
            </a:r>
            <a:r>
              <a:rPr lang="en" altLang="zh-CN" dirty="0"/>
              <a:t>Hot Corners</a:t>
            </a:r>
            <a:r>
              <a:rPr lang="zh-CN" altLang="en-US" dirty="0"/>
              <a:t>很好用</a:t>
            </a:r>
            <a:br>
              <a:rPr lang="zh-CN" altLang="en-US" dirty="0"/>
            </a:br>
            <a:endParaRPr lang="zh-CN" altLang="en-US" dirty="0"/>
          </a:p>
          <a:p>
            <a:endParaRPr kumimoji="1" lang="zh-CN" altLang="en-US" dirty="0"/>
          </a:p>
        </p:txBody>
      </p:sp>
      <p:sp>
        <p:nvSpPr>
          <p:cNvPr id="3" name="文本框 2">
            <a:extLst>
              <a:ext uri="{FF2B5EF4-FFF2-40B4-BE49-F238E27FC236}">
                <a16:creationId xmlns:a16="http://schemas.microsoft.com/office/drawing/2014/main" id="{4A2D6B80-0D3F-AD47-B78D-0356EBA3F38E}"/>
              </a:ext>
            </a:extLst>
          </p:cNvPr>
          <p:cNvSpPr txBox="1"/>
          <p:nvPr/>
        </p:nvSpPr>
        <p:spPr>
          <a:xfrm>
            <a:off x="3614738" y="3800475"/>
            <a:ext cx="3711272" cy="1477328"/>
          </a:xfrm>
          <a:prstGeom prst="rect">
            <a:avLst/>
          </a:prstGeom>
          <a:noFill/>
        </p:spPr>
        <p:txBody>
          <a:bodyPr wrap="none" rtlCol="0">
            <a:spAutoFit/>
          </a:bodyPr>
          <a:lstStyle/>
          <a:p>
            <a:r>
              <a:rPr kumimoji="1" lang="zh-CN" altLang="en-US" dirty="0"/>
              <a:t>缺点：</a:t>
            </a:r>
            <a:endParaRPr kumimoji="1" lang="en-US" altLang="zh-CN" dirty="0"/>
          </a:p>
          <a:p>
            <a:r>
              <a:rPr lang="en-US" altLang="zh-CN" dirty="0"/>
              <a:t>1.</a:t>
            </a:r>
            <a:r>
              <a:rPr lang="zh-CN" altLang="en-US" dirty="0"/>
              <a:t>兼容性差</a:t>
            </a:r>
            <a:endParaRPr lang="en-US" altLang="zh-CN" dirty="0"/>
          </a:p>
          <a:p>
            <a:r>
              <a:rPr kumimoji="1" lang="en-US" altLang="zh-CN" dirty="0"/>
              <a:t>2.</a:t>
            </a:r>
            <a:r>
              <a:rPr kumimoji="1" lang="zh-CN" altLang="en-US" dirty="0"/>
              <a:t>对于习惯</a:t>
            </a:r>
            <a:r>
              <a:rPr kumimoji="1" lang="en-US" altLang="zh-CN" dirty="0"/>
              <a:t>Windows</a:t>
            </a:r>
            <a:r>
              <a:rPr kumimoji="1" lang="zh-CN" altLang="en-US" dirty="0"/>
              <a:t>不太容易上手</a:t>
            </a:r>
            <a:endParaRPr kumimoji="1" lang="en-US" altLang="zh-CN" dirty="0"/>
          </a:p>
          <a:p>
            <a:r>
              <a:rPr kumimoji="1" lang="en-US" altLang="zh-CN" dirty="0"/>
              <a:t>3.</a:t>
            </a:r>
            <a:r>
              <a:rPr kumimoji="1" lang="zh-CN" altLang="en-US" dirty="0"/>
              <a:t>游戏较少</a:t>
            </a:r>
            <a:endParaRPr kumimoji="1" lang="en-US" altLang="zh-CN" dirty="0"/>
          </a:p>
          <a:p>
            <a:r>
              <a:rPr kumimoji="1" lang="en-US" altLang="zh-CN" dirty="0"/>
              <a:t>4.</a:t>
            </a:r>
            <a:r>
              <a:rPr kumimoji="1" lang="zh-CN" altLang="en-US" dirty="0"/>
              <a:t>有些软件不够成熟</a:t>
            </a:r>
          </a:p>
        </p:txBody>
      </p:sp>
    </p:spTree>
    <p:extLst>
      <p:ext uri="{BB962C8B-B14F-4D97-AF65-F5344CB8AC3E}">
        <p14:creationId xmlns:p14="http://schemas.microsoft.com/office/powerpoint/2010/main" val="27671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CE2FFC-A417-9346-8732-7B23FF64DEFA}"/>
              </a:ext>
            </a:extLst>
          </p:cNvPr>
          <p:cNvSpPr txBox="1"/>
          <p:nvPr/>
        </p:nvSpPr>
        <p:spPr>
          <a:xfrm>
            <a:off x="3786188" y="1000125"/>
            <a:ext cx="3018775" cy="369332"/>
          </a:xfrm>
          <a:prstGeom prst="rect">
            <a:avLst/>
          </a:prstGeom>
          <a:noFill/>
        </p:spPr>
        <p:txBody>
          <a:bodyPr wrap="none" rtlCol="0">
            <a:spAutoFit/>
          </a:bodyPr>
          <a:lstStyle/>
          <a:p>
            <a:r>
              <a:rPr kumimoji="1" lang="en-US" altLang="zh-CN" dirty="0"/>
              <a:t>4.Windows</a:t>
            </a:r>
            <a:r>
              <a:rPr kumimoji="1" lang="zh-CN" altLang="en-US" dirty="0"/>
              <a:t>的优点和缺点：</a:t>
            </a:r>
          </a:p>
        </p:txBody>
      </p:sp>
      <p:sp>
        <p:nvSpPr>
          <p:cNvPr id="3" name="文本框 2">
            <a:extLst>
              <a:ext uri="{FF2B5EF4-FFF2-40B4-BE49-F238E27FC236}">
                <a16:creationId xmlns:a16="http://schemas.microsoft.com/office/drawing/2014/main" id="{7F694AD5-37A1-EF44-8D69-888DB4BC99FD}"/>
              </a:ext>
            </a:extLst>
          </p:cNvPr>
          <p:cNvSpPr txBox="1"/>
          <p:nvPr/>
        </p:nvSpPr>
        <p:spPr>
          <a:xfrm>
            <a:off x="3057525" y="2257425"/>
            <a:ext cx="2454518" cy="1754326"/>
          </a:xfrm>
          <a:prstGeom prst="rect">
            <a:avLst/>
          </a:prstGeom>
          <a:noFill/>
        </p:spPr>
        <p:txBody>
          <a:bodyPr wrap="none" rtlCol="0">
            <a:spAutoFit/>
          </a:bodyPr>
          <a:lstStyle/>
          <a:p>
            <a:r>
              <a:rPr kumimoji="1" lang="zh-CN" altLang="en-US" dirty="0"/>
              <a:t>优点：</a:t>
            </a:r>
            <a:endParaRPr kumimoji="1" lang="en-US" altLang="zh-CN" dirty="0"/>
          </a:p>
          <a:p>
            <a:r>
              <a:rPr lang="en-US" altLang="zh-CN" dirty="0"/>
              <a:t>1.</a:t>
            </a:r>
            <a:r>
              <a:rPr lang="zh-CN" altLang="en-US" dirty="0"/>
              <a:t>先入为主，易用性高</a:t>
            </a:r>
          </a:p>
          <a:p>
            <a:r>
              <a:rPr lang="en-US" altLang="zh-CN" dirty="0"/>
              <a:t>2.</a:t>
            </a:r>
            <a:r>
              <a:rPr lang="zh-CN" altLang="en-US" dirty="0"/>
              <a:t>兼容性高</a:t>
            </a:r>
          </a:p>
          <a:p>
            <a:r>
              <a:rPr lang="en-US" altLang="zh-CN" dirty="0"/>
              <a:t>3.</a:t>
            </a:r>
            <a:r>
              <a:rPr lang="zh-CN" altLang="en-US" dirty="0"/>
              <a:t>硬件丰富</a:t>
            </a:r>
          </a:p>
          <a:p>
            <a:r>
              <a:rPr lang="en-US" altLang="zh-CN" dirty="0"/>
              <a:t>4.</a:t>
            </a:r>
            <a:r>
              <a:rPr lang="zh-CN" altLang="en-US" dirty="0"/>
              <a:t>游戏娱乐性强</a:t>
            </a:r>
          </a:p>
          <a:p>
            <a:endParaRPr kumimoji="1" lang="zh-CN" altLang="en-US" dirty="0"/>
          </a:p>
        </p:txBody>
      </p:sp>
      <p:sp>
        <p:nvSpPr>
          <p:cNvPr id="5" name="文本框 4">
            <a:extLst>
              <a:ext uri="{FF2B5EF4-FFF2-40B4-BE49-F238E27FC236}">
                <a16:creationId xmlns:a16="http://schemas.microsoft.com/office/drawing/2014/main" id="{B4FE69B6-DA24-AB40-ABA6-CAF5DDE185AE}"/>
              </a:ext>
            </a:extLst>
          </p:cNvPr>
          <p:cNvSpPr txBox="1"/>
          <p:nvPr/>
        </p:nvSpPr>
        <p:spPr>
          <a:xfrm>
            <a:off x="3671888" y="4657726"/>
            <a:ext cx="8289449" cy="1754326"/>
          </a:xfrm>
          <a:prstGeom prst="rect">
            <a:avLst/>
          </a:prstGeom>
          <a:noFill/>
        </p:spPr>
        <p:txBody>
          <a:bodyPr wrap="none" rtlCol="0">
            <a:spAutoFit/>
          </a:bodyPr>
          <a:lstStyle/>
          <a:p>
            <a:r>
              <a:rPr kumimoji="1" lang="zh-CN" altLang="en-US" dirty="0"/>
              <a:t>缺点：</a:t>
            </a:r>
            <a:endParaRPr kumimoji="1" lang="en-US" altLang="zh-CN" dirty="0"/>
          </a:p>
          <a:p>
            <a:r>
              <a:rPr lang="en-US" altLang="zh-CN" dirty="0"/>
              <a:t>1.</a:t>
            </a:r>
            <a:r>
              <a:rPr lang="zh-CN" altLang="en-US" dirty="0"/>
              <a:t>安全性低</a:t>
            </a:r>
            <a:endParaRPr lang="en-US" altLang="zh-CN" dirty="0"/>
          </a:p>
          <a:p>
            <a:r>
              <a:rPr lang="en" altLang="zh-CN" dirty="0"/>
              <a:t>2.windows</a:t>
            </a:r>
            <a:r>
              <a:rPr lang="zh-CN" altLang="en-US" dirty="0"/>
              <a:t>是闭源系统，参与测试的人少系统漏洞就多，只能依赖自己的补丁。</a:t>
            </a:r>
            <a:endParaRPr lang="en-US" altLang="zh-CN" dirty="0"/>
          </a:p>
          <a:p>
            <a:r>
              <a:rPr lang="en-US" altLang="zh-CN" dirty="0"/>
              <a:t>3.</a:t>
            </a:r>
            <a:r>
              <a:rPr lang="zh-CN" altLang="en-US" dirty="0"/>
              <a:t>稳定性差</a:t>
            </a:r>
          </a:p>
          <a:p>
            <a:br>
              <a:rPr lang="zh-CN" altLang="en-US" dirty="0"/>
            </a:br>
            <a:endParaRPr kumimoji="1" lang="zh-CN" altLang="en-US" dirty="0"/>
          </a:p>
        </p:txBody>
      </p:sp>
    </p:spTree>
    <p:extLst>
      <p:ext uri="{BB962C8B-B14F-4D97-AF65-F5344CB8AC3E}">
        <p14:creationId xmlns:p14="http://schemas.microsoft.com/office/powerpoint/2010/main" val="148899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8B5BACBB-8DBF-994D-A066-9139B83B4F55}"/>
              </a:ext>
            </a:extLst>
          </p:cNvPr>
          <p:cNvSpPr txBox="1"/>
          <p:nvPr/>
        </p:nvSpPr>
        <p:spPr>
          <a:xfrm>
            <a:off x="1467717" y="397693"/>
            <a:ext cx="9147940" cy="898370"/>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kumimoji="1" lang="zh-CN" altLang="en-US" sz="6000" b="1" i="0" kern="1200" cap="all" baseline="0" dirty="0">
                <a:solidFill>
                  <a:schemeClr val="bg1"/>
                </a:solidFill>
                <a:latin typeface="+mj-lt"/>
                <a:ea typeface="+mj-ea"/>
                <a:cs typeface="+mj-cs"/>
              </a:rPr>
              <a:t>五</a:t>
            </a:r>
            <a:r>
              <a:rPr kumimoji="1" lang="en-US" altLang="zh-CN" sz="6000" b="1" i="0" kern="1200" cap="all" baseline="0" dirty="0">
                <a:solidFill>
                  <a:schemeClr val="bg1"/>
                </a:solidFill>
                <a:latin typeface="+mj-lt"/>
                <a:ea typeface="+mj-ea"/>
                <a:cs typeface="+mj-cs"/>
              </a:rPr>
              <a:t>.</a:t>
            </a:r>
            <a:r>
              <a:rPr kumimoji="1" lang="zh-CN" altLang="en-US" sz="6000" b="1" i="0" kern="1200" cap="all" baseline="0" dirty="0">
                <a:solidFill>
                  <a:schemeClr val="bg1"/>
                </a:solidFill>
                <a:latin typeface="+mj-lt"/>
                <a:ea typeface="+mj-ea"/>
                <a:cs typeface="+mj-cs"/>
              </a:rPr>
              <a:t>有技术支持</a:t>
            </a:r>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DB5BDA7-DAAE-9841-8E9B-4939A7BBA0D8}"/>
              </a:ext>
            </a:extLst>
          </p:cNvPr>
          <p:cNvSpPr txBox="1"/>
          <p:nvPr/>
        </p:nvSpPr>
        <p:spPr>
          <a:xfrm>
            <a:off x="715890" y="1832693"/>
            <a:ext cx="2223686" cy="646331"/>
          </a:xfrm>
          <a:prstGeom prst="rect">
            <a:avLst/>
          </a:prstGeom>
          <a:noFill/>
        </p:spPr>
        <p:txBody>
          <a:bodyPr wrap="none" rtlCol="0">
            <a:spAutoFit/>
          </a:bodyPr>
          <a:lstStyle/>
          <a:p>
            <a:r>
              <a:rPr kumimoji="1" lang="en-US" altLang="zh-CN" dirty="0"/>
              <a:t>1.</a:t>
            </a:r>
            <a:r>
              <a:rPr kumimoji="1" lang="zh-CN" altLang="en-US" dirty="0"/>
              <a:t>什么是技术支持？</a:t>
            </a:r>
            <a:endParaRPr kumimoji="1" lang="en-US" altLang="zh-CN" dirty="0"/>
          </a:p>
          <a:p>
            <a:endParaRPr kumimoji="1" lang="zh-CN" altLang="en-US" dirty="0"/>
          </a:p>
        </p:txBody>
      </p:sp>
      <p:sp>
        <p:nvSpPr>
          <p:cNvPr id="4" name="文本框 3">
            <a:extLst>
              <a:ext uri="{FF2B5EF4-FFF2-40B4-BE49-F238E27FC236}">
                <a16:creationId xmlns:a16="http://schemas.microsoft.com/office/drawing/2014/main" id="{F3D9916B-AB13-A444-9867-21C0FEA74F19}"/>
              </a:ext>
            </a:extLst>
          </p:cNvPr>
          <p:cNvSpPr txBox="1"/>
          <p:nvPr/>
        </p:nvSpPr>
        <p:spPr>
          <a:xfrm>
            <a:off x="371476" y="2601058"/>
            <a:ext cx="7266787" cy="1477328"/>
          </a:xfrm>
          <a:prstGeom prst="rect">
            <a:avLst/>
          </a:prstGeom>
          <a:noFill/>
        </p:spPr>
        <p:txBody>
          <a:bodyPr wrap="square" rtlCol="0">
            <a:spAutoFit/>
          </a:bodyPr>
          <a:lstStyle/>
          <a:p>
            <a:r>
              <a:rPr lang="zh-CN" altLang="en-US" dirty="0"/>
              <a:t>技术支持分售前技术支持和售后技术支持，售前技术支持是指在销售遇到无法解答的产品问题时，售前技术支持给予帮助；售后技术支持是指产品公司为其产品用户提供的售后服务的一种形式，帮助用户诊断并解决其在使用产品过程中出现的有明显症状的，可能由产品导致的技术问题。</a:t>
            </a:r>
            <a:endParaRPr kumimoji="1" lang="zh-CN" altLang="en-US" dirty="0"/>
          </a:p>
        </p:txBody>
      </p:sp>
      <p:sp>
        <p:nvSpPr>
          <p:cNvPr id="5" name="文本框 4">
            <a:extLst>
              <a:ext uri="{FF2B5EF4-FFF2-40B4-BE49-F238E27FC236}">
                <a16:creationId xmlns:a16="http://schemas.microsoft.com/office/drawing/2014/main" id="{07F51D4D-75F3-0D40-B6EA-FE4A4D8B36FE}"/>
              </a:ext>
            </a:extLst>
          </p:cNvPr>
          <p:cNvSpPr txBox="1"/>
          <p:nvPr/>
        </p:nvSpPr>
        <p:spPr>
          <a:xfrm>
            <a:off x="371476" y="4279957"/>
            <a:ext cx="6345862" cy="3139321"/>
          </a:xfrm>
          <a:prstGeom prst="rect">
            <a:avLst/>
          </a:prstGeom>
          <a:noFill/>
        </p:spPr>
        <p:txBody>
          <a:bodyPr wrap="square" rtlCol="0">
            <a:spAutoFit/>
          </a:bodyPr>
          <a:lstStyle/>
          <a:p>
            <a:r>
              <a:rPr kumimoji="1" lang="zh-CN" altLang="en-US" dirty="0"/>
              <a:t>方法：</a:t>
            </a:r>
            <a:r>
              <a:rPr lang="zh-CN" altLang="en-US" dirty="0"/>
              <a:t>常见的技术支持有电话技术支持、上门服务技术支持等 。包括两方面内容，一是进行技术上的维护，二是进行服务上的</a:t>
            </a:r>
            <a:r>
              <a:rPr lang="zh-CN" altLang="en-US" dirty="0">
                <a:hlinkClick r:id="rId2"/>
              </a:rPr>
              <a:t>沟通</a:t>
            </a:r>
            <a:r>
              <a:rPr lang="zh-CN" altLang="en-US" dirty="0"/>
              <a:t>。</a:t>
            </a:r>
          </a:p>
          <a:p>
            <a:r>
              <a:rPr lang="zh-CN" altLang="en-US" dirty="0"/>
              <a:t>随着技术的进步，技术支持</a:t>
            </a:r>
            <a:r>
              <a:rPr lang="zh-CN" altLang="en-US" dirty="0">
                <a:hlinkClick r:id="rId3"/>
              </a:rPr>
              <a:t>工作性质</a:t>
            </a:r>
            <a:r>
              <a:rPr lang="zh-CN" altLang="en-US" dirty="0"/>
              <a:t>也不完全一样，如在软件领域中分</a:t>
            </a:r>
            <a:r>
              <a:rPr lang="zh-CN" altLang="en-US" dirty="0">
                <a:hlinkClick r:id="rId4"/>
              </a:rPr>
              <a:t>售前技术支持</a:t>
            </a:r>
            <a:r>
              <a:rPr lang="zh-CN" altLang="en-US" dirty="0"/>
              <a:t>和售后技术支持，而且对技术支持的技术要求很高，因为面对的各种各样的客户，要有心理准备遇到各种各样的问题，需要在技术上比用户更迅速、进行更新。</a:t>
            </a:r>
          </a:p>
          <a:p>
            <a:br>
              <a:rPr lang="zh-CN" altLang="en-US" dirty="0"/>
            </a:br>
            <a:endParaRPr lang="zh-CN" altLang="en-US" dirty="0"/>
          </a:p>
          <a:p>
            <a:endParaRPr kumimoji="1" lang="zh-CN" altLang="en-US" dirty="0"/>
          </a:p>
        </p:txBody>
      </p:sp>
      <p:sp>
        <p:nvSpPr>
          <p:cNvPr id="6" name="文本框 5">
            <a:extLst>
              <a:ext uri="{FF2B5EF4-FFF2-40B4-BE49-F238E27FC236}">
                <a16:creationId xmlns:a16="http://schemas.microsoft.com/office/drawing/2014/main" id="{5B33B878-CBAA-F34A-A5E2-55FC5043BC04}"/>
              </a:ext>
            </a:extLst>
          </p:cNvPr>
          <p:cNvSpPr txBox="1"/>
          <p:nvPr/>
        </p:nvSpPr>
        <p:spPr>
          <a:xfrm>
            <a:off x="8843964" y="2728913"/>
            <a:ext cx="2414586" cy="4247317"/>
          </a:xfrm>
          <a:prstGeom prst="rect">
            <a:avLst/>
          </a:prstGeom>
          <a:noFill/>
        </p:spPr>
        <p:txBody>
          <a:bodyPr wrap="square" rtlCol="0">
            <a:spAutoFit/>
          </a:bodyPr>
          <a:lstStyle/>
          <a:p>
            <a:r>
              <a:rPr kumimoji="1" lang="zh-CN" altLang="en-US" dirty="0"/>
              <a:t>服务：</a:t>
            </a:r>
            <a:r>
              <a:rPr lang="zh-CN" altLang="en-US" dirty="0"/>
              <a:t>在</a:t>
            </a:r>
            <a:r>
              <a:rPr lang="en-US" altLang="zh-CN" dirty="0">
                <a:hlinkClick r:id="rId5"/>
              </a:rPr>
              <a:t>21</a:t>
            </a:r>
            <a:r>
              <a:rPr lang="zh-CN" altLang="en-US" dirty="0">
                <a:hlinkClick r:id="rId5"/>
              </a:rPr>
              <a:t>世纪</a:t>
            </a:r>
            <a:r>
              <a:rPr lang="zh-CN" altLang="en-US" dirty="0"/>
              <a:t>的当代，技术支持已经成为服务的一部分，也成为公司企业形象的重要组成部分。</a:t>
            </a:r>
          </a:p>
          <a:p>
            <a:r>
              <a:rPr lang="zh-CN" altLang="en-US" dirty="0"/>
              <a:t>技术的支持不仅仅是以解决技术问题为目的，更重要的是在客户的心里建立起企业的形象，让人们记住的是</a:t>
            </a:r>
            <a:r>
              <a:rPr lang="zh-CN" altLang="en-US" dirty="0">
                <a:hlinkClick r:id="rId6"/>
              </a:rPr>
              <a:t>企业</a:t>
            </a:r>
            <a:r>
              <a:rPr lang="zh-CN" altLang="en-US" dirty="0"/>
              <a:t>的形象，进一步记住所用产品的品牌，最后达成服务与品牌的完美结合。</a:t>
            </a:r>
          </a:p>
          <a:p>
            <a:endParaRPr kumimoji="1" lang="zh-CN" altLang="en-US" dirty="0"/>
          </a:p>
        </p:txBody>
      </p:sp>
    </p:spTree>
    <p:extLst>
      <p:ext uri="{BB962C8B-B14F-4D97-AF65-F5344CB8AC3E}">
        <p14:creationId xmlns:p14="http://schemas.microsoft.com/office/powerpoint/2010/main" val="10611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linds(horizontal)">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Rectangle 9">
            <a:extLst>
              <a:ext uri="{FF2B5EF4-FFF2-40B4-BE49-F238E27FC236}">
                <a16:creationId xmlns:a16="http://schemas.microsoft.com/office/drawing/2014/main" id="{663302B0-7A41-480B-921B-7D395B4E2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716"/>
            <a:ext cx="12192000" cy="6858000"/>
          </a:xfrm>
          <a:prstGeom prst="rect">
            <a:avLst/>
          </a:prstGeom>
          <a:gradFill flip="none" rotWithShape="1">
            <a:gsLst>
              <a:gs pos="100000">
                <a:schemeClr val="accent4">
                  <a:alpha val="4000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C35ED426-353E-FD41-B122-B6FCD39F6BF5}"/>
              </a:ext>
            </a:extLst>
          </p:cNvPr>
          <p:cNvSpPr txBox="1"/>
          <p:nvPr/>
        </p:nvSpPr>
        <p:spPr>
          <a:xfrm>
            <a:off x="1578043" y="590062"/>
            <a:ext cx="5347266" cy="2838938"/>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en-US" altLang="zh-CN" sz="4200" b="1" i="0" kern="1200" cap="all" baseline="0" dirty="0">
                <a:solidFill>
                  <a:schemeClr val="bg1"/>
                </a:solidFill>
                <a:latin typeface="+mj-lt"/>
                <a:ea typeface="+mj-ea"/>
                <a:cs typeface="+mj-cs"/>
              </a:rPr>
              <a:t>2.Aplle</a:t>
            </a:r>
            <a:r>
              <a:rPr kumimoji="1" lang="zh-CN" altLang="en-US" sz="4200" b="1" i="0" kern="1200" cap="all" baseline="0" dirty="0">
                <a:solidFill>
                  <a:schemeClr val="bg1"/>
                </a:solidFill>
                <a:latin typeface="+mj-lt"/>
                <a:ea typeface="+mj-ea"/>
                <a:cs typeface="+mj-cs"/>
              </a:rPr>
              <a:t>的技术支持：</a:t>
            </a:r>
            <a:r>
              <a:rPr kumimoji="1" lang="en-US" altLang="zh-CN" sz="4200" b="1" i="0" kern="1200" cap="all" baseline="0" dirty="0">
                <a:solidFill>
                  <a:schemeClr val="bg1"/>
                </a:solidFill>
                <a:latin typeface="+mj-lt"/>
                <a:ea typeface="+mj-ea"/>
                <a:cs typeface="+mj-cs"/>
                <a:hlinkClick r:id="rId2"/>
              </a:rPr>
              <a:t>https://support.apple.com/zh-cn</a:t>
            </a:r>
            <a:endParaRPr kumimoji="1" lang="en-US" altLang="zh-CN" sz="4200" b="1" i="0" kern="1200" cap="all" baseline="0" dirty="0">
              <a:solidFill>
                <a:schemeClr val="bg1"/>
              </a:solidFill>
              <a:latin typeface="+mj-lt"/>
              <a:ea typeface="+mj-ea"/>
              <a:cs typeface="+mj-cs"/>
            </a:endParaRPr>
          </a:p>
          <a:p>
            <a:pPr>
              <a:lnSpc>
                <a:spcPct val="90000"/>
              </a:lnSpc>
              <a:spcBef>
                <a:spcPct val="0"/>
              </a:spcBef>
              <a:spcAft>
                <a:spcPts val="600"/>
              </a:spcAft>
            </a:pPr>
            <a:r>
              <a:rPr kumimoji="1" lang="zh-CN" altLang="en-US" sz="4200" b="1" i="0" kern="1200" cap="all" baseline="0" dirty="0">
                <a:solidFill>
                  <a:schemeClr val="bg1"/>
                </a:solidFill>
                <a:latin typeface="+mj-lt"/>
                <a:ea typeface="+mj-ea"/>
                <a:cs typeface="+mj-cs"/>
                <a:hlinkClick r:id="rId3"/>
              </a:rPr>
              <a:t>快捷键</a:t>
            </a:r>
            <a:endParaRPr kumimoji="1" lang="en-US" altLang="zh-CN" sz="4200" b="1" i="0" kern="1200" cap="all" baseline="0" dirty="0">
              <a:solidFill>
                <a:schemeClr val="bg1"/>
              </a:solidFill>
              <a:latin typeface="+mj-lt"/>
              <a:ea typeface="+mj-ea"/>
              <a:cs typeface="+mj-cs"/>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125C6CEE-AB88-8D48-A787-C85944309F10}"/>
              </a:ext>
            </a:extLst>
          </p:cNvPr>
          <p:cNvGraphicFramePr>
            <a:graphicFrameLocks noGrp="1"/>
          </p:cNvGraphicFramePr>
          <p:nvPr>
            <p:extLst>
              <p:ext uri="{D42A27DB-BD31-4B8C-83A1-F6EECF244321}">
                <p14:modId xmlns:p14="http://schemas.microsoft.com/office/powerpoint/2010/main" val="677590555"/>
              </p:ext>
            </p:extLst>
          </p:nvPr>
        </p:nvGraphicFramePr>
        <p:xfrm>
          <a:off x="6902452" y="594688"/>
          <a:ext cx="5289548" cy="5675351"/>
        </p:xfrm>
        <a:graphic>
          <a:graphicData uri="http://schemas.openxmlformats.org/drawingml/2006/table">
            <a:tbl>
              <a:tblPr/>
              <a:tblGrid>
                <a:gridCol w="1075802">
                  <a:extLst>
                    <a:ext uri="{9D8B030D-6E8A-4147-A177-3AD203B41FA5}">
                      <a16:colId xmlns:a16="http://schemas.microsoft.com/office/drawing/2014/main" val="2260131285"/>
                    </a:ext>
                  </a:extLst>
                </a:gridCol>
                <a:gridCol w="4213746">
                  <a:extLst>
                    <a:ext uri="{9D8B030D-6E8A-4147-A177-3AD203B41FA5}">
                      <a16:colId xmlns:a16="http://schemas.microsoft.com/office/drawing/2014/main" val="411033628"/>
                    </a:ext>
                  </a:extLst>
                </a:gridCol>
              </a:tblGrid>
              <a:tr h="246058">
                <a:tc>
                  <a:txBody>
                    <a:bodyPr/>
                    <a:lstStyle/>
                    <a:p>
                      <a:pPr algn="l" fontAlgn="t"/>
                      <a:r>
                        <a:rPr lang="zh-CN" altLang="en-US" sz="1100" b="1" i="0">
                          <a:effectLst/>
                          <a:latin typeface="SF Pro SC"/>
                        </a:rPr>
                        <a:t>快捷键</a:t>
                      </a:r>
                    </a:p>
                  </a:txBody>
                  <a:tcPr marL="39337" marR="39337" marT="19669" marB="19669">
                    <a:lnL>
                      <a:noFill/>
                    </a:lnL>
                    <a:lnR>
                      <a:noFill/>
                    </a:lnR>
                    <a:lnT>
                      <a:noFill/>
                    </a:lnT>
                    <a:lnB>
                      <a:noFill/>
                    </a:lnB>
                    <a:solidFill>
                      <a:srgbClr val="FFFFFF"/>
                    </a:solidFill>
                  </a:tcPr>
                </a:tc>
                <a:tc>
                  <a:txBody>
                    <a:bodyPr/>
                    <a:lstStyle/>
                    <a:p>
                      <a:pPr algn="l" fontAlgn="t"/>
                      <a:r>
                        <a:rPr lang="zh-CN" altLang="en-US" sz="1100" b="1" i="0">
                          <a:effectLst/>
                          <a:latin typeface="SF Pro SC"/>
                        </a:rPr>
                        <a:t>描述</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602385701"/>
                  </a:ext>
                </a:extLst>
              </a:tr>
              <a:tr h="246058">
                <a:tc>
                  <a:txBody>
                    <a:bodyPr/>
                    <a:lstStyle/>
                    <a:p>
                      <a:pPr algn="l" fontAlgn="t"/>
                      <a:r>
                        <a:rPr lang="en" sz="1100" i="0">
                          <a:effectLst/>
                          <a:latin typeface="SF Pro SC"/>
                        </a:rPr>
                        <a:t>Command-X</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剪切所选项目并将其拷贝到剪贴板。</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566577360"/>
                  </a:ext>
                </a:extLst>
              </a:tr>
              <a:tr h="246058">
                <a:tc>
                  <a:txBody>
                    <a:bodyPr/>
                    <a:lstStyle/>
                    <a:p>
                      <a:pPr algn="l" fontAlgn="t"/>
                      <a:r>
                        <a:rPr lang="en" sz="1100" i="0">
                          <a:effectLst/>
                          <a:latin typeface="SF Pro SC"/>
                        </a:rPr>
                        <a:t>Command-C</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将所选项目拷贝到剪贴板。</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3360781243"/>
                  </a:ext>
                </a:extLst>
              </a:tr>
              <a:tr h="246058">
                <a:tc>
                  <a:txBody>
                    <a:bodyPr/>
                    <a:lstStyle/>
                    <a:p>
                      <a:pPr algn="l" fontAlgn="t"/>
                      <a:r>
                        <a:rPr lang="en" sz="1100" i="0">
                          <a:effectLst/>
                          <a:latin typeface="SF Pro SC"/>
                        </a:rPr>
                        <a:t>Command-V</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将剪贴板上的内容粘贴到当前文稿或 </a:t>
                      </a:r>
                      <a:r>
                        <a:rPr lang="en" sz="1100" i="0">
                          <a:effectLst/>
                          <a:latin typeface="SF Pro SC"/>
                        </a:rPr>
                        <a:t>App </a:t>
                      </a:r>
                      <a:r>
                        <a:rPr lang="zh-CN" altLang="en-US" sz="1100" i="0">
                          <a:effectLst/>
                          <a:latin typeface="SF Pro SC"/>
                        </a:rPr>
                        <a:t>中。</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1086516067"/>
                  </a:ext>
                </a:extLst>
              </a:tr>
              <a:tr h="246058">
                <a:tc>
                  <a:txBody>
                    <a:bodyPr/>
                    <a:lstStyle/>
                    <a:p>
                      <a:pPr algn="l" fontAlgn="t"/>
                      <a:r>
                        <a:rPr lang="en" sz="1100" i="0">
                          <a:effectLst/>
                          <a:latin typeface="SF Pro SC"/>
                        </a:rPr>
                        <a:t>Command-Z</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撤销上一个命令。按下 </a:t>
                      </a:r>
                      <a:r>
                        <a:rPr lang="en" sz="1100" i="0">
                          <a:effectLst/>
                          <a:latin typeface="SF Pro SC"/>
                        </a:rPr>
                        <a:t>Command-Shift-Z </a:t>
                      </a:r>
                      <a:r>
                        <a:rPr lang="zh-CN" altLang="en-US" sz="1100" i="0">
                          <a:effectLst/>
                          <a:latin typeface="SF Pro SC"/>
                        </a:rPr>
                        <a:t>以重做。</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3518811383"/>
                  </a:ext>
                </a:extLst>
              </a:tr>
              <a:tr h="246058">
                <a:tc>
                  <a:txBody>
                    <a:bodyPr/>
                    <a:lstStyle/>
                    <a:p>
                      <a:pPr algn="l" fontAlgn="t"/>
                      <a:r>
                        <a:rPr lang="en" sz="1100" i="0">
                          <a:effectLst/>
                          <a:latin typeface="SF Pro SC"/>
                        </a:rPr>
                        <a:t>Command-A</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选择所有项。</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3432573615"/>
                  </a:ext>
                </a:extLst>
              </a:tr>
              <a:tr h="246058">
                <a:tc>
                  <a:txBody>
                    <a:bodyPr/>
                    <a:lstStyle/>
                    <a:p>
                      <a:pPr algn="l" fontAlgn="t"/>
                      <a:r>
                        <a:rPr lang="en" sz="1100" i="0" dirty="0">
                          <a:effectLst/>
                          <a:latin typeface="SF Pro SC"/>
                        </a:rPr>
                        <a:t>Command-F</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打开“查找”窗口，或者在文稿中查找项目。</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951124395"/>
                  </a:ext>
                </a:extLst>
              </a:tr>
              <a:tr h="412766">
                <a:tc>
                  <a:txBody>
                    <a:bodyPr/>
                    <a:lstStyle/>
                    <a:p>
                      <a:pPr algn="l" fontAlgn="t"/>
                      <a:r>
                        <a:rPr lang="en" sz="1100" i="0">
                          <a:effectLst/>
                          <a:latin typeface="SF Pro SC"/>
                        </a:rPr>
                        <a:t>Command-G</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查找当前搜索项目的下一个出现位置。按下 </a:t>
                      </a:r>
                      <a:r>
                        <a:rPr lang="en" sz="1100" i="0">
                          <a:effectLst/>
                          <a:latin typeface="SF Pro SC"/>
                        </a:rPr>
                        <a:t>Command-Shift-G </a:t>
                      </a:r>
                      <a:r>
                        <a:rPr lang="zh-CN" altLang="en-US" sz="1100" i="0">
                          <a:effectLst/>
                          <a:latin typeface="SF Pro SC"/>
                        </a:rPr>
                        <a:t>以查找上一个出现位置。</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2366980435"/>
                  </a:ext>
                </a:extLst>
              </a:tr>
              <a:tr h="412766">
                <a:tc>
                  <a:txBody>
                    <a:bodyPr/>
                    <a:lstStyle/>
                    <a:p>
                      <a:pPr algn="l" fontAlgn="t"/>
                      <a:r>
                        <a:rPr lang="en" sz="1100" i="0">
                          <a:effectLst/>
                          <a:latin typeface="SF Pro SC"/>
                        </a:rPr>
                        <a:t>Command-H</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隐藏最前面 </a:t>
                      </a:r>
                      <a:r>
                        <a:rPr lang="en" sz="1100" i="0">
                          <a:effectLst/>
                          <a:latin typeface="SF Pro SC"/>
                        </a:rPr>
                        <a:t>App </a:t>
                      </a:r>
                      <a:r>
                        <a:rPr lang="zh-CN" altLang="en-US" sz="1100" i="0">
                          <a:effectLst/>
                          <a:latin typeface="SF Pro SC"/>
                        </a:rPr>
                        <a:t>的窗口。按下 </a:t>
                      </a:r>
                      <a:r>
                        <a:rPr lang="en" sz="1100" i="0">
                          <a:effectLst/>
                          <a:latin typeface="SF Pro SC"/>
                        </a:rPr>
                        <a:t>Command-Option-H </a:t>
                      </a:r>
                      <a:r>
                        <a:rPr lang="zh-CN" altLang="en-US" sz="1100" i="0">
                          <a:effectLst/>
                          <a:latin typeface="SF Pro SC"/>
                        </a:rPr>
                        <a:t>以查看最前面的 </a:t>
                      </a:r>
                      <a:r>
                        <a:rPr lang="en" sz="1100" i="0">
                          <a:effectLst/>
                          <a:latin typeface="SF Pro SC"/>
                        </a:rPr>
                        <a:t>App，</a:t>
                      </a:r>
                      <a:r>
                        <a:rPr lang="zh-CN" altLang="en-US" sz="1100" i="0">
                          <a:effectLst/>
                          <a:latin typeface="SF Pro SC"/>
                        </a:rPr>
                        <a:t>但是隐藏所有其他 </a:t>
                      </a:r>
                      <a:r>
                        <a:rPr lang="en" sz="1100" i="0">
                          <a:effectLst/>
                          <a:latin typeface="SF Pro SC"/>
                        </a:rPr>
                        <a:t>App。</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554776593"/>
                  </a:ext>
                </a:extLst>
              </a:tr>
              <a:tr h="412766">
                <a:tc>
                  <a:txBody>
                    <a:bodyPr/>
                    <a:lstStyle/>
                    <a:p>
                      <a:pPr algn="l" fontAlgn="t"/>
                      <a:r>
                        <a:rPr lang="en" sz="1100" i="0">
                          <a:effectLst/>
                          <a:latin typeface="SF Pro SC"/>
                        </a:rPr>
                        <a:t>Command-M</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将当前窗口最小化到程序坞。按下 </a:t>
                      </a:r>
                      <a:r>
                        <a:rPr lang="en" sz="1100" i="0">
                          <a:effectLst/>
                          <a:latin typeface="SF Pro SC"/>
                        </a:rPr>
                        <a:t>Command-Option-M </a:t>
                      </a:r>
                      <a:r>
                        <a:rPr lang="zh-CN" altLang="en-US" sz="1100" i="0">
                          <a:effectLst/>
                          <a:latin typeface="SF Pro SC"/>
                        </a:rPr>
                        <a:t>以最小化最前面 </a:t>
                      </a:r>
                      <a:r>
                        <a:rPr lang="en" sz="1100" i="0">
                          <a:effectLst/>
                          <a:latin typeface="SF Pro SC"/>
                        </a:rPr>
                        <a:t>App </a:t>
                      </a:r>
                      <a:r>
                        <a:rPr lang="zh-CN" altLang="en-US" sz="1100" i="0">
                          <a:effectLst/>
                          <a:latin typeface="SF Pro SC"/>
                        </a:rPr>
                        <a:t>的所有窗口。</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4238907502"/>
                  </a:ext>
                </a:extLst>
              </a:tr>
              <a:tr h="246058">
                <a:tc>
                  <a:txBody>
                    <a:bodyPr/>
                    <a:lstStyle/>
                    <a:p>
                      <a:pPr algn="l" fontAlgn="t"/>
                      <a:r>
                        <a:rPr lang="en" sz="1100" i="0">
                          <a:effectLst/>
                          <a:latin typeface="SF Pro SC"/>
                        </a:rPr>
                        <a:t>Command-N</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打开新的文稿或窗口。</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4150127467"/>
                  </a:ext>
                </a:extLst>
              </a:tr>
              <a:tr h="246058">
                <a:tc>
                  <a:txBody>
                    <a:bodyPr/>
                    <a:lstStyle/>
                    <a:p>
                      <a:pPr algn="l" fontAlgn="t"/>
                      <a:r>
                        <a:rPr lang="en" sz="1100" i="0">
                          <a:effectLst/>
                          <a:latin typeface="SF Pro SC"/>
                        </a:rPr>
                        <a:t>Command-O</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打开所选项目，或者打开对话框以选择要打开的文件。</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886481623"/>
                  </a:ext>
                </a:extLst>
              </a:tr>
              <a:tr h="246058">
                <a:tc>
                  <a:txBody>
                    <a:bodyPr/>
                    <a:lstStyle/>
                    <a:p>
                      <a:pPr algn="l" fontAlgn="t"/>
                      <a:r>
                        <a:rPr lang="en" sz="1100" i="0">
                          <a:effectLst/>
                          <a:latin typeface="SF Pro SC"/>
                        </a:rPr>
                        <a:t>Command-P</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打印当前文稿。</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2529213655"/>
                  </a:ext>
                </a:extLst>
              </a:tr>
              <a:tr h="246058">
                <a:tc>
                  <a:txBody>
                    <a:bodyPr/>
                    <a:lstStyle/>
                    <a:p>
                      <a:pPr algn="l" fontAlgn="t"/>
                      <a:r>
                        <a:rPr lang="en" sz="1100" i="0">
                          <a:effectLst/>
                          <a:latin typeface="SF Pro SC"/>
                        </a:rPr>
                        <a:t>Command-S</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存储当前文稿。</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2909593249"/>
                  </a:ext>
                </a:extLst>
              </a:tr>
              <a:tr h="246058">
                <a:tc>
                  <a:txBody>
                    <a:bodyPr/>
                    <a:lstStyle/>
                    <a:p>
                      <a:pPr algn="l" fontAlgn="t"/>
                      <a:r>
                        <a:rPr lang="en" sz="1100" i="0">
                          <a:effectLst/>
                          <a:latin typeface="SF Pro SC"/>
                        </a:rPr>
                        <a:t>Command-W</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关闭当前窗口。按下 </a:t>
                      </a:r>
                      <a:r>
                        <a:rPr lang="en" sz="1100" i="0">
                          <a:effectLst/>
                          <a:latin typeface="SF Pro SC"/>
                        </a:rPr>
                        <a:t>Command-Option-W </a:t>
                      </a:r>
                      <a:r>
                        <a:rPr lang="zh-CN" altLang="en-US" sz="1100" i="0">
                          <a:effectLst/>
                          <a:latin typeface="SF Pro SC"/>
                        </a:rPr>
                        <a:t>以关闭 </a:t>
                      </a:r>
                      <a:r>
                        <a:rPr lang="en" sz="1100" i="0">
                          <a:effectLst/>
                          <a:latin typeface="SF Pro SC"/>
                        </a:rPr>
                        <a:t>App </a:t>
                      </a:r>
                      <a:r>
                        <a:rPr lang="zh-CN" altLang="en-US" sz="1100" i="0">
                          <a:effectLst/>
                          <a:latin typeface="SF Pro SC"/>
                        </a:rPr>
                        <a:t>的所有窗口。</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3461250095"/>
                  </a:ext>
                </a:extLst>
              </a:tr>
              <a:tr h="246058">
                <a:tc>
                  <a:txBody>
                    <a:bodyPr/>
                    <a:lstStyle/>
                    <a:p>
                      <a:pPr algn="l" fontAlgn="t"/>
                      <a:r>
                        <a:rPr lang="en" sz="1100" i="0">
                          <a:effectLst/>
                          <a:latin typeface="SF Pro SC"/>
                        </a:rPr>
                        <a:t>Command-Q</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退出当前 </a:t>
                      </a:r>
                      <a:r>
                        <a:rPr lang="en" sz="1100" i="0">
                          <a:effectLst/>
                          <a:latin typeface="SF Pro SC"/>
                        </a:rPr>
                        <a:t>App。</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1992981234"/>
                  </a:ext>
                </a:extLst>
              </a:tr>
              <a:tr h="412766">
                <a:tc>
                  <a:txBody>
                    <a:bodyPr/>
                    <a:lstStyle/>
                    <a:p>
                      <a:pPr algn="l" fontAlgn="t"/>
                      <a:r>
                        <a:rPr lang="en" sz="1100" i="0">
                          <a:effectLst/>
                          <a:latin typeface="SF Pro SC"/>
                        </a:rPr>
                        <a:t>Command-Option-Esc</a:t>
                      </a:r>
                    </a:p>
                  </a:txBody>
                  <a:tcPr marL="39337" marR="39337" marT="19669" marB="19669">
                    <a:lnL>
                      <a:noFill/>
                    </a:lnL>
                    <a:lnR>
                      <a:noFill/>
                    </a:lnR>
                    <a:lnT>
                      <a:noFill/>
                    </a:lnT>
                    <a:lnB>
                      <a:noFill/>
                    </a:lnB>
                    <a:solidFill>
                      <a:srgbClr val="FFFFFF"/>
                    </a:solidFill>
                  </a:tcPr>
                </a:tc>
                <a:tc>
                  <a:txBody>
                    <a:bodyPr/>
                    <a:lstStyle/>
                    <a:p>
                      <a:pPr algn="l" fontAlgn="t"/>
                      <a:r>
                        <a:rPr lang="zh-CN" altLang="en-US" sz="1100" i="0">
                          <a:effectLst/>
                          <a:latin typeface="SF Pro SC"/>
                        </a:rPr>
                        <a:t>选取一个 </a:t>
                      </a:r>
                      <a:r>
                        <a:rPr lang="en" sz="1100" i="0">
                          <a:effectLst/>
                          <a:latin typeface="SF Pro SC"/>
                        </a:rPr>
                        <a:t>App </a:t>
                      </a:r>
                      <a:r>
                        <a:rPr lang="zh-CN" altLang="en-US" sz="1100" i="0">
                          <a:effectLst/>
                          <a:latin typeface="SF Pro SC"/>
                        </a:rPr>
                        <a:t>以“强制退出”。</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4127090405"/>
                  </a:ext>
                </a:extLst>
              </a:tr>
              <a:tr h="246058">
                <a:tc>
                  <a:txBody>
                    <a:bodyPr/>
                    <a:lstStyle/>
                    <a:p>
                      <a:pPr algn="l" fontAlgn="t"/>
                      <a:r>
                        <a:rPr lang="en" sz="1100" i="0">
                          <a:effectLst/>
                          <a:latin typeface="SF Pro SC"/>
                        </a:rPr>
                        <a:t>Command-Tab</a:t>
                      </a:r>
                    </a:p>
                  </a:txBody>
                  <a:tcPr marL="39337" marR="39337" marT="19669" marB="19669">
                    <a:lnL>
                      <a:noFill/>
                    </a:lnL>
                    <a:lnR>
                      <a:noFill/>
                    </a:lnR>
                    <a:lnT>
                      <a:noFill/>
                    </a:lnT>
                    <a:lnB>
                      <a:noFill/>
                    </a:lnB>
                    <a:solidFill>
                      <a:srgbClr val="FFFFFF"/>
                    </a:solidFill>
                  </a:tcPr>
                </a:tc>
                <a:tc>
                  <a:txBody>
                    <a:bodyPr/>
                    <a:lstStyle/>
                    <a:p>
                      <a:pPr algn="l" fontAlgn="t"/>
                      <a:r>
                        <a:rPr lang="zh-CN" altLang="en-US" sz="1100" i="0" dirty="0">
                          <a:effectLst/>
                          <a:latin typeface="SF Pro SC"/>
                        </a:rPr>
                        <a:t>在打开的 </a:t>
                      </a:r>
                      <a:r>
                        <a:rPr lang="en" sz="1100" i="0" dirty="0">
                          <a:effectLst/>
                          <a:latin typeface="SF Pro SC"/>
                        </a:rPr>
                        <a:t>App </a:t>
                      </a:r>
                      <a:r>
                        <a:rPr lang="zh-CN" altLang="en-US" sz="1100" i="0" dirty="0">
                          <a:effectLst/>
                          <a:latin typeface="SF Pro SC"/>
                        </a:rPr>
                        <a:t>中切换到下一个最常用的 </a:t>
                      </a:r>
                      <a:r>
                        <a:rPr lang="en" sz="1100" i="0" dirty="0">
                          <a:effectLst/>
                          <a:latin typeface="SF Pro SC"/>
                        </a:rPr>
                        <a:t>App。</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208530715"/>
                  </a:ext>
                </a:extLst>
              </a:tr>
              <a:tr h="579475">
                <a:tc>
                  <a:txBody>
                    <a:bodyPr/>
                    <a:lstStyle/>
                    <a:p>
                      <a:pPr algn="l" fontAlgn="t"/>
                      <a:r>
                        <a:rPr lang="en" sz="1100" i="0">
                          <a:effectLst/>
                          <a:latin typeface="SF Pro SC"/>
                        </a:rPr>
                        <a:t>Command-Shift-5</a:t>
                      </a:r>
                    </a:p>
                  </a:txBody>
                  <a:tcPr marL="39337" marR="39337" marT="19669" marB="19669">
                    <a:lnL>
                      <a:noFill/>
                    </a:lnL>
                    <a:lnR>
                      <a:noFill/>
                    </a:lnR>
                    <a:lnT>
                      <a:noFill/>
                    </a:lnT>
                    <a:lnB>
                      <a:noFill/>
                    </a:lnB>
                    <a:solidFill>
                      <a:srgbClr val="FFFFFF"/>
                    </a:solidFill>
                  </a:tcPr>
                </a:tc>
                <a:tc>
                  <a:txBody>
                    <a:bodyPr/>
                    <a:lstStyle/>
                    <a:p>
                      <a:pPr algn="l" fontAlgn="t"/>
                      <a:r>
                        <a:rPr lang="zh-CN" altLang="en-US" sz="1100" i="0" dirty="0">
                          <a:effectLst/>
                          <a:latin typeface="SF Pro SC"/>
                        </a:rPr>
                        <a:t>打开截屏实用工具。您还可以使用以下快捷键截屏：</a:t>
                      </a:r>
                    </a:p>
                    <a:p>
                      <a:pPr algn="l" fontAlgn="t">
                        <a:buFont typeface="Arial" panose="020B0604020202020204" pitchFamily="34" charset="0"/>
                        <a:buChar char="•"/>
                      </a:pPr>
                      <a:r>
                        <a:rPr lang="zh-CN" altLang="en-US" sz="1100" i="0" dirty="0">
                          <a:effectLst/>
                          <a:latin typeface="SF Pro SC"/>
                        </a:rPr>
                        <a:t>按下 </a:t>
                      </a:r>
                      <a:r>
                        <a:rPr lang="en" sz="1100" i="0" dirty="0">
                          <a:effectLst/>
                          <a:latin typeface="SF Pro SC"/>
                        </a:rPr>
                        <a:t>Command-Shift-3 </a:t>
                      </a:r>
                      <a:r>
                        <a:rPr lang="zh-CN" altLang="en-US" sz="1100" i="0" dirty="0">
                          <a:effectLst/>
                          <a:latin typeface="SF Pro SC"/>
                        </a:rPr>
                        <a:t>以拍摄整个屏幕的截屏。</a:t>
                      </a:r>
                    </a:p>
                    <a:p>
                      <a:pPr algn="l" fontAlgn="t">
                        <a:buFont typeface="Arial" panose="020B0604020202020204" pitchFamily="34" charset="0"/>
                        <a:buChar char="•"/>
                      </a:pPr>
                      <a:r>
                        <a:rPr lang="zh-CN" altLang="en-US" sz="1100" i="0" dirty="0">
                          <a:effectLst/>
                          <a:latin typeface="SF Pro SC"/>
                        </a:rPr>
                        <a:t>按下 </a:t>
                      </a:r>
                      <a:r>
                        <a:rPr lang="en" sz="1100" i="0" dirty="0">
                          <a:effectLst/>
                          <a:latin typeface="SF Pro SC"/>
                        </a:rPr>
                        <a:t>Command-Shift-4 </a:t>
                      </a:r>
                      <a:r>
                        <a:rPr lang="zh-CN" altLang="en-US" sz="1100" i="0" dirty="0">
                          <a:effectLst/>
                          <a:latin typeface="SF Pro SC"/>
                        </a:rPr>
                        <a:t>以拍摄所选屏幕区域的截屏。</a:t>
                      </a:r>
                    </a:p>
                  </a:txBody>
                  <a:tcPr marL="39337" marR="39337" marT="19669" marB="19669">
                    <a:lnL>
                      <a:noFill/>
                    </a:lnL>
                    <a:lnR>
                      <a:noFill/>
                    </a:lnR>
                    <a:lnT>
                      <a:noFill/>
                    </a:lnT>
                    <a:lnB>
                      <a:noFill/>
                    </a:lnB>
                    <a:solidFill>
                      <a:srgbClr val="FFFFFF"/>
                    </a:solidFill>
                  </a:tcPr>
                </a:tc>
                <a:extLst>
                  <a:ext uri="{0D108BD9-81ED-4DB2-BD59-A6C34878D82A}">
                    <a16:rowId xmlns:a16="http://schemas.microsoft.com/office/drawing/2014/main" val="701984125"/>
                  </a:ext>
                </a:extLst>
              </a:tr>
            </a:tbl>
          </a:graphicData>
        </a:graphic>
      </p:graphicFrame>
    </p:spTree>
    <p:extLst>
      <p:ext uri="{BB962C8B-B14F-4D97-AF65-F5344CB8AC3E}">
        <p14:creationId xmlns:p14="http://schemas.microsoft.com/office/powerpoint/2010/main" val="323540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1" name="Straight Connector 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2"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625F87F6-868B-4746-9C72-E9C34319BFE4}"/>
              </a:ext>
            </a:extLst>
          </p:cNvPr>
          <p:cNvSpPr txBox="1"/>
          <p:nvPr/>
        </p:nvSpPr>
        <p:spPr>
          <a:xfrm>
            <a:off x="803775" y="1106007"/>
            <a:ext cx="10550025" cy="1182927"/>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en-US" altLang="zh-CN" sz="6600" kern="1200" dirty="0">
                <a:solidFill>
                  <a:schemeClr val="tx1"/>
                </a:solidFill>
                <a:latin typeface="+mj-lt"/>
                <a:ea typeface="+mj-ea"/>
                <a:cs typeface="+mj-cs"/>
                <a:hlinkClick r:id="rId2"/>
              </a:rPr>
              <a:t>3.Vs code </a:t>
            </a:r>
            <a:r>
              <a:rPr kumimoji="1" lang="zh-CN" altLang="en-US" sz="6600" kern="1200" dirty="0">
                <a:solidFill>
                  <a:schemeClr val="tx1"/>
                </a:solidFill>
                <a:latin typeface="+mj-lt"/>
                <a:ea typeface="+mj-ea"/>
                <a:cs typeface="+mj-cs"/>
                <a:hlinkClick r:id="rId2"/>
              </a:rPr>
              <a:t>文档</a:t>
            </a:r>
            <a:endParaRPr kumimoji="1" lang="en-US" altLang="zh-CN" sz="6600" kern="1200" dirty="0">
              <a:solidFill>
                <a:schemeClr val="tx1"/>
              </a:solidFill>
              <a:latin typeface="+mj-lt"/>
              <a:ea typeface="+mj-ea"/>
              <a:cs typeface="+mj-cs"/>
            </a:endParaRPr>
          </a:p>
        </p:txBody>
      </p:sp>
      <p:cxnSp>
        <p:nvCxnSpPr>
          <p:cNvPr id="8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8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 name="文本框 3">
            <a:extLst>
              <a:ext uri="{FF2B5EF4-FFF2-40B4-BE49-F238E27FC236}">
                <a16:creationId xmlns:a16="http://schemas.microsoft.com/office/drawing/2014/main" id="{C27C31E7-2BA9-164E-805E-DFCE35149121}"/>
              </a:ext>
            </a:extLst>
          </p:cNvPr>
          <p:cNvSpPr txBox="1"/>
          <p:nvPr/>
        </p:nvSpPr>
        <p:spPr>
          <a:xfrm>
            <a:off x="853739" y="2189873"/>
            <a:ext cx="10550025" cy="3677348"/>
          </a:xfrm>
          <a:prstGeom prst="rect">
            <a:avLst/>
          </a:prstGeom>
        </p:spPr>
        <p:txBody>
          <a:bodyPr vert="horz" lIns="91440" tIns="45720" rIns="91440" bIns="45720" rtlCol="0" anchor="t">
            <a:normAutofit fontScale="25000" lnSpcReduction="20000"/>
          </a:bodyPr>
          <a:lstStyle/>
          <a:p>
            <a:pPr indent="-228600">
              <a:lnSpc>
                <a:spcPct val="90000"/>
              </a:lnSpc>
              <a:spcAft>
                <a:spcPts val="600"/>
              </a:spcAft>
              <a:buFont typeface="Arial" panose="020B0604020202020204" pitchFamily="34" charset="0"/>
              <a:buChar char="•"/>
            </a:pPr>
            <a:r>
              <a:rPr kumimoji="1" lang="en-US" altLang="zh-CN" sz="5000" dirty="0"/>
              <a:t>Overview</a:t>
            </a:r>
          </a:p>
          <a:p>
            <a:pPr indent="-228600">
              <a:lnSpc>
                <a:spcPct val="90000"/>
              </a:lnSpc>
              <a:spcAft>
                <a:spcPts val="600"/>
              </a:spcAft>
              <a:buFont typeface="Arial" panose="020B0604020202020204" pitchFamily="34" charset="0"/>
              <a:buChar char="•"/>
            </a:pPr>
            <a:r>
              <a:rPr lang="en-US" altLang="zh-CN" sz="5000" dirty="0"/>
              <a:t>GET STARTED:	</a:t>
            </a:r>
            <a:r>
              <a:rPr lang="en" altLang="zh-CN" sz="5000" dirty="0">
                <a:hlinkClick r:id="rId3"/>
              </a:rPr>
              <a:t>Introductory Videos</a:t>
            </a:r>
            <a:endParaRPr lang="en" altLang="zh-CN" sz="5000" dirty="0"/>
          </a:p>
          <a:p>
            <a:r>
              <a:rPr lang="en" altLang="zh-CN" sz="5000" dirty="0"/>
              <a:t>		</a:t>
            </a:r>
            <a:r>
              <a:rPr lang="en" altLang="zh-CN" sz="5000" dirty="0">
                <a:hlinkClick r:id="rId4"/>
              </a:rPr>
              <a:t>Visual Studio Code Tips and Tricks</a:t>
            </a:r>
            <a:endParaRPr lang="en" altLang="zh-CN" sz="5000" dirty="0"/>
          </a:p>
          <a:p>
            <a:r>
              <a:rPr lang="en" altLang="zh-CN" sz="5000" dirty="0"/>
              <a:t>		</a:t>
            </a:r>
            <a:r>
              <a:rPr lang="en" altLang="zh-CN" sz="5000" dirty="0">
                <a:hlinkClick r:id="rId5"/>
              </a:rPr>
              <a:t>User Interface</a:t>
            </a:r>
            <a:endParaRPr lang="en" altLang="zh-CN" sz="5000" dirty="0"/>
          </a:p>
          <a:p>
            <a:r>
              <a:rPr lang="en" altLang="zh-CN" sz="5000" dirty="0"/>
              <a:t>		</a:t>
            </a:r>
            <a:r>
              <a:rPr lang="en" altLang="zh-CN" sz="5000" dirty="0">
                <a:hlinkClick r:id="rId6"/>
              </a:rPr>
              <a:t>Color Themes</a:t>
            </a:r>
            <a:endParaRPr lang="en" altLang="zh-CN" sz="5000" dirty="0"/>
          </a:p>
          <a:p>
            <a:r>
              <a:rPr lang="en" altLang="zh-CN" sz="5000" dirty="0"/>
              <a:t>		</a:t>
            </a:r>
            <a:r>
              <a:rPr lang="en" altLang="zh-CN" sz="5000" dirty="0">
                <a:hlinkClick r:id="rId7"/>
              </a:rPr>
              <a:t>User and Workspace Settings</a:t>
            </a:r>
            <a:endParaRPr lang="en" altLang="zh-CN" sz="5000" dirty="0"/>
          </a:p>
          <a:p>
            <a:r>
              <a:rPr lang="en" altLang="zh-CN" sz="5000" dirty="0"/>
              <a:t>		</a:t>
            </a:r>
            <a:r>
              <a:rPr lang="en" altLang="zh-CN" sz="5000" dirty="0">
                <a:hlinkClick r:id="rId8"/>
              </a:rPr>
              <a:t>Key Bindings for Visual Studio Code</a:t>
            </a:r>
            <a:endParaRPr lang="en" altLang="zh-CN" sz="5000" dirty="0"/>
          </a:p>
          <a:p>
            <a:r>
              <a:rPr lang="en" altLang="zh-CN" sz="5000" dirty="0"/>
              <a:t>		</a:t>
            </a:r>
            <a:r>
              <a:rPr lang="en" altLang="zh-CN" sz="5000" dirty="0">
                <a:hlinkClick r:id="rId9"/>
              </a:rPr>
              <a:t>Display Language</a:t>
            </a:r>
            <a:endParaRPr lang="en" altLang="zh-CN" sz="5000" dirty="0"/>
          </a:p>
          <a:p>
            <a:r>
              <a:rPr lang="en" altLang="zh-CN" sz="5000" dirty="0"/>
              <a:t>		</a:t>
            </a:r>
            <a:r>
              <a:rPr lang="en" altLang="zh-CN" sz="5000" dirty="0">
                <a:hlinkClick r:id="rId10"/>
              </a:rPr>
              <a:t>Telemetry</a:t>
            </a:r>
            <a:endParaRPr lang="en" altLang="zh-CN" sz="5000" dirty="0"/>
          </a:p>
          <a:p>
            <a:endParaRPr lang="en" altLang="zh-CN" sz="5000" dirty="0"/>
          </a:p>
          <a:p>
            <a:pPr marL="285750" indent="-285750">
              <a:buFont typeface="Arial" panose="020B0604020202020204" pitchFamily="34" charset="0"/>
              <a:buChar char="•"/>
            </a:pPr>
            <a:r>
              <a:rPr lang="en" altLang="zh-CN" sz="5000" dirty="0"/>
              <a:t>USER GUIDE:	Basic Editing</a:t>
            </a:r>
          </a:p>
          <a:p>
            <a:r>
              <a:rPr lang="en" altLang="zh-CN" sz="5000" dirty="0"/>
              <a:t>		Extension Marketplace</a:t>
            </a:r>
          </a:p>
          <a:p>
            <a:r>
              <a:rPr lang="en" altLang="zh-CN" sz="5000" dirty="0"/>
              <a:t>		IntelliSense</a:t>
            </a:r>
          </a:p>
          <a:p>
            <a:r>
              <a:rPr lang="en" altLang="zh-CN" sz="5000" dirty="0"/>
              <a:t>		Code Navigation</a:t>
            </a:r>
          </a:p>
          <a:p>
            <a:r>
              <a:rPr lang="en" altLang="zh-CN" sz="5000" dirty="0"/>
              <a:t>		Refactoring</a:t>
            </a:r>
          </a:p>
          <a:p>
            <a:r>
              <a:rPr lang="en" altLang="zh-CN" sz="5000" dirty="0"/>
              <a:t>		Debugging</a:t>
            </a:r>
          </a:p>
          <a:p>
            <a:r>
              <a:rPr lang="en" altLang="zh-CN" sz="5000" dirty="0"/>
              <a:t>		Using Version Control in VS Code</a:t>
            </a:r>
          </a:p>
          <a:p>
            <a:r>
              <a:rPr lang="en" altLang="zh-CN" sz="5000" dirty="0"/>
              <a:t>		Working with GitHub in VS Code</a:t>
            </a:r>
          </a:p>
          <a:p>
            <a:r>
              <a:rPr lang="en" altLang="zh-CN" sz="5000" dirty="0"/>
              <a:t>		Integrated Terminal</a:t>
            </a:r>
          </a:p>
          <a:p>
            <a:r>
              <a:rPr lang="en" altLang="zh-CN" sz="5000" dirty="0"/>
              <a:t>		Integrate with External Tools via Tasks</a:t>
            </a:r>
          </a:p>
          <a:p>
            <a:r>
              <a:rPr lang="en" altLang="zh-CN" sz="5000" dirty="0"/>
              <a:t>		Settings Sync</a:t>
            </a:r>
          </a:p>
          <a:p>
            <a:r>
              <a:rPr lang="en" altLang="zh-CN" sz="5000" dirty="0"/>
              <a:t>		Snippets in Visual Studio Code</a:t>
            </a:r>
          </a:p>
          <a:p>
            <a:r>
              <a:rPr lang="en" altLang="zh-CN" sz="5000" dirty="0"/>
              <a:t>		Emmet in Visual Studio Code</a:t>
            </a:r>
          </a:p>
          <a:p>
            <a:br>
              <a:rPr lang="en" altLang="zh-CN" sz="5000" dirty="0"/>
            </a:br>
            <a:r>
              <a:rPr lang="en" altLang="zh-CN" sz="5000" dirty="0"/>
              <a:t>		Command Line Interface (CLI)</a:t>
            </a:r>
          </a:p>
          <a:p>
            <a:r>
              <a:rPr lang="en" altLang="zh-CN" sz="5000" dirty="0"/>
              <a:t>	</a:t>
            </a:r>
            <a:r>
              <a:rPr lang="en" altLang="zh-CN" sz="5200" dirty="0"/>
              <a:t>	Multi-root Workspaces</a:t>
            </a:r>
          </a:p>
          <a:p>
            <a:r>
              <a:rPr lang="en" altLang="zh-CN" sz="5200" dirty="0"/>
              <a:t>		Accessibility</a:t>
            </a:r>
          </a:p>
          <a:p>
            <a:endParaRPr lang="en" altLang="zh-CN" dirty="0"/>
          </a:p>
          <a:p>
            <a:endParaRPr lang="en" altLang="zh-CN" sz="5000" dirty="0"/>
          </a:p>
          <a:p>
            <a:endParaRPr lang="en" altLang="zh-CN" dirty="0"/>
          </a:p>
          <a:p>
            <a:br>
              <a:rPr lang="en" altLang="zh-CN" dirty="0"/>
            </a:br>
            <a:br>
              <a:rPr lang="en" altLang="zh-CN" dirty="0"/>
            </a:br>
            <a:endParaRPr lang="en" altLang="zh-CN" dirty="0"/>
          </a:p>
          <a:p>
            <a:endParaRPr lang="en" altLang="zh-CN" dirty="0"/>
          </a:p>
          <a:p>
            <a:endParaRPr lang="en" altLang="zh-CN" dirty="0"/>
          </a:p>
          <a:p>
            <a:endParaRPr lang="en" altLang="zh-CN" dirty="0"/>
          </a:p>
          <a:p>
            <a:br>
              <a:rPr lang="en" altLang="zh-CN" dirty="0"/>
            </a:br>
            <a:br>
              <a:rPr lang="en-US" altLang="zh-CN" dirty="0"/>
            </a:br>
            <a:endParaRPr lang="en-US" altLang="zh-CN" dirty="0"/>
          </a:p>
          <a:p>
            <a:pPr indent="-228600">
              <a:lnSpc>
                <a:spcPct val="90000"/>
              </a:lnSpc>
              <a:spcAft>
                <a:spcPts val="600"/>
              </a:spcAft>
              <a:buFont typeface="Arial" panose="020B0604020202020204" pitchFamily="34" charset="0"/>
              <a:buChar char="•"/>
            </a:pPr>
            <a:endParaRPr kumimoji="1" lang="en-US" altLang="zh-CN" dirty="0"/>
          </a:p>
        </p:txBody>
      </p:sp>
      <p:sp>
        <p:nvSpPr>
          <p:cNvPr id="8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8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文本框 2">
            <a:extLst>
              <a:ext uri="{FF2B5EF4-FFF2-40B4-BE49-F238E27FC236}">
                <a16:creationId xmlns:a16="http://schemas.microsoft.com/office/drawing/2014/main" id="{541B0DC7-36D1-C142-8D73-4A7B9AD566F7}"/>
              </a:ext>
            </a:extLst>
          </p:cNvPr>
          <p:cNvSpPr txBox="1"/>
          <p:nvPr/>
        </p:nvSpPr>
        <p:spPr>
          <a:xfrm>
            <a:off x="1888958" y="2406316"/>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69106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E321FA-7E47-764A-B020-B7A1DFB1E0DF}"/>
              </a:ext>
            </a:extLst>
          </p:cNvPr>
          <p:cNvSpPr txBox="1"/>
          <p:nvPr/>
        </p:nvSpPr>
        <p:spPr>
          <a:xfrm>
            <a:off x="2695074" y="733926"/>
            <a:ext cx="5455340" cy="1754326"/>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LANGUAGES:		NODE.JS/JAVASCRIPT</a:t>
            </a:r>
          </a:p>
          <a:p>
            <a:pPr lvl="6"/>
            <a:r>
              <a:rPr kumimoji="1" lang="en-US" altLang="zh-CN" dirty="0"/>
              <a:t>TYPESCRIPT</a:t>
            </a:r>
          </a:p>
          <a:p>
            <a:pPr lvl="6"/>
            <a:r>
              <a:rPr kumimoji="1" lang="en-US" altLang="zh-CN" dirty="0"/>
              <a:t>PYTHON</a:t>
            </a:r>
          </a:p>
          <a:p>
            <a:pPr lvl="6"/>
            <a:r>
              <a:rPr kumimoji="1" lang="en-US" altLang="zh-CN" dirty="0"/>
              <a:t>JAVA</a:t>
            </a:r>
          </a:p>
          <a:p>
            <a:pPr lvl="6"/>
            <a:r>
              <a:rPr kumimoji="1" lang="en-US" altLang="zh-CN" dirty="0"/>
              <a:t>C++</a:t>
            </a:r>
          </a:p>
          <a:p>
            <a:pPr lvl="6"/>
            <a:endParaRPr kumimoji="1" lang="en-US" altLang="zh-CN" dirty="0"/>
          </a:p>
        </p:txBody>
      </p:sp>
      <p:sp>
        <p:nvSpPr>
          <p:cNvPr id="3" name="文本框 2">
            <a:extLst>
              <a:ext uri="{FF2B5EF4-FFF2-40B4-BE49-F238E27FC236}">
                <a16:creationId xmlns:a16="http://schemas.microsoft.com/office/drawing/2014/main" id="{CF61B9D1-DF0F-3E41-A17E-8B977D3F64CC}"/>
              </a:ext>
            </a:extLst>
          </p:cNvPr>
          <p:cNvSpPr txBox="1"/>
          <p:nvPr/>
        </p:nvSpPr>
        <p:spPr>
          <a:xfrm>
            <a:off x="2959768" y="2646947"/>
            <a:ext cx="1986441" cy="92333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CONTAINERS</a:t>
            </a:r>
          </a:p>
          <a:p>
            <a:pPr marL="285750" indent="-285750">
              <a:buFont typeface="Arial" panose="020B0604020202020204" pitchFamily="34" charset="0"/>
              <a:buChar char="•"/>
            </a:pPr>
            <a:r>
              <a:rPr kumimoji="1" lang="en-US" altLang="zh-CN" dirty="0"/>
              <a:t>AZURE</a:t>
            </a:r>
          </a:p>
          <a:p>
            <a:pPr marL="285750" indent="-285750">
              <a:buFont typeface="Arial" panose="020B0604020202020204" pitchFamily="34" charset="0"/>
              <a:buChar char="•"/>
            </a:pPr>
            <a:r>
              <a:rPr kumimoji="1" lang="en-US" altLang="zh-CN" dirty="0"/>
              <a:t>REMOTE</a:t>
            </a:r>
            <a:endParaRPr kumimoji="1" lang="zh-CN" altLang="en-US" dirty="0"/>
          </a:p>
        </p:txBody>
      </p:sp>
    </p:spTree>
    <p:extLst>
      <p:ext uri="{BB962C8B-B14F-4D97-AF65-F5344CB8AC3E}">
        <p14:creationId xmlns:p14="http://schemas.microsoft.com/office/powerpoint/2010/main" val="17342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214F15FE-28CF-9046-87DC-21754B48EDFB}"/>
              </a:ext>
            </a:extLst>
          </p:cNvPr>
          <p:cNvSpPr txBox="1"/>
          <p:nvPr/>
        </p:nvSpPr>
        <p:spPr>
          <a:xfrm>
            <a:off x="1413405" y="-899509"/>
            <a:ext cx="9147940" cy="233723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kumimoji="1" lang="zh-CN" altLang="en-US" sz="6000" b="1" i="0" kern="1200" cap="all" baseline="0" dirty="0">
                <a:solidFill>
                  <a:schemeClr val="bg1"/>
                </a:solidFill>
                <a:latin typeface="+mj-lt"/>
                <a:ea typeface="+mj-ea"/>
                <a:cs typeface="+mj-cs"/>
              </a:rPr>
              <a:t>六</a:t>
            </a:r>
            <a:r>
              <a:rPr kumimoji="1" lang="en-US" altLang="zh-CN" sz="6000" b="1" i="0" kern="1200" cap="all" baseline="0" dirty="0">
                <a:solidFill>
                  <a:schemeClr val="bg1"/>
                </a:solidFill>
                <a:latin typeface="+mj-lt"/>
                <a:ea typeface="+mj-ea"/>
                <a:cs typeface="+mj-cs"/>
              </a:rPr>
              <a:t>.</a:t>
            </a:r>
            <a:r>
              <a:rPr kumimoji="1" lang="zh-CN" altLang="en-US" sz="6000" b="1" i="0" kern="1200" cap="all" baseline="0" dirty="0">
                <a:solidFill>
                  <a:schemeClr val="bg1"/>
                </a:solidFill>
                <a:latin typeface="+mj-lt"/>
                <a:ea typeface="+mj-ea"/>
                <a:cs typeface="+mj-cs"/>
              </a:rPr>
              <a:t>有关</a:t>
            </a:r>
            <a:r>
              <a:rPr kumimoji="1" lang="en-US" altLang="zh-CN" sz="6000" b="1" i="0" kern="1200" cap="all" baseline="0" dirty="0" err="1">
                <a:solidFill>
                  <a:schemeClr val="bg1"/>
                </a:solidFill>
                <a:latin typeface="+mj-lt"/>
                <a:ea typeface="+mj-ea"/>
                <a:cs typeface="+mj-cs"/>
              </a:rPr>
              <a:t>LaTex</a:t>
            </a:r>
            <a:endParaRPr kumimoji="1" lang="en-US" altLang="zh-CN" sz="6000" b="1" i="0" kern="1200" cap="all" baseline="0" dirty="0">
              <a:solidFill>
                <a:schemeClr val="bg1"/>
              </a:solidFill>
              <a:latin typeface="+mj-lt"/>
              <a:ea typeface="+mj-ea"/>
              <a:cs typeface="+mj-cs"/>
            </a:endParaRPr>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1C5879D8-4390-6A41-BD5C-58A8C587CA8A}"/>
              </a:ext>
            </a:extLst>
          </p:cNvPr>
          <p:cNvSpPr txBox="1"/>
          <p:nvPr/>
        </p:nvSpPr>
        <p:spPr>
          <a:xfrm>
            <a:off x="1800227" y="2357438"/>
            <a:ext cx="9580126" cy="1754326"/>
          </a:xfrm>
          <a:prstGeom prst="rect">
            <a:avLst/>
          </a:prstGeom>
          <a:noFill/>
        </p:spPr>
        <p:txBody>
          <a:bodyPr wrap="square" rtlCol="0">
            <a:spAutoFit/>
          </a:bodyPr>
          <a:lstStyle/>
          <a:p>
            <a:r>
              <a:rPr kumimoji="1" lang="en-US" altLang="zh-CN" dirty="0"/>
              <a:t>1.</a:t>
            </a:r>
            <a:r>
              <a:rPr kumimoji="1" lang="zh-CN" altLang="en-US" dirty="0"/>
              <a:t>什么是</a:t>
            </a:r>
            <a:r>
              <a:rPr kumimoji="1" lang="en-US" altLang="zh-CN" dirty="0" err="1"/>
              <a:t>LaTex:</a:t>
            </a:r>
            <a:r>
              <a:rPr kumimoji="1" lang="en-US" altLang="zh-CN" dirty="0" err="1">
                <a:hlinkClick r:id="rId2"/>
              </a:rPr>
              <a:t>LaTex</a:t>
            </a:r>
            <a:r>
              <a:rPr lang="zh-CN" altLang="en-US" dirty="0"/>
              <a:t>是一种基于</a:t>
            </a:r>
            <a:r>
              <a:rPr lang="el-GR" altLang="zh-CN" dirty="0"/>
              <a:t>Τ</a:t>
            </a:r>
            <a:r>
              <a:rPr lang="el-GR" altLang="zh-CN" baseline="-25000" dirty="0"/>
              <a:t>Ε</a:t>
            </a:r>
            <a:r>
              <a:rPr lang="el-GR" altLang="zh-CN" dirty="0"/>
              <a:t>Χ</a:t>
            </a:r>
            <a:r>
              <a:rPr lang="zh-CN" altLang="en-US" dirty="0"/>
              <a:t>的</a:t>
            </a:r>
            <a:r>
              <a:rPr lang="zh-CN" altLang="en-US" dirty="0">
                <a:hlinkClick r:id="rId3"/>
              </a:rPr>
              <a:t>排版</a:t>
            </a:r>
            <a:r>
              <a:rPr lang="zh-CN" altLang="en-US" dirty="0"/>
              <a:t>系统，由美国计算机学家莱斯利</a:t>
            </a:r>
            <a:r>
              <a:rPr lang="en-US" altLang="zh-CN" dirty="0"/>
              <a:t>·</a:t>
            </a:r>
            <a:r>
              <a:rPr lang="zh-CN" altLang="en-US" dirty="0"/>
              <a:t>兰伯特（</a:t>
            </a:r>
            <a:r>
              <a:rPr lang="en" altLang="zh-CN" dirty="0"/>
              <a:t>Leslie </a:t>
            </a:r>
            <a:r>
              <a:rPr lang="en" altLang="zh-CN" dirty="0" err="1"/>
              <a:t>Lamport</a:t>
            </a:r>
            <a:r>
              <a:rPr lang="zh-CN" altLang="en" dirty="0"/>
              <a:t>）</a:t>
            </a:r>
            <a:r>
              <a:rPr lang="zh-CN" altLang="en-US" dirty="0"/>
              <a:t>在</a:t>
            </a:r>
            <a:r>
              <a:rPr lang="en-US" altLang="zh-CN" dirty="0"/>
              <a:t>20</a:t>
            </a:r>
            <a:r>
              <a:rPr lang="zh-CN" altLang="en-US" dirty="0"/>
              <a:t>世纪</a:t>
            </a:r>
            <a:r>
              <a:rPr lang="en-US" altLang="zh-CN" dirty="0"/>
              <a:t>80</a:t>
            </a:r>
            <a:r>
              <a:rPr lang="zh-CN" altLang="en-US" dirty="0"/>
              <a:t>年代初期开发，利用这种格式，即使使用者没有排版和程序设计的知识也可以充分发挥由</a:t>
            </a:r>
            <a:r>
              <a:rPr lang="en" altLang="zh-CN" dirty="0">
                <a:hlinkClick r:id="rId4"/>
              </a:rPr>
              <a:t>TeX</a:t>
            </a:r>
            <a:r>
              <a:rPr lang="zh-CN" altLang="en-US" dirty="0"/>
              <a:t>所提供的强大功能，能在几天、甚至几小时内生成很多具有书籍质量的印刷品。对于生成复杂表格和</a:t>
            </a:r>
            <a:r>
              <a:rPr lang="zh-CN" altLang="en-US" dirty="0">
                <a:hlinkClick r:id="rId5"/>
              </a:rPr>
              <a:t>数学公式</a:t>
            </a:r>
            <a:r>
              <a:rPr lang="zh-CN" altLang="en-US" dirty="0"/>
              <a:t>，这一点表现得尤为突出。因此它非常适用于生成高印刷质量的科技和数学类文档。这个系统同样适用于生成从简单的信件到完整书籍的所有其他种类的文档。</a:t>
            </a:r>
            <a:endParaRPr kumimoji="1" lang="zh-CN" altLang="en-US" dirty="0"/>
          </a:p>
        </p:txBody>
      </p:sp>
    </p:spTree>
    <p:extLst>
      <p:ext uri="{BB962C8B-B14F-4D97-AF65-F5344CB8AC3E}">
        <p14:creationId xmlns:p14="http://schemas.microsoft.com/office/powerpoint/2010/main" val="420549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A0E674C-6856-ED4A-8F1C-56F30BF00FEC}"/>
              </a:ext>
            </a:extLst>
          </p:cNvPr>
          <p:cNvSpPr>
            <a:spLocks noGrp="1"/>
          </p:cNvSpPr>
          <p:nvPr>
            <p:ph type="title"/>
          </p:nvPr>
        </p:nvSpPr>
        <p:spPr>
          <a:xfrm>
            <a:off x="1467717" y="835267"/>
            <a:ext cx="9147940" cy="1280991"/>
          </a:xfrm>
        </p:spPr>
        <p:txBody>
          <a:bodyPr vert="horz" lIns="91440" tIns="45720" rIns="91440" bIns="45720" rtlCol="0" anchor="b">
            <a:normAutofit/>
          </a:bodyPr>
          <a:lstStyle/>
          <a:p>
            <a:pPr algn="ctr"/>
            <a:r>
              <a:rPr kumimoji="1" lang="zh-CN" altLang="en-US" sz="6000" b="1" i="0" kern="1200" cap="all" baseline="0" dirty="0">
                <a:solidFill>
                  <a:schemeClr val="bg1"/>
                </a:solidFill>
                <a:latin typeface="+mj-lt"/>
                <a:ea typeface="+mj-ea"/>
                <a:cs typeface="+mj-cs"/>
              </a:rPr>
              <a:t>一</a:t>
            </a:r>
            <a:r>
              <a:rPr kumimoji="1" lang="en-US" altLang="zh-CN" sz="6000" b="1" i="0" kern="1200" cap="all" baseline="0" dirty="0">
                <a:solidFill>
                  <a:schemeClr val="bg1"/>
                </a:solidFill>
                <a:latin typeface="+mj-lt"/>
                <a:ea typeface="+mj-ea"/>
                <a:cs typeface="+mj-cs"/>
              </a:rPr>
              <a:t>·</a:t>
            </a:r>
            <a:r>
              <a:rPr kumimoji="1" lang="zh-CN" altLang="en-US" sz="6000" b="1" i="0" kern="1200" cap="all" baseline="0" dirty="0">
                <a:solidFill>
                  <a:schemeClr val="bg1"/>
                </a:solidFill>
                <a:latin typeface="+mj-lt"/>
                <a:ea typeface="+mj-ea"/>
                <a:cs typeface="+mj-cs"/>
              </a:rPr>
              <a:t>有关</a:t>
            </a:r>
            <a:r>
              <a:rPr kumimoji="1" lang="en-US" altLang="zh-CN" sz="6000" b="1" i="0" kern="1200" cap="all" baseline="0" dirty="0">
                <a:solidFill>
                  <a:schemeClr val="bg1"/>
                </a:solidFill>
                <a:latin typeface="+mj-lt"/>
                <a:ea typeface="+mj-ea"/>
                <a:cs typeface="+mj-cs"/>
              </a:rPr>
              <a:t>	</a:t>
            </a:r>
            <a:r>
              <a:rPr kumimoji="1" lang="en-US" altLang="zh-CN" sz="6000" b="1" i="0" kern="1200" cap="all" baseline="0" dirty="0" err="1">
                <a:solidFill>
                  <a:schemeClr val="bg1"/>
                </a:solidFill>
                <a:latin typeface="+mj-lt"/>
                <a:ea typeface="+mj-ea"/>
                <a:cs typeface="+mj-cs"/>
              </a:rPr>
              <a:t>MarkDown</a:t>
            </a:r>
            <a:endParaRPr kumimoji="1" lang="en-US" altLang="zh-CN" sz="6000" b="1" i="0" kern="1200" cap="all" baseline="0" dirty="0">
              <a:solidFill>
                <a:schemeClr val="bg1"/>
              </a:solidFill>
              <a:latin typeface="+mj-lt"/>
              <a:ea typeface="+mj-ea"/>
              <a:cs typeface="+mj-cs"/>
            </a:endParaRPr>
          </a:p>
        </p:txBody>
      </p:sp>
      <p:sp>
        <p:nvSpPr>
          <p:cNvPr id="3" name="内容占位符 2">
            <a:extLst>
              <a:ext uri="{FF2B5EF4-FFF2-40B4-BE49-F238E27FC236}">
                <a16:creationId xmlns:a16="http://schemas.microsoft.com/office/drawing/2014/main" id="{CF9C2BD6-5718-454C-9D95-B4589D46BAB3}"/>
              </a:ext>
            </a:extLst>
          </p:cNvPr>
          <p:cNvSpPr>
            <a:spLocks noGrp="1"/>
          </p:cNvSpPr>
          <p:nvPr>
            <p:ph idx="1"/>
          </p:nvPr>
        </p:nvSpPr>
        <p:spPr>
          <a:xfrm>
            <a:off x="1565643" y="2206893"/>
            <a:ext cx="3402720" cy="418343"/>
          </a:xfrm>
        </p:spPr>
        <p:txBody>
          <a:bodyPr vert="horz" lIns="91440" tIns="45720" rIns="91440" bIns="45720" rtlCol="0" anchor="t">
            <a:normAutofit/>
          </a:bodyPr>
          <a:lstStyle/>
          <a:p>
            <a:pPr marL="0" indent="0" algn="ctr">
              <a:buNone/>
            </a:pPr>
            <a:r>
              <a:rPr kumimoji="1" lang="en-US" altLang="zh-CN" sz="2000" kern="1200" dirty="0">
                <a:solidFill>
                  <a:schemeClr val="bg1"/>
                </a:solidFill>
                <a:latin typeface="+mn-lt"/>
                <a:ea typeface="+mn-ea"/>
                <a:cs typeface="+mn-cs"/>
              </a:rPr>
              <a:t>1</a:t>
            </a:r>
            <a:r>
              <a:rPr kumimoji="1" lang="zh-CN" altLang="en-US" sz="2000" kern="1200" dirty="0">
                <a:solidFill>
                  <a:schemeClr val="bg1"/>
                </a:solidFill>
                <a:latin typeface="+mn-lt"/>
                <a:ea typeface="+mn-ea"/>
                <a:cs typeface="+mn-cs"/>
              </a:rPr>
              <a:t>，什么是</a:t>
            </a:r>
            <a:r>
              <a:rPr kumimoji="1" lang="en-US" altLang="zh-CN" sz="2000" kern="1200" dirty="0">
                <a:solidFill>
                  <a:schemeClr val="bg1"/>
                </a:solidFill>
                <a:latin typeface="+mn-lt"/>
                <a:ea typeface="+mn-ea"/>
                <a:cs typeface="+mn-cs"/>
                <a:hlinkClick r:id="rId2"/>
              </a:rPr>
              <a:t>Markdown</a:t>
            </a:r>
            <a:r>
              <a:rPr kumimoji="1" lang="zh-CN" altLang="en-US" sz="2000" kern="1200" dirty="0">
                <a:solidFill>
                  <a:schemeClr val="bg1"/>
                </a:solidFill>
                <a:latin typeface="+mn-lt"/>
                <a:ea typeface="+mn-ea"/>
                <a:cs typeface="+mn-cs"/>
              </a:rPr>
              <a:t>？</a:t>
            </a:r>
            <a:endParaRPr kumimoji="1" lang="en-US" altLang="zh-CN" sz="2000" kern="1200" dirty="0">
              <a:solidFill>
                <a:schemeClr val="bg1"/>
              </a:solidFill>
              <a:latin typeface="+mn-lt"/>
              <a:ea typeface="+mn-ea"/>
              <a:cs typeface="+mn-cs"/>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4C8C675-3479-0D47-A618-8CFC2113A649}"/>
              </a:ext>
            </a:extLst>
          </p:cNvPr>
          <p:cNvSpPr txBox="1"/>
          <p:nvPr/>
        </p:nvSpPr>
        <p:spPr>
          <a:xfrm>
            <a:off x="2125682" y="2928727"/>
            <a:ext cx="6923309" cy="2585323"/>
          </a:xfrm>
          <a:prstGeom prst="rect">
            <a:avLst/>
          </a:prstGeom>
          <a:noFill/>
        </p:spPr>
        <p:txBody>
          <a:bodyPr wrap="square" rtlCol="0">
            <a:spAutoFit/>
          </a:bodyPr>
          <a:lstStyle/>
          <a:p>
            <a:r>
              <a:rPr lang="en" altLang="zh-CN" b="1" dirty="0"/>
              <a:t>Markdown</a:t>
            </a:r>
            <a:r>
              <a:rPr lang="zh-CN" altLang="en-US" dirty="0"/>
              <a:t>是一种</a:t>
            </a:r>
            <a:r>
              <a:rPr lang="zh-CN" altLang="en-US" dirty="0">
                <a:hlinkClick r:id="rId3" tooltip="轻量级标记语言"/>
              </a:rPr>
              <a:t>轻量级标记语言</a:t>
            </a:r>
            <a:r>
              <a:rPr lang="zh-CN" altLang="en-US" dirty="0"/>
              <a:t>，创始人为</a:t>
            </a:r>
            <a:r>
              <a:rPr lang="zh-CN" altLang="en-US" dirty="0">
                <a:hlinkClick r:id="rId4" tooltip="约翰·格鲁伯"/>
              </a:rPr>
              <a:t>约翰</a:t>
            </a:r>
            <a:r>
              <a:rPr lang="en-US" altLang="zh-CN" dirty="0">
                <a:hlinkClick r:id="rId4" tooltip="约翰·格鲁伯"/>
              </a:rPr>
              <a:t>·</a:t>
            </a:r>
            <a:r>
              <a:rPr lang="zh-CN" altLang="en-US" dirty="0">
                <a:hlinkClick r:id="rId4" tooltip="约翰·格鲁伯"/>
              </a:rPr>
              <a:t>格鲁伯</a:t>
            </a:r>
            <a:r>
              <a:rPr lang="zh-CN" altLang="en-US" dirty="0"/>
              <a:t>。它允许人们使用易读易写的纯文本格式编写文档，然后转换成有效的</a:t>
            </a:r>
            <a:r>
              <a:rPr lang="en" altLang="zh-CN" dirty="0">
                <a:hlinkClick r:id="rId5" tooltip="XHTML"/>
              </a:rPr>
              <a:t>XHTML</a:t>
            </a:r>
            <a:r>
              <a:rPr lang="zh-CN" altLang="en" dirty="0"/>
              <a:t>（</a:t>
            </a:r>
            <a:r>
              <a:rPr lang="zh-CN" altLang="en-US" dirty="0"/>
              <a:t>或者</a:t>
            </a:r>
            <a:r>
              <a:rPr lang="en" altLang="zh-CN" dirty="0">
                <a:hlinkClick r:id="rId6" tooltip="HTML"/>
              </a:rPr>
              <a:t>HTML</a:t>
            </a:r>
            <a:r>
              <a:rPr lang="zh-CN" altLang="en" dirty="0"/>
              <a:t>）</a:t>
            </a:r>
            <a:r>
              <a:rPr lang="zh-CN" altLang="en-US" dirty="0"/>
              <a:t>文档。</a:t>
            </a:r>
            <a:r>
              <a:rPr lang="en-US" altLang="zh-CN" baseline="30000" dirty="0">
                <a:hlinkClick r:id="rId7"/>
              </a:rPr>
              <a:t>[4]</a:t>
            </a:r>
            <a:r>
              <a:rPr lang="zh-CN" altLang="en-US" dirty="0"/>
              <a:t>这种语言吸收了很多在</a:t>
            </a:r>
            <a:r>
              <a:rPr lang="zh-CN" altLang="en-US" dirty="0">
                <a:hlinkClick r:id="rId8" tooltip="电子邮件"/>
              </a:rPr>
              <a:t>电子邮件</a:t>
            </a:r>
            <a:r>
              <a:rPr lang="zh-CN" altLang="en-US" dirty="0"/>
              <a:t>中已有的纯文本标记的特性。</a:t>
            </a:r>
          </a:p>
          <a:p>
            <a:r>
              <a:rPr lang="zh-CN" altLang="en-US" dirty="0"/>
              <a:t>由于</a:t>
            </a:r>
            <a:r>
              <a:rPr lang="en" altLang="zh-CN" dirty="0"/>
              <a:t>Markdown</a:t>
            </a:r>
            <a:r>
              <a:rPr lang="zh-CN" altLang="en-US" dirty="0"/>
              <a:t>的轻量化、易读易写特性，并且对于图片，图表、数学式都有支持，目前许多网站都广泛使用</a:t>
            </a:r>
            <a:r>
              <a:rPr lang="en" altLang="zh-CN" dirty="0"/>
              <a:t>Markdown</a:t>
            </a:r>
            <a:r>
              <a:rPr lang="zh-CN" altLang="en-US" dirty="0"/>
              <a:t>来撰写帮助文档或是用于</a:t>
            </a:r>
            <a:r>
              <a:rPr lang="zh-CN" altLang="en-US" dirty="0">
                <a:hlinkClick r:id="rId9" tooltip="网络论坛"/>
              </a:rPr>
              <a:t>论坛</a:t>
            </a:r>
            <a:r>
              <a:rPr lang="zh-CN" altLang="en-US" dirty="0"/>
              <a:t>上发表消息。如</a:t>
            </a:r>
            <a:r>
              <a:rPr lang="en" altLang="zh-CN" dirty="0">
                <a:hlinkClick r:id="rId10" tooltip="GitHub"/>
              </a:rPr>
              <a:t>GitHub</a:t>
            </a:r>
            <a:r>
              <a:rPr lang="zh-CN" altLang="en" dirty="0"/>
              <a:t>、</a:t>
            </a:r>
            <a:r>
              <a:rPr lang="en" altLang="zh-CN" dirty="0">
                <a:hlinkClick r:id="rId11" tooltip="Reddit"/>
              </a:rPr>
              <a:t>Reddit</a:t>
            </a:r>
            <a:r>
              <a:rPr lang="zh-CN" altLang="en" dirty="0"/>
              <a:t>、</a:t>
            </a:r>
            <a:r>
              <a:rPr lang="en" altLang="zh-CN" dirty="0">
                <a:hlinkClick r:id="rId12" tooltip="Diaspora"/>
              </a:rPr>
              <a:t>Diaspora</a:t>
            </a:r>
            <a:r>
              <a:rPr lang="zh-CN" altLang="en" dirty="0"/>
              <a:t>、</a:t>
            </a:r>
            <a:r>
              <a:rPr lang="en" altLang="zh-CN" dirty="0">
                <a:hlinkClick r:id="rId13" tooltip="Stack Exchange"/>
              </a:rPr>
              <a:t>Stack Exchange</a:t>
            </a:r>
            <a:r>
              <a:rPr lang="zh-CN" altLang="en" dirty="0"/>
              <a:t>、</a:t>
            </a:r>
            <a:r>
              <a:rPr lang="en" altLang="zh-CN" dirty="0">
                <a:hlinkClick r:id="rId14" tooltip="OpenStreetMap"/>
              </a:rPr>
              <a:t>OpenStreetMap</a:t>
            </a:r>
            <a:r>
              <a:rPr lang="en" altLang="zh-CN" dirty="0"/>
              <a:t> </a:t>
            </a:r>
            <a:r>
              <a:rPr lang="zh-CN" altLang="en" dirty="0"/>
              <a:t>、</a:t>
            </a:r>
            <a:r>
              <a:rPr lang="en" altLang="zh-CN" dirty="0">
                <a:hlinkClick r:id="rId15" tooltip="SourceForge"/>
              </a:rPr>
              <a:t>SourceForge</a:t>
            </a:r>
            <a:r>
              <a:rPr lang="zh-CN" altLang="en" dirty="0"/>
              <a:t>、</a:t>
            </a:r>
            <a:r>
              <a:rPr lang="zh-CN" altLang="en-US" dirty="0">
                <a:hlinkClick r:id="rId16" tooltip="简书"/>
              </a:rPr>
              <a:t>简书</a:t>
            </a:r>
            <a:r>
              <a:rPr lang="zh-CN" altLang="en-US" dirty="0"/>
              <a:t>等，甚至还能被使用来撰写</a:t>
            </a:r>
            <a:r>
              <a:rPr lang="zh-CN" altLang="en-US" dirty="0">
                <a:hlinkClick r:id="rId17" tooltip="电子书"/>
              </a:rPr>
              <a:t>电子书</a:t>
            </a:r>
            <a:r>
              <a:rPr lang="zh-CN" altLang="en-US" dirty="0"/>
              <a:t>。</a:t>
            </a:r>
          </a:p>
        </p:txBody>
      </p:sp>
    </p:spTree>
    <p:extLst>
      <p:ext uri="{BB962C8B-B14F-4D97-AF65-F5344CB8AC3E}">
        <p14:creationId xmlns:p14="http://schemas.microsoft.com/office/powerpoint/2010/main" val="157517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D49BBF61-4481-0B40-8558-73BBE8C7E624}"/>
              </a:ext>
            </a:extLst>
          </p:cNvPr>
          <p:cNvSpPr txBox="1"/>
          <p:nvPr/>
        </p:nvSpPr>
        <p:spPr>
          <a:xfrm>
            <a:off x="2272811" y="-142876"/>
            <a:ext cx="8971435" cy="1371600"/>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en-US" altLang="zh-CN" sz="5400" b="1" i="0" kern="1200" cap="all" baseline="0" dirty="0">
                <a:solidFill>
                  <a:schemeClr val="bg1"/>
                </a:solidFill>
                <a:latin typeface="+mj-lt"/>
                <a:ea typeface="+mj-ea"/>
                <a:cs typeface="+mj-cs"/>
              </a:rPr>
              <a:t>2.LaTex </a:t>
            </a:r>
            <a:r>
              <a:rPr kumimoji="1" lang="zh-CN" altLang="en-US" sz="5400" b="1" i="0" kern="1200" cap="all" baseline="0" dirty="0">
                <a:solidFill>
                  <a:schemeClr val="bg1"/>
                </a:solidFill>
                <a:latin typeface="+mj-lt"/>
                <a:ea typeface="+mj-ea"/>
                <a:cs typeface="+mj-cs"/>
              </a:rPr>
              <a:t>的优点和缺点</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62E95C9C-0EB3-584D-A059-7EE9EDF2F794}"/>
              </a:ext>
            </a:extLst>
          </p:cNvPr>
          <p:cNvSpPr txBox="1"/>
          <p:nvPr/>
        </p:nvSpPr>
        <p:spPr>
          <a:xfrm>
            <a:off x="2600325" y="2314575"/>
            <a:ext cx="3147015" cy="1200329"/>
          </a:xfrm>
          <a:prstGeom prst="rect">
            <a:avLst/>
          </a:prstGeom>
          <a:noFill/>
        </p:spPr>
        <p:txBody>
          <a:bodyPr wrap="none" rtlCol="0">
            <a:spAutoFit/>
          </a:bodyPr>
          <a:lstStyle/>
          <a:p>
            <a:r>
              <a:rPr kumimoji="1" lang="zh-CN" altLang="en-US" dirty="0"/>
              <a:t>优点：</a:t>
            </a:r>
            <a:r>
              <a:rPr kumimoji="1" lang="en-US" altLang="zh-CN" dirty="0"/>
              <a:t>	1.</a:t>
            </a:r>
            <a:r>
              <a:rPr kumimoji="1" lang="zh-CN" altLang="en-US" dirty="0"/>
              <a:t>数学公式排版整齐</a:t>
            </a:r>
            <a:endParaRPr kumimoji="1" lang="en-US" altLang="zh-CN" dirty="0"/>
          </a:p>
          <a:p>
            <a:r>
              <a:rPr kumimoji="1" lang="en-US" altLang="zh-CN" dirty="0"/>
              <a:t>	2.</a:t>
            </a:r>
            <a:r>
              <a:rPr kumimoji="1" lang="zh-CN" altLang="en-US" dirty="0"/>
              <a:t>编号自动生成</a:t>
            </a:r>
            <a:endParaRPr kumimoji="1" lang="en-US" altLang="zh-CN" dirty="0"/>
          </a:p>
          <a:p>
            <a:r>
              <a:rPr kumimoji="1" lang="en-US" altLang="zh-CN" dirty="0"/>
              <a:t>	3.</a:t>
            </a:r>
            <a:r>
              <a:rPr kumimoji="1" lang="zh-CN" altLang="en-US" dirty="0"/>
              <a:t>可以交叉引用</a:t>
            </a:r>
            <a:endParaRPr kumimoji="1" lang="en-US" altLang="zh-CN" dirty="0"/>
          </a:p>
          <a:p>
            <a:r>
              <a:rPr kumimoji="1" lang="en-US" altLang="zh-CN" dirty="0"/>
              <a:t>	</a:t>
            </a:r>
            <a:endParaRPr kumimoji="1" lang="zh-CN" altLang="en-US" dirty="0"/>
          </a:p>
        </p:txBody>
      </p:sp>
      <p:sp>
        <p:nvSpPr>
          <p:cNvPr id="4" name="文本框 3">
            <a:extLst>
              <a:ext uri="{FF2B5EF4-FFF2-40B4-BE49-F238E27FC236}">
                <a16:creationId xmlns:a16="http://schemas.microsoft.com/office/drawing/2014/main" id="{AB40192A-5E71-9A4E-929B-64C16025E4E7}"/>
              </a:ext>
            </a:extLst>
          </p:cNvPr>
          <p:cNvSpPr txBox="1"/>
          <p:nvPr/>
        </p:nvSpPr>
        <p:spPr>
          <a:xfrm>
            <a:off x="8558213" y="3643313"/>
            <a:ext cx="2685351" cy="646331"/>
          </a:xfrm>
          <a:prstGeom prst="rect">
            <a:avLst/>
          </a:prstGeom>
          <a:noFill/>
        </p:spPr>
        <p:txBody>
          <a:bodyPr wrap="none" rtlCol="0">
            <a:spAutoFit/>
          </a:bodyPr>
          <a:lstStyle/>
          <a:p>
            <a:r>
              <a:rPr kumimoji="1" lang="zh-CN" altLang="en-US" dirty="0"/>
              <a:t>缺点：</a:t>
            </a:r>
            <a:r>
              <a:rPr kumimoji="1" lang="en-US" altLang="zh-CN" dirty="0"/>
              <a:t>	1.</a:t>
            </a:r>
            <a:r>
              <a:rPr kumimoji="1" lang="zh-CN" altLang="en-US" dirty="0"/>
              <a:t>语言结构落后</a:t>
            </a:r>
            <a:endParaRPr kumimoji="1" lang="en-US" altLang="zh-CN" dirty="0"/>
          </a:p>
          <a:p>
            <a:r>
              <a:rPr kumimoji="1" lang="en-US" altLang="zh-CN" dirty="0"/>
              <a:t>	2.</a:t>
            </a:r>
            <a:r>
              <a:rPr kumimoji="1" lang="zh-CN" altLang="en-US" dirty="0"/>
              <a:t>适用范围局限</a:t>
            </a:r>
          </a:p>
        </p:txBody>
      </p:sp>
    </p:spTree>
    <p:extLst>
      <p:ext uri="{BB962C8B-B14F-4D97-AF65-F5344CB8AC3E}">
        <p14:creationId xmlns:p14="http://schemas.microsoft.com/office/powerpoint/2010/main" val="398729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5AFBD33F-3FAA-9941-A90C-CD34006320E3}"/>
              </a:ext>
            </a:extLst>
          </p:cNvPr>
          <p:cNvSpPr txBox="1"/>
          <p:nvPr/>
        </p:nvSpPr>
        <p:spPr>
          <a:xfrm>
            <a:off x="1261869" y="520031"/>
            <a:ext cx="9147940" cy="898381"/>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kumimoji="1" lang="zh-CN" altLang="en-US" sz="6000" b="1" i="0" kern="1200" cap="all" baseline="0" dirty="0">
                <a:solidFill>
                  <a:schemeClr val="bg1"/>
                </a:solidFill>
                <a:latin typeface="+mj-lt"/>
                <a:ea typeface="+mj-ea"/>
                <a:cs typeface="+mj-cs"/>
              </a:rPr>
              <a:t>七</a:t>
            </a:r>
            <a:r>
              <a:rPr kumimoji="1" lang="en-US" altLang="zh-CN" sz="6000" b="1" i="0" kern="1200" cap="all" baseline="0" dirty="0">
                <a:solidFill>
                  <a:schemeClr val="bg1"/>
                </a:solidFill>
                <a:latin typeface="+mj-lt"/>
                <a:ea typeface="+mj-ea"/>
                <a:cs typeface="+mj-cs"/>
              </a:rPr>
              <a:t>.</a:t>
            </a:r>
            <a:r>
              <a:rPr kumimoji="1" lang="zh-CN" altLang="en-US" sz="6000" b="1" i="0" kern="1200" cap="all" baseline="0" dirty="0">
                <a:solidFill>
                  <a:schemeClr val="bg1"/>
                </a:solidFill>
                <a:latin typeface="+mj-lt"/>
                <a:ea typeface="+mj-ea"/>
                <a:cs typeface="+mj-cs"/>
              </a:rPr>
              <a:t>关于是终端</a:t>
            </a:r>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516AAEC1-C83A-F649-9AA5-DB7194D4F972}"/>
              </a:ext>
            </a:extLst>
          </p:cNvPr>
          <p:cNvSpPr txBox="1"/>
          <p:nvPr/>
        </p:nvSpPr>
        <p:spPr>
          <a:xfrm>
            <a:off x="2428876" y="2214563"/>
            <a:ext cx="7556505" cy="1754326"/>
          </a:xfrm>
          <a:prstGeom prst="rect">
            <a:avLst/>
          </a:prstGeom>
          <a:noFill/>
        </p:spPr>
        <p:txBody>
          <a:bodyPr wrap="square" rtlCol="0">
            <a:spAutoFit/>
          </a:bodyPr>
          <a:lstStyle/>
          <a:p>
            <a:r>
              <a:rPr kumimoji="1" lang="en-US" altLang="zh-CN" dirty="0"/>
              <a:t>1.</a:t>
            </a:r>
            <a:r>
              <a:rPr kumimoji="1" lang="zh-CN" altLang="en-US" dirty="0"/>
              <a:t>什么是终端：</a:t>
            </a:r>
            <a:r>
              <a:rPr lang="en" altLang="zh-CN" dirty="0"/>
              <a:t>A </a:t>
            </a:r>
            <a:r>
              <a:rPr lang="en" altLang="zh-CN" b="1" dirty="0"/>
              <a:t>computer terminal</a:t>
            </a:r>
            <a:r>
              <a:rPr lang="en" altLang="zh-CN" dirty="0"/>
              <a:t> is an electronic or </a:t>
            </a:r>
            <a:r>
              <a:rPr lang="en" altLang="zh-CN" dirty="0">
                <a:hlinkClick r:id="rId2" tooltip="Electromechanical"/>
              </a:rPr>
              <a:t>electromechanical</a:t>
            </a:r>
            <a:r>
              <a:rPr lang="en" altLang="zh-CN" dirty="0"/>
              <a:t> </a:t>
            </a:r>
            <a:r>
              <a:rPr lang="en" altLang="zh-CN" dirty="0">
                <a:hlinkClick r:id="rId3" tooltip="Computer hardware"/>
              </a:rPr>
              <a:t>hardware</a:t>
            </a:r>
            <a:r>
              <a:rPr lang="en" altLang="zh-CN" dirty="0"/>
              <a:t> device that can be used for entering data into, and transcribing</a:t>
            </a:r>
            <a:r>
              <a:rPr lang="en" altLang="zh-CN" baseline="30000" dirty="0">
                <a:hlinkClick r:id="rId4"/>
              </a:rPr>
              <a:t>[1]</a:t>
            </a:r>
            <a:r>
              <a:rPr lang="en" altLang="zh-CN" dirty="0"/>
              <a:t> data from, a </a:t>
            </a:r>
            <a:r>
              <a:rPr lang="en" altLang="zh-CN" dirty="0">
                <a:hlinkClick r:id="rId5" tooltip="Computer"/>
              </a:rPr>
              <a:t>computer</a:t>
            </a:r>
            <a:r>
              <a:rPr lang="en" altLang="zh-CN" dirty="0"/>
              <a:t> or a </a:t>
            </a:r>
            <a:r>
              <a:rPr lang="en" altLang="zh-CN" dirty="0">
                <a:hlinkClick r:id="rId6" tooltip="Computing"/>
              </a:rPr>
              <a:t>computing</a:t>
            </a:r>
            <a:r>
              <a:rPr lang="en" altLang="zh-CN" dirty="0"/>
              <a:t> system.</a:t>
            </a:r>
            <a:r>
              <a:rPr lang="en" altLang="zh-CN" baseline="30000" dirty="0">
                <a:hlinkClick r:id="rId7"/>
              </a:rPr>
              <a:t>[2]</a:t>
            </a:r>
            <a:r>
              <a:rPr lang="en" altLang="zh-CN" dirty="0"/>
              <a:t> The </a:t>
            </a:r>
            <a:r>
              <a:rPr lang="en" altLang="zh-CN" dirty="0">
                <a:hlinkClick r:id="rId8" tooltip="Teleprinter"/>
              </a:rPr>
              <a:t>teletype</a:t>
            </a:r>
            <a:r>
              <a:rPr lang="en" altLang="zh-CN" dirty="0"/>
              <a:t> was an example of an early day hardcopy terminal,</a:t>
            </a:r>
            <a:r>
              <a:rPr lang="en" altLang="zh-CN" baseline="30000" dirty="0">
                <a:hlinkClick r:id="rId9"/>
              </a:rPr>
              <a:t>[3]</a:t>
            </a:r>
            <a:r>
              <a:rPr lang="en" altLang="zh-CN" dirty="0"/>
              <a:t> and predated the use of a computer screen by decades.</a:t>
            </a:r>
            <a:endParaRPr kumimoji="1" lang="zh-CN" altLang="en-US" dirty="0"/>
          </a:p>
        </p:txBody>
      </p:sp>
    </p:spTree>
    <p:extLst>
      <p:ext uri="{BB962C8B-B14F-4D97-AF65-F5344CB8AC3E}">
        <p14:creationId xmlns:p14="http://schemas.microsoft.com/office/powerpoint/2010/main" val="298339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7FCF3C-A561-7B41-B806-E3CDE12707ED}"/>
              </a:ext>
            </a:extLst>
          </p:cNvPr>
          <p:cNvSpPr txBox="1"/>
          <p:nvPr/>
        </p:nvSpPr>
        <p:spPr>
          <a:xfrm>
            <a:off x="2057401" y="828675"/>
            <a:ext cx="8872538" cy="2308324"/>
          </a:xfrm>
          <a:prstGeom prst="rect">
            <a:avLst/>
          </a:prstGeom>
          <a:noFill/>
        </p:spPr>
        <p:txBody>
          <a:bodyPr wrap="square" rtlCol="0">
            <a:spAutoFit/>
          </a:bodyPr>
          <a:lstStyle/>
          <a:p>
            <a:r>
              <a:rPr kumimoji="1" lang="en-US" altLang="zh-CN" dirty="0"/>
              <a:t>2.</a:t>
            </a:r>
            <a:r>
              <a:rPr kumimoji="1" lang="zh-CN" altLang="en-US" dirty="0"/>
              <a:t>使用终端的好处：</a:t>
            </a:r>
            <a:endParaRPr kumimoji="1" lang="en-US" altLang="zh-CN" dirty="0"/>
          </a:p>
          <a:p>
            <a:r>
              <a:rPr kumimoji="1" lang="en-US" altLang="zh-CN" dirty="0"/>
              <a:t>		1.</a:t>
            </a:r>
            <a:r>
              <a:rPr kumimoji="1" lang="zh-CN" altLang="en-US" dirty="0"/>
              <a:t>完成一些</a:t>
            </a:r>
            <a:r>
              <a:rPr kumimoji="1" lang="en-US" altLang="zh-CN" dirty="0"/>
              <a:t>GUI</a:t>
            </a:r>
            <a:r>
              <a:rPr kumimoji="1" lang="zh-CN" altLang="en-US" dirty="0"/>
              <a:t>不能完成的指令</a:t>
            </a:r>
            <a:endParaRPr kumimoji="1" lang="en-US" altLang="zh-CN" dirty="0"/>
          </a:p>
          <a:p>
            <a:r>
              <a:rPr kumimoji="1" lang="en-US" altLang="zh-CN" dirty="0"/>
              <a:t>		2.</a:t>
            </a:r>
            <a:r>
              <a:rPr lang="zh-CN" altLang="en-US" dirty="0"/>
              <a:t>脚本是一个强大的东西。您可以使用条件</a:t>
            </a:r>
            <a:r>
              <a:rPr lang="en" altLang="zh-CN" dirty="0"/>
              <a:t>if</a:t>
            </a:r>
            <a:r>
              <a:rPr lang="zh-CN" altLang="en-US" dirty="0"/>
              <a:t>和循环</a:t>
            </a:r>
            <a:r>
              <a:rPr lang="en" altLang="zh-CN" dirty="0"/>
              <a:t>for</a:t>
            </a:r>
            <a:r>
              <a:rPr lang="zh-CN" altLang="en-US" dirty="0"/>
              <a:t>等。并结合上述功能做各种事情。脚本的功能没有限制。您可以自动执行根据您的要求量身定制的复杂任务。对于这样的事情，通常很难找到符合您要求的</a:t>
            </a:r>
            <a:r>
              <a:rPr lang="en" altLang="zh-CN" dirty="0"/>
              <a:t>GUI</a:t>
            </a:r>
            <a:r>
              <a:rPr lang="zh-CN" altLang="en-US" dirty="0"/>
              <a:t>应用程序。</a:t>
            </a:r>
            <a:endParaRPr lang="en-US" altLang="zh-CN" dirty="0"/>
          </a:p>
          <a:p>
            <a:r>
              <a:rPr kumimoji="1" lang="en-US" altLang="zh-CN" dirty="0"/>
              <a:t>		3.</a:t>
            </a:r>
            <a:r>
              <a:rPr lang="zh-CN" altLang="en-US" dirty="0"/>
              <a:t>即使在极低带宽设置下，您也可以通过远程登录执行任务。</a:t>
            </a:r>
            <a:endParaRPr lang="en-US" altLang="zh-CN" dirty="0"/>
          </a:p>
          <a:p>
            <a:r>
              <a:rPr kumimoji="1" lang="en-US" altLang="zh-CN" dirty="0"/>
              <a:t>		4.</a:t>
            </a:r>
            <a:r>
              <a:rPr lang="zh-CN" altLang="en-US" dirty="0"/>
              <a:t>最后，它只是更快。键入几个字母并按</a:t>
            </a:r>
            <a:r>
              <a:rPr lang="en" altLang="zh-CN" dirty="0"/>
              <a:t>TAB</a:t>
            </a:r>
            <a:r>
              <a:rPr lang="zh-CN" altLang="en-US" dirty="0"/>
              <a:t>比单击无尽的菜单选项要快得多。您可以使用</a:t>
            </a:r>
            <a:r>
              <a:rPr lang="en-US" altLang="zh-CN" dirty="0"/>
              <a:t>!</a:t>
            </a:r>
            <a:r>
              <a:rPr lang="en" altLang="zh-CN" dirty="0" err="1"/>
              <a:t>mo</a:t>
            </a:r>
            <a:r>
              <a:rPr lang="zh-CN" altLang="en-US" dirty="0"/>
              <a:t>来调用以</a:t>
            </a:r>
            <a:r>
              <a:rPr lang="en" altLang="zh-CN" dirty="0" err="1"/>
              <a:t>mo</a:t>
            </a:r>
            <a:r>
              <a:rPr lang="en" altLang="zh-CN" dirty="0"/>
              <a:t>(</a:t>
            </a:r>
            <a:r>
              <a:rPr lang="zh-CN" altLang="en-US" dirty="0"/>
              <a:t>例如</a:t>
            </a:r>
            <a:r>
              <a:rPr lang="en" altLang="zh-CN" dirty="0"/>
              <a:t>mount)</a:t>
            </a:r>
            <a:r>
              <a:rPr lang="zh-CN" altLang="en-US" dirty="0"/>
              <a:t>开头的最后一个命令，依此类推。</a:t>
            </a:r>
            <a:endParaRPr kumimoji="1" lang="zh-CN" altLang="en-US" dirty="0"/>
          </a:p>
        </p:txBody>
      </p:sp>
    </p:spTree>
    <p:extLst>
      <p:ext uri="{BB962C8B-B14F-4D97-AF65-F5344CB8AC3E}">
        <p14:creationId xmlns:p14="http://schemas.microsoft.com/office/powerpoint/2010/main" val="326547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6E4D9A06-D7EF-D74C-A4A5-49508A0D9B28}"/>
              </a:ext>
            </a:extLst>
          </p:cNvPr>
          <p:cNvSpPr txBox="1"/>
          <p:nvPr/>
        </p:nvSpPr>
        <p:spPr>
          <a:xfrm>
            <a:off x="1261869" y="1114050"/>
            <a:ext cx="9147940" cy="355264"/>
          </a:xfrm>
          <a:prstGeom prst="rect">
            <a:avLst/>
          </a:prstGeom>
        </p:spPr>
        <p:txBody>
          <a:bodyPr vert="horz" lIns="91440" tIns="45720" rIns="91440" bIns="45720" rtlCol="0" anchor="b">
            <a:normAutofit fontScale="70000" lnSpcReduction="20000"/>
          </a:bodyPr>
          <a:lstStyle/>
          <a:p>
            <a:pPr algn="ctr">
              <a:lnSpc>
                <a:spcPct val="90000"/>
              </a:lnSpc>
              <a:spcBef>
                <a:spcPct val="0"/>
              </a:spcBef>
              <a:spcAft>
                <a:spcPts val="600"/>
              </a:spcAft>
            </a:pPr>
            <a:r>
              <a:rPr kumimoji="1" lang="en-US" altLang="zh-CN" sz="2400" b="1" i="0" kern="1200" cap="all" baseline="0" dirty="0">
                <a:solidFill>
                  <a:schemeClr val="bg1"/>
                </a:solidFill>
                <a:latin typeface="+mj-lt"/>
                <a:ea typeface="+mj-ea"/>
                <a:cs typeface="+mj-cs"/>
              </a:rPr>
              <a:t>3.</a:t>
            </a:r>
            <a:r>
              <a:rPr kumimoji="1" lang="zh-CN" altLang="en-US" sz="2400" b="1" i="0" kern="1200" cap="all" baseline="0" dirty="0">
                <a:solidFill>
                  <a:schemeClr val="bg1"/>
                </a:solidFill>
                <a:latin typeface="+mj-lt"/>
                <a:ea typeface="+mj-ea"/>
                <a:cs typeface="+mj-cs"/>
              </a:rPr>
              <a:t>我对终端的理解：</a:t>
            </a:r>
            <a:endParaRPr kumimoji="1" lang="en-US" altLang="zh-CN" sz="2400" b="1" i="0" kern="1200" cap="all" baseline="0" dirty="0">
              <a:solidFill>
                <a:schemeClr val="bg1"/>
              </a:solidFill>
              <a:latin typeface="+mj-lt"/>
              <a:ea typeface="+mj-ea"/>
              <a:cs typeface="+mj-cs"/>
            </a:endParaRPr>
          </a:p>
          <a:p>
            <a:pPr algn="ctr">
              <a:lnSpc>
                <a:spcPct val="90000"/>
              </a:lnSpc>
              <a:spcBef>
                <a:spcPct val="0"/>
              </a:spcBef>
              <a:spcAft>
                <a:spcPts val="600"/>
              </a:spcAft>
            </a:pPr>
            <a:endParaRPr kumimoji="1" lang="en-US" altLang="zh-CN" sz="6000" b="1" i="0" kern="1200" cap="all" baseline="0" dirty="0">
              <a:solidFill>
                <a:schemeClr val="bg1"/>
              </a:solidFill>
              <a:latin typeface="+mj-lt"/>
              <a:ea typeface="+mj-ea"/>
              <a:cs typeface="+mj-cs"/>
            </a:endParaRPr>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D54FF8E-A1D9-D645-AA1A-5287AEB05156}"/>
              </a:ext>
            </a:extLst>
          </p:cNvPr>
          <p:cNvSpPr txBox="1"/>
          <p:nvPr/>
        </p:nvSpPr>
        <p:spPr>
          <a:xfrm>
            <a:off x="2304288" y="2109216"/>
            <a:ext cx="7109639" cy="369332"/>
          </a:xfrm>
          <a:prstGeom prst="rect">
            <a:avLst/>
          </a:prstGeom>
          <a:noFill/>
        </p:spPr>
        <p:txBody>
          <a:bodyPr wrap="none" rtlCol="0">
            <a:spAutoFit/>
          </a:bodyPr>
          <a:lstStyle/>
          <a:p>
            <a:r>
              <a:rPr kumimoji="1" lang="zh-CN" altLang="en-US" dirty="0"/>
              <a:t>终端只需键盘就可操作电脑，更直接的与电脑交流，命令下达更准确</a:t>
            </a:r>
          </a:p>
        </p:txBody>
      </p:sp>
    </p:spTree>
    <p:extLst>
      <p:ext uri="{BB962C8B-B14F-4D97-AF65-F5344CB8AC3E}">
        <p14:creationId xmlns:p14="http://schemas.microsoft.com/office/powerpoint/2010/main" val="11657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C02C2C8B-CA68-D444-AACB-3FBB034ECABF}"/>
              </a:ext>
            </a:extLst>
          </p:cNvPr>
          <p:cNvSpPr txBox="1"/>
          <p:nvPr/>
        </p:nvSpPr>
        <p:spPr>
          <a:xfrm>
            <a:off x="-1386270" y="778189"/>
            <a:ext cx="7873737" cy="41334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kumimoji="1" lang="en-US" altLang="zh-CN" sz="2000" b="1" i="0" kern="1200" cap="all" baseline="0" dirty="0">
                <a:solidFill>
                  <a:schemeClr val="bg1"/>
                </a:solidFill>
                <a:latin typeface="+mj-lt"/>
                <a:ea typeface="+mj-ea"/>
                <a:cs typeface="+mj-cs"/>
              </a:rPr>
              <a:t>4.mac</a:t>
            </a:r>
            <a:r>
              <a:rPr kumimoji="1" lang="zh-CN" altLang="en-US" sz="2000" b="1" i="0" kern="1200" cap="all" baseline="0" dirty="0">
                <a:solidFill>
                  <a:schemeClr val="bg1"/>
                </a:solidFill>
                <a:latin typeface="+mj-lt"/>
                <a:ea typeface="+mj-ea"/>
                <a:cs typeface="+mj-cs"/>
              </a:rPr>
              <a:t>终端操作：</a:t>
            </a:r>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E028F8B-6419-874C-8AB3-8937AE326373}"/>
              </a:ext>
            </a:extLst>
          </p:cNvPr>
          <p:cNvSpPr txBox="1"/>
          <p:nvPr/>
        </p:nvSpPr>
        <p:spPr>
          <a:xfrm>
            <a:off x="1701801" y="1346173"/>
            <a:ext cx="6210300" cy="923330"/>
          </a:xfrm>
          <a:prstGeom prst="rect">
            <a:avLst/>
          </a:prstGeom>
          <a:noFill/>
        </p:spPr>
        <p:txBody>
          <a:bodyPr wrap="square" rtlCol="0">
            <a:spAutoFit/>
          </a:bodyPr>
          <a:lstStyle/>
          <a:p>
            <a:pPr marL="342900" indent="-342900">
              <a:buAutoNum type="arabicPeriod"/>
            </a:pPr>
            <a:r>
              <a:rPr kumimoji="1" lang="en-US" altLang="zh-CN" dirty="0"/>
              <a:t>defaults write </a:t>
            </a:r>
            <a:r>
              <a:rPr kumimoji="1" lang="en-US" altLang="zh-CN" dirty="0" err="1"/>
              <a:t>com.apple.dock</a:t>
            </a:r>
            <a:r>
              <a:rPr kumimoji="1" lang="en-US" altLang="zh-CN" dirty="0"/>
              <a:t> persistent-apps -array-add '{"tile-type"="spacer-tile";}';</a:t>
            </a:r>
            <a:r>
              <a:rPr kumimoji="1" lang="en-US" altLang="zh-CN" dirty="0" err="1"/>
              <a:t>killall</a:t>
            </a:r>
            <a:r>
              <a:rPr kumimoji="1" lang="en-US" altLang="zh-CN" dirty="0"/>
              <a:t> Dock</a:t>
            </a:r>
          </a:p>
          <a:p>
            <a:r>
              <a:rPr kumimoji="1" lang="zh-CN" altLang="en-US" dirty="0"/>
              <a:t>添加空白分隔区域到</a:t>
            </a:r>
            <a:r>
              <a:rPr kumimoji="1" lang="en-US" altLang="zh-CN" dirty="0"/>
              <a:t>Dock</a:t>
            </a:r>
          </a:p>
        </p:txBody>
      </p:sp>
      <p:sp>
        <p:nvSpPr>
          <p:cNvPr id="4" name="文本框 3">
            <a:extLst>
              <a:ext uri="{FF2B5EF4-FFF2-40B4-BE49-F238E27FC236}">
                <a16:creationId xmlns:a16="http://schemas.microsoft.com/office/drawing/2014/main" id="{0A42EE20-21FF-6448-94FE-BD035497510B}"/>
              </a:ext>
            </a:extLst>
          </p:cNvPr>
          <p:cNvSpPr txBox="1"/>
          <p:nvPr/>
        </p:nvSpPr>
        <p:spPr>
          <a:xfrm>
            <a:off x="1701801" y="2605560"/>
            <a:ext cx="6324600" cy="2308324"/>
          </a:xfrm>
          <a:prstGeom prst="rect">
            <a:avLst/>
          </a:prstGeom>
          <a:noFill/>
        </p:spPr>
        <p:txBody>
          <a:bodyPr wrap="square" rtlCol="0">
            <a:spAutoFit/>
          </a:bodyPr>
          <a:lstStyle/>
          <a:p>
            <a:r>
              <a:rPr kumimoji="1" lang="zh-CN" altLang="en-US" dirty="0"/>
              <a:t>让</a:t>
            </a:r>
            <a:r>
              <a:rPr kumimoji="1" lang="en-US" altLang="zh-CN" dirty="0"/>
              <a:t>Dock</a:t>
            </a:r>
            <a:r>
              <a:rPr kumimoji="1" lang="zh-CN" altLang="en-US" dirty="0"/>
              <a:t>栏只显示已打开的应用程序</a:t>
            </a:r>
          </a:p>
          <a:p>
            <a:endParaRPr kumimoji="1" lang="en-US" altLang="zh-CN" dirty="0"/>
          </a:p>
          <a:p>
            <a:r>
              <a:rPr kumimoji="1" lang="zh-CN" altLang="en-US" dirty="0"/>
              <a:t>打开</a:t>
            </a:r>
            <a:endParaRPr kumimoji="1" lang="en-US" altLang="zh-CN" dirty="0"/>
          </a:p>
          <a:p>
            <a:r>
              <a:rPr kumimoji="1" lang="en-US" altLang="zh-CN" dirty="0"/>
              <a:t>2. defaults write </a:t>
            </a:r>
            <a:r>
              <a:rPr kumimoji="1" lang="en-US" altLang="zh-CN" dirty="0" err="1"/>
              <a:t>com.apple.dock</a:t>
            </a:r>
            <a:r>
              <a:rPr kumimoji="1" lang="en-US" altLang="zh-CN" dirty="0"/>
              <a:t> static-only –</a:t>
            </a:r>
            <a:r>
              <a:rPr kumimoji="1" lang="en-US" altLang="zh-CN" dirty="0" err="1"/>
              <a:t>boolean</a:t>
            </a:r>
            <a:r>
              <a:rPr kumimoji="1" lang="en-US" altLang="zh-CN" dirty="0"/>
              <a:t> true; </a:t>
            </a:r>
            <a:r>
              <a:rPr kumimoji="1" lang="en-US" altLang="zh-CN" dirty="0" err="1"/>
              <a:t>killall</a:t>
            </a:r>
            <a:r>
              <a:rPr kumimoji="1" lang="en-US" altLang="zh-CN" dirty="0"/>
              <a:t> Dock</a:t>
            </a:r>
          </a:p>
          <a:p>
            <a:r>
              <a:rPr kumimoji="1" lang="zh-CN" altLang="en-US" dirty="0"/>
              <a:t>关闭</a:t>
            </a:r>
            <a:endParaRPr kumimoji="1" lang="en-US" altLang="zh-CN" dirty="0"/>
          </a:p>
          <a:p>
            <a:r>
              <a:rPr kumimoji="1" lang="en-US" altLang="zh-CN" dirty="0"/>
              <a:t>3. defaults write </a:t>
            </a:r>
            <a:r>
              <a:rPr kumimoji="1" lang="en-US" altLang="zh-CN" dirty="0" err="1"/>
              <a:t>com.apple.dock</a:t>
            </a:r>
            <a:r>
              <a:rPr kumimoji="1" lang="en-US" altLang="zh-CN" dirty="0"/>
              <a:t> static-only –</a:t>
            </a:r>
            <a:r>
              <a:rPr kumimoji="1" lang="en-US" altLang="zh-CN" dirty="0" err="1"/>
              <a:t>boolean</a:t>
            </a:r>
            <a:r>
              <a:rPr kumimoji="1" lang="en-US" altLang="zh-CN" dirty="0"/>
              <a:t> FALSE; </a:t>
            </a:r>
            <a:r>
              <a:rPr kumimoji="1" lang="en-US" altLang="zh-CN" dirty="0" err="1"/>
              <a:t>killall</a:t>
            </a:r>
            <a:r>
              <a:rPr kumimoji="1" lang="en-US" altLang="zh-CN" dirty="0"/>
              <a:t> Dock</a:t>
            </a:r>
          </a:p>
        </p:txBody>
      </p:sp>
    </p:spTree>
    <p:extLst>
      <p:ext uri="{BB962C8B-B14F-4D97-AF65-F5344CB8AC3E}">
        <p14:creationId xmlns:p14="http://schemas.microsoft.com/office/powerpoint/2010/main" val="159314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9DC40F-BBAC-5447-BB43-4936684A8383}"/>
              </a:ext>
            </a:extLst>
          </p:cNvPr>
          <p:cNvSpPr txBox="1"/>
          <p:nvPr/>
        </p:nvSpPr>
        <p:spPr>
          <a:xfrm>
            <a:off x="2487168" y="505080"/>
            <a:ext cx="6475646" cy="1063971"/>
          </a:xfrm>
          <a:prstGeom prst="rect">
            <a:avLst/>
          </a:prstGeom>
        </p:spPr>
        <p:txBody>
          <a:bodyPr vert="horz" lIns="91440" tIns="45720" rIns="91440" bIns="45720" rtlCol="0" anchor="t">
            <a:normAutofit fontScale="85000" lnSpcReduction="10000"/>
          </a:bodyPr>
          <a:lstStyle/>
          <a:p>
            <a:pPr algn="r">
              <a:lnSpc>
                <a:spcPct val="90000"/>
              </a:lnSpc>
              <a:spcBef>
                <a:spcPct val="0"/>
              </a:spcBef>
              <a:spcAft>
                <a:spcPts val="600"/>
              </a:spcAft>
            </a:pPr>
            <a:r>
              <a:rPr lang="en-US" sz="7200" b="1" i="0" kern="1200" cap="all" baseline="0" dirty="0" err="1">
                <a:solidFill>
                  <a:schemeClr val="bg1"/>
                </a:solidFill>
                <a:latin typeface="+mj-lt"/>
                <a:ea typeface="+mj-ea"/>
                <a:cs typeface="+mj-cs"/>
              </a:rPr>
              <a:t>八.关于python</a:t>
            </a:r>
            <a:endParaRPr lang="en-US" sz="7200" b="1" i="0" kern="1200" cap="all" baseline="0" dirty="0">
              <a:solidFill>
                <a:schemeClr val="bg1"/>
              </a:solidFill>
              <a:latin typeface="+mj-lt"/>
              <a:ea typeface="+mj-ea"/>
              <a:cs typeface="+mj-cs"/>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1FFF35B5-58E2-C747-A02C-0B09513BC4BC}"/>
              </a:ext>
            </a:extLst>
          </p:cNvPr>
          <p:cNvSpPr txBox="1"/>
          <p:nvPr/>
        </p:nvSpPr>
        <p:spPr>
          <a:xfrm>
            <a:off x="715891" y="1449051"/>
            <a:ext cx="4413488" cy="923330"/>
          </a:xfrm>
          <a:prstGeom prst="rect">
            <a:avLst/>
          </a:prstGeom>
          <a:noFill/>
        </p:spPr>
        <p:txBody>
          <a:bodyPr wrap="square" rtlCol="0">
            <a:spAutoFit/>
          </a:bodyPr>
          <a:lstStyle/>
          <a:p>
            <a:r>
              <a:rPr lang="en-CN" dirty="0">
                <a:hlinkClick r:id="rId2"/>
              </a:rPr>
              <a:t>1.mac自带python吗</a:t>
            </a:r>
            <a:r>
              <a:rPr lang="zh-CN" altLang="en-US" dirty="0">
                <a:hlinkClick r:id="rId2"/>
              </a:rPr>
              <a:t>？</a:t>
            </a:r>
            <a:r>
              <a:rPr lang="zh-CN" altLang="en-CN" dirty="0">
                <a:hlinkClick r:id="rId2"/>
              </a:rPr>
              <a:t>什么版本</a:t>
            </a:r>
            <a:r>
              <a:rPr lang="zh-CN" altLang="en-US" dirty="0">
                <a:hlinkClick r:id="rId2"/>
              </a:rPr>
              <a:t>？</a:t>
            </a:r>
            <a:endParaRPr lang="en-US" altLang="zh-CN" dirty="0"/>
          </a:p>
          <a:p>
            <a:r>
              <a:rPr lang="en-US" altLang="zh-CN" dirty="0"/>
              <a:t>	</a:t>
            </a:r>
            <a:r>
              <a:rPr lang="zh-CN" altLang="en-US" dirty="0"/>
              <a:t>自带</a:t>
            </a:r>
            <a:r>
              <a:rPr lang="en-US" altLang="zh-CN" dirty="0"/>
              <a:t>python</a:t>
            </a:r>
            <a:r>
              <a:rPr lang="zh-CN" altLang="en-US" dirty="0"/>
              <a:t>环境和解释器  </a:t>
            </a:r>
            <a:r>
              <a:rPr lang="en-US" dirty="0"/>
              <a:t>Python 2.7.10</a:t>
            </a:r>
            <a:endParaRPr lang="en-US" altLang="zh-CN" dirty="0"/>
          </a:p>
        </p:txBody>
      </p:sp>
      <p:sp>
        <p:nvSpPr>
          <p:cNvPr id="5" name="TextBox 4">
            <a:extLst>
              <a:ext uri="{FF2B5EF4-FFF2-40B4-BE49-F238E27FC236}">
                <a16:creationId xmlns:a16="http://schemas.microsoft.com/office/drawing/2014/main" id="{A05E6ED4-DE90-2A4E-8F24-76FA7BA3C488}"/>
              </a:ext>
            </a:extLst>
          </p:cNvPr>
          <p:cNvSpPr txBox="1"/>
          <p:nvPr/>
        </p:nvSpPr>
        <p:spPr>
          <a:xfrm>
            <a:off x="5167993" y="1471707"/>
            <a:ext cx="5482054" cy="2031325"/>
          </a:xfrm>
          <a:prstGeom prst="rect">
            <a:avLst/>
          </a:prstGeom>
          <a:noFill/>
        </p:spPr>
        <p:txBody>
          <a:bodyPr wrap="square" rtlCol="0">
            <a:spAutoFit/>
          </a:bodyPr>
          <a:lstStyle/>
          <a:p>
            <a:r>
              <a:rPr lang="en-US" altLang="zh-CN" dirty="0"/>
              <a:t>2.</a:t>
            </a:r>
            <a:r>
              <a:rPr lang="zh-CN" altLang="en-US" dirty="0"/>
              <a:t> </a:t>
            </a:r>
            <a:r>
              <a:rPr lang="zh-CN" altLang="en-US" dirty="0">
                <a:hlinkClick r:id="rId3"/>
              </a:rPr>
              <a:t>什么是 </a:t>
            </a:r>
            <a:r>
              <a:rPr lang="en-US" dirty="0">
                <a:hlinkClick r:id="rId3"/>
              </a:rPr>
              <a:t>Anaconda?</a:t>
            </a:r>
            <a:r>
              <a:rPr lang="en-US" dirty="0"/>
              <a:t> </a:t>
            </a:r>
            <a:r>
              <a:rPr lang="en-US" altLang="zh-CN" dirty="0"/>
              <a:t>	</a:t>
            </a:r>
            <a:r>
              <a:rPr lang="en-US" b="1" dirty="0"/>
              <a:t>Anaconda</a:t>
            </a:r>
            <a:r>
              <a:rPr lang="en-US" dirty="0"/>
              <a:t> is a distribution of the </a:t>
            </a:r>
            <a:r>
              <a:rPr lang="en-US" dirty="0">
                <a:hlinkClick r:id="rId4" tooltip="Python (programming language)"/>
              </a:rPr>
              <a:t>Python</a:t>
            </a:r>
            <a:r>
              <a:rPr lang="en-US" dirty="0"/>
              <a:t> and </a:t>
            </a:r>
            <a:r>
              <a:rPr lang="en-US" dirty="0">
                <a:hlinkClick r:id="rId5" tooltip="R (programming language)"/>
              </a:rPr>
              <a:t>R</a:t>
            </a:r>
            <a:r>
              <a:rPr lang="en-US" dirty="0"/>
              <a:t> programming languages for </a:t>
            </a:r>
            <a:r>
              <a:rPr lang="en-US" dirty="0">
                <a:hlinkClick r:id="rId6" tooltip="Scientific computing"/>
              </a:rPr>
              <a:t>scientific computing</a:t>
            </a:r>
            <a:r>
              <a:rPr lang="en-US" dirty="0"/>
              <a:t> (</a:t>
            </a:r>
            <a:r>
              <a:rPr lang="en-US" dirty="0">
                <a:hlinkClick r:id="rId7" tooltip="Data science"/>
              </a:rPr>
              <a:t>data science</a:t>
            </a:r>
            <a:r>
              <a:rPr lang="en-US" dirty="0"/>
              <a:t>, </a:t>
            </a:r>
            <a:r>
              <a:rPr lang="en-US" dirty="0">
                <a:hlinkClick r:id="rId8" tooltip="Machine learning"/>
              </a:rPr>
              <a:t>machine learning</a:t>
            </a:r>
            <a:r>
              <a:rPr lang="en-US" dirty="0"/>
              <a:t> applications, large-scale data processing, </a:t>
            </a:r>
            <a:r>
              <a:rPr lang="en-US" dirty="0">
                <a:hlinkClick r:id="rId9" tooltip="Predictive analytics"/>
              </a:rPr>
              <a:t>predictive analytics</a:t>
            </a:r>
            <a:r>
              <a:rPr lang="en-US" dirty="0"/>
              <a:t>, etc.), that aims to simplify </a:t>
            </a:r>
            <a:r>
              <a:rPr lang="en-US" dirty="0">
                <a:hlinkClick r:id="rId10" tooltip="Package management"/>
              </a:rPr>
              <a:t>package management</a:t>
            </a:r>
            <a:r>
              <a:rPr lang="en-US" dirty="0"/>
              <a:t> and deployment.</a:t>
            </a:r>
            <a:endParaRPr lang="en-US" altLang="zh-CN" dirty="0"/>
          </a:p>
        </p:txBody>
      </p:sp>
      <p:sp>
        <p:nvSpPr>
          <p:cNvPr id="6" name="TextBox 5">
            <a:extLst>
              <a:ext uri="{FF2B5EF4-FFF2-40B4-BE49-F238E27FC236}">
                <a16:creationId xmlns:a16="http://schemas.microsoft.com/office/drawing/2014/main" id="{86CD0525-F14F-F841-96AA-E2C3A9DAFB2F}"/>
              </a:ext>
            </a:extLst>
          </p:cNvPr>
          <p:cNvSpPr txBox="1"/>
          <p:nvPr/>
        </p:nvSpPr>
        <p:spPr>
          <a:xfrm>
            <a:off x="864853" y="3626070"/>
            <a:ext cx="8161209" cy="369332"/>
          </a:xfrm>
          <a:prstGeom prst="rect">
            <a:avLst/>
          </a:prstGeom>
          <a:noFill/>
        </p:spPr>
        <p:txBody>
          <a:bodyPr wrap="none" rtlCol="0">
            <a:spAutoFit/>
          </a:bodyPr>
          <a:lstStyle/>
          <a:p>
            <a:pPr algn="just"/>
            <a:r>
              <a:rPr lang="en-US" dirty="0" err="1">
                <a:hlinkClick r:id="rId11"/>
              </a:rPr>
              <a:t>什么是miniconda</a:t>
            </a:r>
            <a:r>
              <a:rPr lang="zh-CN" altLang="en-US" dirty="0">
                <a:hlinkClick r:id="rId11"/>
              </a:rPr>
              <a:t>？</a:t>
            </a:r>
            <a:r>
              <a:rPr lang="en-US" dirty="0"/>
              <a:t>	</a:t>
            </a:r>
            <a:r>
              <a:rPr lang="en-US" dirty="0" err="1"/>
              <a:t>Miniconda</a:t>
            </a:r>
            <a:r>
              <a:rPr lang="en-US" dirty="0"/>
              <a:t> is a free minimal installer for </a:t>
            </a:r>
            <a:r>
              <a:rPr lang="en-US" dirty="0" err="1"/>
              <a:t>conda</a:t>
            </a:r>
            <a:r>
              <a:rPr lang="en-US" dirty="0"/>
              <a:t>. </a:t>
            </a:r>
            <a:endParaRPr lang="en-CN" dirty="0"/>
          </a:p>
        </p:txBody>
      </p:sp>
      <p:sp>
        <p:nvSpPr>
          <p:cNvPr id="8" name="TextBox 7">
            <a:extLst>
              <a:ext uri="{FF2B5EF4-FFF2-40B4-BE49-F238E27FC236}">
                <a16:creationId xmlns:a16="http://schemas.microsoft.com/office/drawing/2014/main" id="{D245634A-E85C-C145-A93B-820A25FEE876}"/>
              </a:ext>
            </a:extLst>
          </p:cNvPr>
          <p:cNvSpPr txBox="1"/>
          <p:nvPr/>
        </p:nvSpPr>
        <p:spPr>
          <a:xfrm>
            <a:off x="1418197" y="4405889"/>
            <a:ext cx="8856145" cy="2308324"/>
          </a:xfrm>
          <a:prstGeom prst="rect">
            <a:avLst/>
          </a:prstGeom>
          <a:noFill/>
        </p:spPr>
        <p:txBody>
          <a:bodyPr wrap="square" rtlCol="0">
            <a:spAutoFit/>
          </a:bodyPr>
          <a:lstStyle/>
          <a:p>
            <a:r>
              <a:rPr lang="zh-CN" altLang="en-US" dirty="0">
                <a:hlinkClick r:id="rId12"/>
              </a:rPr>
              <a:t>二者的区别？为什么使用他们，各自的用处？</a:t>
            </a:r>
            <a:endParaRPr lang="en-US" altLang="zh-CN" dirty="0"/>
          </a:p>
          <a:p>
            <a:r>
              <a:rPr lang="en-US" dirty="0"/>
              <a:t>Anaconda</a:t>
            </a:r>
            <a:r>
              <a:rPr lang="zh-CN" altLang="en-US" dirty="0"/>
              <a:t>则是一个打包的集合，里面预装好了</a:t>
            </a:r>
            <a:r>
              <a:rPr lang="en-US" dirty="0" err="1"/>
              <a:t>conda</a:t>
            </a:r>
            <a:r>
              <a:rPr lang="en-US" dirty="0"/>
              <a:t>、</a:t>
            </a:r>
            <a:r>
              <a:rPr lang="zh-CN" altLang="en-US" dirty="0"/>
              <a:t>某个版本的</a:t>
            </a:r>
            <a:r>
              <a:rPr lang="en-US" dirty="0"/>
              <a:t>python、</a:t>
            </a:r>
            <a:r>
              <a:rPr lang="zh-CN" altLang="en-US" dirty="0"/>
              <a:t>众多</a:t>
            </a:r>
            <a:r>
              <a:rPr lang="en-US" dirty="0"/>
              <a:t>packages、</a:t>
            </a:r>
            <a:r>
              <a:rPr lang="zh-CN" altLang="en-US" dirty="0"/>
              <a:t>科学计算工具等等，就是把很多常用的不常用的库都给你装好了。</a:t>
            </a:r>
          </a:p>
          <a:p>
            <a:r>
              <a:rPr lang="en-US" dirty="0" err="1"/>
              <a:t>Miniconda</a:t>
            </a:r>
            <a:r>
              <a:rPr lang="en-US" dirty="0"/>
              <a:t>，</a:t>
            </a:r>
            <a:r>
              <a:rPr lang="zh-CN" altLang="en-US" dirty="0"/>
              <a:t>顾名思义，它只包含最基本的内容</a:t>
            </a:r>
            <a:r>
              <a:rPr lang="en-US" altLang="zh-CN" dirty="0"/>
              <a:t>——</a:t>
            </a:r>
            <a:r>
              <a:rPr lang="en-US" dirty="0"/>
              <a:t>python</a:t>
            </a:r>
            <a:r>
              <a:rPr lang="zh-CN" altLang="en-US" dirty="0"/>
              <a:t>与</a:t>
            </a:r>
            <a:r>
              <a:rPr lang="en-US" dirty="0" err="1"/>
              <a:t>conda</a:t>
            </a:r>
            <a:r>
              <a:rPr lang="en-US" dirty="0"/>
              <a:t>，</a:t>
            </a:r>
            <a:r>
              <a:rPr lang="zh-CN" altLang="en-US" dirty="0"/>
              <a:t>以及相关的必须依赖项，对于空间要求严格的用户，</a:t>
            </a:r>
            <a:r>
              <a:rPr lang="en-US" dirty="0" err="1"/>
              <a:t>Miniconda</a:t>
            </a:r>
            <a:r>
              <a:rPr lang="zh-CN" altLang="en-US" dirty="0"/>
              <a:t>是一种选择。就只包含最基本的东西，其他的库得自己装。</a:t>
            </a:r>
          </a:p>
          <a:p>
            <a:br>
              <a:rPr lang="zh-CN" altLang="en-US" dirty="0"/>
            </a:br>
            <a:endParaRPr lang="en-CN" dirty="0"/>
          </a:p>
        </p:txBody>
      </p:sp>
    </p:spTree>
    <p:extLst>
      <p:ext uri="{BB962C8B-B14F-4D97-AF65-F5344CB8AC3E}">
        <p14:creationId xmlns:p14="http://schemas.microsoft.com/office/powerpoint/2010/main" val="36173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5E6BAE4-100A-1243-A14A-FA8A65E428F5}"/>
              </a:ext>
            </a:extLst>
          </p:cNvPr>
          <p:cNvSpPr txBox="1"/>
          <p:nvPr/>
        </p:nvSpPr>
        <p:spPr>
          <a:xfrm>
            <a:off x="2383619" y="1247510"/>
            <a:ext cx="8340745" cy="646331"/>
          </a:xfrm>
          <a:prstGeom prst="rect">
            <a:avLst/>
          </a:prstGeom>
          <a:noFill/>
        </p:spPr>
        <p:txBody>
          <a:bodyPr wrap="none" rtlCol="0">
            <a:spAutoFit/>
          </a:bodyPr>
          <a:lstStyle/>
          <a:p>
            <a:pPr algn="just"/>
            <a:r>
              <a:rPr lang="en-US" altLang="zh-CN" dirty="0">
                <a:hlinkClick r:id="rId2"/>
              </a:rPr>
              <a:t>3.</a:t>
            </a:r>
            <a:r>
              <a:rPr lang="zh-CN" altLang="en-US" dirty="0">
                <a:hlinkClick r:id="rId2"/>
              </a:rPr>
              <a:t> 什么是网站镜像？</a:t>
            </a:r>
            <a:endParaRPr lang="en-US" altLang="zh-CN" dirty="0"/>
          </a:p>
          <a:p>
            <a:r>
              <a:rPr lang="en-US" b="1" dirty="0"/>
              <a:t>Mirror sites</a:t>
            </a:r>
            <a:r>
              <a:rPr lang="en-US" dirty="0"/>
              <a:t> or </a:t>
            </a:r>
            <a:r>
              <a:rPr lang="en-US" b="1" dirty="0"/>
              <a:t>mirrors</a:t>
            </a:r>
            <a:r>
              <a:rPr lang="en-US" dirty="0"/>
              <a:t> are replicas of other </a:t>
            </a:r>
            <a:r>
              <a:rPr lang="en-US" dirty="0">
                <a:hlinkClick r:id="rId3" tooltip="Website"/>
              </a:rPr>
              <a:t>websites</a:t>
            </a:r>
            <a:r>
              <a:rPr lang="en-US" dirty="0"/>
              <a:t> or any </a:t>
            </a:r>
            <a:r>
              <a:rPr lang="en-US" dirty="0">
                <a:hlinkClick r:id="rId4" tooltip="Network node"/>
              </a:rPr>
              <a:t>network node</a:t>
            </a:r>
            <a:r>
              <a:rPr lang="en-US" dirty="0"/>
              <a:t>. </a:t>
            </a:r>
            <a:endParaRPr lang="en-CN" dirty="0"/>
          </a:p>
        </p:txBody>
      </p:sp>
      <p:sp>
        <p:nvSpPr>
          <p:cNvPr id="4" name="TextBox 3">
            <a:extLst>
              <a:ext uri="{FF2B5EF4-FFF2-40B4-BE49-F238E27FC236}">
                <a16:creationId xmlns:a16="http://schemas.microsoft.com/office/drawing/2014/main" id="{6D0D6E18-16B6-E542-9C03-3BDEC227F528}"/>
              </a:ext>
            </a:extLst>
          </p:cNvPr>
          <p:cNvSpPr txBox="1"/>
          <p:nvPr/>
        </p:nvSpPr>
        <p:spPr>
          <a:xfrm>
            <a:off x="1950721" y="2255520"/>
            <a:ext cx="5671058" cy="1754326"/>
          </a:xfrm>
          <a:prstGeom prst="rect">
            <a:avLst/>
          </a:prstGeom>
          <a:noFill/>
        </p:spPr>
        <p:txBody>
          <a:bodyPr wrap="square" rtlCol="0">
            <a:spAutoFit/>
          </a:bodyPr>
          <a:lstStyle/>
          <a:p>
            <a:r>
              <a:rPr lang="zh-CN" altLang="en-US" dirty="0"/>
              <a:t>有什么用？</a:t>
            </a:r>
            <a:endParaRPr lang="en-US" altLang="zh-CN" dirty="0"/>
          </a:p>
          <a:p>
            <a:r>
              <a:rPr lang="en-US" dirty="0"/>
              <a:t>	The purpose of mirrors is to reduce </a:t>
            </a:r>
            <a:r>
              <a:rPr lang="en-US" dirty="0">
                <a:hlinkClick r:id="rId5" tooltip="Network traffic"/>
              </a:rPr>
              <a:t>network traffic</a:t>
            </a:r>
            <a:r>
              <a:rPr lang="en-US" dirty="0"/>
              <a:t>, improve </a:t>
            </a:r>
            <a:r>
              <a:rPr lang="en-US" dirty="0">
                <a:hlinkClick r:id="rId6" tooltip="Bandwidth (computing)"/>
              </a:rPr>
              <a:t>access speed</a:t>
            </a:r>
            <a:r>
              <a:rPr lang="en-US" dirty="0"/>
              <a:t>, ensure availability of the original site for technical</a:t>
            </a:r>
            <a:r>
              <a:rPr lang="en-US" baseline="30000" dirty="0">
                <a:hlinkClick r:id="rId7"/>
              </a:rPr>
              <a:t>[2]</a:t>
            </a:r>
            <a:r>
              <a:rPr lang="en-US" dirty="0"/>
              <a:t> or political reasons,</a:t>
            </a:r>
            <a:r>
              <a:rPr lang="en-US" baseline="30000" dirty="0">
                <a:hlinkClick r:id="rId8"/>
              </a:rPr>
              <a:t>[3]</a:t>
            </a:r>
            <a:r>
              <a:rPr lang="en-US" dirty="0"/>
              <a:t> or provide a real-time backup of the original site.</a:t>
            </a:r>
            <a:endParaRPr lang="en-CN" dirty="0"/>
          </a:p>
        </p:txBody>
      </p:sp>
    </p:spTree>
    <p:extLst>
      <p:ext uri="{BB962C8B-B14F-4D97-AF65-F5344CB8AC3E}">
        <p14:creationId xmlns:p14="http://schemas.microsoft.com/office/powerpoint/2010/main" val="162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16E3EF8-11AD-C747-9FF2-3FDC55897A9C}"/>
              </a:ext>
            </a:extLst>
          </p:cNvPr>
          <p:cNvSpPr txBox="1"/>
          <p:nvPr/>
        </p:nvSpPr>
        <p:spPr>
          <a:xfrm>
            <a:off x="2298191" y="426105"/>
            <a:ext cx="6157913" cy="1200329"/>
          </a:xfrm>
          <a:prstGeom prst="rect">
            <a:avLst/>
          </a:prstGeom>
          <a:noFill/>
        </p:spPr>
        <p:txBody>
          <a:bodyPr wrap="square" rtlCol="0">
            <a:spAutoFit/>
          </a:bodyPr>
          <a:lstStyle/>
          <a:p>
            <a:r>
              <a:rPr lang="en-US" altLang="zh-CN" dirty="0">
                <a:hlinkClick r:id="rId2"/>
              </a:rPr>
              <a:t>4.</a:t>
            </a:r>
            <a:r>
              <a:rPr lang="zh-CN" altLang="en-US" dirty="0">
                <a:hlinkClick r:id="rId2"/>
              </a:rPr>
              <a:t> 什么是 </a:t>
            </a:r>
            <a:r>
              <a:rPr lang="en-US" dirty="0" err="1">
                <a:hlinkClick r:id="rId2"/>
              </a:rPr>
              <a:t>conda</a:t>
            </a:r>
            <a:r>
              <a:rPr lang="en-US" dirty="0">
                <a:hlinkClick r:id="rId2"/>
              </a:rPr>
              <a:t>？</a:t>
            </a:r>
            <a:endParaRPr lang="en-US" dirty="0"/>
          </a:p>
          <a:p>
            <a:r>
              <a:rPr lang="en-US" b="1" dirty="0" err="1"/>
              <a:t>Conda</a:t>
            </a:r>
            <a:r>
              <a:rPr lang="en-US" dirty="0"/>
              <a:t> is an </a:t>
            </a:r>
            <a:r>
              <a:rPr lang="en-US" dirty="0">
                <a:hlinkClick r:id="rId3" tooltip="Open-source software"/>
              </a:rPr>
              <a:t>open-source</a:t>
            </a:r>
            <a:r>
              <a:rPr lang="en-US" dirty="0"/>
              <a:t>,</a:t>
            </a:r>
            <a:r>
              <a:rPr lang="en-US" baseline="30000" dirty="0">
                <a:hlinkClick r:id="rId4"/>
              </a:rPr>
              <a:t>[2]</a:t>
            </a:r>
            <a:r>
              <a:rPr lang="en-US" dirty="0"/>
              <a:t> </a:t>
            </a:r>
            <a:r>
              <a:rPr lang="en-US" dirty="0">
                <a:hlinkClick r:id="rId5" tooltip="Cross-platform"/>
              </a:rPr>
              <a:t>cross-platform</a:t>
            </a:r>
            <a:r>
              <a:rPr lang="en-US" dirty="0"/>
              <a:t>,</a:t>
            </a:r>
            <a:r>
              <a:rPr lang="en-US" baseline="30000" dirty="0">
                <a:hlinkClick r:id="rId6"/>
              </a:rPr>
              <a:t>[3]</a:t>
            </a:r>
            <a:r>
              <a:rPr lang="en-US" dirty="0"/>
              <a:t> </a:t>
            </a:r>
            <a:r>
              <a:rPr lang="en-US" dirty="0">
                <a:hlinkClick r:id="rId7" tooltip="Language-agnostic"/>
              </a:rPr>
              <a:t>language-agnostic</a:t>
            </a:r>
            <a:r>
              <a:rPr lang="en-US" dirty="0"/>
              <a:t> </a:t>
            </a:r>
            <a:r>
              <a:rPr lang="en-US" dirty="0">
                <a:hlinkClick r:id="rId8" tooltip="Package manager"/>
              </a:rPr>
              <a:t>package manager</a:t>
            </a:r>
            <a:r>
              <a:rPr lang="en-US" dirty="0"/>
              <a:t> and environment management system.</a:t>
            </a:r>
            <a:endParaRPr lang="en-CN" dirty="0"/>
          </a:p>
        </p:txBody>
      </p:sp>
    </p:spTree>
    <p:extLst>
      <p:ext uri="{BB962C8B-B14F-4D97-AF65-F5344CB8AC3E}">
        <p14:creationId xmlns:p14="http://schemas.microsoft.com/office/powerpoint/2010/main" val="207638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8DE1DD-9B09-D240-93ED-F90F9E4A0D7D}"/>
              </a:ext>
            </a:extLst>
          </p:cNvPr>
          <p:cNvSpPr txBox="1"/>
          <p:nvPr/>
        </p:nvSpPr>
        <p:spPr>
          <a:xfrm>
            <a:off x="2486025" y="714375"/>
            <a:ext cx="3185487" cy="1200329"/>
          </a:xfrm>
          <a:prstGeom prst="rect">
            <a:avLst/>
          </a:prstGeom>
          <a:noFill/>
        </p:spPr>
        <p:txBody>
          <a:bodyPr wrap="none" rtlCol="0">
            <a:spAutoFit/>
          </a:bodyPr>
          <a:lstStyle/>
          <a:p>
            <a:r>
              <a:rPr lang="en-US" altLang="zh-CN" dirty="0"/>
              <a:t>5.</a:t>
            </a:r>
            <a:r>
              <a:rPr lang="zh-CN" altLang="en-US" dirty="0"/>
              <a:t> 什么是 </a:t>
            </a:r>
            <a:r>
              <a:rPr lang="en-US" dirty="0"/>
              <a:t>Python </a:t>
            </a:r>
            <a:r>
              <a:rPr lang="zh-CN" altLang="en-US" dirty="0"/>
              <a:t>搭建环境？</a:t>
            </a:r>
            <a:endParaRPr lang="en-US" altLang="zh-CN" dirty="0"/>
          </a:p>
          <a:p>
            <a:r>
              <a:rPr lang="en-US" dirty="0"/>
              <a:t>	</a:t>
            </a:r>
            <a:r>
              <a:rPr lang="en-US" dirty="0" err="1"/>
              <a:t>一</a:t>
            </a:r>
            <a:r>
              <a:rPr lang="en-US" altLang="zh-CN" dirty="0" err="1"/>
              <a:t>·</a:t>
            </a:r>
            <a:r>
              <a:rPr lang="en-US" dirty="0" err="1"/>
              <a:t>下载解释器</a:t>
            </a:r>
            <a:endParaRPr lang="en-US" dirty="0"/>
          </a:p>
          <a:p>
            <a:r>
              <a:rPr lang="en-US" dirty="0"/>
              <a:t>	</a:t>
            </a:r>
            <a:r>
              <a:rPr lang="en-US" dirty="0" err="1"/>
              <a:t>二.配置环境变量</a:t>
            </a:r>
            <a:endParaRPr lang="en-US" dirty="0"/>
          </a:p>
          <a:p>
            <a:endParaRPr lang="en-CN" dirty="0"/>
          </a:p>
        </p:txBody>
      </p:sp>
      <p:sp>
        <p:nvSpPr>
          <p:cNvPr id="4" name="TextBox 3">
            <a:extLst>
              <a:ext uri="{FF2B5EF4-FFF2-40B4-BE49-F238E27FC236}">
                <a16:creationId xmlns:a16="http://schemas.microsoft.com/office/drawing/2014/main" id="{8AF63AD7-68A5-F043-A0B0-C04D04D87947}"/>
              </a:ext>
            </a:extLst>
          </p:cNvPr>
          <p:cNvSpPr txBox="1"/>
          <p:nvPr/>
        </p:nvSpPr>
        <p:spPr>
          <a:xfrm>
            <a:off x="2381759" y="2628900"/>
            <a:ext cx="9672977" cy="2031325"/>
          </a:xfrm>
          <a:prstGeom prst="rect">
            <a:avLst/>
          </a:prstGeom>
          <a:noFill/>
        </p:spPr>
        <p:txBody>
          <a:bodyPr wrap="square" rtlCol="0">
            <a:spAutoFit/>
          </a:bodyPr>
          <a:lstStyle/>
          <a:p>
            <a:r>
              <a:rPr lang="en-CN" dirty="0"/>
              <a:t>什么是python虚拟环境</a:t>
            </a:r>
            <a:r>
              <a:rPr lang="zh-CN" altLang="en-US" dirty="0"/>
              <a:t>：</a:t>
            </a:r>
            <a:endParaRPr lang="en-US" altLang="zh-CN" dirty="0"/>
          </a:p>
          <a:p>
            <a:r>
              <a:rPr lang="zh-CN" altLang="en-US" dirty="0"/>
              <a:t>虚拟环境是一个将不同项目所需求的依赖分别放在独立的地方的一个工具，它给这些工程创建虚拟的</a:t>
            </a:r>
            <a:r>
              <a:rPr lang="en-US" dirty="0"/>
              <a:t>Python</a:t>
            </a:r>
            <a:r>
              <a:rPr lang="zh-CN" altLang="en-US" dirty="0"/>
              <a:t>环境。它解决了“项目</a:t>
            </a:r>
            <a:r>
              <a:rPr lang="en-US" dirty="0"/>
              <a:t>X</a:t>
            </a:r>
            <a:r>
              <a:rPr lang="zh-CN" altLang="en-US" dirty="0"/>
              <a:t>依赖于版本</a:t>
            </a:r>
            <a:r>
              <a:rPr lang="en-US" altLang="zh-CN" dirty="0"/>
              <a:t>1.</a:t>
            </a:r>
            <a:r>
              <a:rPr lang="en-US" dirty="0"/>
              <a:t>x，</a:t>
            </a:r>
            <a:r>
              <a:rPr lang="zh-CN" altLang="en-US" dirty="0"/>
              <a:t>而项目</a:t>
            </a:r>
            <a:r>
              <a:rPr lang="en-US" dirty="0"/>
              <a:t>Y</a:t>
            </a:r>
            <a:r>
              <a:rPr lang="zh-CN" altLang="en-US" dirty="0"/>
              <a:t>需要项目</a:t>
            </a:r>
            <a:r>
              <a:rPr lang="en-US" altLang="zh-CN" dirty="0"/>
              <a:t>4.</a:t>
            </a:r>
            <a:r>
              <a:rPr lang="en-US" dirty="0"/>
              <a:t>x”</a:t>
            </a:r>
            <a:r>
              <a:rPr lang="zh-CN" altLang="en-US" dirty="0"/>
              <a:t>的两难问题，而且使你的全局</a:t>
            </a:r>
            <a:r>
              <a:rPr lang="en-US" dirty="0"/>
              <a:t>site-packages</a:t>
            </a:r>
            <a:r>
              <a:rPr lang="zh-CN" altLang="en-US" dirty="0"/>
              <a:t>目录保持干净和可管理。</a:t>
            </a:r>
          </a:p>
          <a:p>
            <a:br>
              <a:rPr lang="zh-CN" altLang="en-US" dirty="0"/>
            </a:br>
            <a:br>
              <a:rPr lang="zh-CN" altLang="en-US" dirty="0"/>
            </a:br>
            <a:endParaRPr lang="en-CN" dirty="0"/>
          </a:p>
        </p:txBody>
      </p:sp>
      <p:sp>
        <p:nvSpPr>
          <p:cNvPr id="6" name="TextBox 5">
            <a:extLst>
              <a:ext uri="{FF2B5EF4-FFF2-40B4-BE49-F238E27FC236}">
                <a16:creationId xmlns:a16="http://schemas.microsoft.com/office/drawing/2014/main" id="{CDA129E2-999A-1D4E-A2EB-EDDC3E395DD6}"/>
              </a:ext>
            </a:extLst>
          </p:cNvPr>
          <p:cNvSpPr txBox="1"/>
          <p:nvPr/>
        </p:nvSpPr>
        <p:spPr>
          <a:xfrm>
            <a:off x="2145792" y="4913376"/>
            <a:ext cx="6045245" cy="369332"/>
          </a:xfrm>
          <a:prstGeom prst="rect">
            <a:avLst/>
          </a:prstGeom>
          <a:noFill/>
        </p:spPr>
        <p:txBody>
          <a:bodyPr wrap="none" rtlCol="0">
            <a:spAutoFit/>
          </a:bodyPr>
          <a:lstStyle/>
          <a:p>
            <a:r>
              <a:rPr lang="zh-CN" altLang="en-US" dirty="0"/>
              <a:t>好处：使你的全局</a:t>
            </a:r>
            <a:r>
              <a:rPr lang="en-US" dirty="0"/>
              <a:t>site-packages</a:t>
            </a:r>
            <a:r>
              <a:rPr lang="zh-CN" altLang="en-US" dirty="0"/>
              <a:t>目录保持干净和可管理。</a:t>
            </a:r>
            <a:endParaRPr lang="en-CN" dirty="0"/>
          </a:p>
        </p:txBody>
      </p:sp>
    </p:spTree>
    <p:extLst>
      <p:ext uri="{BB962C8B-B14F-4D97-AF65-F5344CB8AC3E}">
        <p14:creationId xmlns:p14="http://schemas.microsoft.com/office/powerpoint/2010/main" val="323557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3B3098-734F-C346-89F0-6CC654AF71DF}"/>
              </a:ext>
            </a:extLst>
          </p:cNvPr>
          <p:cNvSpPr txBox="1"/>
          <p:nvPr/>
        </p:nvSpPr>
        <p:spPr>
          <a:xfrm>
            <a:off x="3800475" y="657225"/>
            <a:ext cx="5467578" cy="1200329"/>
          </a:xfrm>
          <a:prstGeom prst="rect">
            <a:avLst/>
          </a:prstGeom>
          <a:noFill/>
        </p:spPr>
        <p:txBody>
          <a:bodyPr wrap="square" rtlCol="0">
            <a:spAutoFit/>
          </a:bodyPr>
          <a:lstStyle/>
          <a:p>
            <a:r>
              <a:rPr lang="en-US" altLang="zh-CN" dirty="0">
                <a:hlinkClick r:id="rId2"/>
              </a:rPr>
              <a:t>6.</a:t>
            </a:r>
            <a:r>
              <a:rPr lang="zh-CN" altLang="en-US" dirty="0">
                <a:hlinkClick r:id="rId2"/>
              </a:rPr>
              <a:t>什么是环境变量</a:t>
            </a:r>
            <a:endParaRPr lang="en-US" altLang="zh-CN" dirty="0"/>
          </a:p>
          <a:p>
            <a:r>
              <a:rPr lang="en-US" dirty="0"/>
              <a:t>	An </a:t>
            </a:r>
            <a:r>
              <a:rPr lang="en-US" b="1" dirty="0"/>
              <a:t>environment variable</a:t>
            </a:r>
            <a:r>
              <a:rPr lang="en-US" dirty="0"/>
              <a:t> is a </a:t>
            </a:r>
            <a:r>
              <a:rPr lang="en-US" dirty="0">
                <a:hlinkClick r:id="rId3" tooltip="Name resolution (programming languages)"/>
              </a:rPr>
              <a:t>dynamic-named</a:t>
            </a:r>
            <a:r>
              <a:rPr lang="en-US" dirty="0"/>
              <a:t> </a:t>
            </a:r>
            <a:r>
              <a:rPr lang="en-US" dirty="0">
                <a:hlinkClick r:id="rId4" tooltip="Value (computer science)"/>
              </a:rPr>
              <a:t>value</a:t>
            </a:r>
            <a:r>
              <a:rPr lang="en-US" dirty="0"/>
              <a:t> that can affect the way running </a:t>
            </a:r>
            <a:r>
              <a:rPr lang="en-US" dirty="0">
                <a:hlinkClick r:id="rId5" tooltip="Process (computing)"/>
              </a:rPr>
              <a:t>processes</a:t>
            </a:r>
            <a:r>
              <a:rPr lang="en-US" dirty="0"/>
              <a:t> will behave on a computer. </a:t>
            </a:r>
            <a:endParaRPr lang="en-CN" dirty="0"/>
          </a:p>
        </p:txBody>
      </p:sp>
    </p:spTree>
    <p:extLst>
      <p:ext uri="{BB962C8B-B14F-4D97-AF65-F5344CB8AC3E}">
        <p14:creationId xmlns:p14="http://schemas.microsoft.com/office/powerpoint/2010/main" val="325182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78DE5F28-0C0E-0D4B-A1DE-2E0A338DB10E}"/>
              </a:ext>
            </a:extLst>
          </p:cNvPr>
          <p:cNvSpPr txBox="1"/>
          <p:nvPr/>
        </p:nvSpPr>
        <p:spPr>
          <a:xfrm>
            <a:off x="466731" y="1598246"/>
            <a:ext cx="4261638" cy="3016617"/>
          </a:xfrm>
          <a:prstGeom prst="rect">
            <a:avLst/>
          </a:prstGeom>
        </p:spPr>
        <p:txBody>
          <a:bodyPr vert="horz" lIns="91440" tIns="45720" rIns="91440" bIns="45720" rtlCol="0" anchor="t">
            <a:normAutofit fontScale="92500" lnSpcReduction="20000"/>
          </a:bodyPr>
          <a:lstStyle/>
          <a:p>
            <a:pPr>
              <a:lnSpc>
                <a:spcPct val="90000"/>
              </a:lnSpc>
              <a:spcBef>
                <a:spcPct val="0"/>
              </a:spcBef>
              <a:spcAft>
                <a:spcPts val="600"/>
              </a:spcAft>
            </a:pPr>
            <a:r>
              <a:rPr kumimoji="1" lang="en-US" altLang="zh-CN" sz="5500" b="1" i="0" kern="1200" cap="all" baseline="0" dirty="0">
                <a:solidFill>
                  <a:schemeClr val="bg1"/>
                </a:solidFill>
                <a:latin typeface="+mj-lt"/>
                <a:ea typeface="+mj-ea"/>
                <a:cs typeface="+mj-cs"/>
                <a:hlinkClick r:id="rId2"/>
              </a:rPr>
              <a:t>2</a:t>
            </a:r>
            <a:r>
              <a:rPr kumimoji="1" lang="zh-CN" altLang="en-US" sz="5500" b="1" i="0" kern="1200" cap="all" baseline="0" dirty="0">
                <a:solidFill>
                  <a:schemeClr val="bg1"/>
                </a:solidFill>
                <a:latin typeface="+mj-lt"/>
                <a:ea typeface="+mj-ea"/>
                <a:cs typeface="+mj-cs"/>
                <a:hlinkClick r:id="rId2"/>
              </a:rPr>
              <a:t>，</a:t>
            </a:r>
            <a:r>
              <a:rPr lang="en-US" altLang="zh-CN" sz="5500" b="1" i="0" kern="1200" cap="all" baseline="0" dirty="0">
                <a:solidFill>
                  <a:schemeClr val="bg1"/>
                </a:solidFill>
                <a:latin typeface="+mj-lt"/>
                <a:ea typeface="+mj-ea"/>
                <a:cs typeface="+mj-cs"/>
                <a:hlinkClick r:id="rId2"/>
              </a:rPr>
              <a:t>Markdown </a:t>
            </a:r>
            <a:r>
              <a:rPr lang="zh-CN" altLang="en-US" sz="5500" b="1" i="0" kern="1200" cap="all" baseline="0" dirty="0">
                <a:solidFill>
                  <a:schemeClr val="bg1"/>
                </a:solidFill>
                <a:latin typeface="+mj-lt"/>
                <a:ea typeface="+mj-ea"/>
                <a:cs typeface="+mj-cs"/>
                <a:hlinkClick r:id="rId2"/>
              </a:rPr>
              <a:t>相比 </a:t>
            </a:r>
            <a:r>
              <a:rPr lang="en-US" altLang="zh-CN" sz="5500" b="1" i="0" kern="1200" cap="all" baseline="0" dirty="0">
                <a:solidFill>
                  <a:schemeClr val="bg1"/>
                </a:solidFill>
                <a:latin typeface="+mj-lt"/>
                <a:ea typeface="+mj-ea"/>
                <a:cs typeface="+mj-cs"/>
                <a:hlinkClick r:id="rId2"/>
              </a:rPr>
              <a:t>Word </a:t>
            </a:r>
            <a:r>
              <a:rPr lang="zh-CN" altLang="en-US" sz="5500" b="1" i="0" kern="1200" cap="all" baseline="0" dirty="0">
                <a:solidFill>
                  <a:schemeClr val="bg1"/>
                </a:solidFill>
                <a:latin typeface="+mj-lt"/>
                <a:ea typeface="+mj-ea"/>
                <a:cs typeface="+mj-cs"/>
                <a:hlinkClick r:id="rId2"/>
              </a:rPr>
              <a:t>有什么优点？有什么缺点？</a:t>
            </a:r>
            <a:endParaRPr lang="zh-CN" altLang="en-US" sz="5500" b="1" i="0" kern="1200" cap="all" baseline="0" dirty="0">
              <a:solidFill>
                <a:schemeClr val="bg1"/>
              </a:solidFill>
              <a:latin typeface="+mj-lt"/>
              <a:ea typeface="+mj-ea"/>
              <a:cs typeface="+mj-cs"/>
            </a:endParaRPr>
          </a:p>
          <a:p>
            <a:pPr>
              <a:lnSpc>
                <a:spcPct val="90000"/>
              </a:lnSpc>
              <a:spcBef>
                <a:spcPct val="0"/>
              </a:spcBef>
              <a:spcAft>
                <a:spcPts val="600"/>
              </a:spcAft>
            </a:pPr>
            <a:endParaRPr kumimoji="1" lang="en-US" altLang="zh-CN" sz="5500" b="1" i="0" kern="1200" cap="all" baseline="0" dirty="0">
              <a:solidFill>
                <a:schemeClr val="bg1"/>
              </a:solidFill>
              <a:latin typeface="+mj-lt"/>
              <a:ea typeface="+mj-ea"/>
              <a:cs typeface="+mj-cs"/>
            </a:endParaRP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chemeClr val="bg1"/>
          </a:solidFill>
          <a:ln w="603" cap="flat">
            <a:noFill/>
            <a:prstDash val="solid"/>
            <a:miter/>
          </a:ln>
        </p:spPr>
        <p:txBody>
          <a:bodyPr rtlCol="0" anchor="ctr"/>
          <a:lstStyle/>
          <a:p>
            <a:endParaRPr lang="en-US"/>
          </a:p>
        </p:txBody>
      </p:sp>
      <p:sp>
        <p:nvSpPr>
          <p:cNvPr id="15"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chemeClr val="bg1"/>
          </a:solidFill>
          <a:ln w="422" cap="flat">
            <a:noFill/>
            <a:prstDash val="solid"/>
            <a:miter/>
          </a:ln>
        </p:spPr>
        <p:txBody>
          <a:bodyPr rtlCol="0" anchor="ctr"/>
          <a:lstStyle/>
          <a:p>
            <a:endParaRPr lang="en-US"/>
          </a:p>
        </p:txBody>
      </p:sp>
      <p:sp>
        <p:nvSpPr>
          <p:cNvPr id="17"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chemeClr val="bg1"/>
          </a:solidFill>
          <a:ln w="610" cap="flat">
            <a:noFill/>
            <a:prstDash val="solid"/>
            <a:miter/>
          </a:ln>
        </p:spPr>
        <p:txBody>
          <a:bodyPr rtlCol="0" anchor="ctr"/>
          <a:lstStyle/>
          <a:p>
            <a:endParaRPr lang="en-US"/>
          </a:p>
        </p:txBody>
      </p:sp>
      <p:sp>
        <p:nvSpPr>
          <p:cNvPr id="3" name="文本框 2">
            <a:extLst>
              <a:ext uri="{FF2B5EF4-FFF2-40B4-BE49-F238E27FC236}">
                <a16:creationId xmlns:a16="http://schemas.microsoft.com/office/drawing/2014/main" id="{52CB106B-9D82-D649-8EDF-33C6473B2BD8}"/>
              </a:ext>
            </a:extLst>
          </p:cNvPr>
          <p:cNvSpPr txBox="1"/>
          <p:nvPr/>
        </p:nvSpPr>
        <p:spPr>
          <a:xfrm>
            <a:off x="5444259" y="888713"/>
            <a:ext cx="6281006" cy="2585323"/>
          </a:xfrm>
          <a:prstGeom prst="rect">
            <a:avLst/>
          </a:prstGeom>
          <a:noFill/>
        </p:spPr>
        <p:txBody>
          <a:bodyPr wrap="square" rtlCol="0">
            <a:spAutoFit/>
          </a:bodyPr>
          <a:lstStyle/>
          <a:p>
            <a:r>
              <a:rPr kumimoji="1" lang="zh-CN" altLang="en-US" dirty="0"/>
              <a:t>优点：</a:t>
            </a:r>
            <a:endParaRPr kumimoji="1" lang="en-US" altLang="zh-CN" dirty="0"/>
          </a:p>
          <a:p>
            <a:r>
              <a:rPr kumimoji="1" lang="en-US" altLang="zh-CN" dirty="0"/>
              <a:t>1.</a:t>
            </a:r>
            <a:r>
              <a:rPr lang="zh-CN" altLang="en-US" dirty="0"/>
              <a:t>专注你的文字内容而不是排版样式，安心写作。</a:t>
            </a:r>
          </a:p>
          <a:p>
            <a:r>
              <a:rPr lang="en-US" altLang="zh-CN" dirty="0"/>
              <a:t>2.</a:t>
            </a:r>
            <a:r>
              <a:rPr lang="zh-CN" altLang="en-US" dirty="0"/>
              <a:t>轻松的导出</a:t>
            </a:r>
            <a:r>
              <a:rPr lang="en" altLang="zh-CN" dirty="0"/>
              <a:t>HTML</a:t>
            </a:r>
            <a:r>
              <a:rPr lang="zh-CN" altLang="en" dirty="0"/>
              <a:t>、</a:t>
            </a:r>
            <a:r>
              <a:rPr lang="en" altLang="zh-CN" dirty="0"/>
              <a:t>PDF </a:t>
            </a:r>
            <a:r>
              <a:rPr lang="zh-CN" altLang="en-US" dirty="0"/>
              <a:t>和本身的</a:t>
            </a:r>
            <a:r>
              <a:rPr lang="en-US" altLang="zh-CN" dirty="0"/>
              <a:t>.</a:t>
            </a:r>
            <a:r>
              <a:rPr lang="en" altLang="zh-CN" dirty="0"/>
              <a:t>md </a:t>
            </a:r>
            <a:r>
              <a:rPr lang="zh-CN" altLang="en-US" dirty="0"/>
              <a:t>文件。</a:t>
            </a:r>
          </a:p>
          <a:p>
            <a:r>
              <a:rPr lang="en-US" altLang="zh-CN" dirty="0"/>
              <a:t>3.</a:t>
            </a:r>
            <a:r>
              <a:rPr lang="zh-CN" altLang="en-US" dirty="0"/>
              <a:t>纯文本内容，兼容所有的文本编辑器与字处理软件。</a:t>
            </a:r>
          </a:p>
          <a:p>
            <a:r>
              <a:rPr lang="en-US" altLang="zh-CN" dirty="0"/>
              <a:t>4.</a:t>
            </a:r>
            <a:r>
              <a:rPr lang="zh-CN" altLang="en-US" dirty="0"/>
              <a:t>随时修改你的文章版本，不必像字处理软件生成若干文件版本导致混乱。</a:t>
            </a:r>
          </a:p>
          <a:p>
            <a:r>
              <a:rPr lang="en-US" altLang="zh-CN" dirty="0"/>
              <a:t>5.</a:t>
            </a:r>
            <a:r>
              <a:rPr lang="zh-CN" altLang="en-US" dirty="0"/>
              <a:t>可读、直观、学习成本低。</a:t>
            </a:r>
          </a:p>
          <a:p>
            <a:r>
              <a:rPr lang="en-US" altLang="zh-CN" dirty="0"/>
              <a:t>6.</a:t>
            </a:r>
            <a:r>
              <a:rPr lang="zh-CN" altLang="en-US" dirty="0"/>
              <a:t>可以同意修改版式</a:t>
            </a:r>
            <a:br>
              <a:rPr lang="zh-CN" altLang="en-US" dirty="0"/>
            </a:br>
            <a:endParaRPr kumimoji="1" lang="zh-CN" altLang="en-US" dirty="0"/>
          </a:p>
        </p:txBody>
      </p:sp>
      <p:sp>
        <p:nvSpPr>
          <p:cNvPr id="4" name="文本框 3">
            <a:extLst>
              <a:ext uri="{FF2B5EF4-FFF2-40B4-BE49-F238E27FC236}">
                <a16:creationId xmlns:a16="http://schemas.microsoft.com/office/drawing/2014/main" id="{7BB995D4-657A-974F-952A-2B34C95D44D2}"/>
              </a:ext>
            </a:extLst>
          </p:cNvPr>
          <p:cNvSpPr txBox="1"/>
          <p:nvPr/>
        </p:nvSpPr>
        <p:spPr>
          <a:xfrm>
            <a:off x="7186613" y="4986338"/>
            <a:ext cx="3480440" cy="1754326"/>
          </a:xfrm>
          <a:prstGeom prst="rect">
            <a:avLst/>
          </a:prstGeom>
          <a:noFill/>
        </p:spPr>
        <p:txBody>
          <a:bodyPr wrap="none" rtlCol="0">
            <a:spAutoFit/>
          </a:bodyPr>
          <a:lstStyle/>
          <a:p>
            <a:r>
              <a:rPr kumimoji="1" lang="zh-CN" altLang="en-US" dirty="0"/>
              <a:t>缺点：</a:t>
            </a:r>
            <a:endParaRPr kumimoji="1" lang="en-US" altLang="zh-CN" dirty="0"/>
          </a:p>
          <a:p>
            <a:r>
              <a:rPr kumimoji="1" lang="en-US" altLang="zh-CN" dirty="0"/>
              <a:t>1.</a:t>
            </a:r>
            <a:r>
              <a:rPr kumimoji="1" lang="zh-CN" altLang="en-US" dirty="0"/>
              <a:t>放图片比较繁琐不如</a:t>
            </a:r>
            <a:r>
              <a:rPr kumimoji="1" lang="en-US" altLang="zh-CN" dirty="0"/>
              <a:t>word</a:t>
            </a:r>
            <a:r>
              <a:rPr kumimoji="1" lang="zh-CN" altLang="en-US" dirty="0"/>
              <a:t>方便</a:t>
            </a:r>
            <a:endParaRPr kumimoji="1" lang="en-US" altLang="zh-CN" dirty="0"/>
          </a:p>
          <a:p>
            <a:r>
              <a:rPr kumimoji="1" lang="en-US" altLang="zh-CN" dirty="0"/>
              <a:t>2.</a:t>
            </a:r>
            <a:r>
              <a:rPr kumimoji="1" lang="zh-CN" altLang="en-US" dirty="0"/>
              <a:t>还没有统一标准</a:t>
            </a:r>
            <a:endParaRPr kumimoji="1" lang="en-US" altLang="zh-CN" dirty="0"/>
          </a:p>
          <a:p>
            <a:r>
              <a:rPr kumimoji="1" lang="en-US" altLang="zh-CN" dirty="0"/>
              <a:t>3.</a:t>
            </a:r>
            <a:r>
              <a:rPr kumimoji="1" lang="zh-CN" altLang="en-US" dirty="0"/>
              <a:t>兼用性较差</a:t>
            </a:r>
            <a:endParaRPr kumimoji="1" lang="en-US" altLang="zh-CN" dirty="0"/>
          </a:p>
          <a:p>
            <a:r>
              <a:rPr kumimoji="1" lang="en-US" altLang="zh-CN" dirty="0"/>
              <a:t>4.</a:t>
            </a:r>
            <a:r>
              <a:rPr kumimoji="1" lang="zh-CN" altLang="en-US" dirty="0"/>
              <a:t>平台</a:t>
            </a:r>
            <a:r>
              <a:rPr kumimoji="1" lang="en-US" altLang="zh-CN" dirty="0"/>
              <a:t>/</a:t>
            </a:r>
            <a:r>
              <a:rPr kumimoji="1" lang="zh-CN" altLang="en-US" dirty="0"/>
              <a:t>编译器依赖性强</a:t>
            </a:r>
            <a:endParaRPr kumimoji="1" lang="en-US" altLang="zh-CN" dirty="0"/>
          </a:p>
          <a:p>
            <a:r>
              <a:rPr kumimoji="1" lang="en-US" altLang="zh-CN" dirty="0"/>
              <a:t>5.</a:t>
            </a:r>
            <a:r>
              <a:rPr kumimoji="1" lang="zh-CN" altLang="en-US" dirty="0"/>
              <a:t>表格制作较为不便</a:t>
            </a:r>
          </a:p>
        </p:txBody>
      </p:sp>
    </p:spTree>
    <p:extLst>
      <p:ext uri="{BB962C8B-B14F-4D97-AF65-F5344CB8AC3E}">
        <p14:creationId xmlns:p14="http://schemas.microsoft.com/office/powerpoint/2010/main" val="418892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10" presetClass="emph" presetSubtype="0" fill="hold" grpId="1" nodeType="clickEffect">
                                  <p:stCondLst>
                                    <p:cond delay="0"/>
                                  </p:stCondLst>
                                  <p:childTnLst>
                                    <p:anim calcmode="discrete" valueType="str">
                                      <p:cBhvr override="childStyle">
                                        <p:cTn id="10"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 by="(-#ppt_w*2)" calcmode="lin" valueType="num">
                                      <p:cBhvr rctx="PPT">
                                        <p:cTn id="15" dur="500" autoRev="1" fill="hold">
                                          <p:stCondLst>
                                            <p:cond delay="0"/>
                                          </p:stCondLst>
                                        </p:cTn>
                                        <p:tgtEl>
                                          <p:spTgt spid="3"/>
                                        </p:tgtEl>
                                        <p:attrNameLst>
                                          <p:attrName>ppt_w</p:attrName>
                                        </p:attrNameLst>
                                      </p:cBhvr>
                                    </p:anim>
                                    <p:anim by="(#ppt_w*0.50)" calcmode="lin" valueType="num">
                                      <p:cBhvr>
                                        <p:cTn id="16" dur="500" decel="50000" autoRev="1" fill="hold">
                                          <p:stCondLst>
                                            <p:cond delay="0"/>
                                          </p:stCondLst>
                                        </p:cTn>
                                        <p:tgtEl>
                                          <p:spTgt spid="3"/>
                                        </p:tgtEl>
                                        <p:attrNameLst>
                                          <p:attrName>ppt_x</p:attrName>
                                        </p:attrNameLst>
                                      </p:cBhvr>
                                    </p:anim>
                                    <p:anim from="(-#ppt_h/2)" to="(#ppt_y)" calcmode="lin" valueType="num">
                                      <p:cBhvr>
                                        <p:cTn id="17" dur="1000" fill="hold">
                                          <p:stCondLst>
                                            <p:cond delay="0"/>
                                          </p:stCondLst>
                                        </p:cTn>
                                        <p:tgtEl>
                                          <p:spTgt spid="3"/>
                                        </p:tgtEl>
                                        <p:attrNameLst>
                                          <p:attrName>ppt_y</p:attrName>
                                        </p:attrNameLst>
                                      </p:cBhvr>
                                    </p:anim>
                                    <p:animRot by="21600000">
                                      <p:cBhvr>
                                        <p:cTn id="18" dur="1000" fill="hold">
                                          <p:stCondLst>
                                            <p:cond delay="0"/>
                                          </p:stCondLst>
                                        </p:cTn>
                                        <p:tgtEl>
                                          <p:spTgt spid="3"/>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800" decel="100000"/>
                                        <p:tgtEl>
                                          <p:spTgt spid="4"/>
                                        </p:tgtEl>
                                      </p:cBhvr>
                                    </p:animEffect>
                                    <p:anim calcmode="lin" valueType="num">
                                      <p:cBhvr>
                                        <p:cTn id="24" dur="800" decel="100000" fill="hold"/>
                                        <p:tgtEl>
                                          <p:spTgt spid="4"/>
                                        </p:tgtEl>
                                        <p:attrNameLst>
                                          <p:attrName>style.rotation</p:attrName>
                                        </p:attrNameLst>
                                      </p:cBhvr>
                                      <p:tavLst>
                                        <p:tav tm="0">
                                          <p:val>
                                            <p:fltVal val="-90"/>
                                          </p:val>
                                        </p:tav>
                                        <p:tav tm="100000">
                                          <p:val>
                                            <p:fltVal val="0"/>
                                          </p:val>
                                        </p:tav>
                                      </p:tavLst>
                                    </p:anim>
                                    <p:anim calcmode="lin" valueType="num">
                                      <p:cBhvr>
                                        <p:cTn id="25" dur="800" decel="100000" fill="hold"/>
                                        <p:tgtEl>
                                          <p:spTgt spid="4"/>
                                        </p:tgtEl>
                                        <p:attrNameLst>
                                          <p:attrName>ppt_x</p:attrName>
                                        </p:attrNameLst>
                                      </p:cBhvr>
                                      <p:tavLst>
                                        <p:tav tm="0">
                                          <p:val>
                                            <p:strVal val="#ppt_x+0.4"/>
                                          </p:val>
                                        </p:tav>
                                        <p:tav tm="100000">
                                          <p:val>
                                            <p:strVal val="#ppt_x-0.05"/>
                                          </p:val>
                                        </p:tav>
                                      </p:tavLst>
                                    </p:anim>
                                    <p:anim calcmode="lin" valueType="num">
                                      <p:cBhvr>
                                        <p:cTn id="26" dur="800" decel="100000" fill="hold"/>
                                        <p:tgtEl>
                                          <p:spTgt spid="4"/>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7A6DBB5-9E58-7142-9B62-E48AD8CF00AF}"/>
              </a:ext>
            </a:extLst>
          </p:cNvPr>
          <p:cNvSpPr txBox="1"/>
          <p:nvPr/>
        </p:nvSpPr>
        <p:spPr>
          <a:xfrm>
            <a:off x="1431781" y="216583"/>
            <a:ext cx="9147940" cy="11898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i="0" kern="1200" cap="all" baseline="0" dirty="0" err="1">
                <a:solidFill>
                  <a:schemeClr val="bg1"/>
                </a:solidFill>
                <a:latin typeface="+mj-lt"/>
                <a:ea typeface="+mj-ea"/>
                <a:cs typeface="+mj-cs"/>
              </a:rPr>
              <a:t>九.关于Git和Github</a:t>
            </a:r>
            <a:endParaRPr lang="en-US" sz="6000" b="1" i="0" kern="1200" cap="all" baseline="0" dirty="0">
              <a:solidFill>
                <a:schemeClr val="bg1"/>
              </a:solidFill>
              <a:latin typeface="+mj-lt"/>
              <a:ea typeface="+mj-ea"/>
              <a:cs typeface="+mj-cs"/>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D1F25C-0025-4249-9837-FC26FE6D1D14}"/>
              </a:ext>
            </a:extLst>
          </p:cNvPr>
          <p:cNvSpPr txBox="1"/>
          <p:nvPr/>
        </p:nvSpPr>
        <p:spPr>
          <a:xfrm>
            <a:off x="1122295" y="1803144"/>
            <a:ext cx="5762116" cy="1754326"/>
          </a:xfrm>
          <a:prstGeom prst="rect">
            <a:avLst/>
          </a:prstGeom>
          <a:noFill/>
        </p:spPr>
        <p:txBody>
          <a:bodyPr wrap="square" rtlCol="0">
            <a:spAutoFit/>
          </a:bodyPr>
          <a:lstStyle/>
          <a:p>
            <a:r>
              <a:rPr lang="en-CN" dirty="0">
                <a:hlinkClick r:id="rId2"/>
              </a:rPr>
              <a:t>1.什么是Git :</a:t>
            </a:r>
            <a:endParaRPr lang="en-CN" dirty="0"/>
          </a:p>
          <a:p>
            <a:r>
              <a:rPr lang="en-US" b="1" dirty="0"/>
              <a:t>Git</a:t>
            </a:r>
            <a:r>
              <a:rPr lang="en-US" dirty="0"/>
              <a:t> is a </a:t>
            </a:r>
            <a:r>
              <a:rPr lang="en-US" dirty="0">
                <a:hlinkClick r:id="rId3" tooltip="Distributed version control"/>
              </a:rPr>
              <a:t>distributed version-control</a:t>
            </a:r>
            <a:r>
              <a:rPr lang="en-US" dirty="0"/>
              <a:t> system for tracking changes in any set of </a:t>
            </a:r>
            <a:r>
              <a:rPr lang="en-US" dirty="0">
                <a:hlinkClick r:id="rId4" tooltip="Computer file"/>
              </a:rPr>
              <a:t>files</a:t>
            </a:r>
            <a:r>
              <a:rPr lang="en-US" dirty="0"/>
              <a:t>, originally designed for coordinating work among </a:t>
            </a:r>
            <a:r>
              <a:rPr lang="en-US" dirty="0">
                <a:hlinkClick r:id="rId5" tooltip="Programmer"/>
              </a:rPr>
              <a:t>programmers</a:t>
            </a:r>
            <a:r>
              <a:rPr lang="en-US" dirty="0"/>
              <a:t> cooperating on </a:t>
            </a:r>
            <a:r>
              <a:rPr lang="en-US" dirty="0">
                <a:hlinkClick r:id="rId6" tooltip="Source code"/>
              </a:rPr>
              <a:t>source code</a:t>
            </a:r>
            <a:r>
              <a:rPr lang="en-US" dirty="0"/>
              <a:t> during </a:t>
            </a:r>
            <a:r>
              <a:rPr lang="en-US" dirty="0">
                <a:hlinkClick r:id="rId7" tooltip="Software development"/>
              </a:rPr>
              <a:t>software development</a:t>
            </a:r>
            <a:r>
              <a:rPr lang="en-US" dirty="0"/>
              <a:t>.</a:t>
            </a:r>
            <a:endParaRPr lang="en-CN" dirty="0"/>
          </a:p>
        </p:txBody>
      </p:sp>
      <p:sp>
        <p:nvSpPr>
          <p:cNvPr id="7" name="TextBox 6">
            <a:extLst>
              <a:ext uri="{FF2B5EF4-FFF2-40B4-BE49-F238E27FC236}">
                <a16:creationId xmlns:a16="http://schemas.microsoft.com/office/drawing/2014/main" id="{F9180F19-8556-034B-8790-35DDDB405086}"/>
              </a:ext>
            </a:extLst>
          </p:cNvPr>
          <p:cNvSpPr txBox="1"/>
          <p:nvPr/>
        </p:nvSpPr>
        <p:spPr>
          <a:xfrm>
            <a:off x="7449312" y="2389632"/>
            <a:ext cx="4206239" cy="2585323"/>
          </a:xfrm>
          <a:prstGeom prst="rect">
            <a:avLst/>
          </a:prstGeom>
          <a:noFill/>
        </p:spPr>
        <p:txBody>
          <a:bodyPr wrap="square" rtlCol="0">
            <a:spAutoFit/>
          </a:bodyPr>
          <a:lstStyle/>
          <a:p>
            <a:r>
              <a:rPr lang="en-US" altLang="zh-CN" dirty="0"/>
              <a:t>2.</a:t>
            </a:r>
            <a:r>
              <a:rPr lang="zh-CN" altLang="en-US" dirty="0"/>
              <a:t>什么是</a:t>
            </a:r>
            <a:r>
              <a:rPr lang="en-US" altLang="zh-CN" dirty="0" err="1"/>
              <a:t>Github</a:t>
            </a:r>
            <a:r>
              <a:rPr lang="en-US" altLang="zh-CN" dirty="0"/>
              <a:t>:</a:t>
            </a:r>
          </a:p>
          <a:p>
            <a:r>
              <a:rPr lang="en-US" b="1" dirty="0"/>
              <a:t>GitHub, Inc.</a:t>
            </a:r>
            <a:r>
              <a:rPr lang="en-US" dirty="0"/>
              <a:t> is a provider of </a:t>
            </a:r>
            <a:r>
              <a:rPr lang="en-US" dirty="0">
                <a:hlinkClick r:id="rId8" tooltip="Internet hosting service"/>
              </a:rPr>
              <a:t>Internet hosting</a:t>
            </a:r>
            <a:r>
              <a:rPr lang="en-US" dirty="0"/>
              <a:t> for </a:t>
            </a:r>
            <a:r>
              <a:rPr lang="en-US" dirty="0">
                <a:hlinkClick r:id="rId7" tooltip="Software development"/>
              </a:rPr>
              <a:t>software development</a:t>
            </a:r>
            <a:r>
              <a:rPr lang="en-US" dirty="0"/>
              <a:t> and </a:t>
            </a:r>
            <a:r>
              <a:rPr lang="en-US" dirty="0">
                <a:hlinkClick r:id="rId9" tooltip="Version control"/>
              </a:rPr>
              <a:t>version control</a:t>
            </a:r>
            <a:r>
              <a:rPr lang="en-US" dirty="0"/>
              <a:t> using </a:t>
            </a:r>
            <a:r>
              <a:rPr lang="en-US" dirty="0">
                <a:hlinkClick r:id="rId2" tooltip="Git"/>
              </a:rPr>
              <a:t>Git</a:t>
            </a:r>
            <a:r>
              <a:rPr lang="en-US" dirty="0"/>
              <a:t>. It offers the </a:t>
            </a:r>
            <a:r>
              <a:rPr lang="en-US" dirty="0">
                <a:hlinkClick r:id="rId3" tooltip="Distributed version control"/>
              </a:rPr>
              <a:t>distributed version control</a:t>
            </a:r>
            <a:r>
              <a:rPr lang="en-US" dirty="0"/>
              <a:t> and </a:t>
            </a:r>
            <a:r>
              <a:rPr lang="en-US" dirty="0">
                <a:hlinkClick r:id="rId10" tooltip="Source code management"/>
              </a:rPr>
              <a:t>source code management</a:t>
            </a:r>
            <a:r>
              <a:rPr lang="en-US" dirty="0"/>
              <a:t> (SCM) functionality of Git, plus its own features. </a:t>
            </a:r>
            <a:endParaRPr lang="en-CN" dirty="0"/>
          </a:p>
        </p:txBody>
      </p:sp>
    </p:spTree>
    <p:extLst>
      <p:ext uri="{BB962C8B-B14F-4D97-AF65-F5344CB8AC3E}">
        <p14:creationId xmlns:p14="http://schemas.microsoft.com/office/powerpoint/2010/main" val="113131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732BFC-1902-494F-90D4-117B7B53E3AB}"/>
              </a:ext>
            </a:extLst>
          </p:cNvPr>
          <p:cNvSpPr txBox="1"/>
          <p:nvPr/>
        </p:nvSpPr>
        <p:spPr>
          <a:xfrm>
            <a:off x="2011489" y="783717"/>
            <a:ext cx="5974270" cy="646331"/>
          </a:xfrm>
          <a:prstGeom prst="rect">
            <a:avLst/>
          </a:prstGeom>
          <a:noFill/>
        </p:spPr>
        <p:txBody>
          <a:bodyPr wrap="square" rtlCol="0">
            <a:spAutoFit/>
          </a:bodyPr>
          <a:lstStyle/>
          <a:p>
            <a:r>
              <a:rPr lang="en-US" altLang="zh-CN" dirty="0"/>
              <a:t>3.</a:t>
            </a:r>
            <a:r>
              <a:rPr lang="en-US" dirty="0"/>
              <a:t>Git </a:t>
            </a:r>
            <a:r>
              <a:rPr lang="zh-CN" altLang="en-US" dirty="0"/>
              <a:t>和 </a:t>
            </a:r>
            <a:r>
              <a:rPr lang="en-US" dirty="0"/>
              <a:t>GitHub </a:t>
            </a:r>
            <a:r>
              <a:rPr lang="zh-CN" altLang="en-US" dirty="0"/>
              <a:t>的</a:t>
            </a:r>
            <a:r>
              <a:rPr lang="zh-CN" altLang="en-US" dirty="0">
                <a:hlinkClick r:id="rId2"/>
              </a:rPr>
              <a:t>联系和区别</a:t>
            </a:r>
            <a:r>
              <a:rPr lang="zh-CN" altLang="en-US" dirty="0"/>
              <a:t>是什么？</a:t>
            </a:r>
          </a:p>
          <a:p>
            <a:endParaRPr lang="en-CN" dirty="0"/>
          </a:p>
        </p:txBody>
      </p:sp>
    </p:spTree>
    <p:extLst>
      <p:ext uri="{BB962C8B-B14F-4D97-AF65-F5344CB8AC3E}">
        <p14:creationId xmlns:p14="http://schemas.microsoft.com/office/powerpoint/2010/main" val="144571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77FD55-A2B8-914A-81D5-8FB6893D8DA3}"/>
              </a:ext>
            </a:extLst>
          </p:cNvPr>
          <p:cNvSpPr txBox="1"/>
          <p:nvPr/>
        </p:nvSpPr>
        <p:spPr>
          <a:xfrm>
            <a:off x="1146157" y="550425"/>
            <a:ext cx="9147940" cy="851051"/>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6000" b="1" i="0" kern="1200" cap="all" baseline="0" dirty="0" err="1">
                <a:solidFill>
                  <a:schemeClr val="bg1"/>
                </a:solidFill>
                <a:latin typeface="+mj-lt"/>
                <a:ea typeface="+mj-ea"/>
                <a:cs typeface="+mj-cs"/>
              </a:rPr>
              <a:t>十.potpourri</a:t>
            </a:r>
            <a:endParaRPr lang="en-US" sz="6000" b="1" i="0" kern="1200" cap="all" baseline="0" dirty="0">
              <a:solidFill>
                <a:schemeClr val="bg1"/>
              </a:solidFill>
              <a:latin typeface="+mj-lt"/>
              <a:ea typeface="+mj-ea"/>
              <a:cs typeface="+mj-cs"/>
            </a:endParaRPr>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9602879-4B26-AD48-9B67-13C863DE341C}"/>
              </a:ext>
            </a:extLst>
          </p:cNvPr>
          <p:cNvSpPr txBox="1"/>
          <p:nvPr/>
        </p:nvSpPr>
        <p:spPr>
          <a:xfrm>
            <a:off x="2026213" y="2473961"/>
            <a:ext cx="7943448" cy="1754326"/>
          </a:xfrm>
          <a:prstGeom prst="rect">
            <a:avLst/>
          </a:prstGeom>
          <a:noFill/>
        </p:spPr>
        <p:txBody>
          <a:bodyPr wrap="square" rtlCol="0">
            <a:spAutoFit/>
          </a:bodyPr>
          <a:lstStyle/>
          <a:p>
            <a:r>
              <a:rPr lang="en-CN" dirty="0">
                <a:hlinkClick r:id="rId2"/>
              </a:rPr>
              <a:t>1.什么是JSON:</a:t>
            </a:r>
            <a:endParaRPr lang="en-CN" dirty="0"/>
          </a:p>
          <a:p>
            <a:r>
              <a:rPr lang="en-US" b="1" dirty="0"/>
              <a:t>JSON</a:t>
            </a:r>
            <a:r>
              <a:rPr lang="en-US" dirty="0"/>
              <a:t> (</a:t>
            </a:r>
            <a:r>
              <a:rPr lang="en-US" b="1" dirty="0"/>
              <a:t>JavaScript Object Notation</a:t>
            </a:r>
            <a:r>
              <a:rPr lang="en-US" dirty="0"/>
              <a:t>, pronounced </a:t>
            </a:r>
            <a:r>
              <a:rPr lang="en-US" dirty="0">
                <a:hlinkClick r:id="rId3" tooltip="Help:IPA/English"/>
              </a:rPr>
              <a:t>/ˈdʒeɪsən/</a:t>
            </a:r>
            <a:r>
              <a:rPr lang="en-US" dirty="0"/>
              <a:t>; also </a:t>
            </a:r>
            <a:r>
              <a:rPr lang="en-US" dirty="0">
                <a:hlinkClick r:id="rId3" tooltip="Help:IPA/English"/>
              </a:rPr>
              <a:t>/ˈdʒeɪˌsɒn/</a:t>
            </a:r>
            <a:r>
              <a:rPr lang="en-US" dirty="0"/>
              <a:t>) is an </a:t>
            </a:r>
            <a:r>
              <a:rPr lang="en-US" dirty="0">
                <a:hlinkClick r:id="rId4" tooltip="Open standard"/>
              </a:rPr>
              <a:t>open standard</a:t>
            </a:r>
            <a:r>
              <a:rPr lang="en-US" dirty="0"/>
              <a:t> </a:t>
            </a:r>
            <a:r>
              <a:rPr lang="en-US" dirty="0">
                <a:hlinkClick r:id="rId5" tooltip="File format"/>
              </a:rPr>
              <a:t>file format</a:t>
            </a:r>
            <a:r>
              <a:rPr lang="en-US" dirty="0"/>
              <a:t>, and data interchange format, that uses </a:t>
            </a:r>
            <a:r>
              <a:rPr lang="en-US" dirty="0">
                <a:hlinkClick r:id="rId6" tooltip="Human-readable medium"/>
              </a:rPr>
              <a:t>human-readable</a:t>
            </a:r>
            <a:r>
              <a:rPr lang="en-US" dirty="0"/>
              <a:t> text to store and transmit data objects consisting of </a:t>
            </a:r>
            <a:r>
              <a:rPr lang="en-US" dirty="0">
                <a:hlinkClick r:id="rId7" tooltip="Attribute–value pair"/>
              </a:rPr>
              <a:t>attribute–value pairs</a:t>
            </a:r>
            <a:r>
              <a:rPr lang="en-US" dirty="0"/>
              <a:t> and </a:t>
            </a:r>
            <a:r>
              <a:rPr lang="en-US" dirty="0">
                <a:hlinkClick r:id="rId8" tooltip="Array data type"/>
              </a:rPr>
              <a:t>array data types</a:t>
            </a:r>
            <a:r>
              <a:rPr lang="en-US" dirty="0"/>
              <a:t> (or any other </a:t>
            </a:r>
            <a:r>
              <a:rPr lang="en-US" dirty="0">
                <a:hlinkClick r:id="rId9" tooltip="Serialization"/>
              </a:rPr>
              <a:t>serializable</a:t>
            </a:r>
            <a:r>
              <a:rPr lang="en-US" dirty="0"/>
              <a:t> value).</a:t>
            </a:r>
            <a:endParaRPr lang="en-CN" dirty="0"/>
          </a:p>
        </p:txBody>
      </p:sp>
      <p:sp>
        <p:nvSpPr>
          <p:cNvPr id="4" name="TextBox 3">
            <a:extLst>
              <a:ext uri="{FF2B5EF4-FFF2-40B4-BE49-F238E27FC236}">
                <a16:creationId xmlns:a16="http://schemas.microsoft.com/office/drawing/2014/main" id="{357D97E9-FD68-BC40-BCB2-C11D37F28ACF}"/>
              </a:ext>
            </a:extLst>
          </p:cNvPr>
          <p:cNvSpPr txBox="1"/>
          <p:nvPr/>
        </p:nvSpPr>
        <p:spPr>
          <a:xfrm>
            <a:off x="3748650" y="2437338"/>
            <a:ext cx="5186035" cy="369332"/>
          </a:xfrm>
          <a:prstGeom prst="rect">
            <a:avLst/>
          </a:prstGeom>
          <a:noFill/>
        </p:spPr>
        <p:txBody>
          <a:bodyPr wrap="none" rtlCol="0">
            <a:spAutoFit/>
          </a:bodyPr>
          <a:lstStyle/>
          <a:p>
            <a:r>
              <a:rPr lang="en-US" dirty="0"/>
              <a:t>JSON is a </a:t>
            </a:r>
            <a:r>
              <a:rPr lang="en-US" dirty="0">
                <a:hlinkClick r:id="rId10" tooltip="Language-independent specification"/>
              </a:rPr>
              <a:t>language-independent</a:t>
            </a:r>
            <a:r>
              <a:rPr lang="en-US" dirty="0"/>
              <a:t> data format.</a:t>
            </a:r>
            <a:endParaRPr lang="en-CN" dirty="0"/>
          </a:p>
        </p:txBody>
      </p:sp>
    </p:spTree>
    <p:extLst>
      <p:ext uri="{BB962C8B-B14F-4D97-AF65-F5344CB8AC3E}">
        <p14:creationId xmlns:p14="http://schemas.microsoft.com/office/powerpoint/2010/main" val="234372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heckerboard(across)">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D1A941-DB8C-EB4E-954D-400C0EBAE37D}"/>
              </a:ext>
            </a:extLst>
          </p:cNvPr>
          <p:cNvSpPr txBox="1"/>
          <p:nvPr/>
        </p:nvSpPr>
        <p:spPr>
          <a:xfrm>
            <a:off x="2871786" y="652385"/>
            <a:ext cx="5077395" cy="3416320"/>
          </a:xfrm>
          <a:prstGeom prst="rect">
            <a:avLst/>
          </a:prstGeom>
          <a:noFill/>
        </p:spPr>
        <p:txBody>
          <a:bodyPr wrap="square" rtlCol="0">
            <a:spAutoFit/>
          </a:bodyPr>
          <a:lstStyle/>
          <a:p>
            <a:r>
              <a:rPr lang="en-US" altLang="zh-CN" dirty="0">
                <a:hlinkClick r:id="rId2"/>
              </a:rPr>
              <a:t>2.</a:t>
            </a:r>
            <a:r>
              <a:rPr lang="zh-CN" altLang="en-US" dirty="0">
                <a:hlinkClick r:id="rId2"/>
              </a:rPr>
              <a:t>什么是正则表达式？</a:t>
            </a:r>
            <a:endParaRPr lang="zh-CN" altLang="en-US" dirty="0"/>
          </a:p>
          <a:p>
            <a:endParaRPr lang="en-CN" dirty="0"/>
          </a:p>
          <a:p>
            <a:r>
              <a:rPr lang="en-US" dirty="0"/>
              <a:t>Regular expression</a:t>
            </a:r>
            <a:r>
              <a:rPr lang="zh-CN" altLang="en-US" dirty="0"/>
              <a:t> </a:t>
            </a:r>
            <a:r>
              <a:rPr lang="en-US" dirty="0"/>
              <a:t>is a sequence of </a:t>
            </a:r>
            <a:r>
              <a:rPr lang="en-US" dirty="0">
                <a:hlinkClick r:id="rId3" tooltip="Character (computing)"/>
              </a:rPr>
              <a:t>characters</a:t>
            </a:r>
            <a:r>
              <a:rPr lang="en-US" dirty="0"/>
              <a:t> that define a </a:t>
            </a:r>
            <a:r>
              <a:rPr lang="en-US" i="1" dirty="0"/>
              <a:t>search </a:t>
            </a:r>
            <a:r>
              <a:rPr lang="en-US" i="1" dirty="0">
                <a:hlinkClick r:id="rId4" tooltip="Pattern matching"/>
              </a:rPr>
              <a:t>pattern</a:t>
            </a:r>
            <a:r>
              <a:rPr lang="en-US" dirty="0"/>
              <a:t>. Usually such patterns are used by </a:t>
            </a:r>
            <a:r>
              <a:rPr lang="en-US" dirty="0">
                <a:hlinkClick r:id="rId5" tooltip="String-searching algorithm"/>
              </a:rPr>
              <a:t>string-searching algorithms</a:t>
            </a:r>
            <a:r>
              <a:rPr lang="en-US" dirty="0"/>
              <a:t> for "find" or "find and replace" operations on </a:t>
            </a:r>
            <a:r>
              <a:rPr lang="en-US" dirty="0">
                <a:hlinkClick r:id="rId6" tooltip="String (computer science)"/>
              </a:rPr>
              <a:t>strings</a:t>
            </a:r>
            <a:r>
              <a:rPr lang="en-US" dirty="0"/>
              <a:t>, or for input validation. It is a technique developed in </a:t>
            </a:r>
            <a:r>
              <a:rPr lang="en-US" dirty="0">
                <a:hlinkClick r:id="rId7" tooltip="Theoretical computer science"/>
              </a:rPr>
              <a:t>theoretical computer science</a:t>
            </a:r>
            <a:r>
              <a:rPr lang="en-US" dirty="0"/>
              <a:t> and </a:t>
            </a:r>
            <a:r>
              <a:rPr lang="en-US" dirty="0">
                <a:hlinkClick r:id="rId8" tooltip="Formal language"/>
              </a:rPr>
              <a:t>formal language</a:t>
            </a:r>
            <a:r>
              <a:rPr lang="en-US" dirty="0"/>
              <a:t> theory.</a:t>
            </a:r>
          </a:p>
          <a:p>
            <a:br>
              <a:rPr lang="en-US" dirty="0"/>
            </a:br>
            <a:endParaRPr lang="en-CN" dirty="0"/>
          </a:p>
        </p:txBody>
      </p:sp>
    </p:spTree>
    <p:extLst>
      <p:ext uri="{BB962C8B-B14F-4D97-AF65-F5344CB8AC3E}">
        <p14:creationId xmlns:p14="http://schemas.microsoft.com/office/powerpoint/2010/main" val="14157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DBAAE00-1103-3B49-890F-3EEC05AD108D}"/>
              </a:ext>
            </a:extLst>
          </p:cNvPr>
          <p:cNvSpPr txBox="1"/>
          <p:nvPr/>
        </p:nvSpPr>
        <p:spPr>
          <a:xfrm>
            <a:off x="1111932" y="788987"/>
            <a:ext cx="5200650" cy="2677656"/>
          </a:xfrm>
          <a:prstGeom prst="rect">
            <a:avLst/>
          </a:prstGeom>
          <a:noFill/>
        </p:spPr>
        <p:txBody>
          <a:bodyPr wrap="square" rtlCol="0">
            <a:spAutoFit/>
          </a:bodyPr>
          <a:lstStyle/>
          <a:p>
            <a:r>
              <a:rPr lang="en-US" altLang="zh-CN" sz="2400" dirty="0"/>
              <a:t>3.</a:t>
            </a:r>
            <a:r>
              <a:rPr lang="zh-CN" altLang="en-US" sz="2400" dirty="0"/>
              <a:t>什么是</a:t>
            </a:r>
            <a:r>
              <a:rPr lang="en-US" sz="2400" dirty="0"/>
              <a:t> </a:t>
            </a:r>
            <a:r>
              <a:rPr lang="en-US" sz="2400" dirty="0" err="1"/>
              <a:t>unicode</a:t>
            </a:r>
            <a:r>
              <a:rPr lang="zh-CN" altLang="en-US" sz="2400" dirty="0"/>
              <a:t>？</a:t>
            </a:r>
            <a:endParaRPr lang="en-CN" sz="2400" dirty="0"/>
          </a:p>
          <a:p>
            <a:r>
              <a:rPr lang="en-US" sz="2400" b="1" dirty="0"/>
              <a:t>Unicode</a:t>
            </a:r>
            <a:r>
              <a:rPr lang="en-US" sz="2400" dirty="0"/>
              <a:t> is an </a:t>
            </a:r>
            <a:r>
              <a:rPr lang="en-US" sz="2400" dirty="0">
                <a:hlinkClick r:id="rId2" tooltip="Information technology"/>
              </a:rPr>
              <a:t>information technology</a:t>
            </a:r>
            <a:r>
              <a:rPr lang="en-US" sz="2400" dirty="0"/>
              <a:t> </a:t>
            </a:r>
            <a:r>
              <a:rPr lang="en-US" sz="2400" dirty="0">
                <a:hlinkClick r:id="rId3" tooltip="Technical standard"/>
              </a:rPr>
              <a:t>standard</a:t>
            </a:r>
            <a:r>
              <a:rPr lang="en-US" sz="2400" dirty="0"/>
              <a:t> for the consistent </a:t>
            </a:r>
            <a:r>
              <a:rPr lang="en-US" sz="2400" dirty="0">
                <a:hlinkClick r:id="rId4" tooltip="Character encoding"/>
              </a:rPr>
              <a:t>encoding</a:t>
            </a:r>
            <a:r>
              <a:rPr lang="en-US" sz="2400" dirty="0"/>
              <a:t>, representation, and handling of </a:t>
            </a:r>
            <a:r>
              <a:rPr lang="en-US" sz="2400" dirty="0">
                <a:hlinkClick r:id="rId5" tooltip="Character (computing)"/>
              </a:rPr>
              <a:t>text</a:t>
            </a:r>
            <a:r>
              <a:rPr lang="en-US" sz="2400" dirty="0"/>
              <a:t> expressed in most of the world's </a:t>
            </a:r>
            <a:r>
              <a:rPr lang="en-US" sz="2400" dirty="0">
                <a:hlinkClick r:id="rId6" tooltip="Writing system"/>
              </a:rPr>
              <a:t>writing systems</a:t>
            </a:r>
            <a:r>
              <a:rPr lang="en-US" sz="2400" dirty="0"/>
              <a:t>.</a:t>
            </a:r>
            <a:endParaRPr lang="en-CN" sz="2400" dirty="0"/>
          </a:p>
        </p:txBody>
      </p:sp>
      <p:sp>
        <p:nvSpPr>
          <p:cNvPr id="4" name="TextBox 3">
            <a:extLst>
              <a:ext uri="{FF2B5EF4-FFF2-40B4-BE49-F238E27FC236}">
                <a16:creationId xmlns:a16="http://schemas.microsoft.com/office/drawing/2014/main" id="{EBC2354C-82F5-DF49-B3E0-655DE9B016BC}"/>
              </a:ext>
            </a:extLst>
          </p:cNvPr>
          <p:cNvSpPr txBox="1"/>
          <p:nvPr/>
        </p:nvSpPr>
        <p:spPr>
          <a:xfrm>
            <a:off x="7400544" y="1267968"/>
            <a:ext cx="3462859" cy="2862322"/>
          </a:xfrm>
          <a:prstGeom prst="rect">
            <a:avLst/>
          </a:prstGeom>
          <a:noFill/>
        </p:spPr>
        <p:txBody>
          <a:bodyPr wrap="square" rtlCol="0">
            <a:spAutoFit/>
          </a:bodyPr>
          <a:lstStyle/>
          <a:p>
            <a:r>
              <a:rPr lang="en-US" altLang="zh-CN" dirty="0">
                <a:hlinkClick r:id="rId7"/>
              </a:rPr>
              <a:t>4.</a:t>
            </a:r>
            <a:r>
              <a:rPr lang="zh-CN" altLang="en-US" dirty="0">
                <a:hlinkClick r:id="rId7"/>
              </a:rPr>
              <a:t>什么是</a:t>
            </a:r>
            <a:r>
              <a:rPr lang="en-US" altLang="zh-CN" dirty="0">
                <a:hlinkClick r:id="rId7"/>
              </a:rPr>
              <a:t>UTF-8:</a:t>
            </a:r>
            <a:r>
              <a:rPr lang="en-US" b="1" dirty="0"/>
              <a:t>UTF-8</a:t>
            </a:r>
            <a:r>
              <a:rPr lang="en-US" dirty="0"/>
              <a:t> is a </a:t>
            </a:r>
            <a:r>
              <a:rPr lang="en-US" dirty="0">
                <a:hlinkClick r:id="rId8" tooltip="Variable-width encoding"/>
              </a:rPr>
              <a:t>variable-width</a:t>
            </a:r>
            <a:r>
              <a:rPr lang="en-US" dirty="0"/>
              <a:t> </a:t>
            </a:r>
            <a:r>
              <a:rPr lang="en-US" dirty="0">
                <a:hlinkClick r:id="rId4" tooltip="Character encoding"/>
              </a:rPr>
              <a:t>character encoding</a:t>
            </a:r>
            <a:r>
              <a:rPr lang="en-US" dirty="0"/>
              <a:t> used for electronic communication. Defined by the Unicode Standard, the name is derived from </a:t>
            </a:r>
            <a:r>
              <a:rPr lang="en-US" i="1" dirty="0"/>
              <a:t>Unicode</a:t>
            </a:r>
            <a:r>
              <a:rPr lang="en-US" dirty="0"/>
              <a:t> (or </a:t>
            </a:r>
            <a:r>
              <a:rPr lang="en-US" i="1" dirty="0"/>
              <a:t>Universal Coded Character Set</a:t>
            </a:r>
            <a:r>
              <a:rPr lang="en-US" dirty="0"/>
              <a:t>) </a:t>
            </a:r>
            <a:r>
              <a:rPr lang="en-US" i="1" dirty="0"/>
              <a:t>Transformation Format – 8-bit</a:t>
            </a:r>
            <a:r>
              <a:rPr lang="en-US" dirty="0"/>
              <a:t>.</a:t>
            </a:r>
            <a:r>
              <a:rPr lang="en-US" baseline="30000" dirty="0">
                <a:hlinkClick r:id="rId9"/>
              </a:rPr>
              <a:t>[1]</a:t>
            </a:r>
            <a:endParaRPr lang="en-CN" dirty="0"/>
          </a:p>
        </p:txBody>
      </p:sp>
    </p:spTree>
    <p:extLst>
      <p:ext uri="{BB962C8B-B14F-4D97-AF65-F5344CB8AC3E}">
        <p14:creationId xmlns:p14="http://schemas.microsoft.com/office/powerpoint/2010/main" val="367828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DF5AC52-1F9C-EA47-8AEC-C0FCE2FC238D}"/>
              </a:ext>
            </a:extLst>
          </p:cNvPr>
          <p:cNvSpPr txBox="1"/>
          <p:nvPr/>
        </p:nvSpPr>
        <p:spPr>
          <a:xfrm>
            <a:off x="2596711" y="1858680"/>
            <a:ext cx="5450008" cy="1200329"/>
          </a:xfrm>
          <a:prstGeom prst="rect">
            <a:avLst/>
          </a:prstGeom>
          <a:noFill/>
        </p:spPr>
        <p:txBody>
          <a:bodyPr wrap="square" rtlCol="0">
            <a:spAutoFit/>
          </a:bodyPr>
          <a:lstStyle/>
          <a:p>
            <a:r>
              <a:rPr lang="en-US" altLang="zh-CN" dirty="0"/>
              <a:t>5.</a:t>
            </a:r>
            <a:r>
              <a:rPr lang="zh-CN" altLang="en-US" dirty="0"/>
              <a:t>什么是</a:t>
            </a:r>
            <a:r>
              <a:rPr lang="en-US" altLang="zh-CN" dirty="0" err="1"/>
              <a:t>HiDPI</a:t>
            </a:r>
            <a:endParaRPr lang="en-CN" dirty="0"/>
          </a:p>
          <a:p>
            <a:r>
              <a:rPr lang="zh-CN" altLang="en-US" dirty="0"/>
              <a:t>它使用横纵 </a:t>
            </a:r>
            <a:r>
              <a:rPr lang="en-US" altLang="zh-CN" dirty="0"/>
              <a:t>2 </a:t>
            </a:r>
            <a:r>
              <a:rPr lang="zh-CN" altLang="en-US" dirty="0"/>
              <a:t>个物理像素也就是 </a:t>
            </a:r>
            <a:r>
              <a:rPr lang="en-US" altLang="zh-CN" dirty="0"/>
              <a:t>4 </a:t>
            </a:r>
            <a:r>
              <a:rPr lang="zh-CN" altLang="en-US" dirty="0"/>
              <a:t>个物理像素来显示 </a:t>
            </a:r>
            <a:r>
              <a:rPr lang="en-US" altLang="zh-CN" dirty="0"/>
              <a:t>1 </a:t>
            </a:r>
            <a:r>
              <a:rPr lang="zh-CN" altLang="en-US" dirty="0"/>
              <a:t>个像素区域，结果就是图像的</a:t>
            </a:r>
            <a:r>
              <a:rPr lang="zh-CN" altLang="en-US" b="1" dirty="0"/>
              <a:t>细节得到翻倍、更清晰、边缘更平滑</a:t>
            </a:r>
            <a:r>
              <a:rPr lang="zh-CN" altLang="en-US" dirty="0"/>
              <a:t>。</a:t>
            </a:r>
            <a:endParaRPr lang="en-CN" dirty="0"/>
          </a:p>
        </p:txBody>
      </p:sp>
    </p:spTree>
    <p:extLst>
      <p:ext uri="{BB962C8B-B14F-4D97-AF65-F5344CB8AC3E}">
        <p14:creationId xmlns:p14="http://schemas.microsoft.com/office/powerpoint/2010/main" val="294184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3DAE1D1-62C7-084D-8F2A-7C0A83D06DA7}"/>
              </a:ext>
            </a:extLst>
          </p:cNvPr>
          <p:cNvSpPr txBox="1"/>
          <p:nvPr/>
        </p:nvSpPr>
        <p:spPr>
          <a:xfrm>
            <a:off x="6916741" y="1026270"/>
            <a:ext cx="4171950" cy="1754326"/>
          </a:xfrm>
          <a:prstGeom prst="rect">
            <a:avLst/>
          </a:prstGeom>
          <a:noFill/>
        </p:spPr>
        <p:txBody>
          <a:bodyPr wrap="square" rtlCol="0">
            <a:spAutoFit/>
          </a:bodyPr>
          <a:lstStyle/>
          <a:p>
            <a:r>
              <a:rPr lang="en-US" altLang="zh-CN" dirty="0">
                <a:hlinkClick r:id="rId3"/>
              </a:rPr>
              <a:t>6.</a:t>
            </a:r>
            <a:r>
              <a:rPr lang="zh-CN" altLang="en-US" dirty="0">
                <a:hlinkClick r:id="rId3"/>
              </a:rPr>
              <a:t>什么是</a:t>
            </a:r>
            <a:r>
              <a:rPr lang="en-US" altLang="zh-CN" dirty="0">
                <a:hlinkClick r:id="rId3"/>
              </a:rPr>
              <a:t>x86</a:t>
            </a:r>
            <a:r>
              <a:rPr lang="zh-CN" altLang="en-US" dirty="0">
                <a:hlinkClick r:id="rId3"/>
              </a:rPr>
              <a:t>架构？</a:t>
            </a:r>
            <a:endParaRPr lang="en-US" altLang="zh-CN" dirty="0"/>
          </a:p>
          <a:p>
            <a:r>
              <a:rPr lang="en-US" b="1" dirty="0"/>
              <a:t>x86</a:t>
            </a:r>
            <a:r>
              <a:rPr lang="en-US" dirty="0"/>
              <a:t> is a family of </a:t>
            </a:r>
            <a:r>
              <a:rPr lang="en-US" dirty="0">
                <a:hlinkClick r:id="rId4" tooltip="Instruction set architecture"/>
              </a:rPr>
              <a:t>instruction set architectures</a:t>
            </a:r>
            <a:r>
              <a:rPr lang="en-US" baseline="30000" dirty="0">
                <a:hlinkClick r:id="rId5"/>
              </a:rPr>
              <a:t>[a]</a:t>
            </a:r>
            <a:r>
              <a:rPr lang="en-US" dirty="0"/>
              <a:t> initially developed by </a:t>
            </a:r>
            <a:r>
              <a:rPr lang="en-US" dirty="0">
                <a:hlinkClick r:id="rId6" tooltip="Intel"/>
              </a:rPr>
              <a:t>Intel</a:t>
            </a:r>
            <a:r>
              <a:rPr lang="en-US" dirty="0"/>
              <a:t> based on the </a:t>
            </a:r>
            <a:r>
              <a:rPr lang="en-US" dirty="0">
                <a:hlinkClick r:id="rId7" tooltip="Intel 8086"/>
              </a:rPr>
              <a:t>Intel 8086</a:t>
            </a:r>
            <a:r>
              <a:rPr lang="en-US" dirty="0"/>
              <a:t> </a:t>
            </a:r>
            <a:r>
              <a:rPr lang="en-US" dirty="0">
                <a:hlinkClick r:id="rId8" tooltip="Microprocessor"/>
              </a:rPr>
              <a:t>microprocessor</a:t>
            </a:r>
            <a:r>
              <a:rPr lang="en-US" dirty="0"/>
              <a:t> and its </a:t>
            </a:r>
            <a:r>
              <a:rPr lang="en-US" dirty="0">
                <a:hlinkClick r:id="rId9" tooltip="Intel 8088"/>
              </a:rPr>
              <a:t>8088</a:t>
            </a:r>
            <a:r>
              <a:rPr lang="en-US" dirty="0"/>
              <a:t> variant.</a:t>
            </a:r>
            <a:endParaRPr lang="en-CN" dirty="0"/>
          </a:p>
        </p:txBody>
      </p:sp>
      <p:sp>
        <p:nvSpPr>
          <p:cNvPr id="16" name="TextBox 15">
            <a:extLst>
              <a:ext uri="{FF2B5EF4-FFF2-40B4-BE49-F238E27FC236}">
                <a16:creationId xmlns:a16="http://schemas.microsoft.com/office/drawing/2014/main" id="{76EAFCBB-C1B9-4744-A0AF-2A9F088050E8}"/>
              </a:ext>
            </a:extLst>
          </p:cNvPr>
          <p:cNvSpPr txBox="1"/>
          <p:nvPr/>
        </p:nvSpPr>
        <p:spPr>
          <a:xfrm>
            <a:off x="4079463" y="3928296"/>
            <a:ext cx="4030025" cy="1754326"/>
          </a:xfrm>
          <a:prstGeom prst="rect">
            <a:avLst/>
          </a:prstGeom>
          <a:noFill/>
        </p:spPr>
        <p:txBody>
          <a:bodyPr wrap="square" rtlCol="0">
            <a:spAutoFit/>
          </a:bodyPr>
          <a:lstStyle/>
          <a:p>
            <a:r>
              <a:rPr lang="en-US" altLang="zh-CN" dirty="0">
                <a:hlinkClick r:id="rId10"/>
              </a:rPr>
              <a:t>7.</a:t>
            </a:r>
            <a:r>
              <a:rPr lang="zh-CN" altLang="en-US" dirty="0">
                <a:hlinkClick r:id="rId10"/>
              </a:rPr>
              <a:t>什么是</a:t>
            </a:r>
            <a:r>
              <a:rPr lang="en-US" altLang="zh-CN" dirty="0">
                <a:hlinkClick r:id="rId10"/>
              </a:rPr>
              <a:t>ARM</a:t>
            </a:r>
            <a:r>
              <a:rPr lang="zh-CN" altLang="en-US" dirty="0">
                <a:hlinkClick r:id="rId10"/>
              </a:rPr>
              <a:t>？</a:t>
            </a:r>
            <a:endParaRPr lang="en-US" altLang="zh-CN" dirty="0"/>
          </a:p>
          <a:p>
            <a:r>
              <a:rPr lang="en-CN" dirty="0"/>
              <a:t>ARM</a:t>
            </a:r>
            <a:r>
              <a:rPr lang="zh-CN" altLang="en-US" dirty="0"/>
              <a:t> </a:t>
            </a:r>
            <a:r>
              <a:rPr lang="en-US" dirty="0"/>
              <a:t> is a family of </a:t>
            </a:r>
            <a:r>
              <a:rPr lang="en-US" dirty="0">
                <a:hlinkClick r:id="rId11" tooltip="Reduced instruction set computing"/>
              </a:rPr>
              <a:t>reduced instruction set computing</a:t>
            </a:r>
            <a:r>
              <a:rPr lang="en-US" dirty="0"/>
              <a:t> (RISC) </a:t>
            </a:r>
            <a:r>
              <a:rPr lang="en-US" dirty="0">
                <a:hlinkClick r:id="rId12" tooltip="Instruction set"/>
              </a:rPr>
              <a:t>architectures</a:t>
            </a:r>
            <a:r>
              <a:rPr lang="en-US" dirty="0"/>
              <a:t> for </a:t>
            </a:r>
            <a:r>
              <a:rPr lang="en-US" dirty="0">
                <a:hlinkClick r:id="rId13" tooltip="Central processing unit"/>
              </a:rPr>
              <a:t>computer processors</a:t>
            </a:r>
            <a:r>
              <a:rPr lang="en-US" dirty="0"/>
              <a:t>, configured for various environments.</a:t>
            </a:r>
            <a:endParaRPr lang="en-CN" dirty="0"/>
          </a:p>
        </p:txBody>
      </p:sp>
    </p:spTree>
    <p:extLst>
      <p:ext uri="{BB962C8B-B14F-4D97-AF65-F5344CB8AC3E}">
        <p14:creationId xmlns:p14="http://schemas.microsoft.com/office/powerpoint/2010/main" val="230958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18"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08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2">
            <a:extLst>
              <a:ext uri="{FF2B5EF4-FFF2-40B4-BE49-F238E27FC236}">
                <a16:creationId xmlns:a16="http://schemas.microsoft.com/office/drawing/2014/main" id="{1202BAB6-FFB3-DE4A-BF02-2C08754F8457}"/>
              </a:ext>
            </a:extLst>
          </p:cNvPr>
          <p:cNvSpPr txBox="1"/>
          <p:nvPr/>
        </p:nvSpPr>
        <p:spPr>
          <a:xfrm>
            <a:off x="1245072" y="1289765"/>
            <a:ext cx="3651101" cy="42709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kumimoji="1" lang="zh-CN" altLang="en-US" sz="7200" kern="1200" dirty="0">
                <a:solidFill>
                  <a:schemeClr val="bg1"/>
                </a:solidFill>
                <a:latin typeface="+mj-lt"/>
                <a:ea typeface="+mj-ea"/>
                <a:cs typeface="+mj-cs"/>
              </a:rPr>
              <a:t>二</a:t>
            </a:r>
            <a:r>
              <a:rPr kumimoji="1" lang="en-US" altLang="zh-CN" sz="7200" kern="1200" dirty="0">
                <a:solidFill>
                  <a:schemeClr val="bg1"/>
                </a:solidFill>
                <a:latin typeface="+mj-lt"/>
                <a:ea typeface="+mj-ea"/>
                <a:cs typeface="+mj-cs"/>
              </a:rPr>
              <a:t>.</a:t>
            </a:r>
            <a:r>
              <a:rPr kumimoji="1" lang="zh-CN" altLang="en-US" sz="7200" kern="1200" dirty="0">
                <a:solidFill>
                  <a:schemeClr val="bg1"/>
                </a:solidFill>
                <a:latin typeface="+mj-lt"/>
                <a:ea typeface="+mj-ea"/>
                <a:cs typeface="+mj-cs"/>
              </a:rPr>
              <a:t>有关文本编译器</a:t>
            </a:r>
          </a:p>
        </p:txBody>
      </p:sp>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6" name="文本框 5">
            <a:extLst>
              <a:ext uri="{FF2B5EF4-FFF2-40B4-BE49-F238E27FC236}">
                <a16:creationId xmlns:a16="http://schemas.microsoft.com/office/drawing/2014/main" id="{5D32FF7D-07DA-634D-8257-E9FB41EF00A9}"/>
              </a:ext>
            </a:extLst>
          </p:cNvPr>
          <p:cNvSpPr txBox="1"/>
          <p:nvPr/>
        </p:nvSpPr>
        <p:spPr>
          <a:xfrm>
            <a:off x="6361250" y="-109874"/>
            <a:ext cx="4685916" cy="538179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zh-CN" altLang="en-US" b="1" dirty="0"/>
              <a:t>集成开发环境</a:t>
            </a:r>
            <a:r>
              <a:rPr lang="zh-CN" altLang="en-US" dirty="0"/>
              <a:t>（</a:t>
            </a:r>
            <a:r>
              <a:rPr lang="en-US" altLang="zh-CN" dirty="0"/>
              <a:t>Integrated Development Environment</a:t>
            </a:r>
            <a:r>
              <a:rPr lang="zh-CN" altLang="en-US" dirty="0"/>
              <a:t>，简称</a:t>
            </a:r>
            <a:r>
              <a:rPr lang="en-US" altLang="zh-CN" b="1" dirty="0"/>
              <a:t>IDE</a:t>
            </a:r>
            <a:r>
              <a:rPr lang="zh-CN" altLang="en-US" dirty="0"/>
              <a:t>，也称为</a:t>
            </a:r>
            <a:r>
              <a:rPr lang="en-US" altLang="zh-CN" dirty="0"/>
              <a:t>Integration Design Environment</a:t>
            </a:r>
            <a:r>
              <a:rPr lang="zh-CN" altLang="en-US" dirty="0"/>
              <a:t>、</a:t>
            </a:r>
            <a:r>
              <a:rPr lang="en-US" altLang="zh-CN" dirty="0"/>
              <a:t>Integration Debugging Environment</a:t>
            </a:r>
            <a:r>
              <a:rPr lang="zh-CN" altLang="en-US" dirty="0"/>
              <a:t>）是一种辅助程序开发人员开发</a:t>
            </a:r>
            <a:r>
              <a:rPr lang="zh-CN" altLang="en-US" dirty="0">
                <a:hlinkClick r:id="rId2" tooltip="软件"/>
              </a:rPr>
              <a:t>软件</a:t>
            </a:r>
            <a:r>
              <a:rPr lang="zh-CN" altLang="en-US" dirty="0"/>
              <a:t>的</a:t>
            </a:r>
            <a:r>
              <a:rPr lang="zh-CN" altLang="en-US" dirty="0">
                <a:hlinkClick r:id="rId3" tooltip="应用软件"/>
              </a:rPr>
              <a:t>应用软件</a:t>
            </a:r>
            <a:r>
              <a:rPr lang="zh-CN" altLang="en-US" dirty="0"/>
              <a:t>，在开发工具内部就可以辅助编写源代码文本、并编译打包成为可用的程序，有些甚至可以设计图形接口。</a:t>
            </a:r>
          </a:p>
          <a:p>
            <a:pPr indent="-228600">
              <a:lnSpc>
                <a:spcPct val="90000"/>
              </a:lnSpc>
              <a:spcAft>
                <a:spcPts val="600"/>
              </a:spcAft>
              <a:buFont typeface="Arial" panose="020B0604020202020204" pitchFamily="34" charset="0"/>
              <a:buChar char="•"/>
            </a:pPr>
            <a:br>
              <a:rPr lang="en-US" altLang="zh-CN" dirty="0"/>
            </a:br>
            <a:endParaRPr kumimoji="1" lang="en-US" altLang="zh-CN" dirty="0"/>
          </a:p>
        </p:txBody>
      </p:sp>
      <p:sp>
        <p:nvSpPr>
          <p:cNvPr id="2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6BD2333-3E7E-F548-9721-A86908570C31}"/>
              </a:ext>
            </a:extLst>
          </p:cNvPr>
          <p:cNvSpPr txBox="1"/>
          <p:nvPr/>
        </p:nvSpPr>
        <p:spPr>
          <a:xfrm>
            <a:off x="2553195" y="724395"/>
            <a:ext cx="184731" cy="369332"/>
          </a:xfrm>
          <a:prstGeom prst="rect">
            <a:avLst/>
          </a:prstGeom>
          <a:noFill/>
        </p:spPr>
        <p:txBody>
          <a:bodyPr wrap="none" rtlCol="0">
            <a:spAutoFit/>
          </a:bodyPr>
          <a:lstStyle/>
          <a:p>
            <a:endParaRPr kumimoji="1" lang="zh-CN" altLang="en-US"/>
          </a:p>
        </p:txBody>
      </p:sp>
      <p:sp>
        <p:nvSpPr>
          <p:cNvPr id="4" name="文本框 3">
            <a:extLst>
              <a:ext uri="{FF2B5EF4-FFF2-40B4-BE49-F238E27FC236}">
                <a16:creationId xmlns:a16="http://schemas.microsoft.com/office/drawing/2014/main" id="{7144DFE3-5D13-1B46-A3EF-1E250E51CBA8}"/>
              </a:ext>
            </a:extLst>
          </p:cNvPr>
          <p:cNvSpPr txBox="1"/>
          <p:nvPr/>
        </p:nvSpPr>
        <p:spPr>
          <a:xfrm>
            <a:off x="6250285" y="872720"/>
            <a:ext cx="1672253" cy="369332"/>
          </a:xfrm>
          <a:prstGeom prst="rect">
            <a:avLst/>
          </a:prstGeom>
          <a:noFill/>
        </p:spPr>
        <p:txBody>
          <a:bodyPr wrap="none" rtlCol="0">
            <a:spAutoFit/>
          </a:bodyPr>
          <a:lstStyle/>
          <a:p>
            <a:pPr>
              <a:spcAft>
                <a:spcPts val="600"/>
              </a:spcAft>
            </a:pPr>
            <a:r>
              <a:rPr kumimoji="1" lang="en-US" altLang="zh-CN" dirty="0">
                <a:hlinkClick r:id="rId4"/>
              </a:rPr>
              <a:t>1.</a:t>
            </a:r>
            <a:r>
              <a:rPr kumimoji="1" lang="zh-CN" altLang="en-US" dirty="0">
                <a:hlinkClick r:id="rId4"/>
              </a:rPr>
              <a:t>什么是</a:t>
            </a:r>
            <a:r>
              <a:rPr kumimoji="1" lang="en-US" altLang="zh-CN" dirty="0">
                <a:hlinkClick r:id="rId4"/>
              </a:rPr>
              <a:t>IDE</a:t>
            </a:r>
            <a:r>
              <a:rPr kumimoji="1" lang="zh-CN" altLang="en-US" dirty="0">
                <a:hlinkClick r:id="rId4"/>
              </a:rPr>
              <a:t>？</a:t>
            </a:r>
            <a:endParaRPr kumimoji="1" lang="zh-CN" altLang="en-US" dirty="0"/>
          </a:p>
        </p:txBody>
      </p:sp>
      <p:sp>
        <p:nvSpPr>
          <p:cNvPr id="7" name="文本框 6">
            <a:extLst>
              <a:ext uri="{FF2B5EF4-FFF2-40B4-BE49-F238E27FC236}">
                <a16:creationId xmlns:a16="http://schemas.microsoft.com/office/drawing/2014/main" id="{0C9B1E83-D3F7-924E-9F9D-E82B2E949198}"/>
              </a:ext>
            </a:extLst>
          </p:cNvPr>
          <p:cNvSpPr txBox="1"/>
          <p:nvPr/>
        </p:nvSpPr>
        <p:spPr>
          <a:xfrm>
            <a:off x="6360336" y="3425246"/>
            <a:ext cx="4590168" cy="3416320"/>
          </a:xfrm>
          <a:prstGeom prst="rect">
            <a:avLst/>
          </a:prstGeom>
          <a:noFill/>
        </p:spPr>
        <p:txBody>
          <a:bodyPr wrap="square" rtlCol="0">
            <a:spAutoFit/>
          </a:bodyPr>
          <a:lstStyle/>
          <a:p>
            <a:r>
              <a:rPr lang="zh-CN" altLang="en-US" dirty="0"/>
              <a:t>集成开发环境就是一系列开发工具的组合套装。这就好比台式机，一个台式机的核心部件是主机，有了主机就能独立工作了，但是我们在购买台式机时，往往还要附带上显示器、键盘、鼠标、</a:t>
            </a:r>
            <a:r>
              <a:rPr lang="en" altLang="zh-CN" dirty="0"/>
              <a:t>U</a:t>
            </a:r>
            <a:r>
              <a:rPr lang="zh-CN" altLang="en-US" dirty="0"/>
              <a:t>盘、摄像头等外围设备，因为只有主机太不方便了，必须有外设才能玩的爽。</a:t>
            </a:r>
            <a:br>
              <a:rPr lang="zh-CN" altLang="en-US" dirty="0"/>
            </a:br>
            <a:br>
              <a:rPr lang="zh-CN" altLang="en-US" dirty="0"/>
            </a:br>
            <a:r>
              <a:rPr lang="zh-CN" altLang="en-US" dirty="0"/>
              <a:t>集成开发环境也是这个道理，只有编译器不方便，所以还要增加其他的辅助工具。在实际开发中，我一般也是使用集成开发环境，而不是单独地使用编译器。</a:t>
            </a:r>
            <a:endParaRPr kumimoji="1" lang="zh-CN" altLang="en-US" dirty="0"/>
          </a:p>
        </p:txBody>
      </p:sp>
    </p:spTree>
    <p:extLst>
      <p:ext uri="{BB962C8B-B14F-4D97-AF65-F5344CB8AC3E}">
        <p14:creationId xmlns:p14="http://schemas.microsoft.com/office/powerpoint/2010/main" val="410628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down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17C9A1-F7EF-B24E-9894-1442D7D67F0A}"/>
              </a:ext>
            </a:extLst>
          </p:cNvPr>
          <p:cNvSpPr txBox="1"/>
          <p:nvPr/>
        </p:nvSpPr>
        <p:spPr>
          <a:xfrm>
            <a:off x="1496291" y="653143"/>
            <a:ext cx="8106706" cy="707886"/>
          </a:xfrm>
          <a:prstGeom prst="rect">
            <a:avLst/>
          </a:prstGeom>
          <a:noFill/>
        </p:spPr>
        <p:txBody>
          <a:bodyPr wrap="none" rtlCol="0">
            <a:spAutoFit/>
          </a:bodyPr>
          <a:lstStyle/>
          <a:p>
            <a:r>
              <a:rPr kumimoji="1" lang="en-US" altLang="zh-CN" sz="4000" dirty="0"/>
              <a:t>2.</a:t>
            </a:r>
            <a:r>
              <a:rPr kumimoji="1" lang="zh-CN" altLang="en-US" sz="4000" dirty="0"/>
              <a:t>初级程序员使用</a:t>
            </a:r>
            <a:r>
              <a:rPr kumimoji="1" lang="en-US" altLang="zh-CN" sz="4000" dirty="0"/>
              <a:t>IDE</a:t>
            </a:r>
            <a:r>
              <a:rPr kumimoji="1" lang="zh-CN" altLang="en-US" sz="4000" dirty="0"/>
              <a:t>的好处和</a:t>
            </a:r>
            <a:r>
              <a:rPr kumimoji="1" lang="zh-CN" altLang="en-US" sz="4000" dirty="0">
                <a:hlinkClick r:id="rId2"/>
              </a:rPr>
              <a:t>坏处</a:t>
            </a:r>
            <a:endParaRPr kumimoji="1" lang="zh-CN" altLang="en-US" sz="4000" dirty="0"/>
          </a:p>
        </p:txBody>
      </p:sp>
      <p:sp>
        <p:nvSpPr>
          <p:cNvPr id="3" name="文本框 2">
            <a:extLst>
              <a:ext uri="{FF2B5EF4-FFF2-40B4-BE49-F238E27FC236}">
                <a16:creationId xmlns:a16="http://schemas.microsoft.com/office/drawing/2014/main" id="{427B429A-08E0-8E46-8AED-015196705C3B}"/>
              </a:ext>
            </a:extLst>
          </p:cNvPr>
          <p:cNvSpPr txBox="1"/>
          <p:nvPr/>
        </p:nvSpPr>
        <p:spPr>
          <a:xfrm>
            <a:off x="1793174" y="2101932"/>
            <a:ext cx="3147015" cy="1477328"/>
          </a:xfrm>
          <a:prstGeom prst="rect">
            <a:avLst/>
          </a:prstGeom>
          <a:noFill/>
        </p:spPr>
        <p:txBody>
          <a:bodyPr wrap="none" rtlCol="0">
            <a:spAutoFit/>
          </a:bodyPr>
          <a:lstStyle/>
          <a:p>
            <a:r>
              <a:rPr kumimoji="1" lang="zh-CN" altLang="en-US" dirty="0"/>
              <a:t>好处：</a:t>
            </a:r>
            <a:endParaRPr kumimoji="1" lang="en-US" altLang="zh-CN" dirty="0"/>
          </a:p>
          <a:p>
            <a:r>
              <a:rPr kumimoji="1" lang="en-US" altLang="zh-CN" dirty="0"/>
              <a:t>1.</a:t>
            </a:r>
            <a:r>
              <a:rPr kumimoji="1" lang="zh-CN" altLang="en-US" dirty="0"/>
              <a:t>提高写代码的效率</a:t>
            </a:r>
            <a:endParaRPr kumimoji="1" lang="en-US" altLang="zh-CN" dirty="0"/>
          </a:p>
          <a:p>
            <a:r>
              <a:rPr kumimoji="1" lang="en-US" altLang="zh-CN" dirty="0"/>
              <a:t>2.</a:t>
            </a:r>
            <a:r>
              <a:rPr kumimoji="1" lang="zh-CN" altLang="en-US" dirty="0"/>
              <a:t>能够让初级程序员快速上手</a:t>
            </a:r>
            <a:endParaRPr kumimoji="1" lang="en-US" altLang="zh-CN" dirty="0"/>
          </a:p>
          <a:p>
            <a:endParaRPr kumimoji="1" lang="en-US" altLang="zh-CN" dirty="0"/>
          </a:p>
          <a:p>
            <a:endParaRPr kumimoji="1" lang="en-US" altLang="zh-CN" dirty="0"/>
          </a:p>
        </p:txBody>
      </p:sp>
      <p:sp>
        <p:nvSpPr>
          <p:cNvPr id="5" name="文本框 4">
            <a:extLst>
              <a:ext uri="{FF2B5EF4-FFF2-40B4-BE49-F238E27FC236}">
                <a16:creationId xmlns:a16="http://schemas.microsoft.com/office/drawing/2014/main" id="{90123757-8705-D44C-A483-C44C54E99F6B}"/>
              </a:ext>
            </a:extLst>
          </p:cNvPr>
          <p:cNvSpPr txBox="1"/>
          <p:nvPr/>
        </p:nvSpPr>
        <p:spPr>
          <a:xfrm>
            <a:off x="6689558" y="3777916"/>
            <a:ext cx="4865434" cy="923330"/>
          </a:xfrm>
          <a:prstGeom prst="rect">
            <a:avLst/>
          </a:prstGeom>
          <a:noFill/>
        </p:spPr>
        <p:txBody>
          <a:bodyPr wrap="none" rtlCol="0">
            <a:spAutoFit/>
          </a:bodyPr>
          <a:lstStyle/>
          <a:p>
            <a:r>
              <a:rPr kumimoji="1" lang="zh-CN" altLang="en-US" dirty="0"/>
              <a:t>坏处：</a:t>
            </a:r>
            <a:endParaRPr kumimoji="1" lang="en-US" altLang="zh-CN" dirty="0"/>
          </a:p>
          <a:p>
            <a:r>
              <a:rPr kumimoji="1" lang="en-US" altLang="zh-CN" dirty="0"/>
              <a:t>1.</a:t>
            </a:r>
            <a:r>
              <a:rPr lang="zh-CN" altLang="en-US" dirty="0"/>
              <a:t>提高了你对复杂性（</a:t>
            </a:r>
            <a:r>
              <a:rPr lang="en" altLang="zh-CN" dirty="0"/>
              <a:t>Complexity</a:t>
            </a:r>
            <a:r>
              <a:rPr lang="zh-CN" altLang="en" dirty="0"/>
              <a:t>）</a:t>
            </a:r>
            <a:r>
              <a:rPr lang="zh-CN" altLang="en-US" dirty="0"/>
              <a:t>的容忍度</a:t>
            </a:r>
            <a:endParaRPr lang="en-US" altLang="zh-CN" dirty="0"/>
          </a:p>
          <a:p>
            <a:r>
              <a:rPr kumimoji="1" lang="en-US" altLang="zh-CN" dirty="0"/>
              <a:t>2.</a:t>
            </a:r>
            <a:r>
              <a:rPr kumimoji="1" lang="zh-CN" altLang="en-US" dirty="0"/>
              <a:t>减少了读语言的理解深度</a:t>
            </a:r>
          </a:p>
        </p:txBody>
      </p:sp>
    </p:spTree>
    <p:extLst>
      <p:ext uri="{BB962C8B-B14F-4D97-AF65-F5344CB8AC3E}">
        <p14:creationId xmlns:p14="http://schemas.microsoft.com/office/powerpoint/2010/main" val="274369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0.70"/>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ED32678A-18A2-1041-B459-F10D03E03307}"/>
              </a:ext>
            </a:extLst>
          </p:cNvPr>
          <p:cNvSpPr txBox="1"/>
          <p:nvPr/>
        </p:nvSpPr>
        <p:spPr>
          <a:xfrm>
            <a:off x="535055" y="249904"/>
            <a:ext cx="7808815" cy="877310"/>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altLang="zh-CN" sz="5400" b="1" i="0" kern="1200" cap="all" baseline="0" dirty="0">
                <a:solidFill>
                  <a:schemeClr val="bg1"/>
                </a:solidFill>
                <a:latin typeface="+mj-lt"/>
                <a:ea typeface="+mj-ea"/>
                <a:cs typeface="+mj-cs"/>
              </a:rPr>
              <a:t>3.</a:t>
            </a:r>
            <a:r>
              <a:rPr lang="zh-CN" altLang="en-US" sz="5400" b="1" i="0" kern="1200" cap="all" baseline="0" dirty="0">
                <a:solidFill>
                  <a:schemeClr val="bg1"/>
                </a:solidFill>
                <a:latin typeface="+mj-lt"/>
                <a:ea typeface="+mj-ea"/>
                <a:cs typeface="+mj-cs"/>
              </a:rPr>
              <a:t>文本编辑器可以跑代码吗？</a:t>
            </a:r>
            <a:endParaRPr kumimoji="1" lang="en-US" altLang="zh-CN" sz="5400" b="1" i="0" kern="1200" cap="all" baseline="0" dirty="0">
              <a:solidFill>
                <a:schemeClr val="bg1"/>
              </a:solidFill>
              <a:latin typeface="+mj-lt"/>
              <a:ea typeface="+mj-ea"/>
              <a:cs typeface="+mj-cs"/>
            </a:endParaRPr>
          </a:p>
        </p:txBody>
      </p:sp>
      <p:sp>
        <p:nvSpPr>
          <p:cNvPr id="8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8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8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90" name="Straight Connector 8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92" name="Graphic 91">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94" name="Graphic 9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96" name="Graphic 95">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74" name="Picture 50">
            <a:extLst>
              <a:ext uri="{FF2B5EF4-FFF2-40B4-BE49-F238E27FC236}">
                <a16:creationId xmlns:a16="http://schemas.microsoft.com/office/drawing/2014/main" id="{D8AEE2A3-2FAC-44B7-93A6-09DF9C0956DA}"/>
              </a:ext>
            </a:extLst>
          </p:cNvPr>
          <p:cNvPicPr>
            <a:picLocks noChangeAspect="1"/>
          </p:cNvPicPr>
          <p:nvPr/>
        </p:nvPicPr>
        <p:blipFill rotWithShape="1">
          <a:blip r:embed="rId8"/>
          <a:srcRect l="18806" r="11902" b="1"/>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
        <p:nvSpPr>
          <p:cNvPr id="3" name="文本框 2">
            <a:extLst>
              <a:ext uri="{FF2B5EF4-FFF2-40B4-BE49-F238E27FC236}">
                <a16:creationId xmlns:a16="http://schemas.microsoft.com/office/drawing/2014/main" id="{B76E9297-A16D-604E-877B-A589FDD7AB91}"/>
              </a:ext>
            </a:extLst>
          </p:cNvPr>
          <p:cNvSpPr txBox="1"/>
          <p:nvPr/>
        </p:nvSpPr>
        <p:spPr>
          <a:xfrm>
            <a:off x="1371599" y="2085975"/>
            <a:ext cx="4724395" cy="3416320"/>
          </a:xfrm>
          <a:prstGeom prst="rect">
            <a:avLst/>
          </a:prstGeom>
          <a:noFill/>
        </p:spPr>
        <p:txBody>
          <a:bodyPr wrap="square" rtlCol="0">
            <a:spAutoFit/>
          </a:bodyPr>
          <a:lstStyle/>
          <a:p>
            <a:r>
              <a:rPr kumimoji="1" lang="zh-CN" altLang="en-US" dirty="0"/>
              <a:t>文本编辑器：</a:t>
            </a:r>
            <a:r>
              <a:rPr lang="zh-CN" altLang="en-US" dirty="0"/>
              <a:t>是</a:t>
            </a:r>
            <a:r>
              <a:rPr lang="zh-CN" altLang="en-US" dirty="0">
                <a:hlinkClick r:id="rId9" tooltip="计算机软件"/>
              </a:rPr>
              <a:t>计算机软件</a:t>
            </a:r>
            <a:r>
              <a:rPr lang="zh-CN" altLang="en-US" dirty="0"/>
              <a:t>中的一种。主要用于用来编写和查看</a:t>
            </a:r>
            <a:r>
              <a:rPr lang="zh-CN" altLang="en-US" dirty="0">
                <a:hlinkClick r:id="rId10" tooltip="文本文件"/>
              </a:rPr>
              <a:t>文本文件</a:t>
            </a:r>
            <a:r>
              <a:rPr lang="zh-CN" altLang="en-US" dirty="0"/>
              <a:t>。有一些特殊的文本编辑器支持增加自有的格式来丰富文档的表现形式。操作系统或者</a:t>
            </a:r>
            <a:r>
              <a:rPr lang="zh-CN" altLang="en-US" dirty="0">
                <a:hlinkClick r:id="rId11" tooltip="集成开发环境"/>
              </a:rPr>
              <a:t>集成开发环境</a:t>
            </a:r>
            <a:r>
              <a:rPr lang="zh-CN" altLang="en-US" dirty="0"/>
              <a:t>通常会带有可以查看和编辑纯文本的编辑器，可增加格式的文本编辑器通常是个人用户或者公司在制作需要格式的文件中使用。</a:t>
            </a:r>
            <a:r>
              <a:rPr lang="en-US" altLang="zh-CN" baseline="30000" dirty="0">
                <a:hlinkClick r:id="rId12"/>
              </a:rPr>
              <a:t>[1]</a:t>
            </a:r>
            <a:endParaRPr lang="zh-CN" altLang="en-US" dirty="0"/>
          </a:p>
          <a:p>
            <a:r>
              <a:rPr lang="zh-CN" altLang="en-US" dirty="0"/>
              <a:t>因为程序和程序的配置文件通常是以纯文本形式储存，所以</a:t>
            </a:r>
            <a:r>
              <a:rPr lang="zh-CN" altLang="en-US" dirty="0">
                <a:hlinkClick r:id="rId13" tooltip="程序员"/>
              </a:rPr>
              <a:t>程序员</a:t>
            </a:r>
            <a:r>
              <a:rPr lang="zh-CN" altLang="en-US" dirty="0"/>
              <a:t>也需要使用纯文本编辑器来编辑程序和配置文件。</a:t>
            </a:r>
          </a:p>
          <a:p>
            <a:br>
              <a:rPr lang="zh-CN" altLang="en-US" dirty="0"/>
            </a:br>
            <a:endParaRPr kumimoji="1" lang="zh-CN" altLang="en-US" dirty="0"/>
          </a:p>
        </p:txBody>
      </p:sp>
      <p:sp>
        <p:nvSpPr>
          <p:cNvPr id="5" name="文本框 4">
            <a:extLst>
              <a:ext uri="{FF2B5EF4-FFF2-40B4-BE49-F238E27FC236}">
                <a16:creationId xmlns:a16="http://schemas.microsoft.com/office/drawing/2014/main" id="{A32B548F-3DD1-3047-A77D-8553DD5E9626}"/>
              </a:ext>
            </a:extLst>
          </p:cNvPr>
          <p:cNvSpPr txBox="1"/>
          <p:nvPr/>
        </p:nvSpPr>
        <p:spPr>
          <a:xfrm>
            <a:off x="7363326" y="1371600"/>
            <a:ext cx="4801314" cy="461665"/>
          </a:xfrm>
          <a:prstGeom prst="rect">
            <a:avLst/>
          </a:prstGeom>
          <a:noFill/>
        </p:spPr>
        <p:txBody>
          <a:bodyPr wrap="none" rtlCol="0">
            <a:spAutoFit/>
          </a:bodyPr>
          <a:lstStyle/>
          <a:p>
            <a:r>
              <a:rPr kumimoji="1" lang="zh-CN" altLang="en-US" sz="2400" dirty="0">
                <a:solidFill>
                  <a:srgbClr val="FF0000"/>
                </a:solidFill>
              </a:rPr>
              <a:t>可以，需要安装编译器并调试环境</a:t>
            </a:r>
          </a:p>
        </p:txBody>
      </p:sp>
    </p:spTree>
    <p:extLst>
      <p:ext uri="{BB962C8B-B14F-4D97-AF65-F5344CB8AC3E}">
        <p14:creationId xmlns:p14="http://schemas.microsoft.com/office/powerpoint/2010/main" val="421171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24A94BCC-CD20-8D45-9933-0DC71CC6A38D}"/>
              </a:ext>
            </a:extLst>
          </p:cNvPr>
          <p:cNvSpPr txBox="1"/>
          <p:nvPr/>
        </p:nvSpPr>
        <p:spPr>
          <a:xfrm>
            <a:off x="715890" y="761894"/>
            <a:ext cx="9954080" cy="123707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kumimoji="1" lang="en-US" altLang="zh-CN" sz="3600" b="1" i="0" kern="1200" cap="all" baseline="0" dirty="0">
                <a:solidFill>
                  <a:schemeClr val="bg1"/>
                </a:solidFill>
                <a:latin typeface="+mj-lt"/>
                <a:ea typeface="+mj-ea"/>
                <a:cs typeface="+mj-cs"/>
                <a:hlinkClick r:id="rId2"/>
              </a:rPr>
              <a:t>4.</a:t>
            </a:r>
            <a:r>
              <a:rPr lang="en-US" altLang="zh-CN" sz="3600" b="1" i="0" kern="1200" cap="all" baseline="0" dirty="0">
                <a:solidFill>
                  <a:schemeClr val="bg1"/>
                </a:solidFill>
                <a:latin typeface="+mj-lt"/>
                <a:ea typeface="+mj-ea"/>
                <a:cs typeface="+mj-cs"/>
                <a:hlinkClick r:id="rId2"/>
              </a:rPr>
              <a:t> VS Code </a:t>
            </a:r>
            <a:r>
              <a:rPr lang="zh-CN" altLang="en-US" sz="3600" b="1" i="0" kern="1200" cap="all" baseline="0" dirty="0">
                <a:solidFill>
                  <a:schemeClr val="bg1"/>
                </a:solidFill>
                <a:latin typeface="+mj-lt"/>
                <a:ea typeface="+mj-ea"/>
                <a:cs typeface="+mj-cs"/>
                <a:hlinkClick r:id="rId2"/>
              </a:rPr>
              <a:t>在不配置</a:t>
            </a:r>
            <a:r>
              <a:rPr lang="en-US" altLang="zh-CN" sz="3600" b="1" i="0" kern="1200" cap="all" baseline="0" dirty="0">
                <a:solidFill>
                  <a:schemeClr val="bg1"/>
                </a:solidFill>
                <a:latin typeface="+mj-lt"/>
                <a:ea typeface="+mj-ea"/>
                <a:cs typeface="+mj-cs"/>
                <a:hlinkClick r:id="rId2"/>
              </a:rPr>
              <a:t>C/C++ </a:t>
            </a:r>
            <a:r>
              <a:rPr lang="zh-CN" altLang="en-US" sz="3600" b="1" i="0" kern="1200" cap="all" baseline="0" dirty="0">
                <a:solidFill>
                  <a:schemeClr val="bg1"/>
                </a:solidFill>
                <a:latin typeface="+mj-lt"/>
                <a:ea typeface="+mj-ea"/>
                <a:cs typeface="+mj-cs"/>
                <a:hlinkClick r:id="rId2"/>
              </a:rPr>
              <a:t>环境的前提下，可以跑通 </a:t>
            </a:r>
            <a:r>
              <a:rPr lang="en-US" altLang="zh-CN" sz="3600" b="1" i="0" kern="1200" cap="all" baseline="0" dirty="0">
                <a:solidFill>
                  <a:schemeClr val="bg1"/>
                </a:solidFill>
                <a:latin typeface="+mj-lt"/>
                <a:ea typeface="+mj-ea"/>
                <a:cs typeface="+mj-cs"/>
                <a:hlinkClick r:id="rId2"/>
              </a:rPr>
              <a:t>C++ </a:t>
            </a:r>
            <a:r>
              <a:rPr lang="zh-CN" altLang="en-US" sz="3600" b="1" i="0" kern="1200" cap="all" baseline="0" dirty="0">
                <a:solidFill>
                  <a:schemeClr val="bg1"/>
                </a:solidFill>
                <a:latin typeface="+mj-lt"/>
                <a:ea typeface="+mj-ea"/>
                <a:cs typeface="+mj-cs"/>
                <a:hlinkClick r:id="rId2"/>
              </a:rPr>
              <a:t>代码吗？</a:t>
            </a:r>
            <a:endParaRPr kumimoji="1" lang="en-US" altLang="zh-CN" sz="3600" b="1" i="0" kern="1200" cap="all" baseline="0" dirty="0">
              <a:solidFill>
                <a:schemeClr val="bg1"/>
              </a:solidFill>
              <a:latin typeface="+mj-lt"/>
              <a:ea typeface="+mj-ea"/>
              <a:cs typeface="+mj-cs"/>
            </a:endParaRPr>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FFFE5BA-926F-3340-A2D1-04005D03AD48}"/>
              </a:ext>
            </a:extLst>
          </p:cNvPr>
          <p:cNvSpPr txBox="1"/>
          <p:nvPr/>
        </p:nvSpPr>
        <p:spPr>
          <a:xfrm>
            <a:off x="6463367" y="2342704"/>
            <a:ext cx="4552849" cy="954107"/>
          </a:xfrm>
          <a:prstGeom prst="rect">
            <a:avLst/>
          </a:prstGeom>
          <a:noFill/>
        </p:spPr>
        <p:txBody>
          <a:bodyPr wrap="none" rtlCol="0">
            <a:spAutoFit/>
          </a:bodyPr>
          <a:lstStyle/>
          <a:p>
            <a:r>
              <a:rPr kumimoji="1" lang="zh-CN" altLang="en-US" sz="2800" dirty="0">
                <a:solidFill>
                  <a:schemeClr val="tx1">
                    <a:lumMod val="95000"/>
                    <a:lumOff val="5000"/>
                  </a:schemeClr>
                </a:solidFill>
              </a:rPr>
              <a:t>如果</a:t>
            </a:r>
            <a:r>
              <a:rPr lang="zh-CN" altLang="en-US" sz="2800" dirty="0">
                <a:solidFill>
                  <a:schemeClr val="tx1">
                    <a:lumMod val="95000"/>
                    <a:lumOff val="5000"/>
                  </a:schemeClr>
                </a:solidFill>
              </a:rPr>
              <a:t>安装编译、调试环境就</a:t>
            </a:r>
          </a:p>
          <a:p>
            <a:r>
              <a:rPr kumimoji="1" lang="zh-CN" altLang="en-US" sz="2800" dirty="0">
                <a:solidFill>
                  <a:schemeClr val="tx1">
                    <a:lumMod val="95000"/>
                    <a:lumOff val="5000"/>
                  </a:schemeClr>
                </a:solidFill>
              </a:rPr>
              <a:t>可以跑</a:t>
            </a:r>
            <a:r>
              <a:rPr kumimoji="1" lang="en-US" altLang="zh-CN" sz="2800" dirty="0" err="1">
                <a:solidFill>
                  <a:schemeClr val="tx1">
                    <a:lumMod val="95000"/>
                    <a:lumOff val="5000"/>
                  </a:schemeClr>
                </a:solidFill>
              </a:rPr>
              <a:t>c++</a:t>
            </a:r>
            <a:r>
              <a:rPr kumimoji="1" lang="zh-CN" altLang="en-US" sz="2800" dirty="0">
                <a:solidFill>
                  <a:schemeClr val="tx1">
                    <a:lumMod val="95000"/>
                    <a:lumOff val="5000"/>
                  </a:schemeClr>
                </a:solidFill>
              </a:rPr>
              <a:t>；</a:t>
            </a:r>
          </a:p>
        </p:txBody>
      </p:sp>
    </p:spTree>
    <p:extLst>
      <p:ext uri="{BB962C8B-B14F-4D97-AF65-F5344CB8AC3E}">
        <p14:creationId xmlns:p14="http://schemas.microsoft.com/office/powerpoint/2010/main" val="58248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43A054C1-85D1-4A4D-830D-15752CE77657}"/>
              </a:ext>
            </a:extLst>
          </p:cNvPr>
          <p:cNvSpPr txBox="1"/>
          <p:nvPr/>
        </p:nvSpPr>
        <p:spPr>
          <a:xfrm>
            <a:off x="1337637" y="451888"/>
            <a:ext cx="9147940" cy="509107"/>
          </a:xfrm>
          <a:prstGeom prst="rect">
            <a:avLst/>
          </a:prstGeom>
        </p:spPr>
        <p:txBody>
          <a:bodyPr vert="horz" lIns="91440" tIns="45720" rIns="91440" bIns="45720" rtlCol="0" anchor="b">
            <a:normAutofit fontScale="55000" lnSpcReduction="20000"/>
          </a:bodyPr>
          <a:lstStyle/>
          <a:p>
            <a:pPr algn="ctr">
              <a:lnSpc>
                <a:spcPct val="90000"/>
              </a:lnSpc>
              <a:spcBef>
                <a:spcPct val="0"/>
              </a:spcBef>
              <a:spcAft>
                <a:spcPts val="600"/>
              </a:spcAft>
            </a:pPr>
            <a:r>
              <a:rPr kumimoji="1" lang="en-US" altLang="zh-CN" sz="6000" b="1" i="0" kern="1200" cap="all" baseline="0" dirty="0">
                <a:solidFill>
                  <a:schemeClr val="bg1"/>
                </a:solidFill>
                <a:latin typeface="+mj-lt"/>
                <a:ea typeface="+mj-ea"/>
                <a:cs typeface="+mj-cs"/>
                <a:hlinkClick r:id="rId3"/>
              </a:rPr>
              <a:t>5.</a:t>
            </a:r>
            <a:r>
              <a:rPr kumimoji="1" lang="zh-CN" altLang="en-US" sz="6000" b="1" i="0" kern="1200" cap="all" baseline="0" dirty="0">
                <a:solidFill>
                  <a:schemeClr val="bg1"/>
                </a:solidFill>
                <a:latin typeface="+mj-lt"/>
                <a:ea typeface="+mj-ea"/>
                <a:cs typeface="+mj-cs"/>
                <a:hlinkClick r:id="rId3"/>
              </a:rPr>
              <a:t>文本编辑器</a:t>
            </a:r>
            <a:endParaRPr kumimoji="1" lang="zh-CN" altLang="en-US" sz="6000" b="1" i="0" kern="1200" cap="all" baseline="0" dirty="0">
              <a:solidFill>
                <a:schemeClr val="bg1"/>
              </a:solidFill>
              <a:latin typeface="+mj-lt"/>
              <a:ea typeface="+mj-ea"/>
              <a:cs typeface="+mj-cs"/>
            </a:endParaRPr>
          </a:p>
        </p:txBody>
      </p:sp>
      <p:sp>
        <p:nvSpPr>
          <p:cNvPr id="1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1FE060F-F468-0A43-833D-4BCBC9CD90DB}"/>
              </a:ext>
            </a:extLst>
          </p:cNvPr>
          <p:cNvSpPr txBox="1"/>
          <p:nvPr/>
        </p:nvSpPr>
        <p:spPr>
          <a:xfrm>
            <a:off x="1159812" y="2189616"/>
            <a:ext cx="6942926" cy="1754326"/>
          </a:xfrm>
          <a:prstGeom prst="rect">
            <a:avLst/>
          </a:prstGeom>
          <a:noFill/>
        </p:spPr>
        <p:txBody>
          <a:bodyPr wrap="none" rtlCol="0">
            <a:spAutoFit/>
          </a:bodyPr>
          <a:lstStyle/>
          <a:p>
            <a:r>
              <a:rPr kumimoji="1" lang="en-US" altLang="zh-CN" dirty="0"/>
              <a:t>1.</a:t>
            </a:r>
            <a:r>
              <a:rPr kumimoji="1" lang="en-US" altLang="zh-CN" dirty="0">
                <a:hlinkClick r:id="rId4"/>
              </a:rPr>
              <a:t>NOTEPAD++</a:t>
            </a:r>
            <a:r>
              <a:rPr kumimoji="1" lang="zh-CN" altLang="en-US" dirty="0"/>
              <a:t>  ：  </a:t>
            </a:r>
            <a:r>
              <a:rPr kumimoji="1" lang="zh-CN" altLang="en-US" dirty="0">
                <a:hlinkClick r:id="rId5"/>
              </a:rPr>
              <a:t>优点</a:t>
            </a:r>
            <a:r>
              <a:rPr kumimoji="1" lang="zh-CN" altLang="en-US" dirty="0"/>
              <a:t>，</a:t>
            </a:r>
            <a:r>
              <a:rPr kumimoji="1" lang="zh-CN" altLang="en-US" dirty="0">
                <a:hlinkClick r:id="rId6"/>
              </a:rPr>
              <a:t>缺点</a:t>
            </a:r>
            <a:endParaRPr kumimoji="1" lang="en-US" altLang="zh-CN" dirty="0"/>
          </a:p>
          <a:p>
            <a:r>
              <a:rPr kumimoji="1" lang="en-US" altLang="zh-CN" dirty="0"/>
              <a:t>2.</a:t>
            </a:r>
            <a:r>
              <a:rPr kumimoji="1" lang="en-US" altLang="zh-CN" dirty="0">
                <a:hlinkClick r:id="rId7"/>
              </a:rPr>
              <a:t>VIM</a:t>
            </a:r>
            <a:r>
              <a:rPr kumimoji="1" lang="zh-CN" altLang="en-US" dirty="0"/>
              <a:t> ：</a:t>
            </a:r>
            <a:r>
              <a:rPr kumimoji="1" lang="zh-CN" altLang="en-US" dirty="0">
                <a:hlinkClick r:id="rId7"/>
              </a:rPr>
              <a:t>优点</a:t>
            </a:r>
            <a:r>
              <a:rPr kumimoji="1" lang="zh-CN" altLang="en-US" dirty="0"/>
              <a:t>，</a:t>
            </a:r>
            <a:r>
              <a:rPr kumimoji="1" lang="zh-CN" altLang="en-US" dirty="0">
                <a:hlinkClick r:id="rId8"/>
              </a:rPr>
              <a:t>缺点</a:t>
            </a:r>
            <a:endParaRPr kumimoji="1" lang="en-US" altLang="zh-CN" dirty="0"/>
          </a:p>
          <a:p>
            <a:r>
              <a:rPr kumimoji="1" lang="en-US" altLang="zh-CN" dirty="0"/>
              <a:t>3.</a:t>
            </a:r>
            <a:r>
              <a:rPr kumimoji="1" lang="en-US" altLang="zh-CN" dirty="0">
                <a:hlinkClick r:id="rId3"/>
              </a:rPr>
              <a:t>GNU Emacs</a:t>
            </a:r>
            <a:endParaRPr kumimoji="1" lang="en-US" altLang="zh-CN" dirty="0"/>
          </a:p>
          <a:p>
            <a:r>
              <a:rPr lang="en" altLang="zh-CN" dirty="0"/>
              <a:t>4. SUBLIME TEXT</a:t>
            </a:r>
          </a:p>
          <a:p>
            <a:r>
              <a:rPr lang="en-US" altLang="zh-CN" dirty="0"/>
              <a:t>5.</a:t>
            </a:r>
            <a:r>
              <a:rPr lang="en" altLang="zh-CN" dirty="0" err="1">
                <a:hlinkClick r:id="rId9"/>
              </a:rPr>
              <a:t>Vscode</a:t>
            </a:r>
            <a:r>
              <a:rPr lang="zh-CN" altLang="en" dirty="0"/>
              <a:t>也是</a:t>
            </a:r>
            <a:r>
              <a:rPr lang="zh-CN" altLang="en-US" dirty="0"/>
              <a:t>文本编辑器其</a:t>
            </a:r>
            <a:r>
              <a:rPr lang="zh-CN" altLang="en-US" dirty="0">
                <a:hlinkClick r:id="rId10"/>
              </a:rPr>
              <a:t>优点</a:t>
            </a:r>
            <a:r>
              <a:rPr lang="zh-CN" altLang="en-US" dirty="0"/>
              <a:t>，缺点：在</a:t>
            </a:r>
            <a:r>
              <a:rPr lang="en-US" altLang="zh-CN" dirty="0"/>
              <a:t>mac</a:t>
            </a:r>
            <a:r>
              <a:rPr lang="zh-CN" altLang="en-US" dirty="0"/>
              <a:t>上不能输入变量。</a:t>
            </a:r>
            <a:endParaRPr lang="en" altLang="zh-CN" dirty="0"/>
          </a:p>
          <a:p>
            <a:endParaRPr kumimoji="1" lang="en-US" altLang="zh-CN" dirty="0"/>
          </a:p>
        </p:txBody>
      </p:sp>
    </p:spTree>
    <p:extLst>
      <p:ext uri="{BB962C8B-B14F-4D97-AF65-F5344CB8AC3E}">
        <p14:creationId xmlns:p14="http://schemas.microsoft.com/office/powerpoint/2010/main" val="27711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D1AE9A3B-B58F-8947-926C-A3EB54ACF095}"/>
              </a:ext>
            </a:extLst>
          </p:cNvPr>
          <p:cNvSpPr txBox="1"/>
          <p:nvPr/>
        </p:nvSpPr>
        <p:spPr>
          <a:xfrm>
            <a:off x="1933335" y="89841"/>
            <a:ext cx="6347918" cy="626789"/>
          </a:xfrm>
          <a:prstGeom prst="rect">
            <a:avLst/>
          </a:prstGeom>
        </p:spPr>
        <p:txBody>
          <a:bodyPr vert="horz" lIns="91440" tIns="45720" rIns="91440" bIns="45720" rtlCol="0" anchor="b">
            <a:normAutofit fontScale="70000" lnSpcReduction="20000"/>
          </a:bodyPr>
          <a:lstStyle/>
          <a:p>
            <a:pPr>
              <a:lnSpc>
                <a:spcPct val="90000"/>
              </a:lnSpc>
              <a:spcBef>
                <a:spcPct val="0"/>
              </a:spcBef>
              <a:spcAft>
                <a:spcPts val="600"/>
              </a:spcAft>
            </a:pPr>
            <a:r>
              <a:rPr kumimoji="1" lang="en-US" altLang="zh-CN" sz="6600" b="1" i="0" kern="1200" cap="all" baseline="0" dirty="0">
                <a:solidFill>
                  <a:schemeClr val="bg1"/>
                </a:solidFill>
                <a:latin typeface="+mj-lt"/>
                <a:ea typeface="+mj-ea"/>
                <a:cs typeface="+mj-cs"/>
              </a:rPr>
              <a:t>6.</a:t>
            </a:r>
            <a:r>
              <a:rPr kumimoji="1" lang="zh-CN" altLang="en-US" sz="6600" b="1" i="0" kern="1200" cap="all" baseline="0" dirty="0">
                <a:solidFill>
                  <a:schemeClr val="bg1"/>
                </a:solidFill>
                <a:latin typeface="+mj-lt"/>
                <a:ea typeface="+mj-ea"/>
                <a:cs typeface="+mj-cs"/>
              </a:rPr>
              <a:t>编译器是什么</a:t>
            </a:r>
            <a:endParaRPr kumimoji="1" lang="en-US" altLang="zh-CN" sz="6600" b="1" i="0" kern="1200" cap="all" baseline="0" dirty="0">
              <a:solidFill>
                <a:schemeClr val="bg1"/>
              </a:solidFill>
              <a:latin typeface="+mj-lt"/>
              <a:ea typeface="+mj-ea"/>
              <a:cs typeface="+mj-cs"/>
            </a:endParaRP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5" name="文本框 4">
            <a:extLst>
              <a:ext uri="{FF2B5EF4-FFF2-40B4-BE49-F238E27FC236}">
                <a16:creationId xmlns:a16="http://schemas.microsoft.com/office/drawing/2014/main" id="{28981672-EA64-9241-8D65-A2451F9AC2EB}"/>
              </a:ext>
            </a:extLst>
          </p:cNvPr>
          <p:cNvSpPr txBox="1"/>
          <p:nvPr/>
        </p:nvSpPr>
        <p:spPr>
          <a:xfrm>
            <a:off x="1203158" y="1672389"/>
            <a:ext cx="7905241" cy="2862322"/>
          </a:xfrm>
          <a:prstGeom prst="rect">
            <a:avLst/>
          </a:prstGeom>
          <a:noFill/>
        </p:spPr>
        <p:txBody>
          <a:bodyPr wrap="square" rtlCol="0">
            <a:spAutoFit/>
          </a:bodyPr>
          <a:lstStyle/>
          <a:p>
            <a:r>
              <a:rPr kumimoji="1" lang="zh-CN" altLang="en-US" dirty="0"/>
              <a:t>编译器：</a:t>
            </a:r>
            <a:r>
              <a:rPr lang="zh-CN" altLang="en-US" b="1" dirty="0"/>
              <a:t>编译器</a:t>
            </a:r>
            <a:r>
              <a:rPr lang="zh-CN" altLang="en-US" dirty="0"/>
              <a:t>（</a:t>
            </a:r>
            <a:r>
              <a:rPr lang="en" altLang="zh-CN" dirty="0"/>
              <a:t>compiler</a:t>
            </a:r>
            <a:r>
              <a:rPr lang="zh-CN" altLang="en" dirty="0"/>
              <a:t>）</a:t>
            </a:r>
            <a:r>
              <a:rPr lang="zh-CN" altLang="en-US" dirty="0"/>
              <a:t>是一种</a:t>
            </a:r>
            <a:r>
              <a:rPr lang="zh-CN" altLang="en-US" dirty="0">
                <a:hlinkClick r:id="rId2" tooltip="计算机程序"/>
              </a:rPr>
              <a:t>计算机程序</a:t>
            </a:r>
            <a:r>
              <a:rPr lang="zh-CN" altLang="en-US" dirty="0"/>
              <a:t>，它会将某种编程语言写成的</a:t>
            </a:r>
            <a:r>
              <a:rPr lang="zh-CN" altLang="en-US" dirty="0">
                <a:hlinkClick r:id="rId3" tooltip="源代码"/>
              </a:rPr>
              <a:t>源代码</a:t>
            </a:r>
            <a:r>
              <a:rPr lang="zh-CN" altLang="en-US" dirty="0"/>
              <a:t>（原始语言）转换成另一种编程语言（目标语言）。</a:t>
            </a:r>
          </a:p>
          <a:p>
            <a:r>
              <a:rPr lang="zh-CN" altLang="en-US" dirty="0"/>
              <a:t>它主要的目的是将便于人编写、阅读、维护的高级计算机语言所写作的</a:t>
            </a:r>
            <a:r>
              <a:rPr lang="zh-CN" altLang="en-US" dirty="0">
                <a:hlinkClick r:id="rId3" tooltip="源代码"/>
              </a:rPr>
              <a:t>源代码</a:t>
            </a:r>
            <a:r>
              <a:rPr lang="zh-CN" altLang="en-US" dirty="0"/>
              <a:t>程序，翻译为计算机能解读、运行的低阶机器语言的程序，也就是</a:t>
            </a:r>
            <a:r>
              <a:rPr lang="zh-CN" altLang="en-US" dirty="0">
                <a:hlinkClick r:id="rId4" tooltip="可执行文件"/>
              </a:rPr>
              <a:t>可执行文件</a:t>
            </a:r>
            <a:r>
              <a:rPr lang="zh-CN" altLang="en-US" dirty="0"/>
              <a:t>。编译器将原始程序（</a:t>
            </a:r>
            <a:r>
              <a:rPr lang="en" altLang="zh-CN" dirty="0"/>
              <a:t>source program</a:t>
            </a:r>
            <a:r>
              <a:rPr lang="zh-CN" altLang="en" dirty="0"/>
              <a:t>）</a:t>
            </a:r>
            <a:r>
              <a:rPr lang="zh-CN" altLang="en-US" dirty="0"/>
              <a:t>作为输入，翻译产生使用目标语言（</a:t>
            </a:r>
            <a:r>
              <a:rPr lang="en" altLang="zh-CN" dirty="0"/>
              <a:t>target language</a:t>
            </a:r>
            <a:r>
              <a:rPr lang="zh-CN" altLang="en" dirty="0"/>
              <a:t>）</a:t>
            </a:r>
            <a:r>
              <a:rPr lang="zh-CN" altLang="en-US" dirty="0"/>
              <a:t>的等价程序。</a:t>
            </a:r>
            <a:r>
              <a:rPr lang="zh-CN" altLang="en-US" dirty="0">
                <a:hlinkClick r:id="rId5" tooltip="源代码"/>
              </a:rPr>
              <a:t>源代码</a:t>
            </a:r>
            <a:r>
              <a:rPr lang="zh-CN" altLang="en-US" dirty="0"/>
              <a:t>一般为高级语言（</a:t>
            </a:r>
            <a:r>
              <a:rPr lang="en" altLang="zh-CN" dirty="0"/>
              <a:t>High-level language</a:t>
            </a:r>
            <a:r>
              <a:rPr lang="zh-CN" altLang="en" dirty="0"/>
              <a:t>），</a:t>
            </a:r>
            <a:r>
              <a:rPr lang="zh-CN" altLang="en-US" dirty="0"/>
              <a:t>如</a:t>
            </a:r>
            <a:r>
              <a:rPr lang="en" altLang="zh-CN" dirty="0"/>
              <a:t>Pascal</a:t>
            </a:r>
            <a:r>
              <a:rPr lang="zh-CN" altLang="en" dirty="0"/>
              <a:t>、</a:t>
            </a:r>
            <a:r>
              <a:rPr lang="en" altLang="zh-CN" dirty="0"/>
              <a:t>C</a:t>
            </a:r>
            <a:r>
              <a:rPr lang="zh-CN" altLang="en" dirty="0"/>
              <a:t>、</a:t>
            </a:r>
            <a:r>
              <a:rPr lang="en" altLang="zh-CN" dirty="0"/>
              <a:t>C++</a:t>
            </a:r>
            <a:r>
              <a:rPr lang="zh-CN" altLang="en" dirty="0"/>
              <a:t>、</a:t>
            </a:r>
            <a:r>
              <a:rPr lang="en" altLang="zh-CN" dirty="0"/>
              <a:t>C# </a:t>
            </a:r>
            <a:r>
              <a:rPr lang="zh-CN" altLang="en" dirty="0"/>
              <a:t>、</a:t>
            </a:r>
            <a:r>
              <a:rPr lang="en" altLang="zh-CN" dirty="0"/>
              <a:t>Java</a:t>
            </a:r>
            <a:r>
              <a:rPr lang="zh-CN" altLang="en-US" dirty="0"/>
              <a:t>等，而目标语言则是汇编语言或目标机器的目标代码（</a:t>
            </a:r>
            <a:r>
              <a:rPr lang="en" altLang="zh-CN" dirty="0"/>
              <a:t>Object code</a:t>
            </a:r>
            <a:r>
              <a:rPr lang="zh-CN" altLang="en" dirty="0"/>
              <a:t>），</a:t>
            </a:r>
            <a:r>
              <a:rPr lang="zh-CN" altLang="en-US" dirty="0"/>
              <a:t>有时也称作</a:t>
            </a:r>
            <a:r>
              <a:rPr lang="zh-CN" altLang="en-US" dirty="0">
                <a:hlinkClick r:id="rId6" tooltip="机器代码"/>
              </a:rPr>
              <a:t>机器代码</a:t>
            </a:r>
            <a:r>
              <a:rPr lang="zh-CN" altLang="en-US" dirty="0"/>
              <a:t>（</a:t>
            </a:r>
            <a:r>
              <a:rPr lang="en" altLang="zh-CN" dirty="0"/>
              <a:t>Machine code</a:t>
            </a:r>
            <a:r>
              <a:rPr lang="zh-CN" altLang="en" dirty="0"/>
              <a:t>）。</a:t>
            </a:r>
          </a:p>
          <a:p>
            <a:endParaRPr kumimoji="1" lang="zh-CN" altLang="en-US" dirty="0"/>
          </a:p>
        </p:txBody>
      </p:sp>
    </p:spTree>
    <p:extLst>
      <p:ext uri="{BB962C8B-B14F-4D97-AF65-F5344CB8AC3E}">
        <p14:creationId xmlns:p14="http://schemas.microsoft.com/office/powerpoint/2010/main" val="274773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19888</TotalTime>
  <Words>3531</Words>
  <Application>Microsoft Macintosh PowerPoint</Application>
  <PresentationFormat>Widescreen</PresentationFormat>
  <Paragraphs>251</Paragraphs>
  <Slides>37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等线</vt:lpstr>
      <vt:lpstr>SF Pro SC</vt:lpstr>
      <vt:lpstr>Arial</vt:lpstr>
      <vt:lpstr>Univers</vt:lpstr>
      <vt:lpstr>GradientVTI</vt:lpstr>
      <vt:lpstr>快乐假期</vt:lpstr>
      <vt:lpstr>一·有关 MarkDown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快乐假期</dc:title>
  <dc:creator>王 小龙</dc:creator>
  <cp:lastModifiedBy>王 小龙</cp:lastModifiedBy>
  <cp:revision>1</cp:revision>
  <dcterms:created xsi:type="dcterms:W3CDTF">2021-01-14T16:01:10Z</dcterms:created>
  <dcterms:modified xsi:type="dcterms:W3CDTF">2021-02-15T17:36:12Z</dcterms:modified>
</cp:coreProperties>
</file>