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42EF1-7AE0-0CB1-33BA-B9443BD0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893EE-52E1-AA1B-60DE-209BF553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16A04-9C40-9036-B945-5BF92E0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9C026-7D1F-7769-0BFD-2703F55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FBCBA-41A7-62D1-DF3A-2349FED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9DAA0-3A4C-086C-1746-5D3EECD7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897CB-DE56-5B8F-2C09-BE9B3CB6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369F3-09FA-22C7-4D69-58A53695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3A39-5102-7732-6EAA-CEE520C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49DA7-F2B8-BFFF-C094-2F801B3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6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68961-A86C-8E76-C8CA-CC614BD7D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C4B1E-367C-2708-D059-9562DBA4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66F58-2E11-EE5A-1952-F90BAAF8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98B53-7225-6163-7F3F-48545479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C8F14-B2C1-C395-96C5-D6A4BCD6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5278-F954-0637-E47D-CBFC8413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0355-B8C3-3C28-955A-CB6066B0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31181-1D50-5236-F413-9204B7DA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BD268-BA52-AF07-2FF0-BD142A73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34104-01AE-CB87-3356-FAF23A29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7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8A47-B850-7B9F-1095-E74D161D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BBF70-B798-30A7-8A66-F4D6D3F3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6528-593E-8AE1-3A11-F0898932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70C6-8E0E-A147-38D0-F5D716BD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46387-ACDD-A033-4319-C410B421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E7751-E42D-1BFF-9D89-7BBFDB0F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6129F-4308-47DC-A18C-EFA2C921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A5240-D1D3-F037-E0F2-BC3E1E30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07892-EEA5-CCF2-3623-3F8F1D41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FCFAA-EE41-2B12-9081-119B15AF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E2178-964E-04E9-A168-9F53883C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7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06A7-A5CC-174A-ABFD-26BC95C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CB993-D480-B2A2-85CE-B0F3BD23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7F80E-6856-6407-911A-616A2C1F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8C364-6BED-B591-879F-6DE9F8C8E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0A3EA-04F5-1678-C689-D00D457E3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98EC9-89AF-CCD4-6A36-158E9471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49C9A-BC90-C16E-A3C9-6536DACB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0A6B2-4F6D-0BFA-5965-4710DBD1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40ED2-4D91-C3DE-2162-2E8E6327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C450A4-6D64-CE6F-89E1-ABBA6073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7ADD7-706C-F811-EDBC-CC024679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B9900-29EE-960F-09F6-8669FE9F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BD329-5AA1-6AA1-9DBD-8E779BC1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8C8CB4-5E33-1A03-7CEF-EB81D82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C4A87-92FE-C4EA-EFB5-EC8A372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5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4A95-F5DF-B4A4-EF63-EF96963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78BD7-F5C9-5809-3C3A-89D22F26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C1F4A-78D3-AE43-E730-6235C7C9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5491A-C804-F74F-AE04-53EB4C79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C8BEA-C0D4-1EE0-B85B-0EC2C2C2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DBE26-A14C-E98E-2E0C-FE3E44E4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87AC-2AD2-454C-CD74-520A2345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E481D-AF0B-1748-8479-6C7286B73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01EF8-5AEA-0390-4744-6F20B413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E336C-D28B-BD63-FACD-FE6A6850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60BB2-5820-1F31-EA11-A18517B1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F2649-00F7-F182-68BF-5D11988A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3541A-7E5C-EA0B-849E-D70511D1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336AE-75BF-CD20-4FC8-14065F82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5E20B-692F-1F82-2A25-8F64FF0B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F906-C2BE-4B2E-A796-E9A8D768E9F0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CAE1C-B9E8-D7B4-CB0C-1ADE0F6C0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EA45E-3BBF-A201-EFAB-95A9436EF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F41B7-246A-416F-816F-F46928A3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6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fe-random/2024JAVA/tree/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A045-63FB-3A32-C32F-EB198AE2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979"/>
            <a:ext cx="9144000" cy="1073980"/>
          </a:xfrm>
        </p:spPr>
        <p:txBody>
          <a:bodyPr/>
          <a:lstStyle/>
          <a:p>
            <a:r>
              <a:rPr lang="ko-KR" altLang="en-US" dirty="0"/>
              <a:t>자바 과제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DC6F00-346E-CB2A-F26E-D47CAA4F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478" y="5023334"/>
            <a:ext cx="8514522" cy="1655762"/>
          </a:xfrm>
        </p:spPr>
        <p:txBody>
          <a:bodyPr/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202430554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</a:t>
            </a:r>
            <a:r>
              <a:rPr lang="ko-KR" altLang="en-US" dirty="0"/>
              <a:t> 최병권</a:t>
            </a:r>
            <a:endParaRPr lang="en-US" altLang="ko-KR" dirty="0"/>
          </a:p>
          <a:p>
            <a:pPr algn="l"/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깃허브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64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1BD29D-15DE-E60E-3400-9D4560DF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774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235D7A-2C33-5D79-0060-15219E30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7" y="0"/>
            <a:ext cx="7233583" cy="62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3DB0C1-E732-1BD4-BDB4-B1440D20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76" y="0"/>
            <a:ext cx="5865824" cy="2932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09698D-B8C6-5C94-B134-8738A60A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724" y="-77408"/>
            <a:ext cx="428684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C87624-3D47-0426-D0CA-BFD62833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6598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C5D53-B112-69B1-9D1B-A4B4B3FE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71" y="0"/>
            <a:ext cx="635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1266-0DC7-F41F-5EE1-84EF3408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0D78D-8E98-1C72-D9FC-A40D4928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점수 </a:t>
            </a:r>
            <a:r>
              <a:rPr lang="en-US" altLang="ko-KR" dirty="0"/>
              <a:t>: 18</a:t>
            </a:r>
            <a:r>
              <a:rPr lang="ko-KR" altLang="en-US" dirty="0"/>
              <a:t>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사유 </a:t>
            </a:r>
            <a:r>
              <a:rPr lang="en-US" altLang="ko-KR" dirty="0"/>
              <a:t>: </a:t>
            </a:r>
            <a:r>
              <a:rPr lang="ko-KR" altLang="en-US" dirty="0"/>
              <a:t>모든 과제를 완료 했으나 기간 내에 해내지 못했음으로 감정이 있어야 한다</a:t>
            </a:r>
            <a:r>
              <a:rPr lang="en-US" altLang="ko-KR" dirty="0"/>
              <a:t>. </a:t>
            </a:r>
            <a:r>
              <a:rPr lang="ko-KR" altLang="en-US" dirty="0"/>
              <a:t>그럼으로 전체 </a:t>
            </a:r>
            <a:r>
              <a:rPr lang="en-US" altLang="ko-KR" dirty="0"/>
              <a:t>90%</a:t>
            </a:r>
            <a:r>
              <a:rPr lang="ko-KR" altLang="en-US" dirty="0"/>
              <a:t>인 </a:t>
            </a:r>
            <a:r>
              <a:rPr lang="en-US" altLang="ko-KR" dirty="0"/>
              <a:t>18</a:t>
            </a:r>
            <a:r>
              <a:rPr lang="ko-KR" altLang="en-US" dirty="0"/>
              <a:t>점이 </a:t>
            </a:r>
            <a:r>
              <a:rPr lang="ko-KR" altLang="en-US" dirty="0" err="1"/>
              <a:t>받는게</a:t>
            </a:r>
            <a:r>
              <a:rPr lang="ko-KR" altLang="en-US" dirty="0"/>
              <a:t> 옳다고 판단하여 점수를 내렸다</a:t>
            </a:r>
          </a:p>
        </p:txBody>
      </p:sp>
    </p:spTree>
    <p:extLst>
      <p:ext uri="{BB962C8B-B14F-4D97-AF65-F5344CB8AC3E}">
        <p14:creationId xmlns:p14="http://schemas.microsoft.com/office/powerpoint/2010/main" val="26765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77613A-DD08-1BF3-7B38-2954FBC9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24" y="851431"/>
            <a:ext cx="5004373" cy="3332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CFFD2-9E9F-FF28-49FF-A789D23E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68" y="0"/>
            <a:ext cx="285296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0C5178-F5CC-EF0C-CFBB-16C1BAAE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6" y="29954"/>
            <a:ext cx="3524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63D1BF-A050-FC34-6DD0-A2C0707F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95" y="0"/>
            <a:ext cx="154305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1DD483-3D40-B69E-32BD-E7589B62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29" y="0"/>
            <a:ext cx="440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323DE7-BEB6-6D2C-EA68-8A5D0698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82" y="0"/>
            <a:ext cx="293023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F85FD3-B9B3-1FA7-9C45-C514C8E3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0" y="476174"/>
            <a:ext cx="2248214" cy="6258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7F4D57-CB87-27AD-C5BE-B770D01D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39" y="0"/>
            <a:ext cx="314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5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A57DF7-5514-7536-DED5-3B02C50D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453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75C9F8-90B5-512A-2215-D4D3B480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84" y="0"/>
            <a:ext cx="5689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02DE3C-7A33-64F5-E67B-B8EB35FF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877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7EB746-4577-3C8F-CF44-3225CD55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96" y="-76088"/>
            <a:ext cx="6477904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2039BE-BCC8-E512-8BB6-A0CA0E61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23039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D701FE-591A-A54D-9EC3-1C7FFAB7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31" y="0"/>
            <a:ext cx="6816770" cy="60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C9F4-7250-3D73-1BFE-EFA42B0D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D3307-7337-9AA7-DC83-C8734154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CEE8A-F7A6-C2CE-BBAD-B61E0EB3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549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D8C63-B48B-D5C7-9E3E-2F658DC1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28" y="0"/>
            <a:ext cx="606827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FEDBB-D26C-B467-7974-572F9B64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963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D25E81-3152-D168-4CFA-855292B3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0" y="0"/>
            <a:ext cx="573485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</Words>
  <Application>Microsoft Office PowerPoint</Application>
  <PresentationFormat>와이드스크린</PresentationFormat>
  <Paragraphs>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자바 과제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최병권</dc:creator>
  <cp:lastModifiedBy>최병권</cp:lastModifiedBy>
  <cp:revision>10</cp:revision>
  <dcterms:created xsi:type="dcterms:W3CDTF">2024-12-08T05:23:45Z</dcterms:created>
  <dcterms:modified xsi:type="dcterms:W3CDTF">2024-12-15T08:42:01Z</dcterms:modified>
</cp:coreProperties>
</file>