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DAB3-9268-46E8-A512-E98BDAB8EE1B}" type="datetimeFigureOut">
              <a:rPr lang="en-IN" smtClean="0"/>
              <a:pPr/>
              <a:t>14-02-2020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2F63-0DF5-4FD7-A68C-A6B0987B6D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0901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DAB3-9268-46E8-A512-E98BDAB8EE1B}" type="datetimeFigureOut">
              <a:rPr lang="en-IN" smtClean="0"/>
              <a:pPr/>
              <a:t>14-02-2020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2F63-0DF5-4FD7-A68C-A6B0987B6D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8621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DAB3-9268-46E8-A512-E98BDAB8EE1B}" type="datetimeFigureOut">
              <a:rPr lang="en-IN" smtClean="0"/>
              <a:pPr/>
              <a:t>14-02-2020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2F63-0DF5-4FD7-A68C-A6B0987B6D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0276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DAB3-9268-46E8-A512-E98BDAB8EE1B}" type="datetimeFigureOut">
              <a:rPr lang="en-IN" smtClean="0"/>
              <a:pPr/>
              <a:t>14-02-2020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2F63-0DF5-4FD7-A68C-A6B0987B6D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447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DAB3-9268-46E8-A512-E98BDAB8EE1B}" type="datetimeFigureOut">
              <a:rPr lang="en-IN" smtClean="0"/>
              <a:pPr/>
              <a:t>14-02-2020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2F63-0DF5-4FD7-A68C-A6B0987B6D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9049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DAB3-9268-46E8-A512-E98BDAB8EE1B}" type="datetimeFigureOut">
              <a:rPr lang="en-IN" smtClean="0"/>
              <a:pPr/>
              <a:t>14-02-2020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2F63-0DF5-4FD7-A68C-A6B0987B6D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1049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DAB3-9268-46E8-A512-E98BDAB8EE1B}" type="datetimeFigureOut">
              <a:rPr lang="en-IN" smtClean="0"/>
              <a:pPr/>
              <a:t>14-02-2020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2F63-0DF5-4FD7-A68C-A6B0987B6D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5654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DAB3-9268-46E8-A512-E98BDAB8EE1B}" type="datetimeFigureOut">
              <a:rPr lang="en-IN" smtClean="0"/>
              <a:pPr/>
              <a:t>14-02-2020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2F63-0DF5-4FD7-A68C-A6B0987B6D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806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DAB3-9268-46E8-A512-E98BDAB8EE1B}" type="datetimeFigureOut">
              <a:rPr lang="en-IN" smtClean="0"/>
              <a:pPr/>
              <a:t>14-02-2020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2F63-0DF5-4FD7-A68C-A6B0987B6D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6830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DAB3-9268-46E8-A512-E98BDAB8EE1B}" type="datetimeFigureOut">
              <a:rPr lang="en-IN" smtClean="0"/>
              <a:pPr/>
              <a:t>14-02-2020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2F63-0DF5-4FD7-A68C-A6B0987B6D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5043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DAB3-9268-46E8-A512-E98BDAB8EE1B}" type="datetimeFigureOut">
              <a:rPr lang="en-IN" smtClean="0"/>
              <a:pPr/>
              <a:t>14-02-2020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2F63-0DF5-4FD7-A68C-A6B0987B6D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3334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FDAB3-9268-46E8-A512-E98BDAB8EE1B}" type="datetimeFigureOut">
              <a:rPr lang="en-IN" smtClean="0"/>
              <a:pPr/>
              <a:t>14-02-2020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32F63-0DF5-4FD7-A68C-A6B0987B6D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0110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14001"/>
            <a:ext cx="874846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                                                    HACK </a:t>
            </a:r>
            <a:r>
              <a:rPr lang="en-IN" dirty="0"/>
              <a:t>AND TACKLE-2020</a:t>
            </a:r>
          </a:p>
          <a:p>
            <a:r>
              <a:rPr lang="en-IN" dirty="0"/>
              <a:t> </a:t>
            </a:r>
          </a:p>
          <a:p>
            <a:r>
              <a:rPr lang="en-IN" b="1" dirty="0" smtClean="0"/>
              <a:t> Problem </a:t>
            </a:r>
            <a:r>
              <a:rPr lang="en-IN" b="1" dirty="0"/>
              <a:t>statement for </a:t>
            </a:r>
            <a:r>
              <a:rPr lang="en-IN" b="1" dirty="0" err="1"/>
              <a:t>Hackathon</a:t>
            </a:r>
            <a:r>
              <a:rPr lang="en-IN" b="1" dirty="0"/>
              <a:t> 1, Hardware &amp; Software:</a:t>
            </a:r>
            <a:endParaRPr lang="en-IN" dirty="0"/>
          </a:p>
          <a:p>
            <a:pPr lvl="0"/>
            <a:r>
              <a:rPr lang="en-US" dirty="0"/>
              <a:t>A bin that consists of materials which is to be weighed on regular basis, and the measured value must be sent to a remote operator for processing.</a:t>
            </a:r>
            <a:endParaRPr lang="en-IN" dirty="0"/>
          </a:p>
          <a:p>
            <a:pPr lvl="0"/>
            <a:r>
              <a:rPr lang="en-US" dirty="0"/>
              <a:t>It should also have level indicators for the processing.</a:t>
            </a:r>
            <a:endParaRPr lang="en-IN" dirty="0"/>
          </a:p>
          <a:p>
            <a:pPr lvl="0"/>
            <a:r>
              <a:rPr lang="en-US" dirty="0"/>
              <a:t>Indication should be from the bin once reaches the maximum threshold values in both 1&amp;2 cases.</a:t>
            </a:r>
            <a:endParaRPr lang="en-IN" dirty="0"/>
          </a:p>
          <a:p>
            <a:pPr lvl="0"/>
            <a:r>
              <a:rPr lang="en-US" dirty="0"/>
              <a:t>The bin should have tracking facility.</a:t>
            </a:r>
            <a:endParaRPr lang="en-IN" dirty="0"/>
          </a:p>
          <a:p>
            <a:r>
              <a:rPr lang="en-IN" dirty="0"/>
              <a:t> </a:t>
            </a:r>
          </a:p>
          <a:p>
            <a:r>
              <a:rPr lang="en-IN" dirty="0"/>
              <a:t> </a:t>
            </a:r>
            <a:r>
              <a:rPr lang="en-IN" b="1" dirty="0" smtClean="0"/>
              <a:t>SOLUTION</a:t>
            </a:r>
            <a:r>
              <a:rPr lang="en-IN" b="1" dirty="0"/>
              <a:t>:</a:t>
            </a:r>
            <a:endParaRPr lang="en-IN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 are going to insert one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ultrasonic sensor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one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nodemcu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 ultrasonic sensor indicates the level of the bin’s  capacity and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nodemcu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will directly sends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the  remote operator (respective in charger of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streets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along with location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without using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GPS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as the GPS  is already inbuilt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nodemcu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And this module is 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detachable device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which is easy to fix.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As soon as the message received to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remote operator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,he will come to the respective bin and scans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QR CODE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or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RF card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send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message using app,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the municipal office and they sends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request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to the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cercle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team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who is available nearby the bin.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the person who is nearby the bin ,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rejects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or he is unavailable to reach  the respective location, It automatically sends the request to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another person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cercle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team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lvl="0" indent="-285750">
              <a:buFont typeface="Wingdings" pitchFamily="2" charset="2"/>
              <a:buChar char="Ø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    </a:t>
            </a:r>
          </a:p>
        </p:txBody>
      </p:sp>
    </p:spTree>
    <p:extLst>
      <p:ext uri="{BB962C8B-B14F-4D97-AF65-F5344CB8AC3E}">
        <p14:creationId xmlns="" xmlns:p14="http://schemas.microsoft.com/office/powerpoint/2010/main" val="103715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14001"/>
            <a:ext cx="874846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HACK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AND TACKLE-2020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Problem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statement for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Hackathon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1, Hardware &amp; Software: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bin that consists of materials which is to be weighed on regular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basis 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measured value must be sent to a remote operator for processing.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should also have level indicators for the processing.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Indication should be from the bin once reaches the maximum threshold values in both 1&amp;2 cases.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bin should have tracking facility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use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sensor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which will automatically weighing the bin periodically and sends the weight to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controller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attached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also use another sensor for indicating the level of the bin’s  capacity more often and sends the level to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controller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attached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receipt of the data from the sensors, the controller will immediately updates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sensor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data’s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cloud.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remote operator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municipal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office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respective in charger of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bins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will be notified periodically about the bin’s status, along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location information of the bin,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without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GPS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this module is 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detachable device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which is easy to fix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person who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nearer to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rejects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this information 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unavailable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reach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respective location, It automatically sends the request to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next higher officials to respond the request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715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447" r="44470"/>
          <a:stretch/>
        </p:blipFill>
        <p:spPr>
          <a:xfrm>
            <a:off x="3685728" y="2609271"/>
            <a:ext cx="2304256" cy="28551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26348" y="548680"/>
            <a:ext cx="24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HARDWARE SIDE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89984" y="548680"/>
            <a:ext cx="232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</a:t>
            </a:r>
            <a:r>
              <a:rPr lang="en-IN" b="1" dirty="0" smtClean="0">
                <a:solidFill>
                  <a:srgbClr val="FF0000"/>
                </a:solidFill>
              </a:rPr>
              <a:t>SOFTWARE SIDE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641" y="1871780"/>
            <a:ext cx="935931" cy="71378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2359596">
            <a:off x="3062936" y="2744000"/>
            <a:ext cx="648072" cy="144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673572" y="2590907"/>
            <a:ext cx="1267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ULTRASONIC</a:t>
            </a:r>
            <a:endParaRPr lang="en-IN" sz="1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47" y="1871780"/>
            <a:ext cx="711523" cy="7115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5617" y="2577565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NODEMCU</a:t>
            </a:r>
            <a:endParaRPr lang="en-IN" sz="1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3137" y="1409366"/>
            <a:ext cx="1947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chemeClr val="accent3"/>
                </a:solidFill>
              </a:rPr>
              <a:t>DETACHABLE DEVICE</a:t>
            </a:r>
            <a:endParaRPr lang="en-IN" sz="1600" b="1" dirty="0">
              <a:solidFill>
                <a:schemeClr val="accent3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1316068" y="3360564"/>
            <a:ext cx="794497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27" y="3873219"/>
            <a:ext cx="1411477" cy="86858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01612" y="5784222"/>
            <a:ext cx="1883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chemeClr val="accent2"/>
                </a:solidFill>
              </a:rPr>
              <a:t>REMOTE OPERATOR</a:t>
            </a:r>
            <a:endParaRPr lang="en-IN" sz="1600" b="1" dirty="0">
              <a:solidFill>
                <a:schemeClr val="accent2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990" y="4780868"/>
            <a:ext cx="2079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880" y="5417718"/>
            <a:ext cx="1071562" cy="107156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912827" y="6064486"/>
            <a:ext cx="1574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chemeClr val="accent2"/>
                </a:solidFill>
              </a:rPr>
              <a:t>SCANS QR CODE</a:t>
            </a:r>
            <a:endParaRPr lang="en-IN" sz="1600" b="1" dirty="0">
              <a:solidFill>
                <a:schemeClr val="accent2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31589">
            <a:off x="6925858" y="4391190"/>
            <a:ext cx="361405" cy="300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170089" y="4741806"/>
            <a:ext cx="2451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chemeClr val="accent2"/>
                </a:solidFill>
              </a:rPr>
              <a:t>APP THAT SCANS QR CODE</a:t>
            </a:r>
            <a:endParaRPr lang="en-IN" sz="1600" b="1" dirty="0">
              <a:solidFill>
                <a:schemeClr val="accent2"/>
              </a:solidFill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718340" y="5004705"/>
            <a:ext cx="6524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845" y="3755087"/>
            <a:ext cx="1137632" cy="546370"/>
          </a:xfrm>
          <a:prstGeom prst="rect">
            <a:avLst/>
          </a:prstGeom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242720" y="4644405"/>
            <a:ext cx="560528" cy="261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421" y="1103273"/>
            <a:ext cx="1391558" cy="95755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228171" y="2935049"/>
            <a:ext cx="1796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chemeClr val="accent2"/>
                </a:solidFill>
              </a:rPr>
              <a:t>MUNICIPAL OFFICE</a:t>
            </a:r>
            <a:endParaRPr lang="en-IN" sz="1600" b="1" dirty="0">
              <a:solidFill>
                <a:schemeClr val="accent2"/>
              </a:solidFill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541" y="3294798"/>
            <a:ext cx="457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061" y="2454036"/>
            <a:ext cx="4572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24587" y="2084232"/>
            <a:ext cx="2326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chemeClr val="accent2"/>
                </a:solidFill>
              </a:rPr>
              <a:t>PERSON IN CERCLE TEAM</a:t>
            </a:r>
            <a:endParaRPr lang="en-IN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756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33</Words>
  <Application>Microsoft Office PowerPoint</Application>
  <PresentationFormat>On-screen Show (4:3)</PresentationFormat>
  <Paragraphs>40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iot</cp:lastModifiedBy>
  <cp:revision>19</cp:revision>
  <dcterms:created xsi:type="dcterms:W3CDTF">2020-02-13T17:01:52Z</dcterms:created>
  <dcterms:modified xsi:type="dcterms:W3CDTF">2020-02-14T10:56:29Z</dcterms:modified>
</cp:coreProperties>
</file>