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18288000" cy="10287000"/>
  <p:embeddedFontLst>
    <p:embeddedFont>
      <p:font typeface="Tahoma"/>
      <p:regular r:id="rId24"/>
      <p:bold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BonTb0QzUGReR5nnykCWPR2+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Tahoma-bold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886996" y="2109714"/>
            <a:ext cx="16514006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1111427" y="3106399"/>
            <a:ext cx="16065144" cy="43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86996" y="2109714"/>
            <a:ext cx="16514006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/>
        </p:nvSpPr>
        <p:spPr>
          <a:xfrm>
            <a:off x="6365536" y="0"/>
            <a:ext cx="11922760" cy="10287000"/>
          </a:xfrm>
          <a:custGeom>
            <a:rect b="b" l="l" r="r" t="t"/>
            <a:pathLst>
              <a:path extrusionOk="0" h="10287000" w="11922760">
                <a:moveTo>
                  <a:pt x="0" y="0"/>
                </a:moveTo>
                <a:lnTo>
                  <a:pt x="11922462" y="0"/>
                </a:lnTo>
                <a:lnTo>
                  <a:pt x="11922462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2028" y="642223"/>
            <a:ext cx="8724899" cy="48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2"/>
          <p:cNvSpPr txBox="1"/>
          <p:nvPr>
            <p:ph type="ctrTitle"/>
          </p:nvPr>
        </p:nvSpPr>
        <p:spPr>
          <a:xfrm>
            <a:off x="1016000" y="2671113"/>
            <a:ext cx="16256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subTitle"/>
          </p:nvPr>
        </p:nvSpPr>
        <p:spPr>
          <a:xfrm>
            <a:off x="556257" y="6457674"/>
            <a:ext cx="17175484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0" y="1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3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" name="Google Shape;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"/>
            <a:ext cx="3152280" cy="594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6625" y="6511397"/>
            <a:ext cx="5071373" cy="37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"/>
            <a:ext cx="2924550" cy="706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10955" y="7610144"/>
            <a:ext cx="3177043" cy="26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86996" y="2109714"/>
            <a:ext cx="16514006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86996" y="2109714"/>
            <a:ext cx="16514006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111427" y="3106399"/>
            <a:ext cx="16065144" cy="43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9.png"/><Relationship Id="rId13" Type="http://schemas.openxmlformats.org/officeDocument/2006/relationships/image" Target="../media/image46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15" Type="http://schemas.openxmlformats.org/officeDocument/2006/relationships/image" Target="../media/image44.png"/><Relationship Id="rId14" Type="http://schemas.openxmlformats.org/officeDocument/2006/relationships/image" Target="../media/image41.png"/><Relationship Id="rId17" Type="http://schemas.openxmlformats.org/officeDocument/2006/relationships/image" Target="../media/image49.png"/><Relationship Id="rId16" Type="http://schemas.openxmlformats.org/officeDocument/2006/relationships/image" Target="../media/image43.png"/><Relationship Id="rId5" Type="http://schemas.openxmlformats.org/officeDocument/2006/relationships/image" Target="../media/image40.png"/><Relationship Id="rId19" Type="http://schemas.openxmlformats.org/officeDocument/2006/relationships/image" Target="../media/image50.png"/><Relationship Id="rId6" Type="http://schemas.openxmlformats.org/officeDocument/2006/relationships/image" Target="../media/image36.png"/><Relationship Id="rId18" Type="http://schemas.openxmlformats.org/officeDocument/2006/relationships/image" Target="../media/image48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59.png"/><Relationship Id="rId13" Type="http://schemas.openxmlformats.org/officeDocument/2006/relationships/image" Target="../media/image65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5" Type="http://schemas.openxmlformats.org/officeDocument/2006/relationships/image" Target="../media/image53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4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69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21.png"/><Relationship Id="rId10" Type="http://schemas.openxmlformats.org/officeDocument/2006/relationships/image" Target="../media/image24.png"/><Relationship Id="rId21" Type="http://schemas.openxmlformats.org/officeDocument/2006/relationships/image" Target="../media/image34.png"/><Relationship Id="rId13" Type="http://schemas.openxmlformats.org/officeDocument/2006/relationships/image" Target="../media/image22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23.png"/><Relationship Id="rId5" Type="http://schemas.openxmlformats.org/officeDocument/2006/relationships/image" Target="../media/image16.png"/><Relationship Id="rId19" Type="http://schemas.openxmlformats.org/officeDocument/2006/relationships/image" Target="../media/image30.png"/><Relationship Id="rId6" Type="http://schemas.openxmlformats.org/officeDocument/2006/relationships/image" Target="../media/image18.png"/><Relationship Id="rId18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8988320" y="810689"/>
            <a:ext cx="6243955" cy="341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4950">
            <a:spAutoFit/>
          </a:bodyPr>
          <a:lstStyle/>
          <a:p>
            <a:pPr indent="-226059" lvl="0" marL="238125" marR="5080" rtl="0" algn="l">
              <a:lnSpc>
                <a:spcPct val="975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50">
                <a:solidFill>
                  <a:srgbClr val="2F2A6F"/>
                </a:solidFill>
                <a:latin typeface="Arial"/>
                <a:ea typeface="Arial"/>
                <a:cs typeface="Arial"/>
                <a:sym typeface="Arial"/>
              </a:rPr>
              <a:t>CROWD  VISION</a:t>
            </a:r>
            <a:endParaRPr sz="12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706" y="3110293"/>
            <a:ext cx="7092824" cy="672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7951806" y="6444192"/>
            <a:ext cx="9063990" cy="280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50" u="none" cap="none" strike="noStrike">
                <a:solidFill>
                  <a:srgbClr val="2F2A6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Team : Lannisters</a:t>
            </a:r>
            <a:endParaRPr b="0" i="0" sz="4650" u="none" cap="none" strike="noStrike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2700" marR="5080" rtl="0" algn="ctr">
              <a:lnSpc>
                <a:spcPct val="118000"/>
              </a:lnSpc>
              <a:spcBef>
                <a:spcPts val="5400"/>
              </a:spcBef>
              <a:spcAft>
                <a:spcPts val="0"/>
              </a:spcAft>
              <a:buNone/>
            </a:pPr>
            <a:r>
              <a:rPr b="0" i="0" lang="en-US" sz="3850" u="none" cap="none" strike="noStrike">
                <a:latin typeface="Verdana"/>
                <a:ea typeface="Verdana"/>
                <a:cs typeface="Verdana"/>
                <a:sym typeface="Verdana"/>
              </a:rPr>
              <a:t>Bannari Amman Institute of Technology  Sathyamangalam</a:t>
            </a:r>
            <a:endParaRPr b="0" i="0" sz="385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0"/>
          <p:cNvGrpSpPr/>
          <p:nvPr/>
        </p:nvGrpSpPr>
        <p:grpSpPr>
          <a:xfrm>
            <a:off x="5833980" y="4931203"/>
            <a:ext cx="1450975" cy="405130"/>
            <a:chOff x="5833980" y="4931203"/>
            <a:chExt cx="1450975" cy="405130"/>
          </a:xfrm>
        </p:grpSpPr>
        <p:sp>
          <p:nvSpPr>
            <p:cNvPr id="224" name="Google Shape;224;p10"/>
            <p:cNvSpPr/>
            <p:nvPr/>
          </p:nvSpPr>
          <p:spPr>
            <a:xfrm>
              <a:off x="5833980" y="4931203"/>
              <a:ext cx="1450975" cy="405130"/>
            </a:xfrm>
            <a:custGeom>
              <a:rect b="b" l="l" r="r" t="t"/>
              <a:pathLst>
                <a:path extrusionOk="0" h="405129" w="1450975">
                  <a:moveTo>
                    <a:pt x="1443862" y="404571"/>
                  </a:moveTo>
                  <a:lnTo>
                    <a:pt x="6705" y="404571"/>
                  </a:lnTo>
                  <a:lnTo>
                    <a:pt x="0" y="397942"/>
                  </a:lnTo>
                  <a:lnTo>
                    <a:pt x="0" y="6543"/>
                  </a:lnTo>
                  <a:lnTo>
                    <a:pt x="6705" y="0"/>
                  </a:lnTo>
                  <a:lnTo>
                    <a:pt x="1443863" y="0"/>
                  </a:lnTo>
                  <a:lnTo>
                    <a:pt x="1450568" y="6543"/>
                  </a:lnTo>
                  <a:lnTo>
                    <a:pt x="1450568" y="389870"/>
                  </a:lnTo>
                  <a:lnTo>
                    <a:pt x="1450568" y="397942"/>
                  </a:lnTo>
                  <a:lnTo>
                    <a:pt x="1443862" y="404571"/>
                  </a:lnTo>
                  <a:close/>
                </a:path>
              </a:pathLst>
            </a:custGeom>
            <a:solidFill>
              <a:srgbClr val="2640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5978018" y="5069884"/>
              <a:ext cx="152400" cy="127635"/>
            </a:xfrm>
            <a:custGeom>
              <a:rect b="b" l="l" r="r" t="t"/>
              <a:pathLst>
                <a:path extrusionOk="0" h="127635" w="152400">
                  <a:moveTo>
                    <a:pt x="0" y="0"/>
                  </a:moveTo>
                  <a:lnTo>
                    <a:pt x="0" y="127124"/>
                  </a:lnTo>
                </a:path>
                <a:path extrusionOk="0" h="127635" w="152400">
                  <a:moveTo>
                    <a:pt x="76135" y="0"/>
                  </a:moveTo>
                  <a:lnTo>
                    <a:pt x="76135" y="127124"/>
                  </a:lnTo>
                </a:path>
                <a:path extrusionOk="0" h="127635" w="152400">
                  <a:moveTo>
                    <a:pt x="152271" y="0"/>
                  </a:moveTo>
                  <a:lnTo>
                    <a:pt x="152271" y="127124"/>
                  </a:lnTo>
                </a:path>
              </a:pathLst>
            </a:custGeom>
            <a:noFill/>
            <a:ln cap="flat" cmpd="sng" w="30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6" name="Google Shape;22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0136" y="5093799"/>
              <a:ext cx="96383" cy="96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20864" y="5093799"/>
              <a:ext cx="96383" cy="96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59301" y="5093799"/>
              <a:ext cx="96383" cy="96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0"/>
            <p:cNvSpPr/>
            <p:nvPr/>
          </p:nvSpPr>
          <p:spPr>
            <a:xfrm>
              <a:off x="6267368" y="5098351"/>
              <a:ext cx="426720" cy="87630"/>
            </a:xfrm>
            <a:custGeom>
              <a:rect b="b" l="l" r="r" t="t"/>
              <a:pathLst>
                <a:path extrusionOk="0" h="87629" w="426720">
                  <a:moveTo>
                    <a:pt x="0" y="0"/>
                  </a:moveTo>
                  <a:lnTo>
                    <a:pt x="426428" y="0"/>
                  </a:lnTo>
                </a:path>
                <a:path extrusionOk="0" h="87629" w="426720">
                  <a:moveTo>
                    <a:pt x="0" y="87355"/>
                  </a:moveTo>
                  <a:lnTo>
                    <a:pt x="426428" y="87355"/>
                  </a:lnTo>
                </a:path>
              </a:pathLst>
            </a:custGeom>
            <a:noFill/>
            <a:ln cap="flat" cmpd="sng" w="30325">
              <a:solidFill>
                <a:srgbClr val="3AB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0" name="Google Shape;230;p10"/>
          <p:cNvGrpSpPr/>
          <p:nvPr/>
        </p:nvGrpSpPr>
        <p:grpSpPr>
          <a:xfrm>
            <a:off x="5833980" y="5415227"/>
            <a:ext cx="1450975" cy="405130"/>
            <a:chOff x="5833980" y="5415227"/>
            <a:chExt cx="1450975" cy="405130"/>
          </a:xfrm>
        </p:grpSpPr>
        <p:sp>
          <p:nvSpPr>
            <p:cNvPr id="231" name="Google Shape;231;p10"/>
            <p:cNvSpPr/>
            <p:nvPr/>
          </p:nvSpPr>
          <p:spPr>
            <a:xfrm>
              <a:off x="5833980" y="5415227"/>
              <a:ext cx="1450975" cy="405130"/>
            </a:xfrm>
            <a:custGeom>
              <a:rect b="b" l="l" r="r" t="t"/>
              <a:pathLst>
                <a:path extrusionOk="0" h="405129" w="1450975">
                  <a:moveTo>
                    <a:pt x="1443862" y="404571"/>
                  </a:moveTo>
                  <a:lnTo>
                    <a:pt x="6705" y="404571"/>
                  </a:lnTo>
                  <a:lnTo>
                    <a:pt x="0" y="398027"/>
                  </a:lnTo>
                  <a:lnTo>
                    <a:pt x="0" y="6628"/>
                  </a:lnTo>
                  <a:lnTo>
                    <a:pt x="6705" y="0"/>
                  </a:lnTo>
                  <a:lnTo>
                    <a:pt x="1443863" y="0"/>
                  </a:lnTo>
                  <a:lnTo>
                    <a:pt x="1450568" y="6628"/>
                  </a:lnTo>
                  <a:lnTo>
                    <a:pt x="1450568" y="389870"/>
                  </a:lnTo>
                  <a:lnTo>
                    <a:pt x="1450568" y="398027"/>
                  </a:lnTo>
                  <a:lnTo>
                    <a:pt x="1443862" y="404571"/>
                  </a:lnTo>
                  <a:close/>
                </a:path>
              </a:pathLst>
            </a:custGeom>
            <a:solidFill>
              <a:srgbClr val="2640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5978018" y="5553993"/>
              <a:ext cx="152400" cy="127635"/>
            </a:xfrm>
            <a:custGeom>
              <a:rect b="b" l="l" r="r" t="t"/>
              <a:pathLst>
                <a:path extrusionOk="0" h="127635" w="152400">
                  <a:moveTo>
                    <a:pt x="0" y="0"/>
                  </a:moveTo>
                  <a:lnTo>
                    <a:pt x="0" y="127039"/>
                  </a:lnTo>
                </a:path>
                <a:path extrusionOk="0" h="127635" w="152400">
                  <a:moveTo>
                    <a:pt x="76135" y="0"/>
                  </a:moveTo>
                  <a:lnTo>
                    <a:pt x="76135" y="127039"/>
                  </a:lnTo>
                </a:path>
                <a:path extrusionOk="0" h="127635" w="152400">
                  <a:moveTo>
                    <a:pt x="152271" y="0"/>
                  </a:moveTo>
                  <a:lnTo>
                    <a:pt x="152271" y="127039"/>
                  </a:lnTo>
                </a:path>
              </a:pathLst>
            </a:custGeom>
            <a:noFill/>
            <a:ln cap="flat" cmpd="sng" w="30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3" name="Google Shape;23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80136" y="5577907"/>
              <a:ext cx="96383" cy="9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20864" y="5577907"/>
              <a:ext cx="96383" cy="9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59301" y="5577907"/>
              <a:ext cx="96383" cy="9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0"/>
            <p:cNvSpPr/>
            <p:nvPr/>
          </p:nvSpPr>
          <p:spPr>
            <a:xfrm>
              <a:off x="6267368" y="5582460"/>
              <a:ext cx="426720" cy="87630"/>
            </a:xfrm>
            <a:custGeom>
              <a:rect b="b" l="l" r="r" t="t"/>
              <a:pathLst>
                <a:path extrusionOk="0" h="87629" w="426720">
                  <a:moveTo>
                    <a:pt x="0" y="0"/>
                  </a:moveTo>
                  <a:lnTo>
                    <a:pt x="426428" y="0"/>
                  </a:lnTo>
                </a:path>
                <a:path extrusionOk="0" h="87629" w="426720">
                  <a:moveTo>
                    <a:pt x="0" y="87270"/>
                  </a:moveTo>
                  <a:lnTo>
                    <a:pt x="426428" y="87270"/>
                  </a:lnTo>
                </a:path>
              </a:pathLst>
            </a:custGeom>
            <a:noFill/>
            <a:ln cap="flat" cmpd="sng" w="30325">
              <a:solidFill>
                <a:srgbClr val="3AB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7" name="Google Shape;237;p10"/>
          <p:cNvGrpSpPr/>
          <p:nvPr/>
        </p:nvGrpSpPr>
        <p:grpSpPr>
          <a:xfrm>
            <a:off x="5833980" y="5926018"/>
            <a:ext cx="1450975" cy="581736"/>
            <a:chOff x="5833980" y="5926018"/>
            <a:chExt cx="1450975" cy="581736"/>
          </a:xfrm>
        </p:grpSpPr>
        <p:sp>
          <p:nvSpPr>
            <p:cNvPr id="238" name="Google Shape;238;p10"/>
            <p:cNvSpPr/>
            <p:nvPr/>
          </p:nvSpPr>
          <p:spPr>
            <a:xfrm>
              <a:off x="5833980" y="5926018"/>
              <a:ext cx="1450975" cy="405130"/>
            </a:xfrm>
            <a:custGeom>
              <a:rect b="b" l="l" r="r" t="t"/>
              <a:pathLst>
                <a:path extrusionOk="0" h="405129" w="1450975">
                  <a:moveTo>
                    <a:pt x="1443862" y="404570"/>
                  </a:moveTo>
                  <a:lnTo>
                    <a:pt x="6705" y="404570"/>
                  </a:lnTo>
                  <a:lnTo>
                    <a:pt x="0" y="397942"/>
                  </a:lnTo>
                  <a:lnTo>
                    <a:pt x="0" y="6543"/>
                  </a:lnTo>
                  <a:lnTo>
                    <a:pt x="6705" y="0"/>
                  </a:lnTo>
                  <a:lnTo>
                    <a:pt x="1443863" y="0"/>
                  </a:lnTo>
                  <a:lnTo>
                    <a:pt x="1450568" y="6543"/>
                  </a:lnTo>
                  <a:lnTo>
                    <a:pt x="1450568" y="389785"/>
                  </a:lnTo>
                  <a:lnTo>
                    <a:pt x="1450568" y="397942"/>
                  </a:lnTo>
                  <a:lnTo>
                    <a:pt x="1443862" y="404570"/>
                  </a:lnTo>
                  <a:close/>
                </a:path>
              </a:pathLst>
            </a:custGeom>
            <a:solidFill>
              <a:srgbClr val="2640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5978018" y="6064784"/>
              <a:ext cx="152400" cy="127635"/>
            </a:xfrm>
            <a:custGeom>
              <a:rect b="b" l="l" r="r" t="t"/>
              <a:pathLst>
                <a:path extrusionOk="0" h="127635" w="152400">
                  <a:moveTo>
                    <a:pt x="0" y="0"/>
                  </a:moveTo>
                  <a:lnTo>
                    <a:pt x="0" y="127039"/>
                  </a:lnTo>
                </a:path>
                <a:path extrusionOk="0" h="127635" w="152400">
                  <a:moveTo>
                    <a:pt x="76135" y="0"/>
                  </a:moveTo>
                  <a:lnTo>
                    <a:pt x="76135" y="127039"/>
                  </a:lnTo>
                </a:path>
                <a:path extrusionOk="0" h="127635" w="152400">
                  <a:moveTo>
                    <a:pt x="152271" y="0"/>
                  </a:moveTo>
                  <a:lnTo>
                    <a:pt x="152271" y="127039"/>
                  </a:lnTo>
                </a:path>
              </a:pathLst>
            </a:custGeom>
            <a:noFill/>
            <a:ln cap="flat" cmpd="sng" w="30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0" name="Google Shape;24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80136" y="6088614"/>
              <a:ext cx="96383" cy="96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20864" y="6088614"/>
              <a:ext cx="96383" cy="96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59301" y="6088614"/>
              <a:ext cx="96383" cy="9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0"/>
            <p:cNvSpPr/>
            <p:nvPr/>
          </p:nvSpPr>
          <p:spPr>
            <a:xfrm>
              <a:off x="6267368" y="6093166"/>
              <a:ext cx="426720" cy="87630"/>
            </a:xfrm>
            <a:custGeom>
              <a:rect b="b" l="l" r="r" t="t"/>
              <a:pathLst>
                <a:path extrusionOk="0" h="87629" w="426720">
                  <a:moveTo>
                    <a:pt x="0" y="0"/>
                  </a:moveTo>
                  <a:lnTo>
                    <a:pt x="426428" y="0"/>
                  </a:lnTo>
                </a:path>
                <a:path extrusionOk="0" h="87629" w="426720">
                  <a:moveTo>
                    <a:pt x="0" y="87355"/>
                  </a:moveTo>
                  <a:lnTo>
                    <a:pt x="426428" y="87355"/>
                  </a:lnTo>
                </a:path>
              </a:pathLst>
            </a:custGeom>
            <a:noFill/>
            <a:ln cap="flat" cmpd="sng" w="30325">
              <a:solidFill>
                <a:srgbClr val="3AB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559264" y="6330589"/>
              <a:ext cx="0" cy="177165"/>
            </a:xfrm>
            <a:custGeom>
              <a:rect b="b" l="l" r="r" t="t"/>
              <a:pathLst>
                <a:path extrusionOk="0" h="177165" w="120000">
                  <a:moveTo>
                    <a:pt x="0" y="0"/>
                  </a:moveTo>
                  <a:lnTo>
                    <a:pt x="0" y="177005"/>
                  </a:lnTo>
                </a:path>
              </a:pathLst>
            </a:custGeom>
            <a:noFill/>
            <a:ln cap="flat" cmpd="sng" w="30325">
              <a:solidFill>
                <a:srgbClr val="2640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5" name="Google Shape;245;p10"/>
          <p:cNvSpPr/>
          <p:nvPr/>
        </p:nvSpPr>
        <p:spPr>
          <a:xfrm>
            <a:off x="6044308" y="6595884"/>
            <a:ext cx="403225" cy="0"/>
          </a:xfrm>
          <a:custGeom>
            <a:rect b="b" l="l" r="r" t="t"/>
            <a:pathLst>
              <a:path extrusionOk="0" h="120000" w="403225">
                <a:moveTo>
                  <a:pt x="0" y="0"/>
                </a:moveTo>
                <a:lnTo>
                  <a:pt x="403001" y="0"/>
                </a:lnTo>
              </a:path>
            </a:pathLst>
          </a:custGeom>
          <a:noFill/>
          <a:ln cap="flat" cmpd="sng" w="37500">
            <a:solidFill>
              <a:srgbClr val="264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46" name="Google Shape;246;p10"/>
          <p:cNvGrpSpPr/>
          <p:nvPr/>
        </p:nvGrpSpPr>
        <p:grpSpPr>
          <a:xfrm>
            <a:off x="6447310" y="6507594"/>
            <a:ext cx="646818" cy="109855"/>
            <a:chOff x="6447310" y="6507594"/>
            <a:chExt cx="646818" cy="109855"/>
          </a:xfrm>
        </p:grpSpPr>
        <p:sp>
          <p:nvSpPr>
            <p:cNvPr id="247" name="Google Shape;247;p10"/>
            <p:cNvSpPr/>
            <p:nvPr/>
          </p:nvSpPr>
          <p:spPr>
            <a:xfrm>
              <a:off x="6671219" y="6595884"/>
              <a:ext cx="422909" cy="0"/>
            </a:xfrm>
            <a:custGeom>
              <a:rect b="b" l="l" r="r" t="t"/>
              <a:pathLst>
                <a:path extrusionOk="0" h="120000" w="422909">
                  <a:moveTo>
                    <a:pt x="42243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7500">
              <a:solidFill>
                <a:srgbClr val="2640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6447310" y="6507594"/>
              <a:ext cx="224154" cy="109855"/>
            </a:xfrm>
            <a:custGeom>
              <a:rect b="b" l="l" r="r" t="t"/>
              <a:pathLst>
                <a:path extrusionOk="0" h="109854" w="224154">
                  <a:moveTo>
                    <a:pt x="223908" y="109704"/>
                  </a:moveTo>
                  <a:lnTo>
                    <a:pt x="0" y="109704"/>
                  </a:lnTo>
                  <a:lnTo>
                    <a:pt x="0" y="0"/>
                  </a:lnTo>
                  <a:lnTo>
                    <a:pt x="223908" y="0"/>
                  </a:lnTo>
                  <a:lnTo>
                    <a:pt x="223908" y="109704"/>
                  </a:lnTo>
                  <a:close/>
                </a:path>
              </a:pathLst>
            </a:custGeom>
            <a:solidFill>
              <a:srgbClr val="3ABD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49" name="Google Shape;249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5957" y="3690241"/>
            <a:ext cx="2465448" cy="25138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5975642" y="3243896"/>
            <a:ext cx="1171575" cy="1514475"/>
          </a:xfrm>
          <a:custGeom>
            <a:rect b="b" l="l" r="r" t="t"/>
            <a:pathLst>
              <a:path extrusionOk="0" h="1514475" w="1171575">
                <a:moveTo>
                  <a:pt x="1082103" y="341007"/>
                </a:moveTo>
                <a:lnTo>
                  <a:pt x="703516" y="58991"/>
                </a:lnTo>
                <a:lnTo>
                  <a:pt x="703516" y="215988"/>
                </a:lnTo>
                <a:lnTo>
                  <a:pt x="714209" y="264604"/>
                </a:lnTo>
                <a:lnTo>
                  <a:pt x="743318" y="304355"/>
                </a:lnTo>
                <a:lnTo>
                  <a:pt x="786460" y="331177"/>
                </a:lnTo>
                <a:lnTo>
                  <a:pt x="839228" y="341007"/>
                </a:lnTo>
                <a:lnTo>
                  <a:pt x="1082103" y="341007"/>
                </a:lnTo>
                <a:close/>
              </a:path>
              <a:path extrusionOk="0" h="1514475" w="1171575">
                <a:moveTo>
                  <a:pt x="1171562" y="400367"/>
                </a:moveTo>
                <a:lnTo>
                  <a:pt x="974864" y="400367"/>
                </a:lnTo>
                <a:lnTo>
                  <a:pt x="974864" y="908456"/>
                </a:lnTo>
                <a:lnTo>
                  <a:pt x="973150" y="914781"/>
                </a:lnTo>
                <a:lnTo>
                  <a:pt x="948880" y="939469"/>
                </a:lnTo>
                <a:lnTo>
                  <a:pt x="722388" y="1092212"/>
                </a:lnTo>
                <a:lnTo>
                  <a:pt x="721283" y="1092898"/>
                </a:lnTo>
                <a:lnTo>
                  <a:pt x="720204" y="1093508"/>
                </a:lnTo>
                <a:lnTo>
                  <a:pt x="715556" y="1095883"/>
                </a:lnTo>
                <a:lnTo>
                  <a:pt x="711860" y="1096721"/>
                </a:lnTo>
                <a:lnTo>
                  <a:pt x="699579" y="1096721"/>
                </a:lnTo>
                <a:lnTo>
                  <a:pt x="691248" y="1092034"/>
                </a:lnTo>
                <a:lnTo>
                  <a:pt x="687070" y="1083856"/>
                </a:lnTo>
                <a:lnTo>
                  <a:pt x="684504" y="1074801"/>
                </a:lnTo>
                <a:lnTo>
                  <a:pt x="685520" y="1065809"/>
                </a:lnTo>
                <a:lnTo>
                  <a:pt x="689825" y="1057884"/>
                </a:lnTo>
                <a:lnTo>
                  <a:pt x="697103" y="1052042"/>
                </a:lnTo>
                <a:lnTo>
                  <a:pt x="697293" y="1051928"/>
                </a:lnTo>
                <a:lnTo>
                  <a:pt x="920267" y="901547"/>
                </a:lnTo>
                <a:lnTo>
                  <a:pt x="697623" y="751814"/>
                </a:lnTo>
                <a:lnTo>
                  <a:pt x="690524" y="747699"/>
                </a:lnTo>
                <a:lnTo>
                  <a:pt x="685685" y="740054"/>
                </a:lnTo>
                <a:lnTo>
                  <a:pt x="685685" y="731304"/>
                </a:lnTo>
                <a:lnTo>
                  <a:pt x="687501" y="722071"/>
                </a:lnTo>
                <a:lnTo>
                  <a:pt x="692467" y="714527"/>
                </a:lnTo>
                <a:lnTo>
                  <a:pt x="699884" y="709434"/>
                </a:lnTo>
                <a:lnTo>
                  <a:pt x="709053" y="707567"/>
                </a:lnTo>
                <a:lnTo>
                  <a:pt x="713740" y="707567"/>
                </a:lnTo>
                <a:lnTo>
                  <a:pt x="718896" y="708964"/>
                </a:lnTo>
                <a:lnTo>
                  <a:pt x="955700" y="868222"/>
                </a:lnTo>
                <a:lnTo>
                  <a:pt x="962850" y="872947"/>
                </a:lnTo>
                <a:lnTo>
                  <a:pt x="974864" y="908456"/>
                </a:lnTo>
                <a:lnTo>
                  <a:pt x="974864" y="400367"/>
                </a:lnTo>
                <a:lnTo>
                  <a:pt x="839228" y="400367"/>
                </a:lnTo>
                <a:lnTo>
                  <a:pt x="787488" y="393776"/>
                </a:lnTo>
                <a:lnTo>
                  <a:pt x="740968" y="375158"/>
                </a:lnTo>
                <a:lnTo>
                  <a:pt x="701522" y="346303"/>
                </a:lnTo>
                <a:lnTo>
                  <a:pt x="700011" y="344462"/>
                </a:lnTo>
                <a:lnTo>
                  <a:pt x="700011" y="631405"/>
                </a:lnTo>
                <a:lnTo>
                  <a:pt x="495922" y="1180452"/>
                </a:lnTo>
                <a:lnTo>
                  <a:pt x="473773" y="1195832"/>
                </a:lnTo>
                <a:lnTo>
                  <a:pt x="471004" y="1195832"/>
                </a:lnTo>
                <a:lnTo>
                  <a:pt x="450138" y="1173022"/>
                </a:lnTo>
                <a:lnTo>
                  <a:pt x="451650" y="1163713"/>
                </a:lnTo>
                <a:lnTo>
                  <a:pt x="476732" y="1096873"/>
                </a:lnTo>
                <a:lnTo>
                  <a:pt x="622858" y="707555"/>
                </a:lnTo>
                <a:lnTo>
                  <a:pt x="654240" y="623976"/>
                </a:lnTo>
                <a:lnTo>
                  <a:pt x="675436" y="608609"/>
                </a:lnTo>
                <a:lnTo>
                  <a:pt x="684707" y="610120"/>
                </a:lnTo>
                <a:lnTo>
                  <a:pt x="692670" y="615124"/>
                </a:lnTo>
                <a:lnTo>
                  <a:pt x="697928" y="622554"/>
                </a:lnTo>
                <a:lnTo>
                  <a:pt x="700011" y="631405"/>
                </a:lnTo>
                <a:lnTo>
                  <a:pt x="700011" y="344462"/>
                </a:lnTo>
                <a:lnTo>
                  <a:pt x="671029" y="308978"/>
                </a:lnTo>
                <a:lnTo>
                  <a:pt x="651357" y="264947"/>
                </a:lnTo>
                <a:lnTo>
                  <a:pt x="647458" y="237553"/>
                </a:lnTo>
                <a:lnTo>
                  <a:pt x="644385" y="215988"/>
                </a:lnTo>
                <a:lnTo>
                  <a:pt x="644385" y="74879"/>
                </a:lnTo>
                <a:lnTo>
                  <a:pt x="644385" y="0"/>
                </a:lnTo>
                <a:lnTo>
                  <a:pt x="441617" y="0"/>
                </a:lnTo>
                <a:lnTo>
                  <a:pt x="441617" y="1075016"/>
                </a:lnTo>
                <a:lnTo>
                  <a:pt x="439013" y="1084072"/>
                </a:lnTo>
                <a:lnTo>
                  <a:pt x="434797" y="1092212"/>
                </a:lnTo>
                <a:lnTo>
                  <a:pt x="426554" y="1096873"/>
                </a:lnTo>
                <a:lnTo>
                  <a:pt x="414337" y="1096873"/>
                </a:lnTo>
                <a:lnTo>
                  <a:pt x="410603" y="1095997"/>
                </a:lnTo>
                <a:lnTo>
                  <a:pt x="407111" y="1094181"/>
                </a:lnTo>
                <a:lnTo>
                  <a:pt x="418033" y="1073124"/>
                </a:lnTo>
                <a:lnTo>
                  <a:pt x="406895" y="1094079"/>
                </a:lnTo>
                <a:lnTo>
                  <a:pt x="405828" y="1093533"/>
                </a:lnTo>
                <a:lnTo>
                  <a:pt x="404723" y="1092923"/>
                </a:lnTo>
                <a:lnTo>
                  <a:pt x="403669" y="1092250"/>
                </a:lnTo>
                <a:lnTo>
                  <a:pt x="177114" y="939469"/>
                </a:lnTo>
                <a:lnTo>
                  <a:pt x="170853" y="936498"/>
                </a:lnTo>
                <a:lnTo>
                  <a:pt x="151130" y="908456"/>
                </a:lnTo>
                <a:lnTo>
                  <a:pt x="151130" y="896886"/>
                </a:lnTo>
                <a:lnTo>
                  <a:pt x="170522" y="868057"/>
                </a:lnTo>
                <a:lnTo>
                  <a:pt x="407060" y="708964"/>
                </a:lnTo>
                <a:lnTo>
                  <a:pt x="411619" y="707567"/>
                </a:lnTo>
                <a:lnTo>
                  <a:pt x="416394" y="707567"/>
                </a:lnTo>
                <a:lnTo>
                  <a:pt x="425602" y="709422"/>
                </a:lnTo>
                <a:lnTo>
                  <a:pt x="433222" y="714514"/>
                </a:lnTo>
                <a:lnTo>
                  <a:pt x="438391" y="722058"/>
                </a:lnTo>
                <a:lnTo>
                  <a:pt x="440296" y="731304"/>
                </a:lnTo>
                <a:lnTo>
                  <a:pt x="439318" y="738187"/>
                </a:lnTo>
                <a:lnTo>
                  <a:pt x="436549" y="744283"/>
                </a:lnTo>
                <a:lnTo>
                  <a:pt x="432257" y="749274"/>
                </a:lnTo>
                <a:lnTo>
                  <a:pt x="426745" y="752894"/>
                </a:lnTo>
                <a:lnTo>
                  <a:pt x="205727" y="901534"/>
                </a:lnTo>
                <a:lnTo>
                  <a:pt x="428904" y="1052004"/>
                </a:lnTo>
                <a:lnTo>
                  <a:pt x="436257" y="1057960"/>
                </a:lnTo>
                <a:lnTo>
                  <a:pt x="440588" y="1065974"/>
                </a:lnTo>
                <a:lnTo>
                  <a:pt x="441617" y="1075016"/>
                </a:lnTo>
                <a:lnTo>
                  <a:pt x="441617" y="0"/>
                </a:lnTo>
                <a:lnTo>
                  <a:pt x="226402" y="0"/>
                </a:lnTo>
                <a:lnTo>
                  <a:pt x="226402" y="156222"/>
                </a:lnTo>
                <a:lnTo>
                  <a:pt x="220040" y="187871"/>
                </a:lnTo>
                <a:lnTo>
                  <a:pt x="202666" y="213728"/>
                </a:lnTo>
                <a:lnTo>
                  <a:pt x="176911" y="231165"/>
                </a:lnTo>
                <a:lnTo>
                  <a:pt x="145364" y="237553"/>
                </a:lnTo>
                <a:lnTo>
                  <a:pt x="113817" y="231165"/>
                </a:lnTo>
                <a:lnTo>
                  <a:pt x="88061" y="213728"/>
                </a:lnTo>
                <a:lnTo>
                  <a:pt x="70700" y="187871"/>
                </a:lnTo>
                <a:lnTo>
                  <a:pt x="64325" y="156222"/>
                </a:lnTo>
                <a:lnTo>
                  <a:pt x="70700" y="124561"/>
                </a:lnTo>
                <a:lnTo>
                  <a:pt x="88061" y="98704"/>
                </a:lnTo>
                <a:lnTo>
                  <a:pt x="113817" y="81280"/>
                </a:lnTo>
                <a:lnTo>
                  <a:pt x="145364" y="74879"/>
                </a:lnTo>
                <a:lnTo>
                  <a:pt x="176911" y="81280"/>
                </a:lnTo>
                <a:lnTo>
                  <a:pt x="202666" y="98704"/>
                </a:lnTo>
                <a:lnTo>
                  <a:pt x="220040" y="124561"/>
                </a:lnTo>
                <a:lnTo>
                  <a:pt x="226402" y="156222"/>
                </a:lnTo>
                <a:lnTo>
                  <a:pt x="226402" y="0"/>
                </a:lnTo>
                <a:lnTo>
                  <a:pt x="165214" y="0"/>
                </a:lnTo>
                <a:lnTo>
                  <a:pt x="146164" y="1016"/>
                </a:lnTo>
                <a:lnTo>
                  <a:pt x="93395" y="15303"/>
                </a:lnTo>
                <a:lnTo>
                  <a:pt x="55473" y="39039"/>
                </a:lnTo>
                <a:lnTo>
                  <a:pt x="25958" y="71399"/>
                </a:lnTo>
                <a:lnTo>
                  <a:pt x="6819" y="110566"/>
                </a:lnTo>
                <a:lnTo>
                  <a:pt x="0" y="154698"/>
                </a:lnTo>
                <a:lnTo>
                  <a:pt x="0" y="1359687"/>
                </a:lnTo>
                <a:lnTo>
                  <a:pt x="8420" y="1408582"/>
                </a:lnTo>
                <a:lnTo>
                  <a:pt x="31877" y="1451038"/>
                </a:lnTo>
                <a:lnTo>
                  <a:pt x="67640" y="1484503"/>
                </a:lnTo>
                <a:lnTo>
                  <a:pt x="112991" y="1506435"/>
                </a:lnTo>
                <a:lnTo>
                  <a:pt x="165214" y="1514322"/>
                </a:lnTo>
                <a:lnTo>
                  <a:pt x="908316" y="1514322"/>
                </a:lnTo>
                <a:lnTo>
                  <a:pt x="951001" y="1496987"/>
                </a:lnTo>
                <a:lnTo>
                  <a:pt x="988542" y="1471269"/>
                </a:lnTo>
                <a:lnTo>
                  <a:pt x="1019797" y="1438313"/>
                </a:lnTo>
                <a:lnTo>
                  <a:pt x="1043559" y="1399311"/>
                </a:lnTo>
                <a:lnTo>
                  <a:pt x="1058684" y="1355432"/>
                </a:lnTo>
                <a:lnTo>
                  <a:pt x="1063980" y="1307833"/>
                </a:lnTo>
                <a:lnTo>
                  <a:pt x="1063980" y="1195832"/>
                </a:lnTo>
                <a:lnTo>
                  <a:pt x="1063980" y="1106398"/>
                </a:lnTo>
                <a:lnTo>
                  <a:pt x="1065834" y="1097165"/>
                </a:lnTo>
                <a:lnTo>
                  <a:pt x="1066139" y="1096721"/>
                </a:lnTo>
                <a:lnTo>
                  <a:pt x="1070914" y="1089609"/>
                </a:lnTo>
                <a:lnTo>
                  <a:pt x="1078433" y="1084529"/>
                </a:lnTo>
                <a:lnTo>
                  <a:pt x="1087640" y="1082662"/>
                </a:lnTo>
                <a:lnTo>
                  <a:pt x="1096848" y="1084529"/>
                </a:lnTo>
                <a:lnTo>
                  <a:pt x="1104366" y="1089609"/>
                </a:lnTo>
                <a:lnTo>
                  <a:pt x="1109433" y="1097165"/>
                </a:lnTo>
                <a:lnTo>
                  <a:pt x="1111288" y="1106398"/>
                </a:lnTo>
                <a:lnTo>
                  <a:pt x="1111288" y="1307833"/>
                </a:lnTo>
                <a:lnTo>
                  <a:pt x="1106716" y="1356842"/>
                </a:lnTo>
                <a:lnTo>
                  <a:pt x="1093533" y="1402829"/>
                </a:lnTo>
                <a:lnTo>
                  <a:pt x="1072603" y="1444942"/>
                </a:lnTo>
                <a:lnTo>
                  <a:pt x="1044752" y="1482344"/>
                </a:lnTo>
                <a:lnTo>
                  <a:pt x="1010856" y="1514208"/>
                </a:lnTo>
                <a:lnTo>
                  <a:pt x="1061796" y="1505331"/>
                </a:lnTo>
                <a:lnTo>
                  <a:pt x="1105928" y="1483029"/>
                </a:lnTo>
                <a:lnTo>
                  <a:pt x="1140663" y="1449717"/>
                </a:lnTo>
                <a:lnTo>
                  <a:pt x="1163408" y="1407807"/>
                </a:lnTo>
                <a:lnTo>
                  <a:pt x="1171562" y="1359687"/>
                </a:lnTo>
                <a:lnTo>
                  <a:pt x="1171562" y="1082662"/>
                </a:lnTo>
                <a:lnTo>
                  <a:pt x="1171562" y="707567"/>
                </a:lnTo>
                <a:lnTo>
                  <a:pt x="1171562" y="608609"/>
                </a:lnTo>
                <a:lnTo>
                  <a:pt x="1171562" y="400367"/>
                </a:lnTo>
                <a:close/>
              </a:path>
            </a:pathLst>
          </a:custGeom>
          <a:solidFill>
            <a:srgbClr val="2E312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1" name="Google Shape;251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45508" y="3823953"/>
            <a:ext cx="2011115" cy="221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460705" y="1510089"/>
            <a:ext cx="1552472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356720" y="7138259"/>
            <a:ext cx="152914" cy="11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13111660" y="7138259"/>
            <a:ext cx="1130300" cy="111125"/>
          </a:xfrm>
          <a:custGeom>
            <a:rect b="b" l="l" r="r" t="t"/>
            <a:pathLst>
              <a:path extrusionOk="0" h="111125" w="1130300">
                <a:moveTo>
                  <a:pt x="1129846" y="55502"/>
                </a:moveTo>
                <a:lnTo>
                  <a:pt x="1125474" y="77099"/>
                </a:lnTo>
                <a:lnTo>
                  <a:pt x="1113553" y="94742"/>
                </a:lnTo>
                <a:lnTo>
                  <a:pt x="1095878" y="106640"/>
                </a:lnTo>
                <a:lnTo>
                  <a:pt x="1074240" y="111004"/>
                </a:lnTo>
                <a:lnTo>
                  <a:pt x="989331" y="111004"/>
                </a:lnTo>
                <a:lnTo>
                  <a:pt x="967693" y="106640"/>
                </a:lnTo>
                <a:lnTo>
                  <a:pt x="950018" y="94742"/>
                </a:lnTo>
                <a:lnTo>
                  <a:pt x="938097" y="77099"/>
                </a:lnTo>
                <a:lnTo>
                  <a:pt x="933725" y="55502"/>
                </a:lnTo>
                <a:lnTo>
                  <a:pt x="938097" y="33904"/>
                </a:lnTo>
                <a:lnTo>
                  <a:pt x="950018" y="16262"/>
                </a:lnTo>
                <a:lnTo>
                  <a:pt x="967693" y="4363"/>
                </a:lnTo>
                <a:lnTo>
                  <a:pt x="989331" y="0"/>
                </a:lnTo>
                <a:lnTo>
                  <a:pt x="1074240" y="0"/>
                </a:lnTo>
                <a:lnTo>
                  <a:pt x="1095901" y="4363"/>
                </a:lnTo>
                <a:lnTo>
                  <a:pt x="1113574" y="16262"/>
                </a:lnTo>
                <a:lnTo>
                  <a:pt x="1125482" y="33904"/>
                </a:lnTo>
                <a:lnTo>
                  <a:pt x="1129846" y="55502"/>
                </a:lnTo>
                <a:close/>
              </a:path>
              <a:path extrusionOk="0" h="111125" w="1130300">
                <a:moveTo>
                  <a:pt x="818622" y="55502"/>
                </a:moveTo>
                <a:lnTo>
                  <a:pt x="814250" y="77099"/>
                </a:lnTo>
                <a:lnTo>
                  <a:pt x="802330" y="94742"/>
                </a:lnTo>
                <a:lnTo>
                  <a:pt x="784654" y="106640"/>
                </a:lnTo>
                <a:lnTo>
                  <a:pt x="763017" y="111004"/>
                </a:lnTo>
                <a:lnTo>
                  <a:pt x="678107" y="111004"/>
                </a:lnTo>
                <a:lnTo>
                  <a:pt x="656470" y="106640"/>
                </a:lnTo>
                <a:lnTo>
                  <a:pt x="638794" y="94742"/>
                </a:lnTo>
                <a:lnTo>
                  <a:pt x="626874" y="77099"/>
                </a:lnTo>
                <a:lnTo>
                  <a:pt x="622502" y="55502"/>
                </a:lnTo>
                <a:lnTo>
                  <a:pt x="626874" y="33904"/>
                </a:lnTo>
                <a:lnTo>
                  <a:pt x="638794" y="16262"/>
                </a:lnTo>
                <a:lnTo>
                  <a:pt x="656470" y="4363"/>
                </a:lnTo>
                <a:lnTo>
                  <a:pt x="678107" y="0"/>
                </a:lnTo>
                <a:lnTo>
                  <a:pt x="763017" y="0"/>
                </a:lnTo>
                <a:lnTo>
                  <a:pt x="784654" y="4363"/>
                </a:lnTo>
                <a:lnTo>
                  <a:pt x="802330" y="16262"/>
                </a:lnTo>
                <a:lnTo>
                  <a:pt x="814250" y="33904"/>
                </a:lnTo>
                <a:lnTo>
                  <a:pt x="818622" y="55502"/>
                </a:lnTo>
                <a:close/>
              </a:path>
              <a:path extrusionOk="0" h="111125" w="1130300">
                <a:moveTo>
                  <a:pt x="507343" y="55502"/>
                </a:moveTo>
                <a:lnTo>
                  <a:pt x="502971" y="77099"/>
                </a:lnTo>
                <a:lnTo>
                  <a:pt x="491051" y="94742"/>
                </a:lnTo>
                <a:lnTo>
                  <a:pt x="473375" y="106640"/>
                </a:lnTo>
                <a:lnTo>
                  <a:pt x="451738" y="111004"/>
                </a:lnTo>
                <a:lnTo>
                  <a:pt x="366828" y="111004"/>
                </a:lnTo>
                <a:lnTo>
                  <a:pt x="345191" y="106640"/>
                </a:lnTo>
                <a:lnTo>
                  <a:pt x="327515" y="94742"/>
                </a:lnTo>
                <a:lnTo>
                  <a:pt x="315595" y="77099"/>
                </a:lnTo>
                <a:lnTo>
                  <a:pt x="311223" y="55502"/>
                </a:lnTo>
                <a:lnTo>
                  <a:pt x="315595" y="33904"/>
                </a:lnTo>
                <a:lnTo>
                  <a:pt x="327515" y="16262"/>
                </a:lnTo>
                <a:lnTo>
                  <a:pt x="345191" y="4363"/>
                </a:lnTo>
                <a:lnTo>
                  <a:pt x="366828" y="0"/>
                </a:lnTo>
                <a:lnTo>
                  <a:pt x="451738" y="0"/>
                </a:lnTo>
                <a:lnTo>
                  <a:pt x="473375" y="4363"/>
                </a:lnTo>
                <a:lnTo>
                  <a:pt x="491051" y="16262"/>
                </a:lnTo>
                <a:lnTo>
                  <a:pt x="502971" y="33904"/>
                </a:lnTo>
                <a:lnTo>
                  <a:pt x="507343" y="55502"/>
                </a:lnTo>
                <a:close/>
              </a:path>
              <a:path extrusionOk="0" h="111125" w="1130300">
                <a:moveTo>
                  <a:pt x="196064" y="55502"/>
                </a:moveTo>
                <a:lnTo>
                  <a:pt x="179772" y="94742"/>
                </a:lnTo>
                <a:lnTo>
                  <a:pt x="140514" y="110993"/>
                </a:lnTo>
                <a:lnTo>
                  <a:pt x="55605" y="111004"/>
                </a:lnTo>
                <a:lnTo>
                  <a:pt x="33967" y="106640"/>
                </a:lnTo>
                <a:lnTo>
                  <a:pt x="16292" y="94742"/>
                </a:lnTo>
                <a:lnTo>
                  <a:pt x="4371" y="77099"/>
                </a:lnTo>
                <a:lnTo>
                  <a:pt x="0" y="55502"/>
                </a:lnTo>
                <a:lnTo>
                  <a:pt x="4371" y="33904"/>
                </a:lnTo>
                <a:lnTo>
                  <a:pt x="16292" y="16262"/>
                </a:lnTo>
                <a:lnTo>
                  <a:pt x="33967" y="4363"/>
                </a:lnTo>
                <a:lnTo>
                  <a:pt x="55605" y="0"/>
                </a:lnTo>
                <a:lnTo>
                  <a:pt x="140514" y="0"/>
                </a:lnTo>
                <a:lnTo>
                  <a:pt x="162120" y="4363"/>
                </a:lnTo>
                <a:lnTo>
                  <a:pt x="179779" y="16262"/>
                </a:lnTo>
                <a:lnTo>
                  <a:pt x="191693" y="33904"/>
                </a:lnTo>
                <a:lnTo>
                  <a:pt x="196064" y="55502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5" name="Google Shape;255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843529" y="7096633"/>
            <a:ext cx="152914" cy="15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12843529" y="2961776"/>
            <a:ext cx="111760" cy="4031615"/>
          </a:xfrm>
          <a:custGeom>
            <a:rect b="b" l="l" r="r" t="t"/>
            <a:pathLst>
              <a:path extrusionOk="0" h="4031615" w="111759">
                <a:moveTo>
                  <a:pt x="111210" y="55502"/>
                </a:moveTo>
                <a:lnTo>
                  <a:pt x="111210" y="136035"/>
                </a:lnTo>
                <a:lnTo>
                  <a:pt x="106838" y="157633"/>
                </a:lnTo>
                <a:lnTo>
                  <a:pt x="94918" y="175275"/>
                </a:lnTo>
                <a:lnTo>
                  <a:pt x="77242" y="187174"/>
                </a:lnTo>
                <a:lnTo>
                  <a:pt x="55605" y="191538"/>
                </a:lnTo>
                <a:lnTo>
                  <a:pt x="33967" y="187174"/>
                </a:lnTo>
                <a:lnTo>
                  <a:pt x="16292" y="175275"/>
                </a:lnTo>
                <a:lnTo>
                  <a:pt x="4371" y="157633"/>
                </a:lnTo>
                <a:lnTo>
                  <a:pt x="0" y="136035"/>
                </a:lnTo>
                <a:lnTo>
                  <a:pt x="0" y="55502"/>
                </a:lnTo>
                <a:lnTo>
                  <a:pt x="4371" y="33904"/>
                </a:lnTo>
                <a:lnTo>
                  <a:pt x="16292" y="16262"/>
                </a:lnTo>
                <a:lnTo>
                  <a:pt x="33967" y="4363"/>
                </a:lnTo>
                <a:lnTo>
                  <a:pt x="55605" y="0"/>
                </a:lnTo>
                <a:lnTo>
                  <a:pt x="77242" y="4363"/>
                </a:lnTo>
                <a:lnTo>
                  <a:pt x="94918" y="16262"/>
                </a:lnTo>
                <a:lnTo>
                  <a:pt x="106838" y="33904"/>
                </a:lnTo>
                <a:lnTo>
                  <a:pt x="111210" y="55502"/>
                </a:lnTo>
                <a:close/>
              </a:path>
              <a:path extrusionOk="0" h="4031615" w="111759">
                <a:moveTo>
                  <a:pt x="111210" y="350829"/>
                </a:moveTo>
                <a:lnTo>
                  <a:pt x="111210" y="431363"/>
                </a:lnTo>
                <a:lnTo>
                  <a:pt x="106838" y="452960"/>
                </a:lnTo>
                <a:lnTo>
                  <a:pt x="94918" y="470603"/>
                </a:lnTo>
                <a:lnTo>
                  <a:pt x="77242" y="482501"/>
                </a:lnTo>
                <a:lnTo>
                  <a:pt x="55605" y="486865"/>
                </a:lnTo>
                <a:lnTo>
                  <a:pt x="33967" y="482501"/>
                </a:lnTo>
                <a:lnTo>
                  <a:pt x="16292" y="470603"/>
                </a:lnTo>
                <a:lnTo>
                  <a:pt x="4371" y="452960"/>
                </a:lnTo>
                <a:lnTo>
                  <a:pt x="0" y="431363"/>
                </a:lnTo>
                <a:lnTo>
                  <a:pt x="0" y="350829"/>
                </a:lnTo>
                <a:lnTo>
                  <a:pt x="4371" y="329232"/>
                </a:lnTo>
                <a:lnTo>
                  <a:pt x="16292" y="311589"/>
                </a:lnTo>
                <a:lnTo>
                  <a:pt x="33967" y="299691"/>
                </a:lnTo>
                <a:lnTo>
                  <a:pt x="55605" y="295327"/>
                </a:lnTo>
                <a:lnTo>
                  <a:pt x="77242" y="299691"/>
                </a:lnTo>
                <a:lnTo>
                  <a:pt x="94918" y="311589"/>
                </a:lnTo>
                <a:lnTo>
                  <a:pt x="106838" y="329232"/>
                </a:lnTo>
                <a:lnTo>
                  <a:pt x="111210" y="350829"/>
                </a:lnTo>
                <a:close/>
              </a:path>
              <a:path extrusionOk="0" h="4031615" w="111759">
                <a:moveTo>
                  <a:pt x="111210" y="646212"/>
                </a:moveTo>
                <a:lnTo>
                  <a:pt x="111210" y="726745"/>
                </a:lnTo>
                <a:lnTo>
                  <a:pt x="106838" y="748343"/>
                </a:lnTo>
                <a:lnTo>
                  <a:pt x="94918" y="765986"/>
                </a:lnTo>
                <a:lnTo>
                  <a:pt x="77242" y="777884"/>
                </a:lnTo>
                <a:lnTo>
                  <a:pt x="55605" y="782248"/>
                </a:lnTo>
                <a:lnTo>
                  <a:pt x="33967" y="777884"/>
                </a:lnTo>
                <a:lnTo>
                  <a:pt x="16292" y="765986"/>
                </a:lnTo>
                <a:lnTo>
                  <a:pt x="4371" y="748343"/>
                </a:lnTo>
                <a:lnTo>
                  <a:pt x="0" y="726745"/>
                </a:lnTo>
                <a:lnTo>
                  <a:pt x="0" y="646212"/>
                </a:lnTo>
                <a:lnTo>
                  <a:pt x="4371" y="624614"/>
                </a:lnTo>
                <a:lnTo>
                  <a:pt x="16292" y="606972"/>
                </a:lnTo>
                <a:lnTo>
                  <a:pt x="33967" y="595073"/>
                </a:lnTo>
                <a:lnTo>
                  <a:pt x="55605" y="590710"/>
                </a:lnTo>
                <a:lnTo>
                  <a:pt x="77242" y="595066"/>
                </a:lnTo>
                <a:lnTo>
                  <a:pt x="94918" y="606951"/>
                </a:lnTo>
                <a:lnTo>
                  <a:pt x="106838" y="624591"/>
                </a:lnTo>
                <a:lnTo>
                  <a:pt x="111210" y="646212"/>
                </a:lnTo>
                <a:close/>
              </a:path>
              <a:path extrusionOk="0" h="4031615" w="111759">
                <a:moveTo>
                  <a:pt x="111210" y="941539"/>
                </a:moveTo>
                <a:lnTo>
                  <a:pt x="111210" y="1022073"/>
                </a:lnTo>
                <a:lnTo>
                  <a:pt x="94918" y="1061313"/>
                </a:lnTo>
                <a:lnTo>
                  <a:pt x="55605" y="1077575"/>
                </a:lnTo>
                <a:lnTo>
                  <a:pt x="33967" y="1073211"/>
                </a:lnTo>
                <a:lnTo>
                  <a:pt x="16292" y="1061313"/>
                </a:lnTo>
                <a:lnTo>
                  <a:pt x="4371" y="1043670"/>
                </a:lnTo>
                <a:lnTo>
                  <a:pt x="0" y="1022073"/>
                </a:lnTo>
                <a:lnTo>
                  <a:pt x="0" y="941539"/>
                </a:lnTo>
                <a:lnTo>
                  <a:pt x="4371" y="919942"/>
                </a:lnTo>
                <a:lnTo>
                  <a:pt x="16292" y="902299"/>
                </a:lnTo>
                <a:lnTo>
                  <a:pt x="33967" y="890401"/>
                </a:lnTo>
                <a:lnTo>
                  <a:pt x="55605" y="886037"/>
                </a:lnTo>
                <a:lnTo>
                  <a:pt x="77242" y="890401"/>
                </a:lnTo>
                <a:lnTo>
                  <a:pt x="94918" y="902299"/>
                </a:lnTo>
                <a:lnTo>
                  <a:pt x="106838" y="919942"/>
                </a:lnTo>
                <a:lnTo>
                  <a:pt x="111210" y="941539"/>
                </a:lnTo>
                <a:close/>
              </a:path>
              <a:path extrusionOk="0" h="4031615" w="111759">
                <a:moveTo>
                  <a:pt x="111210" y="1236866"/>
                </a:moveTo>
                <a:lnTo>
                  <a:pt x="111210" y="1317400"/>
                </a:lnTo>
                <a:lnTo>
                  <a:pt x="106838" y="1338997"/>
                </a:lnTo>
                <a:lnTo>
                  <a:pt x="94918" y="1356640"/>
                </a:lnTo>
                <a:lnTo>
                  <a:pt x="77242" y="1368538"/>
                </a:lnTo>
                <a:lnTo>
                  <a:pt x="55605" y="1372902"/>
                </a:lnTo>
                <a:lnTo>
                  <a:pt x="33967" y="1368538"/>
                </a:lnTo>
                <a:lnTo>
                  <a:pt x="16292" y="1356640"/>
                </a:lnTo>
                <a:lnTo>
                  <a:pt x="4371" y="1338997"/>
                </a:lnTo>
                <a:lnTo>
                  <a:pt x="0" y="1317400"/>
                </a:lnTo>
                <a:lnTo>
                  <a:pt x="0" y="1236866"/>
                </a:lnTo>
                <a:lnTo>
                  <a:pt x="4371" y="1215269"/>
                </a:lnTo>
                <a:lnTo>
                  <a:pt x="16292" y="1197626"/>
                </a:lnTo>
                <a:lnTo>
                  <a:pt x="33967" y="1185728"/>
                </a:lnTo>
                <a:lnTo>
                  <a:pt x="55605" y="1181364"/>
                </a:lnTo>
                <a:lnTo>
                  <a:pt x="77242" y="1185728"/>
                </a:lnTo>
                <a:lnTo>
                  <a:pt x="94918" y="1197626"/>
                </a:lnTo>
                <a:lnTo>
                  <a:pt x="106838" y="1215269"/>
                </a:lnTo>
                <a:lnTo>
                  <a:pt x="111210" y="1236866"/>
                </a:lnTo>
                <a:close/>
              </a:path>
              <a:path extrusionOk="0" h="4031615" w="111759">
                <a:moveTo>
                  <a:pt x="111210" y="1532249"/>
                </a:moveTo>
                <a:lnTo>
                  <a:pt x="111210" y="1612782"/>
                </a:lnTo>
                <a:lnTo>
                  <a:pt x="106838" y="1634380"/>
                </a:lnTo>
                <a:lnTo>
                  <a:pt x="94918" y="1652022"/>
                </a:lnTo>
                <a:lnTo>
                  <a:pt x="77242" y="1663921"/>
                </a:lnTo>
                <a:lnTo>
                  <a:pt x="55605" y="1668285"/>
                </a:lnTo>
                <a:lnTo>
                  <a:pt x="33967" y="1663921"/>
                </a:lnTo>
                <a:lnTo>
                  <a:pt x="16292" y="1652022"/>
                </a:lnTo>
                <a:lnTo>
                  <a:pt x="4371" y="1634380"/>
                </a:lnTo>
                <a:lnTo>
                  <a:pt x="0" y="1612782"/>
                </a:lnTo>
                <a:lnTo>
                  <a:pt x="0" y="1532249"/>
                </a:lnTo>
                <a:lnTo>
                  <a:pt x="4371" y="1510651"/>
                </a:lnTo>
                <a:lnTo>
                  <a:pt x="16292" y="1493009"/>
                </a:lnTo>
                <a:lnTo>
                  <a:pt x="33967" y="1481110"/>
                </a:lnTo>
                <a:lnTo>
                  <a:pt x="55605" y="1476746"/>
                </a:lnTo>
                <a:lnTo>
                  <a:pt x="77242" y="1481110"/>
                </a:lnTo>
                <a:lnTo>
                  <a:pt x="94918" y="1493009"/>
                </a:lnTo>
                <a:lnTo>
                  <a:pt x="106838" y="1510651"/>
                </a:lnTo>
                <a:lnTo>
                  <a:pt x="111210" y="1532249"/>
                </a:lnTo>
                <a:close/>
              </a:path>
              <a:path extrusionOk="0" h="4031615" w="111759">
                <a:moveTo>
                  <a:pt x="111210" y="1827576"/>
                </a:moveTo>
                <a:lnTo>
                  <a:pt x="111210" y="1908109"/>
                </a:lnTo>
                <a:lnTo>
                  <a:pt x="106838" y="1929707"/>
                </a:lnTo>
                <a:lnTo>
                  <a:pt x="94918" y="1947349"/>
                </a:lnTo>
                <a:lnTo>
                  <a:pt x="77242" y="1959248"/>
                </a:lnTo>
                <a:lnTo>
                  <a:pt x="55605" y="1963612"/>
                </a:lnTo>
                <a:lnTo>
                  <a:pt x="33967" y="1959248"/>
                </a:lnTo>
                <a:lnTo>
                  <a:pt x="16292" y="1947349"/>
                </a:lnTo>
                <a:lnTo>
                  <a:pt x="4371" y="1929707"/>
                </a:lnTo>
                <a:lnTo>
                  <a:pt x="0" y="1908109"/>
                </a:lnTo>
                <a:lnTo>
                  <a:pt x="0" y="1827576"/>
                </a:lnTo>
                <a:lnTo>
                  <a:pt x="4371" y="1805978"/>
                </a:lnTo>
                <a:lnTo>
                  <a:pt x="16292" y="1788336"/>
                </a:lnTo>
                <a:lnTo>
                  <a:pt x="33967" y="1776437"/>
                </a:lnTo>
                <a:lnTo>
                  <a:pt x="55605" y="1772074"/>
                </a:lnTo>
                <a:lnTo>
                  <a:pt x="77242" y="1776437"/>
                </a:lnTo>
                <a:lnTo>
                  <a:pt x="94918" y="1788336"/>
                </a:lnTo>
                <a:lnTo>
                  <a:pt x="106838" y="1805978"/>
                </a:lnTo>
                <a:lnTo>
                  <a:pt x="111210" y="1827576"/>
                </a:lnTo>
                <a:close/>
              </a:path>
              <a:path extrusionOk="0" h="4031615" w="111759">
                <a:moveTo>
                  <a:pt x="111210" y="2122903"/>
                </a:moveTo>
                <a:lnTo>
                  <a:pt x="111210" y="2203437"/>
                </a:lnTo>
                <a:lnTo>
                  <a:pt x="106838" y="2225034"/>
                </a:lnTo>
                <a:lnTo>
                  <a:pt x="94918" y="2242677"/>
                </a:lnTo>
                <a:lnTo>
                  <a:pt x="77242" y="2254575"/>
                </a:lnTo>
                <a:lnTo>
                  <a:pt x="55605" y="2258939"/>
                </a:lnTo>
                <a:lnTo>
                  <a:pt x="33967" y="2254575"/>
                </a:lnTo>
                <a:lnTo>
                  <a:pt x="16292" y="2242677"/>
                </a:lnTo>
                <a:lnTo>
                  <a:pt x="4371" y="2225034"/>
                </a:lnTo>
                <a:lnTo>
                  <a:pt x="0" y="2203437"/>
                </a:lnTo>
                <a:lnTo>
                  <a:pt x="0" y="2122903"/>
                </a:lnTo>
                <a:lnTo>
                  <a:pt x="4371" y="2101306"/>
                </a:lnTo>
                <a:lnTo>
                  <a:pt x="16292" y="2083663"/>
                </a:lnTo>
                <a:lnTo>
                  <a:pt x="33967" y="2071764"/>
                </a:lnTo>
                <a:lnTo>
                  <a:pt x="55605" y="2067401"/>
                </a:lnTo>
                <a:lnTo>
                  <a:pt x="77242" y="2071764"/>
                </a:lnTo>
                <a:lnTo>
                  <a:pt x="94918" y="2083663"/>
                </a:lnTo>
                <a:lnTo>
                  <a:pt x="106838" y="2101306"/>
                </a:lnTo>
                <a:lnTo>
                  <a:pt x="111210" y="2122903"/>
                </a:lnTo>
                <a:close/>
              </a:path>
              <a:path extrusionOk="0" h="4031615" w="111759">
                <a:moveTo>
                  <a:pt x="111210" y="2418285"/>
                </a:moveTo>
                <a:lnTo>
                  <a:pt x="111210" y="2498819"/>
                </a:lnTo>
                <a:lnTo>
                  <a:pt x="94918" y="2538059"/>
                </a:lnTo>
                <a:lnTo>
                  <a:pt x="55605" y="2554321"/>
                </a:lnTo>
                <a:lnTo>
                  <a:pt x="33967" y="2549957"/>
                </a:lnTo>
                <a:lnTo>
                  <a:pt x="16292" y="2538059"/>
                </a:lnTo>
                <a:lnTo>
                  <a:pt x="4371" y="2520416"/>
                </a:lnTo>
                <a:lnTo>
                  <a:pt x="0" y="2498819"/>
                </a:lnTo>
                <a:lnTo>
                  <a:pt x="0" y="2418285"/>
                </a:lnTo>
                <a:lnTo>
                  <a:pt x="4371" y="2396688"/>
                </a:lnTo>
                <a:lnTo>
                  <a:pt x="16292" y="2379045"/>
                </a:lnTo>
                <a:lnTo>
                  <a:pt x="33967" y="2367147"/>
                </a:lnTo>
                <a:lnTo>
                  <a:pt x="55605" y="2362783"/>
                </a:lnTo>
                <a:lnTo>
                  <a:pt x="77242" y="2367139"/>
                </a:lnTo>
                <a:lnTo>
                  <a:pt x="94918" y="2379025"/>
                </a:lnTo>
                <a:lnTo>
                  <a:pt x="106838" y="2396665"/>
                </a:lnTo>
                <a:lnTo>
                  <a:pt x="111210" y="2418285"/>
                </a:lnTo>
                <a:close/>
              </a:path>
              <a:path extrusionOk="0" h="4031615" w="111759">
                <a:moveTo>
                  <a:pt x="111210" y="2713612"/>
                </a:moveTo>
                <a:lnTo>
                  <a:pt x="111210" y="2794146"/>
                </a:lnTo>
                <a:lnTo>
                  <a:pt x="106838" y="2815743"/>
                </a:lnTo>
                <a:lnTo>
                  <a:pt x="94918" y="2833386"/>
                </a:lnTo>
                <a:lnTo>
                  <a:pt x="77242" y="2845285"/>
                </a:lnTo>
                <a:lnTo>
                  <a:pt x="55605" y="2849648"/>
                </a:lnTo>
                <a:lnTo>
                  <a:pt x="33967" y="2845285"/>
                </a:lnTo>
                <a:lnTo>
                  <a:pt x="16292" y="2833386"/>
                </a:lnTo>
                <a:lnTo>
                  <a:pt x="4371" y="2815743"/>
                </a:lnTo>
                <a:lnTo>
                  <a:pt x="0" y="2794146"/>
                </a:lnTo>
                <a:lnTo>
                  <a:pt x="0" y="2713612"/>
                </a:lnTo>
                <a:lnTo>
                  <a:pt x="4371" y="2692015"/>
                </a:lnTo>
                <a:lnTo>
                  <a:pt x="16292" y="2674372"/>
                </a:lnTo>
                <a:lnTo>
                  <a:pt x="33967" y="2662474"/>
                </a:lnTo>
                <a:lnTo>
                  <a:pt x="55605" y="2658110"/>
                </a:lnTo>
                <a:lnTo>
                  <a:pt x="77242" y="2662474"/>
                </a:lnTo>
                <a:lnTo>
                  <a:pt x="94918" y="2674372"/>
                </a:lnTo>
                <a:lnTo>
                  <a:pt x="106838" y="2692015"/>
                </a:lnTo>
                <a:lnTo>
                  <a:pt x="111210" y="2713612"/>
                </a:lnTo>
                <a:close/>
              </a:path>
              <a:path extrusionOk="0" h="4031615" w="111759">
                <a:moveTo>
                  <a:pt x="111210" y="3008940"/>
                </a:moveTo>
                <a:lnTo>
                  <a:pt x="111210" y="3089473"/>
                </a:lnTo>
                <a:lnTo>
                  <a:pt x="106838" y="3111070"/>
                </a:lnTo>
                <a:lnTo>
                  <a:pt x="94918" y="3128713"/>
                </a:lnTo>
                <a:lnTo>
                  <a:pt x="77242" y="3140612"/>
                </a:lnTo>
                <a:lnTo>
                  <a:pt x="55605" y="3144975"/>
                </a:lnTo>
                <a:lnTo>
                  <a:pt x="33967" y="3140612"/>
                </a:lnTo>
                <a:lnTo>
                  <a:pt x="16292" y="3128713"/>
                </a:lnTo>
                <a:lnTo>
                  <a:pt x="4371" y="3111070"/>
                </a:lnTo>
                <a:lnTo>
                  <a:pt x="0" y="3089473"/>
                </a:lnTo>
                <a:lnTo>
                  <a:pt x="0" y="3008940"/>
                </a:lnTo>
                <a:lnTo>
                  <a:pt x="4371" y="2987342"/>
                </a:lnTo>
                <a:lnTo>
                  <a:pt x="16292" y="2969700"/>
                </a:lnTo>
                <a:lnTo>
                  <a:pt x="33967" y="2957801"/>
                </a:lnTo>
                <a:lnTo>
                  <a:pt x="55605" y="2953437"/>
                </a:lnTo>
                <a:lnTo>
                  <a:pt x="77242" y="2957801"/>
                </a:lnTo>
                <a:lnTo>
                  <a:pt x="94918" y="2969700"/>
                </a:lnTo>
                <a:lnTo>
                  <a:pt x="106838" y="2987342"/>
                </a:lnTo>
                <a:lnTo>
                  <a:pt x="111210" y="3008940"/>
                </a:lnTo>
                <a:close/>
              </a:path>
              <a:path extrusionOk="0" h="4031615" w="111759">
                <a:moveTo>
                  <a:pt x="111210" y="3304322"/>
                </a:moveTo>
                <a:lnTo>
                  <a:pt x="111210" y="3384856"/>
                </a:lnTo>
                <a:lnTo>
                  <a:pt x="106838" y="3406453"/>
                </a:lnTo>
                <a:lnTo>
                  <a:pt x="94918" y="3424096"/>
                </a:lnTo>
                <a:lnTo>
                  <a:pt x="77242" y="3435994"/>
                </a:lnTo>
                <a:lnTo>
                  <a:pt x="55605" y="3440358"/>
                </a:lnTo>
                <a:lnTo>
                  <a:pt x="33967" y="3435994"/>
                </a:lnTo>
                <a:lnTo>
                  <a:pt x="16292" y="3424096"/>
                </a:lnTo>
                <a:lnTo>
                  <a:pt x="4371" y="3406453"/>
                </a:lnTo>
                <a:lnTo>
                  <a:pt x="0" y="3384856"/>
                </a:lnTo>
                <a:lnTo>
                  <a:pt x="0" y="3304322"/>
                </a:lnTo>
                <a:lnTo>
                  <a:pt x="4371" y="3282725"/>
                </a:lnTo>
                <a:lnTo>
                  <a:pt x="16292" y="3265082"/>
                </a:lnTo>
                <a:lnTo>
                  <a:pt x="33967" y="3253184"/>
                </a:lnTo>
                <a:lnTo>
                  <a:pt x="55605" y="3248820"/>
                </a:lnTo>
                <a:lnTo>
                  <a:pt x="77242" y="3253184"/>
                </a:lnTo>
                <a:lnTo>
                  <a:pt x="94918" y="3265082"/>
                </a:lnTo>
                <a:lnTo>
                  <a:pt x="106838" y="3282725"/>
                </a:lnTo>
                <a:lnTo>
                  <a:pt x="111210" y="3304322"/>
                </a:lnTo>
                <a:close/>
              </a:path>
              <a:path extrusionOk="0" h="4031615" w="111759">
                <a:moveTo>
                  <a:pt x="111210" y="3599649"/>
                </a:moveTo>
                <a:lnTo>
                  <a:pt x="111210" y="3680183"/>
                </a:lnTo>
                <a:lnTo>
                  <a:pt x="106838" y="3701780"/>
                </a:lnTo>
                <a:lnTo>
                  <a:pt x="94918" y="3719423"/>
                </a:lnTo>
                <a:lnTo>
                  <a:pt x="77242" y="3731321"/>
                </a:lnTo>
                <a:lnTo>
                  <a:pt x="55605" y="3735685"/>
                </a:lnTo>
                <a:lnTo>
                  <a:pt x="33967" y="3731321"/>
                </a:lnTo>
                <a:lnTo>
                  <a:pt x="16292" y="3719423"/>
                </a:lnTo>
                <a:lnTo>
                  <a:pt x="4371" y="3701780"/>
                </a:lnTo>
                <a:lnTo>
                  <a:pt x="0" y="3680183"/>
                </a:lnTo>
                <a:lnTo>
                  <a:pt x="0" y="3599649"/>
                </a:lnTo>
                <a:lnTo>
                  <a:pt x="4371" y="3578052"/>
                </a:lnTo>
                <a:lnTo>
                  <a:pt x="16292" y="3560409"/>
                </a:lnTo>
                <a:lnTo>
                  <a:pt x="33967" y="3548511"/>
                </a:lnTo>
                <a:lnTo>
                  <a:pt x="55605" y="3544147"/>
                </a:lnTo>
                <a:lnTo>
                  <a:pt x="77242" y="3548511"/>
                </a:lnTo>
                <a:lnTo>
                  <a:pt x="94918" y="3560409"/>
                </a:lnTo>
                <a:lnTo>
                  <a:pt x="106838" y="3578052"/>
                </a:lnTo>
                <a:lnTo>
                  <a:pt x="111210" y="3599649"/>
                </a:lnTo>
                <a:close/>
              </a:path>
              <a:path extrusionOk="0" h="4031615" w="111759">
                <a:moveTo>
                  <a:pt x="111210" y="3894976"/>
                </a:moveTo>
                <a:lnTo>
                  <a:pt x="111210" y="3975566"/>
                </a:lnTo>
                <a:lnTo>
                  <a:pt x="94918" y="4014806"/>
                </a:lnTo>
                <a:lnTo>
                  <a:pt x="55605" y="4031068"/>
                </a:lnTo>
                <a:lnTo>
                  <a:pt x="33967" y="4026704"/>
                </a:lnTo>
                <a:lnTo>
                  <a:pt x="16292" y="4014806"/>
                </a:lnTo>
                <a:lnTo>
                  <a:pt x="4371" y="3997163"/>
                </a:lnTo>
                <a:lnTo>
                  <a:pt x="0" y="3975566"/>
                </a:lnTo>
                <a:lnTo>
                  <a:pt x="0" y="3895032"/>
                </a:lnTo>
                <a:lnTo>
                  <a:pt x="4371" y="3873435"/>
                </a:lnTo>
                <a:lnTo>
                  <a:pt x="16292" y="3855792"/>
                </a:lnTo>
                <a:lnTo>
                  <a:pt x="33967" y="3843894"/>
                </a:lnTo>
                <a:lnTo>
                  <a:pt x="55605" y="3839530"/>
                </a:lnTo>
                <a:lnTo>
                  <a:pt x="77242" y="3843885"/>
                </a:lnTo>
                <a:lnTo>
                  <a:pt x="94918" y="3855764"/>
                </a:lnTo>
                <a:lnTo>
                  <a:pt x="106838" y="3873388"/>
                </a:lnTo>
                <a:lnTo>
                  <a:pt x="111210" y="3894976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843529" y="2705355"/>
            <a:ext cx="152914" cy="15263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13111660" y="2705355"/>
            <a:ext cx="1130300" cy="111125"/>
          </a:xfrm>
          <a:custGeom>
            <a:rect b="b" l="l" r="r" t="t"/>
            <a:pathLst>
              <a:path extrusionOk="0" h="111125" w="1130300">
                <a:moveTo>
                  <a:pt x="1129846" y="55502"/>
                </a:moveTo>
                <a:lnTo>
                  <a:pt x="1125474" y="77099"/>
                </a:lnTo>
                <a:lnTo>
                  <a:pt x="1113553" y="94742"/>
                </a:lnTo>
                <a:lnTo>
                  <a:pt x="1095878" y="106640"/>
                </a:lnTo>
                <a:lnTo>
                  <a:pt x="1074240" y="111004"/>
                </a:lnTo>
                <a:lnTo>
                  <a:pt x="989331" y="111004"/>
                </a:lnTo>
                <a:lnTo>
                  <a:pt x="967693" y="106640"/>
                </a:lnTo>
                <a:lnTo>
                  <a:pt x="950018" y="94742"/>
                </a:lnTo>
                <a:lnTo>
                  <a:pt x="938097" y="77099"/>
                </a:lnTo>
                <a:lnTo>
                  <a:pt x="933725" y="55502"/>
                </a:lnTo>
                <a:lnTo>
                  <a:pt x="938097" y="33904"/>
                </a:lnTo>
                <a:lnTo>
                  <a:pt x="950018" y="16262"/>
                </a:lnTo>
                <a:lnTo>
                  <a:pt x="967693" y="4363"/>
                </a:lnTo>
                <a:lnTo>
                  <a:pt x="989331" y="0"/>
                </a:lnTo>
                <a:lnTo>
                  <a:pt x="1074240" y="0"/>
                </a:lnTo>
                <a:lnTo>
                  <a:pt x="1095901" y="4363"/>
                </a:lnTo>
                <a:lnTo>
                  <a:pt x="1113574" y="16262"/>
                </a:lnTo>
                <a:lnTo>
                  <a:pt x="1125482" y="33904"/>
                </a:lnTo>
                <a:lnTo>
                  <a:pt x="1129846" y="55502"/>
                </a:lnTo>
                <a:close/>
              </a:path>
              <a:path extrusionOk="0" h="111125" w="1130300">
                <a:moveTo>
                  <a:pt x="818622" y="55502"/>
                </a:moveTo>
                <a:lnTo>
                  <a:pt x="814250" y="77099"/>
                </a:lnTo>
                <a:lnTo>
                  <a:pt x="802330" y="94742"/>
                </a:lnTo>
                <a:lnTo>
                  <a:pt x="784654" y="106640"/>
                </a:lnTo>
                <a:lnTo>
                  <a:pt x="763017" y="111004"/>
                </a:lnTo>
                <a:lnTo>
                  <a:pt x="678107" y="111004"/>
                </a:lnTo>
                <a:lnTo>
                  <a:pt x="656470" y="106640"/>
                </a:lnTo>
                <a:lnTo>
                  <a:pt x="638794" y="94742"/>
                </a:lnTo>
                <a:lnTo>
                  <a:pt x="626874" y="77099"/>
                </a:lnTo>
                <a:lnTo>
                  <a:pt x="622502" y="55502"/>
                </a:lnTo>
                <a:lnTo>
                  <a:pt x="626874" y="33904"/>
                </a:lnTo>
                <a:lnTo>
                  <a:pt x="638794" y="16262"/>
                </a:lnTo>
                <a:lnTo>
                  <a:pt x="656470" y="4363"/>
                </a:lnTo>
                <a:lnTo>
                  <a:pt x="678107" y="0"/>
                </a:lnTo>
                <a:lnTo>
                  <a:pt x="763017" y="0"/>
                </a:lnTo>
                <a:lnTo>
                  <a:pt x="784654" y="4363"/>
                </a:lnTo>
                <a:lnTo>
                  <a:pt x="802330" y="16262"/>
                </a:lnTo>
                <a:lnTo>
                  <a:pt x="814250" y="33904"/>
                </a:lnTo>
                <a:lnTo>
                  <a:pt x="818622" y="55502"/>
                </a:lnTo>
                <a:close/>
              </a:path>
              <a:path extrusionOk="0" h="111125" w="1130300">
                <a:moveTo>
                  <a:pt x="507343" y="55502"/>
                </a:moveTo>
                <a:lnTo>
                  <a:pt x="502971" y="77099"/>
                </a:lnTo>
                <a:lnTo>
                  <a:pt x="491051" y="94742"/>
                </a:lnTo>
                <a:lnTo>
                  <a:pt x="473375" y="106640"/>
                </a:lnTo>
                <a:lnTo>
                  <a:pt x="451738" y="111004"/>
                </a:lnTo>
                <a:lnTo>
                  <a:pt x="366828" y="111004"/>
                </a:lnTo>
                <a:lnTo>
                  <a:pt x="345191" y="106640"/>
                </a:lnTo>
                <a:lnTo>
                  <a:pt x="327515" y="94742"/>
                </a:lnTo>
                <a:lnTo>
                  <a:pt x="315595" y="77099"/>
                </a:lnTo>
                <a:lnTo>
                  <a:pt x="311223" y="55502"/>
                </a:lnTo>
                <a:lnTo>
                  <a:pt x="315595" y="33904"/>
                </a:lnTo>
                <a:lnTo>
                  <a:pt x="327515" y="16262"/>
                </a:lnTo>
                <a:lnTo>
                  <a:pt x="345191" y="4363"/>
                </a:lnTo>
                <a:lnTo>
                  <a:pt x="366828" y="0"/>
                </a:lnTo>
                <a:lnTo>
                  <a:pt x="451738" y="0"/>
                </a:lnTo>
                <a:lnTo>
                  <a:pt x="473375" y="4363"/>
                </a:lnTo>
                <a:lnTo>
                  <a:pt x="491051" y="16262"/>
                </a:lnTo>
                <a:lnTo>
                  <a:pt x="502971" y="33904"/>
                </a:lnTo>
                <a:lnTo>
                  <a:pt x="507343" y="55502"/>
                </a:lnTo>
                <a:close/>
              </a:path>
              <a:path extrusionOk="0" h="111125" w="1130300">
                <a:moveTo>
                  <a:pt x="196064" y="55502"/>
                </a:moveTo>
                <a:lnTo>
                  <a:pt x="179772" y="94742"/>
                </a:lnTo>
                <a:lnTo>
                  <a:pt x="140514" y="110993"/>
                </a:lnTo>
                <a:lnTo>
                  <a:pt x="55605" y="111004"/>
                </a:lnTo>
                <a:lnTo>
                  <a:pt x="33967" y="106640"/>
                </a:lnTo>
                <a:lnTo>
                  <a:pt x="16292" y="94742"/>
                </a:lnTo>
                <a:lnTo>
                  <a:pt x="4371" y="77099"/>
                </a:lnTo>
                <a:lnTo>
                  <a:pt x="0" y="55502"/>
                </a:lnTo>
                <a:lnTo>
                  <a:pt x="4371" y="33904"/>
                </a:lnTo>
                <a:lnTo>
                  <a:pt x="16292" y="16262"/>
                </a:lnTo>
                <a:lnTo>
                  <a:pt x="33967" y="4363"/>
                </a:lnTo>
                <a:lnTo>
                  <a:pt x="55605" y="0"/>
                </a:lnTo>
                <a:lnTo>
                  <a:pt x="140514" y="0"/>
                </a:lnTo>
                <a:lnTo>
                  <a:pt x="162120" y="4363"/>
                </a:lnTo>
                <a:lnTo>
                  <a:pt x="179779" y="16262"/>
                </a:lnTo>
                <a:lnTo>
                  <a:pt x="191693" y="33904"/>
                </a:lnTo>
                <a:lnTo>
                  <a:pt x="196064" y="55502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10"/>
          <p:cNvSpPr/>
          <p:nvPr/>
        </p:nvSpPr>
        <p:spPr>
          <a:xfrm>
            <a:off x="14505133" y="6930484"/>
            <a:ext cx="297815" cy="511175"/>
          </a:xfrm>
          <a:custGeom>
            <a:rect b="b" l="l" r="r" t="t"/>
            <a:pathLst>
              <a:path extrusionOk="0" h="511175" w="297815">
                <a:moveTo>
                  <a:pt x="297313" y="255388"/>
                </a:moveTo>
                <a:lnTo>
                  <a:pt x="294318" y="271154"/>
                </a:lnTo>
                <a:lnTo>
                  <a:pt x="285365" y="284812"/>
                </a:lnTo>
                <a:lnTo>
                  <a:pt x="71173" y="498606"/>
                </a:lnTo>
                <a:lnTo>
                  <a:pt x="40560" y="510759"/>
                </a:lnTo>
                <a:lnTo>
                  <a:pt x="13148" y="497635"/>
                </a:lnTo>
                <a:lnTo>
                  <a:pt x="0" y="470274"/>
                </a:lnTo>
                <a:lnTo>
                  <a:pt x="12175" y="439718"/>
                </a:lnTo>
                <a:lnTo>
                  <a:pt x="196869" y="255368"/>
                </a:lnTo>
                <a:lnTo>
                  <a:pt x="226367" y="284812"/>
                </a:lnTo>
                <a:lnTo>
                  <a:pt x="226367" y="167036"/>
                </a:lnTo>
                <a:lnTo>
                  <a:pt x="285365" y="225924"/>
                </a:lnTo>
                <a:lnTo>
                  <a:pt x="294334" y="239613"/>
                </a:lnTo>
                <a:lnTo>
                  <a:pt x="297313" y="255388"/>
                </a:lnTo>
                <a:close/>
              </a:path>
              <a:path extrusionOk="0" h="511175" w="297815">
                <a:moveTo>
                  <a:pt x="226367" y="167036"/>
                </a:moveTo>
                <a:lnTo>
                  <a:pt x="226367" y="225924"/>
                </a:lnTo>
                <a:lnTo>
                  <a:pt x="196869" y="255368"/>
                </a:lnTo>
                <a:lnTo>
                  <a:pt x="12175" y="71017"/>
                </a:lnTo>
                <a:lnTo>
                  <a:pt x="31" y="40469"/>
                </a:lnTo>
                <a:lnTo>
                  <a:pt x="13190" y="13121"/>
                </a:lnTo>
                <a:lnTo>
                  <a:pt x="40591" y="0"/>
                </a:lnTo>
                <a:lnTo>
                  <a:pt x="71173" y="12129"/>
                </a:lnTo>
                <a:lnTo>
                  <a:pt x="226367" y="167036"/>
                </a:lnTo>
                <a:close/>
              </a:path>
              <a:path extrusionOk="0" h="511175" w="297815">
                <a:moveTo>
                  <a:pt x="226367" y="225924"/>
                </a:moveTo>
                <a:lnTo>
                  <a:pt x="226367" y="284812"/>
                </a:lnTo>
                <a:lnTo>
                  <a:pt x="196869" y="255368"/>
                </a:lnTo>
                <a:lnTo>
                  <a:pt x="226367" y="225924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356720" y="2705355"/>
            <a:ext cx="152914" cy="11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14505133" y="2503130"/>
            <a:ext cx="297815" cy="511175"/>
          </a:xfrm>
          <a:custGeom>
            <a:rect b="b" l="l" r="r" t="t"/>
            <a:pathLst>
              <a:path extrusionOk="0" h="511175" w="297815">
                <a:moveTo>
                  <a:pt x="297313" y="255389"/>
                </a:moveTo>
                <a:lnTo>
                  <a:pt x="294318" y="271154"/>
                </a:lnTo>
                <a:lnTo>
                  <a:pt x="285365" y="284812"/>
                </a:lnTo>
                <a:lnTo>
                  <a:pt x="71173" y="498606"/>
                </a:lnTo>
                <a:lnTo>
                  <a:pt x="40560" y="510759"/>
                </a:lnTo>
                <a:lnTo>
                  <a:pt x="13148" y="497635"/>
                </a:lnTo>
                <a:lnTo>
                  <a:pt x="0" y="470274"/>
                </a:lnTo>
                <a:lnTo>
                  <a:pt x="12175" y="439718"/>
                </a:lnTo>
                <a:lnTo>
                  <a:pt x="196869" y="255368"/>
                </a:lnTo>
                <a:lnTo>
                  <a:pt x="226367" y="284812"/>
                </a:lnTo>
                <a:lnTo>
                  <a:pt x="226367" y="167036"/>
                </a:lnTo>
                <a:lnTo>
                  <a:pt x="285365" y="225924"/>
                </a:lnTo>
                <a:lnTo>
                  <a:pt x="294334" y="239613"/>
                </a:lnTo>
                <a:lnTo>
                  <a:pt x="297313" y="255389"/>
                </a:lnTo>
                <a:close/>
              </a:path>
              <a:path extrusionOk="0" h="511175" w="297815">
                <a:moveTo>
                  <a:pt x="226367" y="167036"/>
                </a:moveTo>
                <a:lnTo>
                  <a:pt x="226367" y="225924"/>
                </a:lnTo>
                <a:lnTo>
                  <a:pt x="196869" y="255368"/>
                </a:lnTo>
                <a:lnTo>
                  <a:pt x="12175" y="71017"/>
                </a:lnTo>
                <a:lnTo>
                  <a:pt x="31" y="40469"/>
                </a:lnTo>
                <a:lnTo>
                  <a:pt x="13190" y="13121"/>
                </a:lnTo>
                <a:lnTo>
                  <a:pt x="40591" y="0"/>
                </a:lnTo>
                <a:lnTo>
                  <a:pt x="71173" y="12129"/>
                </a:lnTo>
                <a:lnTo>
                  <a:pt x="226367" y="167036"/>
                </a:lnTo>
                <a:close/>
              </a:path>
              <a:path extrusionOk="0" h="511175" w="297815">
                <a:moveTo>
                  <a:pt x="226367" y="225924"/>
                </a:moveTo>
                <a:lnTo>
                  <a:pt x="226367" y="284812"/>
                </a:lnTo>
                <a:lnTo>
                  <a:pt x="196869" y="255368"/>
                </a:lnTo>
                <a:lnTo>
                  <a:pt x="226367" y="225924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10"/>
          <p:cNvSpPr/>
          <p:nvPr/>
        </p:nvSpPr>
        <p:spPr>
          <a:xfrm>
            <a:off x="3700507" y="4595448"/>
            <a:ext cx="1652905" cy="751205"/>
          </a:xfrm>
          <a:custGeom>
            <a:rect b="b" l="l" r="r" t="t"/>
            <a:pathLst>
              <a:path extrusionOk="0" h="751204" w="1652904">
                <a:moveTo>
                  <a:pt x="924681" y="149806"/>
                </a:moveTo>
                <a:lnTo>
                  <a:pt x="907843" y="143298"/>
                </a:lnTo>
                <a:lnTo>
                  <a:pt x="894692" y="130187"/>
                </a:lnTo>
                <a:lnTo>
                  <a:pt x="886083" y="110719"/>
                </a:lnTo>
                <a:lnTo>
                  <a:pt x="884081" y="104051"/>
                </a:lnTo>
                <a:lnTo>
                  <a:pt x="881955" y="97438"/>
                </a:lnTo>
                <a:lnTo>
                  <a:pt x="879911" y="90825"/>
                </a:lnTo>
                <a:lnTo>
                  <a:pt x="878157" y="84157"/>
                </a:lnTo>
                <a:lnTo>
                  <a:pt x="872733" y="39375"/>
                </a:lnTo>
                <a:lnTo>
                  <a:pt x="882212" y="12065"/>
                </a:lnTo>
                <a:lnTo>
                  <a:pt x="908561" y="0"/>
                </a:lnTo>
                <a:lnTo>
                  <a:pt x="953748" y="949"/>
                </a:lnTo>
                <a:lnTo>
                  <a:pt x="1005146" y="7706"/>
                </a:lnTo>
                <a:lnTo>
                  <a:pt x="1056308" y="15479"/>
                </a:lnTo>
                <a:lnTo>
                  <a:pt x="1107241" y="24234"/>
                </a:lnTo>
                <a:lnTo>
                  <a:pt x="1157955" y="33935"/>
                </a:lnTo>
                <a:lnTo>
                  <a:pt x="1208456" y="44548"/>
                </a:lnTo>
                <a:lnTo>
                  <a:pt x="1258753" y="56036"/>
                </a:lnTo>
                <a:lnTo>
                  <a:pt x="1308855" y="68365"/>
                </a:lnTo>
                <a:lnTo>
                  <a:pt x="1358769" y="81499"/>
                </a:lnTo>
                <a:lnTo>
                  <a:pt x="1408504" y="95404"/>
                </a:lnTo>
                <a:lnTo>
                  <a:pt x="1458068" y="110045"/>
                </a:lnTo>
                <a:lnTo>
                  <a:pt x="1507468" y="125385"/>
                </a:lnTo>
                <a:lnTo>
                  <a:pt x="1556714" y="141391"/>
                </a:lnTo>
                <a:lnTo>
                  <a:pt x="1572543" y="147579"/>
                </a:lnTo>
                <a:lnTo>
                  <a:pt x="964247" y="147579"/>
                </a:lnTo>
                <a:lnTo>
                  <a:pt x="944354" y="149462"/>
                </a:lnTo>
                <a:lnTo>
                  <a:pt x="924681" y="149806"/>
                </a:lnTo>
                <a:close/>
              </a:path>
              <a:path extrusionOk="0" h="751204" w="1652904">
                <a:moveTo>
                  <a:pt x="1640345" y="267174"/>
                </a:moveTo>
                <a:lnTo>
                  <a:pt x="535445" y="267174"/>
                </a:lnTo>
                <a:lnTo>
                  <a:pt x="588188" y="265713"/>
                </a:lnTo>
                <a:lnTo>
                  <a:pt x="640722" y="262253"/>
                </a:lnTo>
                <a:lnTo>
                  <a:pt x="693096" y="257301"/>
                </a:lnTo>
                <a:lnTo>
                  <a:pt x="849749" y="238553"/>
                </a:lnTo>
                <a:lnTo>
                  <a:pt x="901975" y="232694"/>
                </a:lnTo>
                <a:lnTo>
                  <a:pt x="954287" y="227874"/>
                </a:lnTo>
                <a:lnTo>
                  <a:pt x="1057901" y="221464"/>
                </a:lnTo>
                <a:lnTo>
                  <a:pt x="1211344" y="207576"/>
                </a:lnTo>
                <a:lnTo>
                  <a:pt x="1212665" y="203907"/>
                </a:lnTo>
                <a:lnTo>
                  <a:pt x="1212371" y="200385"/>
                </a:lnTo>
                <a:lnTo>
                  <a:pt x="1210463" y="197010"/>
                </a:lnTo>
                <a:lnTo>
                  <a:pt x="1068249" y="165579"/>
                </a:lnTo>
                <a:lnTo>
                  <a:pt x="1002107" y="151959"/>
                </a:lnTo>
                <a:lnTo>
                  <a:pt x="983397" y="148820"/>
                </a:lnTo>
                <a:lnTo>
                  <a:pt x="964247" y="147579"/>
                </a:lnTo>
                <a:lnTo>
                  <a:pt x="1572543" y="147579"/>
                </a:lnTo>
                <a:lnTo>
                  <a:pt x="1589411" y="154174"/>
                </a:lnTo>
                <a:lnTo>
                  <a:pt x="1615297" y="171897"/>
                </a:lnTo>
                <a:lnTo>
                  <a:pt x="1631082" y="198287"/>
                </a:lnTo>
                <a:lnTo>
                  <a:pt x="1235709" y="198330"/>
                </a:lnTo>
                <a:lnTo>
                  <a:pt x="1234828" y="199064"/>
                </a:lnTo>
                <a:lnTo>
                  <a:pt x="1233948" y="199211"/>
                </a:lnTo>
                <a:lnTo>
                  <a:pt x="1233067" y="199651"/>
                </a:lnTo>
                <a:lnTo>
                  <a:pt x="1233361" y="199798"/>
                </a:lnTo>
                <a:lnTo>
                  <a:pt x="1233507" y="199945"/>
                </a:lnTo>
                <a:lnTo>
                  <a:pt x="1631185" y="199945"/>
                </a:lnTo>
                <a:lnTo>
                  <a:pt x="1633479" y="237073"/>
                </a:lnTo>
                <a:lnTo>
                  <a:pt x="1634717" y="250615"/>
                </a:lnTo>
                <a:lnTo>
                  <a:pt x="1639643" y="265396"/>
                </a:lnTo>
                <a:lnTo>
                  <a:pt x="1640345" y="267174"/>
                </a:lnTo>
                <a:close/>
              </a:path>
              <a:path extrusionOk="0" h="751204" w="1652904">
                <a:moveTo>
                  <a:pt x="1631185" y="199945"/>
                </a:moveTo>
                <a:lnTo>
                  <a:pt x="1233654" y="199945"/>
                </a:lnTo>
                <a:lnTo>
                  <a:pt x="1235122" y="199064"/>
                </a:lnTo>
                <a:lnTo>
                  <a:pt x="1235709" y="198330"/>
                </a:lnTo>
                <a:lnTo>
                  <a:pt x="1631085" y="198330"/>
                </a:lnTo>
                <a:lnTo>
                  <a:pt x="1631185" y="199945"/>
                </a:lnTo>
                <a:close/>
              </a:path>
              <a:path extrusionOk="0" h="751204" w="1652904">
                <a:moveTo>
                  <a:pt x="116943" y="441134"/>
                </a:moveTo>
                <a:lnTo>
                  <a:pt x="74636" y="421816"/>
                </a:lnTo>
                <a:lnTo>
                  <a:pt x="40173" y="389042"/>
                </a:lnTo>
                <a:lnTo>
                  <a:pt x="9962" y="349485"/>
                </a:lnTo>
                <a:lnTo>
                  <a:pt x="0" y="320593"/>
                </a:lnTo>
                <a:lnTo>
                  <a:pt x="9859" y="312607"/>
                </a:lnTo>
                <a:lnTo>
                  <a:pt x="29777" y="306780"/>
                </a:lnTo>
                <a:lnTo>
                  <a:pt x="79138" y="299351"/>
                </a:lnTo>
                <a:lnTo>
                  <a:pt x="128871" y="295884"/>
                </a:lnTo>
                <a:lnTo>
                  <a:pt x="178741" y="293242"/>
                </a:lnTo>
                <a:lnTo>
                  <a:pt x="228515" y="288289"/>
                </a:lnTo>
                <a:lnTo>
                  <a:pt x="279131" y="280998"/>
                </a:lnTo>
                <a:lnTo>
                  <a:pt x="329966" y="274192"/>
                </a:lnTo>
                <a:lnTo>
                  <a:pt x="380885" y="268816"/>
                </a:lnTo>
                <a:lnTo>
                  <a:pt x="431755" y="265814"/>
                </a:lnTo>
                <a:lnTo>
                  <a:pt x="482442" y="266130"/>
                </a:lnTo>
                <a:lnTo>
                  <a:pt x="535445" y="267174"/>
                </a:lnTo>
                <a:lnTo>
                  <a:pt x="1640345" y="267174"/>
                </a:lnTo>
                <a:lnTo>
                  <a:pt x="1645796" y="280998"/>
                </a:lnTo>
                <a:lnTo>
                  <a:pt x="1650652" y="296801"/>
                </a:lnTo>
                <a:lnTo>
                  <a:pt x="1652404" y="320197"/>
                </a:lnTo>
                <a:lnTo>
                  <a:pt x="1646725" y="338020"/>
                </a:lnTo>
                <a:lnTo>
                  <a:pt x="1634717" y="351964"/>
                </a:lnTo>
                <a:lnTo>
                  <a:pt x="1617480" y="363720"/>
                </a:lnTo>
                <a:lnTo>
                  <a:pt x="1616473" y="364307"/>
                </a:lnTo>
                <a:lnTo>
                  <a:pt x="1233214" y="364307"/>
                </a:lnTo>
                <a:lnTo>
                  <a:pt x="1078803" y="376781"/>
                </a:lnTo>
                <a:lnTo>
                  <a:pt x="370550" y="423780"/>
                </a:lnTo>
                <a:lnTo>
                  <a:pt x="266826" y="432290"/>
                </a:lnTo>
                <a:lnTo>
                  <a:pt x="215012" y="437243"/>
                </a:lnTo>
                <a:lnTo>
                  <a:pt x="203833" y="437972"/>
                </a:lnTo>
                <a:lnTo>
                  <a:pt x="192628" y="438233"/>
                </a:lnTo>
                <a:lnTo>
                  <a:pt x="181532" y="438770"/>
                </a:lnTo>
                <a:lnTo>
                  <a:pt x="170684" y="440325"/>
                </a:lnTo>
                <a:lnTo>
                  <a:pt x="116943" y="441134"/>
                </a:lnTo>
                <a:close/>
              </a:path>
              <a:path extrusionOk="0" h="751204" w="1652904">
                <a:moveTo>
                  <a:pt x="1032476" y="751164"/>
                </a:moveTo>
                <a:lnTo>
                  <a:pt x="999292" y="705127"/>
                </a:lnTo>
                <a:lnTo>
                  <a:pt x="984232" y="663606"/>
                </a:lnTo>
                <a:lnTo>
                  <a:pt x="980437" y="619297"/>
                </a:lnTo>
                <a:lnTo>
                  <a:pt x="992994" y="574888"/>
                </a:lnTo>
                <a:lnTo>
                  <a:pt x="1026990" y="533072"/>
                </a:lnTo>
                <a:lnTo>
                  <a:pt x="1102709" y="468024"/>
                </a:lnTo>
                <a:lnTo>
                  <a:pt x="1141484" y="436656"/>
                </a:lnTo>
                <a:lnTo>
                  <a:pt x="1181841" y="407159"/>
                </a:lnTo>
                <a:lnTo>
                  <a:pt x="1194595" y="399204"/>
                </a:lnTo>
                <a:lnTo>
                  <a:pt x="1207913" y="390741"/>
                </a:lnTo>
                <a:lnTo>
                  <a:pt x="1221038" y="379773"/>
                </a:lnTo>
                <a:lnTo>
                  <a:pt x="1233214" y="364307"/>
                </a:lnTo>
                <a:lnTo>
                  <a:pt x="1616473" y="364307"/>
                </a:lnTo>
                <a:lnTo>
                  <a:pt x="1545877" y="405820"/>
                </a:lnTo>
                <a:lnTo>
                  <a:pt x="1384983" y="502912"/>
                </a:lnTo>
                <a:lnTo>
                  <a:pt x="1339591" y="530999"/>
                </a:lnTo>
                <a:lnTo>
                  <a:pt x="1294461" y="559492"/>
                </a:lnTo>
                <a:lnTo>
                  <a:pt x="1249657" y="588492"/>
                </a:lnTo>
                <a:lnTo>
                  <a:pt x="1205246" y="618100"/>
                </a:lnTo>
                <a:lnTo>
                  <a:pt x="1161292" y="648419"/>
                </a:lnTo>
                <a:lnTo>
                  <a:pt x="1130395" y="669382"/>
                </a:lnTo>
                <a:lnTo>
                  <a:pt x="1099829" y="690867"/>
                </a:lnTo>
                <a:lnTo>
                  <a:pt x="1071299" y="714829"/>
                </a:lnTo>
                <a:lnTo>
                  <a:pt x="1046511" y="743221"/>
                </a:lnTo>
                <a:lnTo>
                  <a:pt x="1039294" y="750144"/>
                </a:lnTo>
                <a:lnTo>
                  <a:pt x="1032476" y="751164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10"/>
          <p:cNvSpPr/>
          <p:nvPr/>
        </p:nvSpPr>
        <p:spPr>
          <a:xfrm>
            <a:off x="12214783" y="4748974"/>
            <a:ext cx="648970" cy="160020"/>
          </a:xfrm>
          <a:custGeom>
            <a:rect b="b" l="l" r="r" t="t"/>
            <a:pathLst>
              <a:path extrusionOk="0" h="160020" w="648970">
                <a:moveTo>
                  <a:pt x="79468" y="159543"/>
                </a:moveTo>
                <a:lnTo>
                  <a:pt x="48612" y="153249"/>
                </a:lnTo>
                <a:lnTo>
                  <a:pt x="23343" y="136110"/>
                </a:lnTo>
                <a:lnTo>
                  <a:pt x="6270" y="110745"/>
                </a:lnTo>
                <a:lnTo>
                  <a:pt x="0" y="79771"/>
                </a:lnTo>
                <a:lnTo>
                  <a:pt x="6270" y="48797"/>
                </a:lnTo>
                <a:lnTo>
                  <a:pt x="23343" y="23432"/>
                </a:lnTo>
                <a:lnTo>
                  <a:pt x="48612" y="6294"/>
                </a:lnTo>
                <a:lnTo>
                  <a:pt x="79468" y="0"/>
                </a:lnTo>
                <a:lnTo>
                  <a:pt x="110324" y="6294"/>
                </a:lnTo>
                <a:lnTo>
                  <a:pt x="135592" y="23432"/>
                </a:lnTo>
                <a:lnTo>
                  <a:pt x="152665" y="48797"/>
                </a:lnTo>
                <a:lnTo>
                  <a:pt x="158936" y="79771"/>
                </a:lnTo>
                <a:lnTo>
                  <a:pt x="152665" y="110745"/>
                </a:lnTo>
                <a:lnTo>
                  <a:pt x="135592" y="136110"/>
                </a:lnTo>
                <a:lnTo>
                  <a:pt x="110324" y="153249"/>
                </a:lnTo>
                <a:lnTo>
                  <a:pt x="79468" y="159543"/>
                </a:lnTo>
                <a:close/>
              </a:path>
              <a:path extrusionOk="0" h="160020" w="648970">
                <a:moveTo>
                  <a:pt x="397341" y="159543"/>
                </a:moveTo>
                <a:lnTo>
                  <a:pt x="366485" y="153249"/>
                </a:lnTo>
                <a:lnTo>
                  <a:pt x="341216" y="136110"/>
                </a:lnTo>
                <a:lnTo>
                  <a:pt x="324143" y="110745"/>
                </a:lnTo>
                <a:lnTo>
                  <a:pt x="317872" y="79771"/>
                </a:lnTo>
                <a:lnTo>
                  <a:pt x="324143" y="48797"/>
                </a:lnTo>
                <a:lnTo>
                  <a:pt x="341216" y="23432"/>
                </a:lnTo>
                <a:lnTo>
                  <a:pt x="366485" y="6294"/>
                </a:lnTo>
                <a:lnTo>
                  <a:pt x="397341" y="0"/>
                </a:lnTo>
                <a:lnTo>
                  <a:pt x="428197" y="6294"/>
                </a:lnTo>
                <a:lnTo>
                  <a:pt x="453465" y="23432"/>
                </a:lnTo>
                <a:lnTo>
                  <a:pt x="470538" y="48797"/>
                </a:lnTo>
                <a:lnTo>
                  <a:pt x="476809" y="79771"/>
                </a:lnTo>
                <a:lnTo>
                  <a:pt x="470538" y="110745"/>
                </a:lnTo>
                <a:lnTo>
                  <a:pt x="453465" y="136110"/>
                </a:lnTo>
                <a:lnTo>
                  <a:pt x="428197" y="153249"/>
                </a:lnTo>
                <a:lnTo>
                  <a:pt x="397341" y="159543"/>
                </a:lnTo>
                <a:close/>
              </a:path>
              <a:path extrusionOk="0" h="160020" w="648970">
                <a:moveTo>
                  <a:pt x="648917" y="120998"/>
                </a:moveTo>
                <a:lnTo>
                  <a:pt x="642016" y="110745"/>
                </a:lnTo>
                <a:lnTo>
                  <a:pt x="635745" y="79771"/>
                </a:lnTo>
                <a:lnTo>
                  <a:pt x="642016" y="48797"/>
                </a:lnTo>
                <a:lnTo>
                  <a:pt x="648917" y="38544"/>
                </a:lnTo>
                <a:lnTo>
                  <a:pt x="648917" y="120998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26724" y="6385343"/>
            <a:ext cx="2423943" cy="187658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 txBox="1"/>
          <p:nvPr>
            <p:ph type="title"/>
          </p:nvPr>
        </p:nvSpPr>
        <p:spPr>
          <a:xfrm>
            <a:off x="1016000" y="534324"/>
            <a:ext cx="10395585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Upg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ading E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ing In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alla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5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7554764" y="4629334"/>
            <a:ext cx="1652905" cy="751205"/>
          </a:xfrm>
          <a:custGeom>
            <a:rect b="b" l="l" r="r" t="t"/>
            <a:pathLst>
              <a:path extrusionOk="0" h="751204" w="1652904">
                <a:moveTo>
                  <a:pt x="924681" y="149806"/>
                </a:moveTo>
                <a:lnTo>
                  <a:pt x="907843" y="143298"/>
                </a:lnTo>
                <a:lnTo>
                  <a:pt x="894692" y="130187"/>
                </a:lnTo>
                <a:lnTo>
                  <a:pt x="886083" y="110719"/>
                </a:lnTo>
                <a:lnTo>
                  <a:pt x="884081" y="104051"/>
                </a:lnTo>
                <a:lnTo>
                  <a:pt x="881955" y="97438"/>
                </a:lnTo>
                <a:lnTo>
                  <a:pt x="879911" y="90825"/>
                </a:lnTo>
                <a:lnTo>
                  <a:pt x="878157" y="84157"/>
                </a:lnTo>
                <a:lnTo>
                  <a:pt x="872733" y="39375"/>
                </a:lnTo>
                <a:lnTo>
                  <a:pt x="882212" y="12065"/>
                </a:lnTo>
                <a:lnTo>
                  <a:pt x="908561" y="0"/>
                </a:lnTo>
                <a:lnTo>
                  <a:pt x="953748" y="949"/>
                </a:lnTo>
                <a:lnTo>
                  <a:pt x="1005146" y="7706"/>
                </a:lnTo>
                <a:lnTo>
                  <a:pt x="1056308" y="15479"/>
                </a:lnTo>
                <a:lnTo>
                  <a:pt x="1107241" y="24234"/>
                </a:lnTo>
                <a:lnTo>
                  <a:pt x="1157955" y="33935"/>
                </a:lnTo>
                <a:lnTo>
                  <a:pt x="1208456" y="44548"/>
                </a:lnTo>
                <a:lnTo>
                  <a:pt x="1258753" y="56036"/>
                </a:lnTo>
                <a:lnTo>
                  <a:pt x="1308855" y="68365"/>
                </a:lnTo>
                <a:lnTo>
                  <a:pt x="1358769" y="81499"/>
                </a:lnTo>
                <a:lnTo>
                  <a:pt x="1408504" y="95404"/>
                </a:lnTo>
                <a:lnTo>
                  <a:pt x="1458068" y="110045"/>
                </a:lnTo>
                <a:lnTo>
                  <a:pt x="1507468" y="125385"/>
                </a:lnTo>
                <a:lnTo>
                  <a:pt x="1556714" y="141391"/>
                </a:lnTo>
                <a:lnTo>
                  <a:pt x="1572543" y="147579"/>
                </a:lnTo>
                <a:lnTo>
                  <a:pt x="964247" y="147579"/>
                </a:lnTo>
                <a:lnTo>
                  <a:pt x="944354" y="149462"/>
                </a:lnTo>
                <a:lnTo>
                  <a:pt x="924681" y="149806"/>
                </a:lnTo>
                <a:close/>
              </a:path>
              <a:path extrusionOk="0" h="751204" w="1652904">
                <a:moveTo>
                  <a:pt x="1640345" y="267174"/>
                </a:moveTo>
                <a:lnTo>
                  <a:pt x="535445" y="267174"/>
                </a:lnTo>
                <a:lnTo>
                  <a:pt x="588188" y="265713"/>
                </a:lnTo>
                <a:lnTo>
                  <a:pt x="640722" y="262253"/>
                </a:lnTo>
                <a:lnTo>
                  <a:pt x="693096" y="257301"/>
                </a:lnTo>
                <a:lnTo>
                  <a:pt x="849749" y="238553"/>
                </a:lnTo>
                <a:lnTo>
                  <a:pt x="901975" y="232694"/>
                </a:lnTo>
                <a:lnTo>
                  <a:pt x="954287" y="227874"/>
                </a:lnTo>
                <a:lnTo>
                  <a:pt x="1057901" y="221464"/>
                </a:lnTo>
                <a:lnTo>
                  <a:pt x="1211344" y="207576"/>
                </a:lnTo>
                <a:lnTo>
                  <a:pt x="1212665" y="203907"/>
                </a:lnTo>
                <a:lnTo>
                  <a:pt x="1212371" y="200385"/>
                </a:lnTo>
                <a:lnTo>
                  <a:pt x="1210463" y="197010"/>
                </a:lnTo>
                <a:lnTo>
                  <a:pt x="1068249" y="165579"/>
                </a:lnTo>
                <a:lnTo>
                  <a:pt x="1002107" y="151959"/>
                </a:lnTo>
                <a:lnTo>
                  <a:pt x="983397" y="148820"/>
                </a:lnTo>
                <a:lnTo>
                  <a:pt x="964247" y="147579"/>
                </a:lnTo>
                <a:lnTo>
                  <a:pt x="1572543" y="147579"/>
                </a:lnTo>
                <a:lnTo>
                  <a:pt x="1589411" y="154174"/>
                </a:lnTo>
                <a:lnTo>
                  <a:pt x="1615297" y="171897"/>
                </a:lnTo>
                <a:lnTo>
                  <a:pt x="1631082" y="198287"/>
                </a:lnTo>
                <a:lnTo>
                  <a:pt x="1235709" y="198330"/>
                </a:lnTo>
                <a:lnTo>
                  <a:pt x="1234828" y="199064"/>
                </a:lnTo>
                <a:lnTo>
                  <a:pt x="1233948" y="199211"/>
                </a:lnTo>
                <a:lnTo>
                  <a:pt x="1233067" y="199651"/>
                </a:lnTo>
                <a:lnTo>
                  <a:pt x="1233361" y="199798"/>
                </a:lnTo>
                <a:lnTo>
                  <a:pt x="1233507" y="199945"/>
                </a:lnTo>
                <a:lnTo>
                  <a:pt x="1631185" y="199945"/>
                </a:lnTo>
                <a:lnTo>
                  <a:pt x="1633479" y="237073"/>
                </a:lnTo>
                <a:lnTo>
                  <a:pt x="1634717" y="250615"/>
                </a:lnTo>
                <a:lnTo>
                  <a:pt x="1639643" y="265396"/>
                </a:lnTo>
                <a:lnTo>
                  <a:pt x="1640345" y="267174"/>
                </a:lnTo>
                <a:close/>
              </a:path>
              <a:path extrusionOk="0" h="751204" w="1652904">
                <a:moveTo>
                  <a:pt x="1631185" y="199945"/>
                </a:moveTo>
                <a:lnTo>
                  <a:pt x="1233654" y="199945"/>
                </a:lnTo>
                <a:lnTo>
                  <a:pt x="1235122" y="199064"/>
                </a:lnTo>
                <a:lnTo>
                  <a:pt x="1235709" y="198330"/>
                </a:lnTo>
                <a:lnTo>
                  <a:pt x="1631085" y="198330"/>
                </a:lnTo>
                <a:lnTo>
                  <a:pt x="1631185" y="199945"/>
                </a:lnTo>
                <a:close/>
              </a:path>
              <a:path extrusionOk="0" h="751204" w="1652904">
                <a:moveTo>
                  <a:pt x="116943" y="441134"/>
                </a:moveTo>
                <a:lnTo>
                  <a:pt x="74636" y="421816"/>
                </a:lnTo>
                <a:lnTo>
                  <a:pt x="40173" y="389042"/>
                </a:lnTo>
                <a:lnTo>
                  <a:pt x="9962" y="349485"/>
                </a:lnTo>
                <a:lnTo>
                  <a:pt x="0" y="320593"/>
                </a:lnTo>
                <a:lnTo>
                  <a:pt x="9859" y="312607"/>
                </a:lnTo>
                <a:lnTo>
                  <a:pt x="29777" y="306780"/>
                </a:lnTo>
                <a:lnTo>
                  <a:pt x="79138" y="299351"/>
                </a:lnTo>
                <a:lnTo>
                  <a:pt x="128871" y="295884"/>
                </a:lnTo>
                <a:lnTo>
                  <a:pt x="178741" y="293242"/>
                </a:lnTo>
                <a:lnTo>
                  <a:pt x="228515" y="288289"/>
                </a:lnTo>
                <a:lnTo>
                  <a:pt x="279131" y="280998"/>
                </a:lnTo>
                <a:lnTo>
                  <a:pt x="329966" y="274192"/>
                </a:lnTo>
                <a:lnTo>
                  <a:pt x="380885" y="268816"/>
                </a:lnTo>
                <a:lnTo>
                  <a:pt x="431755" y="265814"/>
                </a:lnTo>
                <a:lnTo>
                  <a:pt x="482442" y="266130"/>
                </a:lnTo>
                <a:lnTo>
                  <a:pt x="535445" y="267174"/>
                </a:lnTo>
                <a:lnTo>
                  <a:pt x="1640345" y="267174"/>
                </a:lnTo>
                <a:lnTo>
                  <a:pt x="1645796" y="280998"/>
                </a:lnTo>
                <a:lnTo>
                  <a:pt x="1650652" y="296801"/>
                </a:lnTo>
                <a:lnTo>
                  <a:pt x="1652404" y="320197"/>
                </a:lnTo>
                <a:lnTo>
                  <a:pt x="1646725" y="338020"/>
                </a:lnTo>
                <a:lnTo>
                  <a:pt x="1634717" y="351964"/>
                </a:lnTo>
                <a:lnTo>
                  <a:pt x="1617480" y="363720"/>
                </a:lnTo>
                <a:lnTo>
                  <a:pt x="1616473" y="364307"/>
                </a:lnTo>
                <a:lnTo>
                  <a:pt x="1233214" y="364307"/>
                </a:lnTo>
                <a:lnTo>
                  <a:pt x="1078803" y="376781"/>
                </a:lnTo>
                <a:lnTo>
                  <a:pt x="370550" y="423780"/>
                </a:lnTo>
                <a:lnTo>
                  <a:pt x="266826" y="432290"/>
                </a:lnTo>
                <a:lnTo>
                  <a:pt x="215012" y="437243"/>
                </a:lnTo>
                <a:lnTo>
                  <a:pt x="203833" y="437972"/>
                </a:lnTo>
                <a:lnTo>
                  <a:pt x="192628" y="438233"/>
                </a:lnTo>
                <a:lnTo>
                  <a:pt x="181532" y="438770"/>
                </a:lnTo>
                <a:lnTo>
                  <a:pt x="170684" y="440325"/>
                </a:lnTo>
                <a:lnTo>
                  <a:pt x="116943" y="441134"/>
                </a:lnTo>
                <a:close/>
              </a:path>
              <a:path extrusionOk="0" h="751204" w="1652904">
                <a:moveTo>
                  <a:pt x="1032476" y="751164"/>
                </a:moveTo>
                <a:lnTo>
                  <a:pt x="999292" y="705127"/>
                </a:lnTo>
                <a:lnTo>
                  <a:pt x="984232" y="663606"/>
                </a:lnTo>
                <a:lnTo>
                  <a:pt x="980437" y="619297"/>
                </a:lnTo>
                <a:lnTo>
                  <a:pt x="992994" y="574888"/>
                </a:lnTo>
                <a:lnTo>
                  <a:pt x="1026990" y="533072"/>
                </a:lnTo>
                <a:lnTo>
                  <a:pt x="1102709" y="468024"/>
                </a:lnTo>
                <a:lnTo>
                  <a:pt x="1141484" y="436656"/>
                </a:lnTo>
                <a:lnTo>
                  <a:pt x="1181841" y="407159"/>
                </a:lnTo>
                <a:lnTo>
                  <a:pt x="1194595" y="399204"/>
                </a:lnTo>
                <a:lnTo>
                  <a:pt x="1207913" y="390741"/>
                </a:lnTo>
                <a:lnTo>
                  <a:pt x="1221038" y="379773"/>
                </a:lnTo>
                <a:lnTo>
                  <a:pt x="1233214" y="364307"/>
                </a:lnTo>
                <a:lnTo>
                  <a:pt x="1616473" y="364307"/>
                </a:lnTo>
                <a:lnTo>
                  <a:pt x="1545877" y="405820"/>
                </a:lnTo>
                <a:lnTo>
                  <a:pt x="1384983" y="502912"/>
                </a:lnTo>
                <a:lnTo>
                  <a:pt x="1339591" y="530999"/>
                </a:lnTo>
                <a:lnTo>
                  <a:pt x="1294461" y="559492"/>
                </a:lnTo>
                <a:lnTo>
                  <a:pt x="1249657" y="588492"/>
                </a:lnTo>
                <a:lnTo>
                  <a:pt x="1205246" y="618100"/>
                </a:lnTo>
                <a:lnTo>
                  <a:pt x="1161292" y="648419"/>
                </a:lnTo>
                <a:lnTo>
                  <a:pt x="1130395" y="669382"/>
                </a:lnTo>
                <a:lnTo>
                  <a:pt x="1099829" y="690867"/>
                </a:lnTo>
                <a:lnTo>
                  <a:pt x="1071299" y="714829"/>
                </a:lnTo>
                <a:lnTo>
                  <a:pt x="1046511" y="743221"/>
                </a:lnTo>
                <a:lnTo>
                  <a:pt x="1039294" y="750144"/>
                </a:lnTo>
                <a:lnTo>
                  <a:pt x="1032476" y="751164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10"/>
          <p:cNvSpPr txBox="1"/>
          <p:nvPr/>
        </p:nvSpPr>
        <p:spPr>
          <a:xfrm>
            <a:off x="525459" y="6895394"/>
            <a:ext cx="3904615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0">
                <a:latin typeface="Cambria"/>
                <a:ea typeface="Cambria"/>
                <a:cs typeface="Cambria"/>
                <a:sym typeface="Cambria"/>
              </a:rPr>
              <a:t>pre- i</a:t>
            </a:r>
            <a:r>
              <a:rPr b="1" lang="en-US" sz="3450" cap="small">
                <a:latin typeface="Cambria"/>
                <a:ea typeface="Cambria"/>
                <a:cs typeface="Cambria"/>
                <a:sym typeface="Cambria"/>
              </a:rPr>
              <a:t>ns</a:t>
            </a:r>
            <a:r>
              <a:rPr b="1" lang="en-US" sz="3450">
                <a:latin typeface="Cambria"/>
                <a:ea typeface="Cambria"/>
                <a:cs typeface="Cambria"/>
                <a:sym typeface="Cambria"/>
              </a:rPr>
              <a:t>talled cctv</a:t>
            </a:r>
            <a:endParaRPr sz="3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5985943" y="6895394"/>
            <a:ext cx="1411605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0">
                <a:latin typeface="Cambria"/>
                <a:ea typeface="Cambria"/>
                <a:cs typeface="Cambria"/>
                <a:sym typeface="Cambria"/>
              </a:rPr>
              <a:t>server</a:t>
            </a:r>
            <a:endParaRPr sz="3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10210332" y="6895394"/>
            <a:ext cx="1216025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0">
                <a:latin typeface="Cambria"/>
                <a:ea typeface="Cambria"/>
                <a:cs typeface="Cambria"/>
                <a:sym typeface="Cambria"/>
              </a:rPr>
              <a:t>cloud</a:t>
            </a:r>
            <a:endParaRPr sz="345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1016000" y="534317"/>
            <a:ext cx="14315440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Co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ing a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Place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 w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h Limi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ed En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tr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ence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5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1111427" y="3106399"/>
            <a:ext cx="16065144" cy="43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71634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/>
              <a:t>ing	UP and Do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/>
              <a:t>n	Me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/>
              <a:t>hod</a:t>
            </a:r>
            <a:endParaRPr sz="3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15073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6250"/>
          </a:p>
          <a:p>
            <a:pPr indent="0" lvl="0" marL="7269480" marR="54673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 </a:t>
            </a:r>
            <a:r>
              <a:rPr lang="en-US"/>
              <a:t>a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/>
              <a:t>e fi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-US"/>
              <a:t>ed facing do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/>
              <a:t>n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/>
              <a:t>a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/>
              <a:t>d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  </a:t>
            </a:r>
            <a:r>
              <a:rPr lang="en-US"/>
              <a:t>in En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tr</a:t>
            </a:r>
            <a:r>
              <a:rPr lang="en-US"/>
              <a:t>ence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3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150734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1634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lang="en-US"/>
              <a:t>l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=	</a:t>
            </a:r>
            <a:r>
              <a:rPr lang="en-US"/>
              <a:t>People en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/>
              <a:t>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/>
              <a:t>ed 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/>
              <a:t>people lef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 sz="3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6" name="Google Shape;276;p11"/>
          <p:cNvGrpSpPr/>
          <p:nvPr/>
        </p:nvGrpSpPr>
        <p:grpSpPr>
          <a:xfrm>
            <a:off x="7656779" y="2565691"/>
            <a:ext cx="517525" cy="5762803"/>
            <a:chOff x="7656779" y="2565691"/>
            <a:chExt cx="517525" cy="5762803"/>
          </a:xfrm>
        </p:grpSpPr>
        <p:sp>
          <p:nvSpPr>
            <p:cNvPr id="277" name="Google Shape;277;p11"/>
            <p:cNvSpPr/>
            <p:nvPr/>
          </p:nvSpPr>
          <p:spPr>
            <a:xfrm>
              <a:off x="7871003" y="5183339"/>
              <a:ext cx="47625" cy="3145155"/>
            </a:xfrm>
            <a:custGeom>
              <a:rect b="b" l="l" r="r" t="t"/>
              <a:pathLst>
                <a:path extrusionOk="0" h="3145154" w="47625">
                  <a:moveTo>
                    <a:pt x="47625" y="2099767"/>
                  </a:moveTo>
                  <a:lnTo>
                    <a:pt x="0" y="2099767"/>
                  </a:lnTo>
                  <a:lnTo>
                    <a:pt x="0" y="3144977"/>
                  </a:lnTo>
                  <a:lnTo>
                    <a:pt x="47625" y="3144977"/>
                  </a:lnTo>
                  <a:lnTo>
                    <a:pt x="47625" y="2099767"/>
                  </a:lnTo>
                  <a:close/>
                </a:path>
                <a:path extrusionOk="0" h="3145154" w="47625">
                  <a:moveTo>
                    <a:pt x="47625" y="0"/>
                  </a:moveTo>
                  <a:lnTo>
                    <a:pt x="0" y="0"/>
                  </a:lnTo>
                  <a:lnTo>
                    <a:pt x="0" y="2031174"/>
                  </a:lnTo>
                  <a:lnTo>
                    <a:pt x="47625" y="203117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7656779" y="6988441"/>
              <a:ext cx="517525" cy="519430"/>
            </a:xfrm>
            <a:custGeom>
              <a:rect b="b" l="l" r="r" t="t"/>
              <a:pathLst>
                <a:path extrusionOk="0" h="519429" w="517525">
                  <a:moveTo>
                    <a:pt x="293192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192" y="519404"/>
                  </a:lnTo>
                  <a:lnTo>
                    <a:pt x="293192" y="295097"/>
                  </a:lnTo>
                  <a:close/>
                </a:path>
                <a:path extrusionOk="0" h="519429" w="517525">
                  <a:moveTo>
                    <a:pt x="517474" y="226072"/>
                  </a:moveTo>
                  <a:lnTo>
                    <a:pt x="293192" y="226072"/>
                  </a:lnTo>
                  <a:lnTo>
                    <a:pt x="293192" y="224802"/>
                  </a:lnTo>
                  <a:lnTo>
                    <a:pt x="293192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65"/>
                  </a:lnTo>
                  <a:lnTo>
                    <a:pt x="517474" y="294665"/>
                  </a:lnTo>
                  <a:lnTo>
                    <a:pt x="517474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7871003" y="2565691"/>
              <a:ext cx="47625" cy="2549525"/>
            </a:xfrm>
            <a:custGeom>
              <a:rect b="b" l="l" r="r" t="t"/>
              <a:pathLst>
                <a:path extrusionOk="0" h="2549525" w="47625">
                  <a:moveTo>
                    <a:pt x="47625" y="964082"/>
                  </a:moveTo>
                  <a:lnTo>
                    <a:pt x="0" y="964082"/>
                  </a:lnTo>
                  <a:lnTo>
                    <a:pt x="0" y="2549067"/>
                  </a:lnTo>
                  <a:lnTo>
                    <a:pt x="47625" y="2549067"/>
                  </a:lnTo>
                  <a:lnTo>
                    <a:pt x="47625" y="964082"/>
                  </a:lnTo>
                  <a:close/>
                </a:path>
                <a:path extrusionOk="0" h="2549525" w="47625">
                  <a:moveTo>
                    <a:pt x="47625" y="0"/>
                  </a:moveTo>
                  <a:lnTo>
                    <a:pt x="0" y="0"/>
                  </a:lnTo>
                  <a:lnTo>
                    <a:pt x="0" y="895502"/>
                  </a:lnTo>
                  <a:lnTo>
                    <a:pt x="47625" y="89550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7656779" y="3235121"/>
              <a:ext cx="517525" cy="2172970"/>
            </a:xfrm>
            <a:custGeom>
              <a:rect b="b" l="l" r="r" t="t"/>
              <a:pathLst>
                <a:path extrusionOk="0" h="2172970" w="517525">
                  <a:moveTo>
                    <a:pt x="293192" y="1948649"/>
                  </a:moveTo>
                  <a:lnTo>
                    <a:pt x="224282" y="1948649"/>
                  </a:lnTo>
                  <a:lnTo>
                    <a:pt x="224282" y="2172970"/>
                  </a:lnTo>
                  <a:lnTo>
                    <a:pt x="293192" y="2172970"/>
                  </a:lnTo>
                  <a:lnTo>
                    <a:pt x="293192" y="1948649"/>
                  </a:lnTo>
                  <a:close/>
                </a:path>
                <a:path extrusionOk="0" h="2172970" w="517525">
                  <a:moveTo>
                    <a:pt x="293192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192" y="519404"/>
                  </a:lnTo>
                  <a:lnTo>
                    <a:pt x="293192" y="295097"/>
                  </a:lnTo>
                  <a:close/>
                </a:path>
                <a:path extrusionOk="0" h="2172970" w="517525">
                  <a:moveTo>
                    <a:pt x="517474" y="1879638"/>
                  </a:moveTo>
                  <a:lnTo>
                    <a:pt x="293192" y="1879638"/>
                  </a:lnTo>
                  <a:lnTo>
                    <a:pt x="293192" y="1878368"/>
                  </a:lnTo>
                  <a:lnTo>
                    <a:pt x="293192" y="1653565"/>
                  </a:lnTo>
                  <a:lnTo>
                    <a:pt x="224282" y="1653565"/>
                  </a:lnTo>
                  <a:lnTo>
                    <a:pt x="224282" y="1878368"/>
                  </a:lnTo>
                  <a:lnTo>
                    <a:pt x="131191" y="1878368"/>
                  </a:lnTo>
                  <a:lnTo>
                    <a:pt x="131191" y="1879638"/>
                  </a:lnTo>
                  <a:lnTo>
                    <a:pt x="0" y="1879638"/>
                  </a:lnTo>
                  <a:lnTo>
                    <a:pt x="0" y="1948218"/>
                  </a:lnTo>
                  <a:lnTo>
                    <a:pt x="517474" y="1948218"/>
                  </a:lnTo>
                  <a:lnTo>
                    <a:pt x="517474" y="1879638"/>
                  </a:lnTo>
                  <a:close/>
                </a:path>
                <a:path extrusionOk="0" h="2172970" w="517525">
                  <a:moveTo>
                    <a:pt x="517474" y="226072"/>
                  </a:moveTo>
                  <a:lnTo>
                    <a:pt x="293192" y="226072"/>
                  </a:lnTo>
                  <a:lnTo>
                    <a:pt x="293192" y="224802"/>
                  </a:lnTo>
                  <a:lnTo>
                    <a:pt x="293192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52"/>
                  </a:lnTo>
                  <a:lnTo>
                    <a:pt x="517474" y="294652"/>
                  </a:lnTo>
                  <a:lnTo>
                    <a:pt x="517474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81" name="Google Shape;281;p11"/>
          <p:cNvGrpSpPr/>
          <p:nvPr/>
        </p:nvGrpSpPr>
        <p:grpSpPr>
          <a:xfrm>
            <a:off x="1721661" y="3424239"/>
            <a:ext cx="4239466" cy="4044900"/>
            <a:chOff x="1721661" y="3424239"/>
            <a:chExt cx="4239466" cy="4044900"/>
          </a:xfrm>
        </p:grpSpPr>
        <p:sp>
          <p:nvSpPr>
            <p:cNvPr id="282" name="Google Shape;282;p11"/>
            <p:cNvSpPr/>
            <p:nvPr/>
          </p:nvSpPr>
          <p:spPr>
            <a:xfrm>
              <a:off x="4216147" y="4192747"/>
              <a:ext cx="1744980" cy="3032760"/>
            </a:xfrm>
            <a:custGeom>
              <a:rect b="b" l="l" r="r" t="t"/>
              <a:pathLst>
                <a:path extrusionOk="0" h="3032759" w="1744979">
                  <a:moveTo>
                    <a:pt x="1744861" y="3032365"/>
                  </a:moveTo>
                  <a:lnTo>
                    <a:pt x="0" y="3032365"/>
                  </a:lnTo>
                  <a:lnTo>
                    <a:pt x="0" y="0"/>
                  </a:lnTo>
                  <a:lnTo>
                    <a:pt x="1744861" y="0"/>
                  </a:lnTo>
                  <a:lnTo>
                    <a:pt x="1744861" y="3032365"/>
                  </a:lnTo>
                  <a:close/>
                </a:path>
              </a:pathLst>
            </a:custGeom>
            <a:solidFill>
              <a:srgbClr val="0D457E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216147" y="3640690"/>
              <a:ext cx="1744980" cy="552450"/>
            </a:xfrm>
            <a:custGeom>
              <a:rect b="b" l="l" r="r" t="t"/>
              <a:pathLst>
                <a:path extrusionOk="0" h="552450" w="1744979">
                  <a:moveTo>
                    <a:pt x="1744861" y="552057"/>
                  </a:moveTo>
                  <a:lnTo>
                    <a:pt x="0" y="552057"/>
                  </a:lnTo>
                  <a:lnTo>
                    <a:pt x="221006" y="0"/>
                  </a:lnTo>
                  <a:lnTo>
                    <a:pt x="1535283" y="0"/>
                  </a:lnTo>
                  <a:lnTo>
                    <a:pt x="1744861" y="552057"/>
                  </a:lnTo>
                  <a:close/>
                </a:path>
              </a:pathLst>
            </a:custGeom>
            <a:solidFill>
              <a:srgbClr val="AAB8C2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393958" y="4444986"/>
              <a:ext cx="1389380" cy="1464945"/>
            </a:xfrm>
            <a:custGeom>
              <a:rect b="b" l="l" r="r" t="t"/>
              <a:pathLst>
                <a:path extrusionOk="0" h="1464945" w="1389379">
                  <a:moveTo>
                    <a:pt x="339826" y="1146327"/>
                  </a:moveTo>
                  <a:lnTo>
                    <a:pt x="0" y="1146327"/>
                  </a:lnTo>
                  <a:lnTo>
                    <a:pt x="0" y="1464818"/>
                  </a:lnTo>
                  <a:lnTo>
                    <a:pt x="339826" y="1464818"/>
                  </a:lnTo>
                  <a:lnTo>
                    <a:pt x="339826" y="1146327"/>
                  </a:lnTo>
                  <a:close/>
                </a:path>
                <a:path extrusionOk="0" h="1464945" w="1389379">
                  <a:moveTo>
                    <a:pt x="339826" y="573074"/>
                  </a:moveTo>
                  <a:lnTo>
                    <a:pt x="0" y="573074"/>
                  </a:lnTo>
                  <a:lnTo>
                    <a:pt x="0" y="891565"/>
                  </a:lnTo>
                  <a:lnTo>
                    <a:pt x="339826" y="891565"/>
                  </a:lnTo>
                  <a:lnTo>
                    <a:pt x="339826" y="573074"/>
                  </a:lnTo>
                  <a:close/>
                </a:path>
                <a:path extrusionOk="0" h="1464945" w="1389379">
                  <a:moveTo>
                    <a:pt x="339826" y="0"/>
                  </a:moveTo>
                  <a:lnTo>
                    <a:pt x="0" y="0"/>
                  </a:lnTo>
                  <a:lnTo>
                    <a:pt x="0" y="318325"/>
                  </a:lnTo>
                  <a:lnTo>
                    <a:pt x="339826" y="318325"/>
                  </a:lnTo>
                  <a:lnTo>
                    <a:pt x="339826" y="0"/>
                  </a:lnTo>
                  <a:close/>
                </a:path>
                <a:path extrusionOk="0" h="1464945" w="1389379">
                  <a:moveTo>
                    <a:pt x="864527" y="1146327"/>
                  </a:moveTo>
                  <a:lnTo>
                    <a:pt x="524700" y="1146327"/>
                  </a:lnTo>
                  <a:lnTo>
                    <a:pt x="524700" y="1464818"/>
                  </a:lnTo>
                  <a:lnTo>
                    <a:pt x="864527" y="1464818"/>
                  </a:lnTo>
                  <a:lnTo>
                    <a:pt x="864527" y="1146327"/>
                  </a:lnTo>
                  <a:close/>
                </a:path>
                <a:path extrusionOk="0" h="1464945" w="1389379">
                  <a:moveTo>
                    <a:pt x="864527" y="573074"/>
                  </a:moveTo>
                  <a:lnTo>
                    <a:pt x="524700" y="573074"/>
                  </a:lnTo>
                  <a:lnTo>
                    <a:pt x="524700" y="891565"/>
                  </a:lnTo>
                  <a:lnTo>
                    <a:pt x="864527" y="891565"/>
                  </a:lnTo>
                  <a:lnTo>
                    <a:pt x="864527" y="573074"/>
                  </a:lnTo>
                  <a:close/>
                </a:path>
                <a:path extrusionOk="0" h="1464945" w="1389379">
                  <a:moveTo>
                    <a:pt x="864527" y="0"/>
                  </a:moveTo>
                  <a:lnTo>
                    <a:pt x="524700" y="0"/>
                  </a:lnTo>
                  <a:lnTo>
                    <a:pt x="524700" y="318325"/>
                  </a:lnTo>
                  <a:lnTo>
                    <a:pt x="864527" y="318325"/>
                  </a:lnTo>
                  <a:lnTo>
                    <a:pt x="864527" y="0"/>
                  </a:lnTo>
                  <a:close/>
                </a:path>
                <a:path extrusionOk="0" h="1464945" w="1389379">
                  <a:moveTo>
                    <a:pt x="1389227" y="1146327"/>
                  </a:moveTo>
                  <a:lnTo>
                    <a:pt x="1049401" y="1146327"/>
                  </a:lnTo>
                  <a:lnTo>
                    <a:pt x="1049401" y="1464818"/>
                  </a:lnTo>
                  <a:lnTo>
                    <a:pt x="1389227" y="1464818"/>
                  </a:lnTo>
                  <a:lnTo>
                    <a:pt x="1389227" y="1146327"/>
                  </a:lnTo>
                  <a:close/>
                </a:path>
                <a:path extrusionOk="0" h="1464945" w="1389379">
                  <a:moveTo>
                    <a:pt x="1389227" y="573074"/>
                  </a:moveTo>
                  <a:lnTo>
                    <a:pt x="1049401" y="573074"/>
                  </a:lnTo>
                  <a:lnTo>
                    <a:pt x="1049401" y="891565"/>
                  </a:lnTo>
                  <a:lnTo>
                    <a:pt x="1389227" y="891565"/>
                  </a:lnTo>
                  <a:lnTo>
                    <a:pt x="1389227" y="573074"/>
                  </a:lnTo>
                  <a:close/>
                </a:path>
                <a:path extrusionOk="0" h="1464945" w="1389379">
                  <a:moveTo>
                    <a:pt x="1389227" y="0"/>
                  </a:moveTo>
                  <a:lnTo>
                    <a:pt x="1049401" y="0"/>
                  </a:lnTo>
                  <a:lnTo>
                    <a:pt x="1049401" y="318325"/>
                  </a:lnTo>
                  <a:lnTo>
                    <a:pt x="1389227" y="318325"/>
                  </a:lnTo>
                  <a:lnTo>
                    <a:pt x="1389227" y="0"/>
                  </a:lnTo>
                  <a:close/>
                </a:path>
              </a:pathLst>
            </a:custGeom>
            <a:solidFill>
              <a:srgbClr val="FFFFFF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52447" y="6193809"/>
              <a:ext cx="850265" cy="1031875"/>
            </a:xfrm>
            <a:custGeom>
              <a:rect b="b" l="l" r="r" t="t"/>
              <a:pathLst>
                <a:path extrusionOk="0" h="1031875" w="850264">
                  <a:moveTo>
                    <a:pt x="849741" y="1031303"/>
                  </a:moveTo>
                  <a:lnTo>
                    <a:pt x="0" y="1031303"/>
                  </a:lnTo>
                  <a:lnTo>
                    <a:pt x="0" y="0"/>
                  </a:lnTo>
                  <a:lnTo>
                    <a:pt x="849741" y="0"/>
                  </a:lnTo>
                  <a:lnTo>
                    <a:pt x="849741" y="1031303"/>
                  </a:lnTo>
                  <a:close/>
                </a:path>
              </a:pathLst>
            </a:custGeom>
            <a:solidFill>
              <a:srgbClr val="AAB8C2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21661" y="4192747"/>
              <a:ext cx="1744980" cy="3032760"/>
            </a:xfrm>
            <a:custGeom>
              <a:rect b="b" l="l" r="r" t="t"/>
              <a:pathLst>
                <a:path extrusionOk="0" h="3032759" w="1744979">
                  <a:moveTo>
                    <a:pt x="1744743" y="3032365"/>
                  </a:moveTo>
                  <a:lnTo>
                    <a:pt x="50" y="3032365"/>
                  </a:lnTo>
                  <a:lnTo>
                    <a:pt x="0" y="0"/>
                  </a:lnTo>
                  <a:lnTo>
                    <a:pt x="1744693" y="0"/>
                  </a:lnTo>
                  <a:lnTo>
                    <a:pt x="1744693" y="3032365"/>
                  </a:lnTo>
                  <a:close/>
                </a:path>
              </a:pathLst>
            </a:custGeom>
            <a:solidFill>
              <a:srgbClr val="0D457E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721711" y="3640690"/>
              <a:ext cx="1744980" cy="552450"/>
            </a:xfrm>
            <a:custGeom>
              <a:rect b="b" l="l" r="r" t="t"/>
              <a:pathLst>
                <a:path extrusionOk="0" h="552450" w="1744979">
                  <a:moveTo>
                    <a:pt x="1744693" y="552057"/>
                  </a:moveTo>
                  <a:lnTo>
                    <a:pt x="0" y="552057"/>
                  </a:lnTo>
                  <a:lnTo>
                    <a:pt x="220788" y="0"/>
                  </a:lnTo>
                  <a:lnTo>
                    <a:pt x="1535115" y="0"/>
                  </a:lnTo>
                  <a:lnTo>
                    <a:pt x="1744693" y="552057"/>
                  </a:lnTo>
                  <a:close/>
                </a:path>
              </a:pathLst>
            </a:custGeom>
            <a:solidFill>
              <a:srgbClr val="AAB8C2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899297" y="4444986"/>
              <a:ext cx="864869" cy="1464945"/>
            </a:xfrm>
            <a:custGeom>
              <a:rect b="b" l="l" r="r" t="t"/>
              <a:pathLst>
                <a:path extrusionOk="0" h="1464945" w="864869">
                  <a:moveTo>
                    <a:pt x="339877" y="1146327"/>
                  </a:moveTo>
                  <a:lnTo>
                    <a:pt x="0" y="1146327"/>
                  </a:lnTo>
                  <a:lnTo>
                    <a:pt x="0" y="1464818"/>
                  </a:lnTo>
                  <a:lnTo>
                    <a:pt x="339877" y="1464818"/>
                  </a:lnTo>
                  <a:lnTo>
                    <a:pt x="339877" y="1146327"/>
                  </a:lnTo>
                  <a:close/>
                </a:path>
                <a:path extrusionOk="0" h="1464945" w="864869">
                  <a:moveTo>
                    <a:pt x="339877" y="573074"/>
                  </a:moveTo>
                  <a:lnTo>
                    <a:pt x="0" y="573074"/>
                  </a:lnTo>
                  <a:lnTo>
                    <a:pt x="0" y="891565"/>
                  </a:lnTo>
                  <a:lnTo>
                    <a:pt x="339877" y="891565"/>
                  </a:lnTo>
                  <a:lnTo>
                    <a:pt x="339877" y="573074"/>
                  </a:lnTo>
                  <a:close/>
                </a:path>
                <a:path extrusionOk="0" h="1464945" w="864869">
                  <a:moveTo>
                    <a:pt x="339877" y="0"/>
                  </a:moveTo>
                  <a:lnTo>
                    <a:pt x="0" y="0"/>
                  </a:lnTo>
                  <a:lnTo>
                    <a:pt x="0" y="318325"/>
                  </a:lnTo>
                  <a:lnTo>
                    <a:pt x="339877" y="318325"/>
                  </a:lnTo>
                  <a:lnTo>
                    <a:pt x="339877" y="0"/>
                  </a:lnTo>
                  <a:close/>
                </a:path>
                <a:path extrusionOk="0" h="1464945" w="864869">
                  <a:moveTo>
                    <a:pt x="864755" y="1146327"/>
                  </a:moveTo>
                  <a:lnTo>
                    <a:pt x="524751" y="1146327"/>
                  </a:lnTo>
                  <a:lnTo>
                    <a:pt x="524751" y="1464818"/>
                  </a:lnTo>
                  <a:lnTo>
                    <a:pt x="864755" y="1464818"/>
                  </a:lnTo>
                  <a:lnTo>
                    <a:pt x="864755" y="1146327"/>
                  </a:lnTo>
                  <a:close/>
                </a:path>
                <a:path extrusionOk="0" h="1464945" w="864869">
                  <a:moveTo>
                    <a:pt x="864755" y="573074"/>
                  </a:moveTo>
                  <a:lnTo>
                    <a:pt x="524751" y="573074"/>
                  </a:lnTo>
                  <a:lnTo>
                    <a:pt x="524751" y="891565"/>
                  </a:lnTo>
                  <a:lnTo>
                    <a:pt x="864755" y="891565"/>
                  </a:lnTo>
                  <a:lnTo>
                    <a:pt x="864755" y="573074"/>
                  </a:lnTo>
                  <a:close/>
                </a:path>
                <a:path extrusionOk="0" h="1464945" w="864869">
                  <a:moveTo>
                    <a:pt x="864755" y="0"/>
                  </a:moveTo>
                  <a:lnTo>
                    <a:pt x="524751" y="0"/>
                  </a:lnTo>
                  <a:lnTo>
                    <a:pt x="524751" y="318325"/>
                  </a:lnTo>
                  <a:lnTo>
                    <a:pt x="864755" y="318325"/>
                  </a:lnTo>
                  <a:lnTo>
                    <a:pt x="864755" y="0"/>
                  </a:lnTo>
                  <a:close/>
                </a:path>
              </a:pathLst>
            </a:custGeom>
            <a:solidFill>
              <a:srgbClr val="FFFFFF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2157843" y="6193809"/>
              <a:ext cx="762000" cy="1031875"/>
            </a:xfrm>
            <a:custGeom>
              <a:rect b="b" l="l" r="r" t="t"/>
              <a:pathLst>
                <a:path extrusionOk="0" h="1031875" w="762000">
                  <a:moveTo>
                    <a:pt x="0" y="1031303"/>
                  </a:moveTo>
                  <a:lnTo>
                    <a:pt x="761675" y="1031303"/>
                  </a:lnTo>
                  <a:lnTo>
                    <a:pt x="761675" y="0"/>
                  </a:lnTo>
                  <a:lnTo>
                    <a:pt x="0" y="0"/>
                  </a:lnTo>
                  <a:lnTo>
                    <a:pt x="0" y="1031303"/>
                  </a:lnTo>
                  <a:close/>
                </a:path>
              </a:pathLst>
            </a:custGeom>
            <a:solidFill>
              <a:srgbClr val="AAB8C2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2919518" y="4047124"/>
              <a:ext cx="1844039" cy="3422015"/>
            </a:xfrm>
            <a:custGeom>
              <a:rect b="b" l="l" r="r" t="t"/>
              <a:pathLst>
                <a:path extrusionOk="0" h="3422015" w="1844039">
                  <a:moveTo>
                    <a:pt x="1843684" y="3421480"/>
                  </a:moveTo>
                  <a:lnTo>
                    <a:pt x="0" y="3421480"/>
                  </a:lnTo>
                  <a:lnTo>
                    <a:pt x="0" y="0"/>
                  </a:lnTo>
                  <a:lnTo>
                    <a:pt x="1843684" y="0"/>
                  </a:lnTo>
                  <a:lnTo>
                    <a:pt x="1843684" y="3421480"/>
                  </a:lnTo>
                  <a:close/>
                </a:path>
              </a:pathLst>
            </a:custGeom>
            <a:solidFill>
              <a:srgbClr val="2F2A6F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2919518" y="3424239"/>
              <a:ext cx="1844039" cy="622935"/>
            </a:xfrm>
            <a:custGeom>
              <a:rect b="b" l="l" r="r" t="t"/>
              <a:pathLst>
                <a:path extrusionOk="0" h="622935" w="1844039">
                  <a:moveTo>
                    <a:pt x="1843684" y="622885"/>
                  </a:moveTo>
                  <a:lnTo>
                    <a:pt x="0" y="622885"/>
                  </a:lnTo>
                  <a:lnTo>
                    <a:pt x="233443" y="0"/>
                  </a:lnTo>
                  <a:lnTo>
                    <a:pt x="1622173" y="0"/>
                  </a:lnTo>
                  <a:lnTo>
                    <a:pt x="1843684" y="622885"/>
                  </a:lnTo>
                  <a:close/>
                </a:path>
              </a:pathLst>
            </a:custGeom>
            <a:solidFill>
              <a:srgbClr val="A69D99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107410" y="4331487"/>
              <a:ext cx="1468120" cy="1653539"/>
            </a:xfrm>
            <a:custGeom>
              <a:rect b="b" l="l" r="r" t="t"/>
              <a:pathLst>
                <a:path extrusionOk="0" h="1653539" w="1468120">
                  <a:moveTo>
                    <a:pt x="358990" y="1293622"/>
                  </a:moveTo>
                  <a:lnTo>
                    <a:pt x="0" y="1293622"/>
                  </a:lnTo>
                  <a:lnTo>
                    <a:pt x="0" y="1652968"/>
                  </a:lnTo>
                  <a:lnTo>
                    <a:pt x="358990" y="1652968"/>
                  </a:lnTo>
                  <a:lnTo>
                    <a:pt x="358990" y="1293622"/>
                  </a:lnTo>
                  <a:close/>
                </a:path>
                <a:path extrusionOk="0" h="1653539" w="1468120">
                  <a:moveTo>
                    <a:pt x="358990" y="646899"/>
                  </a:moveTo>
                  <a:lnTo>
                    <a:pt x="0" y="646899"/>
                  </a:lnTo>
                  <a:lnTo>
                    <a:pt x="0" y="1006246"/>
                  </a:lnTo>
                  <a:lnTo>
                    <a:pt x="358990" y="1006246"/>
                  </a:lnTo>
                  <a:lnTo>
                    <a:pt x="358990" y="646899"/>
                  </a:lnTo>
                  <a:close/>
                </a:path>
                <a:path extrusionOk="0" h="1653539" w="1468120">
                  <a:moveTo>
                    <a:pt x="358990" y="0"/>
                  </a:moveTo>
                  <a:lnTo>
                    <a:pt x="0" y="0"/>
                  </a:lnTo>
                  <a:lnTo>
                    <a:pt x="0" y="359346"/>
                  </a:lnTo>
                  <a:lnTo>
                    <a:pt x="358990" y="359346"/>
                  </a:lnTo>
                  <a:lnTo>
                    <a:pt x="358990" y="0"/>
                  </a:lnTo>
                  <a:close/>
                </a:path>
                <a:path extrusionOk="0" h="1653539" w="1468120">
                  <a:moveTo>
                    <a:pt x="913434" y="1293622"/>
                  </a:moveTo>
                  <a:lnTo>
                    <a:pt x="554278" y="1293622"/>
                  </a:lnTo>
                  <a:lnTo>
                    <a:pt x="554278" y="1652968"/>
                  </a:lnTo>
                  <a:lnTo>
                    <a:pt x="913434" y="1652968"/>
                  </a:lnTo>
                  <a:lnTo>
                    <a:pt x="913434" y="1293622"/>
                  </a:lnTo>
                  <a:close/>
                </a:path>
                <a:path extrusionOk="0" h="1653539" w="1468120">
                  <a:moveTo>
                    <a:pt x="913434" y="646899"/>
                  </a:moveTo>
                  <a:lnTo>
                    <a:pt x="554278" y="646899"/>
                  </a:lnTo>
                  <a:lnTo>
                    <a:pt x="554278" y="1006246"/>
                  </a:lnTo>
                  <a:lnTo>
                    <a:pt x="913434" y="1006246"/>
                  </a:lnTo>
                  <a:lnTo>
                    <a:pt x="913434" y="646899"/>
                  </a:lnTo>
                  <a:close/>
                </a:path>
                <a:path extrusionOk="0" h="1653539" w="1468120">
                  <a:moveTo>
                    <a:pt x="913434" y="0"/>
                  </a:moveTo>
                  <a:lnTo>
                    <a:pt x="554278" y="0"/>
                  </a:lnTo>
                  <a:lnTo>
                    <a:pt x="554278" y="359346"/>
                  </a:lnTo>
                  <a:lnTo>
                    <a:pt x="913434" y="359346"/>
                  </a:lnTo>
                  <a:lnTo>
                    <a:pt x="913434" y="0"/>
                  </a:lnTo>
                  <a:close/>
                </a:path>
                <a:path extrusionOk="0" h="1653539" w="1468120">
                  <a:moveTo>
                    <a:pt x="1467891" y="1293622"/>
                  </a:moveTo>
                  <a:lnTo>
                    <a:pt x="1108735" y="1293622"/>
                  </a:lnTo>
                  <a:lnTo>
                    <a:pt x="1108735" y="1652968"/>
                  </a:lnTo>
                  <a:lnTo>
                    <a:pt x="1467891" y="1652968"/>
                  </a:lnTo>
                  <a:lnTo>
                    <a:pt x="1467891" y="1293622"/>
                  </a:lnTo>
                  <a:close/>
                </a:path>
                <a:path extrusionOk="0" h="1653539" w="1468120">
                  <a:moveTo>
                    <a:pt x="1467891" y="646899"/>
                  </a:moveTo>
                  <a:lnTo>
                    <a:pt x="1108735" y="646899"/>
                  </a:lnTo>
                  <a:lnTo>
                    <a:pt x="1108735" y="1006246"/>
                  </a:lnTo>
                  <a:lnTo>
                    <a:pt x="1467891" y="1006246"/>
                  </a:lnTo>
                  <a:lnTo>
                    <a:pt x="1467891" y="646899"/>
                  </a:lnTo>
                  <a:close/>
                </a:path>
                <a:path extrusionOk="0" h="1653539" w="1468120">
                  <a:moveTo>
                    <a:pt x="1467891" y="0"/>
                  </a:moveTo>
                  <a:lnTo>
                    <a:pt x="1108735" y="0"/>
                  </a:lnTo>
                  <a:lnTo>
                    <a:pt x="1108735" y="359346"/>
                  </a:lnTo>
                  <a:lnTo>
                    <a:pt x="1467891" y="359346"/>
                  </a:lnTo>
                  <a:lnTo>
                    <a:pt x="1467891" y="0"/>
                  </a:lnTo>
                  <a:close/>
                </a:path>
              </a:pathLst>
            </a:custGeom>
            <a:solidFill>
              <a:srgbClr val="FFFFFF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380355" y="6304793"/>
              <a:ext cx="898525" cy="1163955"/>
            </a:xfrm>
            <a:custGeom>
              <a:rect b="b" l="l" r="r" t="t"/>
              <a:pathLst>
                <a:path extrusionOk="0" h="1163954" w="898525">
                  <a:moveTo>
                    <a:pt x="897976" y="1163811"/>
                  </a:moveTo>
                  <a:lnTo>
                    <a:pt x="0" y="1163811"/>
                  </a:lnTo>
                  <a:lnTo>
                    <a:pt x="0" y="0"/>
                  </a:lnTo>
                  <a:lnTo>
                    <a:pt x="897976" y="0"/>
                  </a:lnTo>
                  <a:lnTo>
                    <a:pt x="897976" y="1163811"/>
                  </a:lnTo>
                  <a:close/>
                </a:path>
              </a:pathLst>
            </a:custGeom>
            <a:solidFill>
              <a:srgbClr val="AAB8C2">
                <a:alpha val="8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/>
          <p:nvPr/>
        </p:nvSpPr>
        <p:spPr>
          <a:xfrm>
            <a:off x="7960580" y="7027493"/>
            <a:ext cx="47625" cy="1256030"/>
          </a:xfrm>
          <a:custGeom>
            <a:rect b="b" l="l" r="r" t="t"/>
            <a:pathLst>
              <a:path extrusionOk="0" h="1256029" w="47625">
                <a:moveTo>
                  <a:pt x="0" y="1255874"/>
                </a:moveTo>
                <a:lnTo>
                  <a:pt x="47624" y="1255874"/>
                </a:lnTo>
                <a:lnTo>
                  <a:pt x="47624" y="0"/>
                </a:lnTo>
                <a:lnTo>
                  <a:pt x="0" y="0"/>
                </a:lnTo>
                <a:lnTo>
                  <a:pt x="0" y="12558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12"/>
          <p:cNvSpPr/>
          <p:nvPr/>
        </p:nvSpPr>
        <p:spPr>
          <a:xfrm>
            <a:off x="7960580" y="3537437"/>
            <a:ext cx="47625" cy="3422015"/>
          </a:xfrm>
          <a:custGeom>
            <a:rect b="b" l="l" r="r" t="t"/>
            <a:pathLst>
              <a:path extrusionOk="0" h="3422015" w="47625">
                <a:moveTo>
                  <a:pt x="0" y="3421471"/>
                </a:moveTo>
                <a:lnTo>
                  <a:pt x="47624" y="3421471"/>
                </a:lnTo>
                <a:lnTo>
                  <a:pt x="47624" y="0"/>
                </a:lnTo>
                <a:lnTo>
                  <a:pt x="0" y="0"/>
                </a:lnTo>
                <a:lnTo>
                  <a:pt x="0" y="342147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00" name="Google Shape;300;p12"/>
          <p:cNvGrpSpPr/>
          <p:nvPr/>
        </p:nvGrpSpPr>
        <p:grpSpPr>
          <a:xfrm>
            <a:off x="7746352" y="2520743"/>
            <a:ext cx="517525" cy="1241479"/>
            <a:chOff x="7746352" y="2520743"/>
            <a:chExt cx="517525" cy="1241479"/>
          </a:xfrm>
        </p:grpSpPr>
        <p:sp>
          <p:nvSpPr>
            <p:cNvPr id="301" name="Google Shape;301;p12"/>
            <p:cNvSpPr/>
            <p:nvPr/>
          </p:nvSpPr>
          <p:spPr>
            <a:xfrm>
              <a:off x="7960580" y="2520743"/>
              <a:ext cx="47625" cy="948690"/>
            </a:xfrm>
            <a:custGeom>
              <a:rect b="b" l="l" r="r" t="t"/>
              <a:pathLst>
                <a:path extrusionOk="0" h="948689" w="47625">
                  <a:moveTo>
                    <a:pt x="0" y="948110"/>
                  </a:moveTo>
                  <a:lnTo>
                    <a:pt x="47624" y="948110"/>
                  </a:lnTo>
                  <a:lnTo>
                    <a:pt x="47624" y="0"/>
                  </a:lnTo>
                  <a:lnTo>
                    <a:pt x="0" y="0"/>
                  </a:lnTo>
                  <a:lnTo>
                    <a:pt x="0" y="94811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746352" y="3242792"/>
              <a:ext cx="517525" cy="519430"/>
            </a:xfrm>
            <a:custGeom>
              <a:rect b="b" l="l" r="r" t="t"/>
              <a:pathLst>
                <a:path extrusionOk="0" h="519429" w="517525">
                  <a:moveTo>
                    <a:pt x="293192" y="295084"/>
                  </a:moveTo>
                  <a:lnTo>
                    <a:pt x="224282" y="295084"/>
                  </a:lnTo>
                  <a:lnTo>
                    <a:pt x="224282" y="519391"/>
                  </a:lnTo>
                  <a:lnTo>
                    <a:pt x="293192" y="519391"/>
                  </a:lnTo>
                  <a:lnTo>
                    <a:pt x="293192" y="295084"/>
                  </a:lnTo>
                  <a:close/>
                </a:path>
                <a:path extrusionOk="0" h="519429" w="517525">
                  <a:moveTo>
                    <a:pt x="517474" y="226072"/>
                  </a:moveTo>
                  <a:lnTo>
                    <a:pt x="293192" y="226072"/>
                  </a:lnTo>
                  <a:lnTo>
                    <a:pt x="293192" y="224802"/>
                  </a:lnTo>
                  <a:lnTo>
                    <a:pt x="293192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52"/>
                  </a:lnTo>
                  <a:lnTo>
                    <a:pt x="517474" y="294652"/>
                  </a:lnTo>
                  <a:lnTo>
                    <a:pt x="517474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3" name="Google Shape;303;p12"/>
          <p:cNvSpPr/>
          <p:nvPr/>
        </p:nvSpPr>
        <p:spPr>
          <a:xfrm>
            <a:off x="7700010" y="6732840"/>
            <a:ext cx="517525" cy="519430"/>
          </a:xfrm>
          <a:custGeom>
            <a:rect b="b" l="l" r="r" t="t"/>
            <a:pathLst>
              <a:path extrusionOk="0" h="519429" w="517525">
                <a:moveTo>
                  <a:pt x="293192" y="295097"/>
                </a:moveTo>
                <a:lnTo>
                  <a:pt x="224282" y="295097"/>
                </a:lnTo>
                <a:lnTo>
                  <a:pt x="224282" y="519404"/>
                </a:lnTo>
                <a:lnTo>
                  <a:pt x="293192" y="519404"/>
                </a:lnTo>
                <a:lnTo>
                  <a:pt x="293192" y="295097"/>
                </a:lnTo>
                <a:close/>
              </a:path>
              <a:path extrusionOk="0" h="519429" w="517525">
                <a:moveTo>
                  <a:pt x="517474" y="226072"/>
                </a:moveTo>
                <a:lnTo>
                  <a:pt x="293192" y="226072"/>
                </a:lnTo>
                <a:lnTo>
                  <a:pt x="293192" y="224802"/>
                </a:lnTo>
                <a:lnTo>
                  <a:pt x="293192" y="0"/>
                </a:lnTo>
                <a:lnTo>
                  <a:pt x="224282" y="0"/>
                </a:lnTo>
                <a:lnTo>
                  <a:pt x="224282" y="224802"/>
                </a:lnTo>
                <a:lnTo>
                  <a:pt x="131191" y="224802"/>
                </a:lnTo>
                <a:lnTo>
                  <a:pt x="131191" y="226072"/>
                </a:lnTo>
                <a:lnTo>
                  <a:pt x="0" y="226072"/>
                </a:lnTo>
                <a:lnTo>
                  <a:pt x="0" y="294652"/>
                </a:lnTo>
                <a:lnTo>
                  <a:pt x="517474" y="294652"/>
                </a:lnTo>
                <a:lnTo>
                  <a:pt x="517474" y="226072"/>
                </a:lnTo>
                <a:close/>
              </a:path>
            </a:pathLst>
          </a:custGeom>
          <a:solidFill>
            <a:srgbClr val="2F2A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67" y="3270087"/>
            <a:ext cx="6934199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2"/>
          <p:cNvSpPr txBox="1"/>
          <p:nvPr>
            <p:ph type="title"/>
          </p:nvPr>
        </p:nvSpPr>
        <p:spPr>
          <a:xfrm>
            <a:off x="1016000" y="534317"/>
            <a:ext cx="8564880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Co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ing a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Open Space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5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8357102" y="2948236"/>
            <a:ext cx="8220075" cy="149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Cam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 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e placed 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o ge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 t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he 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hole  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ie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w 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he place</a:t>
            </a:r>
            <a:endParaRPr sz="4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8357102" y="6604122"/>
            <a:ext cx="903668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Re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=	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No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.	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of People on 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he Sc</a:t>
            </a: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4150">
                <a:latin typeface="Tahoma"/>
                <a:ea typeface="Tahoma"/>
                <a:cs typeface="Tahoma"/>
                <a:sym typeface="Tahoma"/>
              </a:rPr>
              <a:t>een</a:t>
            </a:r>
            <a:endParaRPr sz="41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13"/>
          <p:cNvSpPr txBox="1"/>
          <p:nvPr/>
        </p:nvSpPr>
        <p:spPr>
          <a:xfrm>
            <a:off x="1016000" y="3960284"/>
            <a:ext cx="5131435" cy="21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12700" marR="508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WORKING  PROCESS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 txBox="1"/>
          <p:nvPr>
            <p:ph type="title"/>
          </p:nvPr>
        </p:nvSpPr>
        <p:spPr>
          <a:xfrm>
            <a:off x="886996" y="2109714"/>
            <a:ext cx="16514006" cy="252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0500">
            <a:spAutoFit/>
          </a:bodyPr>
          <a:lstStyle/>
          <a:p>
            <a:pPr indent="0" lvl="0" marL="10292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VIDEO</a:t>
            </a:r>
            <a:endParaRPr/>
          </a:p>
          <a:p>
            <a:pPr indent="0" lvl="0" marL="10292715" marR="5080" rtl="0" algn="l">
              <a:lnSpc>
                <a:spcPct val="1161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b="0" lang="en-US" sz="2800">
                <a:latin typeface="Tahoma"/>
                <a:ea typeface="Tahoma"/>
                <a:cs typeface="Tahoma"/>
                <a:sym typeface="Tahoma"/>
              </a:rPr>
              <a:t>Raspberry PI do the counting process  with the help of OPEN CV and send the  data into firebase cloud.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11322737" y="5025959"/>
            <a:ext cx="5894705" cy="3016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SHOWS COUNT IN APP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61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The Crowd Vision App receives the  counting data from the cloud. Live  Counting of people is dispalyed in the  application.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6" name="Google Shape;316;p13"/>
          <p:cNvGrpSpPr/>
          <p:nvPr/>
        </p:nvGrpSpPr>
        <p:grpSpPr>
          <a:xfrm>
            <a:off x="9103043" y="3034651"/>
            <a:ext cx="536575" cy="3907154"/>
            <a:chOff x="9103043" y="3034651"/>
            <a:chExt cx="536575" cy="3907154"/>
          </a:xfrm>
        </p:grpSpPr>
        <p:sp>
          <p:nvSpPr>
            <p:cNvPr id="317" name="Google Shape;317;p13"/>
            <p:cNvSpPr/>
            <p:nvPr/>
          </p:nvSpPr>
          <p:spPr>
            <a:xfrm>
              <a:off x="9301311" y="3515085"/>
              <a:ext cx="102870" cy="2995295"/>
            </a:xfrm>
            <a:custGeom>
              <a:rect b="b" l="l" r="r" t="t"/>
              <a:pathLst>
                <a:path extrusionOk="0" h="2995295" w="102870">
                  <a:moveTo>
                    <a:pt x="0" y="51639"/>
                  </a:moveTo>
                  <a:lnTo>
                    <a:pt x="4039" y="31588"/>
                  </a:lnTo>
                  <a:lnTo>
                    <a:pt x="15039" y="15169"/>
                  </a:lnTo>
                  <a:lnTo>
                    <a:pt x="31318" y="4074"/>
                  </a:lnTo>
                  <a:lnTo>
                    <a:pt x="51196" y="0"/>
                  </a:lnTo>
                  <a:lnTo>
                    <a:pt x="71075" y="4074"/>
                  </a:lnTo>
                  <a:lnTo>
                    <a:pt x="87354" y="15169"/>
                  </a:lnTo>
                  <a:lnTo>
                    <a:pt x="98353" y="31588"/>
                  </a:lnTo>
                  <a:lnTo>
                    <a:pt x="102393" y="51639"/>
                  </a:lnTo>
                  <a:lnTo>
                    <a:pt x="98353" y="71690"/>
                  </a:lnTo>
                  <a:lnTo>
                    <a:pt x="87354" y="88109"/>
                  </a:lnTo>
                  <a:lnTo>
                    <a:pt x="71075" y="99204"/>
                  </a:lnTo>
                  <a:lnTo>
                    <a:pt x="51196" y="103278"/>
                  </a:lnTo>
                  <a:lnTo>
                    <a:pt x="31318" y="99204"/>
                  </a:lnTo>
                  <a:lnTo>
                    <a:pt x="15039" y="88109"/>
                  </a:lnTo>
                  <a:lnTo>
                    <a:pt x="4039" y="71690"/>
                  </a:lnTo>
                  <a:lnTo>
                    <a:pt x="0" y="51639"/>
                  </a:lnTo>
                  <a:close/>
                </a:path>
                <a:path extrusionOk="0" h="2995295" w="102870">
                  <a:moveTo>
                    <a:pt x="0" y="258197"/>
                  </a:moveTo>
                  <a:lnTo>
                    <a:pt x="4039" y="238146"/>
                  </a:lnTo>
                  <a:lnTo>
                    <a:pt x="15039" y="221726"/>
                  </a:lnTo>
                  <a:lnTo>
                    <a:pt x="31318" y="210632"/>
                  </a:lnTo>
                  <a:lnTo>
                    <a:pt x="51196" y="206557"/>
                  </a:lnTo>
                  <a:lnTo>
                    <a:pt x="71075" y="210632"/>
                  </a:lnTo>
                  <a:lnTo>
                    <a:pt x="87354" y="221726"/>
                  </a:lnTo>
                  <a:lnTo>
                    <a:pt x="98353" y="238146"/>
                  </a:lnTo>
                  <a:lnTo>
                    <a:pt x="102393" y="258197"/>
                  </a:lnTo>
                  <a:lnTo>
                    <a:pt x="98353" y="278247"/>
                  </a:lnTo>
                  <a:lnTo>
                    <a:pt x="87354" y="294667"/>
                  </a:lnTo>
                  <a:lnTo>
                    <a:pt x="71075" y="305761"/>
                  </a:lnTo>
                  <a:lnTo>
                    <a:pt x="51196" y="309836"/>
                  </a:lnTo>
                  <a:lnTo>
                    <a:pt x="31318" y="305761"/>
                  </a:lnTo>
                  <a:lnTo>
                    <a:pt x="15039" y="294667"/>
                  </a:lnTo>
                  <a:lnTo>
                    <a:pt x="4039" y="278247"/>
                  </a:lnTo>
                  <a:lnTo>
                    <a:pt x="0" y="258197"/>
                  </a:lnTo>
                  <a:close/>
                </a:path>
                <a:path extrusionOk="0" h="2995295" w="102870">
                  <a:moveTo>
                    <a:pt x="0" y="464754"/>
                  </a:moveTo>
                  <a:lnTo>
                    <a:pt x="4039" y="444704"/>
                  </a:lnTo>
                  <a:lnTo>
                    <a:pt x="15039" y="428284"/>
                  </a:lnTo>
                  <a:lnTo>
                    <a:pt x="31318" y="417190"/>
                  </a:lnTo>
                  <a:lnTo>
                    <a:pt x="51196" y="413115"/>
                  </a:lnTo>
                  <a:lnTo>
                    <a:pt x="71075" y="417190"/>
                  </a:lnTo>
                  <a:lnTo>
                    <a:pt x="87354" y="428284"/>
                  </a:lnTo>
                  <a:lnTo>
                    <a:pt x="98353" y="444704"/>
                  </a:lnTo>
                  <a:lnTo>
                    <a:pt x="102393" y="464754"/>
                  </a:lnTo>
                  <a:lnTo>
                    <a:pt x="98353" y="484805"/>
                  </a:lnTo>
                  <a:lnTo>
                    <a:pt x="87354" y="501225"/>
                  </a:lnTo>
                  <a:lnTo>
                    <a:pt x="71075" y="512319"/>
                  </a:lnTo>
                  <a:lnTo>
                    <a:pt x="51196" y="516394"/>
                  </a:lnTo>
                  <a:lnTo>
                    <a:pt x="31318" y="512319"/>
                  </a:lnTo>
                  <a:lnTo>
                    <a:pt x="15039" y="501225"/>
                  </a:lnTo>
                  <a:lnTo>
                    <a:pt x="4039" y="484805"/>
                  </a:lnTo>
                  <a:lnTo>
                    <a:pt x="0" y="464754"/>
                  </a:lnTo>
                  <a:close/>
                </a:path>
                <a:path extrusionOk="0" h="2995295" w="102870">
                  <a:moveTo>
                    <a:pt x="0" y="671312"/>
                  </a:moveTo>
                  <a:lnTo>
                    <a:pt x="4039" y="651261"/>
                  </a:lnTo>
                  <a:lnTo>
                    <a:pt x="15039" y="634842"/>
                  </a:lnTo>
                  <a:lnTo>
                    <a:pt x="31318" y="623747"/>
                  </a:lnTo>
                  <a:lnTo>
                    <a:pt x="51196" y="619673"/>
                  </a:lnTo>
                  <a:lnTo>
                    <a:pt x="71075" y="623747"/>
                  </a:lnTo>
                  <a:lnTo>
                    <a:pt x="87354" y="634842"/>
                  </a:lnTo>
                  <a:lnTo>
                    <a:pt x="98353" y="651261"/>
                  </a:lnTo>
                  <a:lnTo>
                    <a:pt x="102393" y="671312"/>
                  </a:lnTo>
                  <a:lnTo>
                    <a:pt x="98353" y="691363"/>
                  </a:lnTo>
                  <a:lnTo>
                    <a:pt x="87354" y="707782"/>
                  </a:lnTo>
                  <a:lnTo>
                    <a:pt x="71075" y="718877"/>
                  </a:lnTo>
                  <a:lnTo>
                    <a:pt x="51196" y="722951"/>
                  </a:lnTo>
                  <a:lnTo>
                    <a:pt x="31318" y="718877"/>
                  </a:lnTo>
                  <a:lnTo>
                    <a:pt x="15039" y="707782"/>
                  </a:lnTo>
                  <a:lnTo>
                    <a:pt x="4039" y="691363"/>
                  </a:lnTo>
                  <a:lnTo>
                    <a:pt x="0" y="671312"/>
                  </a:lnTo>
                  <a:close/>
                </a:path>
                <a:path extrusionOk="0" h="2995295" w="102870">
                  <a:moveTo>
                    <a:pt x="0" y="877870"/>
                  </a:moveTo>
                  <a:lnTo>
                    <a:pt x="4039" y="857819"/>
                  </a:lnTo>
                  <a:lnTo>
                    <a:pt x="15039" y="841399"/>
                  </a:lnTo>
                  <a:lnTo>
                    <a:pt x="31318" y="830305"/>
                  </a:lnTo>
                  <a:lnTo>
                    <a:pt x="51196" y="826230"/>
                  </a:lnTo>
                  <a:lnTo>
                    <a:pt x="71075" y="830305"/>
                  </a:lnTo>
                  <a:lnTo>
                    <a:pt x="87354" y="841399"/>
                  </a:lnTo>
                  <a:lnTo>
                    <a:pt x="98353" y="857819"/>
                  </a:lnTo>
                  <a:lnTo>
                    <a:pt x="102393" y="877870"/>
                  </a:lnTo>
                  <a:lnTo>
                    <a:pt x="98353" y="897920"/>
                  </a:lnTo>
                  <a:lnTo>
                    <a:pt x="87354" y="914340"/>
                  </a:lnTo>
                  <a:lnTo>
                    <a:pt x="71075" y="925434"/>
                  </a:lnTo>
                  <a:lnTo>
                    <a:pt x="51196" y="929509"/>
                  </a:lnTo>
                  <a:lnTo>
                    <a:pt x="31318" y="925434"/>
                  </a:lnTo>
                  <a:lnTo>
                    <a:pt x="15039" y="914340"/>
                  </a:lnTo>
                  <a:lnTo>
                    <a:pt x="4039" y="897920"/>
                  </a:lnTo>
                  <a:lnTo>
                    <a:pt x="0" y="877870"/>
                  </a:lnTo>
                  <a:close/>
                </a:path>
                <a:path extrusionOk="0" h="2995295" w="102870">
                  <a:moveTo>
                    <a:pt x="0" y="1084427"/>
                  </a:moveTo>
                  <a:lnTo>
                    <a:pt x="4039" y="1064377"/>
                  </a:lnTo>
                  <a:lnTo>
                    <a:pt x="15039" y="1047957"/>
                  </a:lnTo>
                  <a:lnTo>
                    <a:pt x="31318" y="1036863"/>
                  </a:lnTo>
                  <a:lnTo>
                    <a:pt x="51196" y="1032788"/>
                  </a:lnTo>
                  <a:lnTo>
                    <a:pt x="71075" y="1036863"/>
                  </a:lnTo>
                  <a:lnTo>
                    <a:pt x="87354" y="1047957"/>
                  </a:lnTo>
                  <a:lnTo>
                    <a:pt x="98353" y="1064377"/>
                  </a:lnTo>
                  <a:lnTo>
                    <a:pt x="102393" y="1084427"/>
                  </a:lnTo>
                  <a:lnTo>
                    <a:pt x="98353" y="1104478"/>
                  </a:lnTo>
                  <a:lnTo>
                    <a:pt x="87354" y="1120898"/>
                  </a:lnTo>
                  <a:lnTo>
                    <a:pt x="71075" y="1131992"/>
                  </a:lnTo>
                  <a:lnTo>
                    <a:pt x="51196" y="1136067"/>
                  </a:lnTo>
                  <a:lnTo>
                    <a:pt x="31318" y="1131992"/>
                  </a:lnTo>
                  <a:lnTo>
                    <a:pt x="15039" y="1120898"/>
                  </a:lnTo>
                  <a:lnTo>
                    <a:pt x="4039" y="1104478"/>
                  </a:lnTo>
                  <a:lnTo>
                    <a:pt x="0" y="1084427"/>
                  </a:lnTo>
                  <a:close/>
                </a:path>
                <a:path extrusionOk="0" h="2995295" w="102870">
                  <a:moveTo>
                    <a:pt x="0" y="1290985"/>
                  </a:moveTo>
                  <a:lnTo>
                    <a:pt x="4039" y="1270934"/>
                  </a:lnTo>
                  <a:lnTo>
                    <a:pt x="15039" y="1254515"/>
                  </a:lnTo>
                  <a:lnTo>
                    <a:pt x="31318" y="1243420"/>
                  </a:lnTo>
                  <a:lnTo>
                    <a:pt x="51196" y="1239346"/>
                  </a:lnTo>
                  <a:lnTo>
                    <a:pt x="71075" y="1243420"/>
                  </a:lnTo>
                  <a:lnTo>
                    <a:pt x="87354" y="1254515"/>
                  </a:lnTo>
                  <a:lnTo>
                    <a:pt x="98353" y="1270934"/>
                  </a:lnTo>
                  <a:lnTo>
                    <a:pt x="102393" y="1290985"/>
                  </a:lnTo>
                  <a:lnTo>
                    <a:pt x="98353" y="1311036"/>
                  </a:lnTo>
                  <a:lnTo>
                    <a:pt x="87354" y="1327455"/>
                  </a:lnTo>
                  <a:lnTo>
                    <a:pt x="71075" y="1338550"/>
                  </a:lnTo>
                  <a:lnTo>
                    <a:pt x="51196" y="1342624"/>
                  </a:lnTo>
                  <a:lnTo>
                    <a:pt x="31318" y="1338550"/>
                  </a:lnTo>
                  <a:lnTo>
                    <a:pt x="15039" y="1327455"/>
                  </a:lnTo>
                  <a:lnTo>
                    <a:pt x="4039" y="1311036"/>
                  </a:lnTo>
                  <a:lnTo>
                    <a:pt x="0" y="1290985"/>
                  </a:lnTo>
                  <a:close/>
                </a:path>
                <a:path extrusionOk="0" h="2995295" w="102870">
                  <a:moveTo>
                    <a:pt x="0" y="1497543"/>
                  </a:moveTo>
                  <a:lnTo>
                    <a:pt x="4039" y="1477492"/>
                  </a:lnTo>
                  <a:lnTo>
                    <a:pt x="15039" y="1461072"/>
                  </a:lnTo>
                  <a:lnTo>
                    <a:pt x="31318" y="1449978"/>
                  </a:lnTo>
                  <a:lnTo>
                    <a:pt x="51196" y="1445903"/>
                  </a:lnTo>
                  <a:lnTo>
                    <a:pt x="71075" y="1449978"/>
                  </a:lnTo>
                  <a:lnTo>
                    <a:pt x="87354" y="1461072"/>
                  </a:lnTo>
                  <a:lnTo>
                    <a:pt x="98353" y="1477492"/>
                  </a:lnTo>
                  <a:lnTo>
                    <a:pt x="102393" y="1497543"/>
                  </a:lnTo>
                  <a:lnTo>
                    <a:pt x="98353" y="1517593"/>
                  </a:lnTo>
                  <a:lnTo>
                    <a:pt x="87354" y="1534013"/>
                  </a:lnTo>
                  <a:lnTo>
                    <a:pt x="71075" y="1545107"/>
                  </a:lnTo>
                  <a:lnTo>
                    <a:pt x="51196" y="1549182"/>
                  </a:lnTo>
                  <a:lnTo>
                    <a:pt x="31318" y="1545107"/>
                  </a:lnTo>
                  <a:lnTo>
                    <a:pt x="15039" y="1534013"/>
                  </a:lnTo>
                  <a:lnTo>
                    <a:pt x="4039" y="1517593"/>
                  </a:lnTo>
                  <a:lnTo>
                    <a:pt x="0" y="1497543"/>
                  </a:lnTo>
                  <a:close/>
                </a:path>
                <a:path extrusionOk="0" h="2995295" w="102870">
                  <a:moveTo>
                    <a:pt x="0" y="1704100"/>
                  </a:moveTo>
                  <a:lnTo>
                    <a:pt x="4039" y="1684050"/>
                  </a:lnTo>
                  <a:lnTo>
                    <a:pt x="15039" y="1667630"/>
                  </a:lnTo>
                  <a:lnTo>
                    <a:pt x="31318" y="1656536"/>
                  </a:lnTo>
                  <a:lnTo>
                    <a:pt x="51196" y="1652461"/>
                  </a:lnTo>
                  <a:lnTo>
                    <a:pt x="71075" y="1656536"/>
                  </a:lnTo>
                  <a:lnTo>
                    <a:pt x="87354" y="1667630"/>
                  </a:lnTo>
                  <a:lnTo>
                    <a:pt x="98353" y="1684050"/>
                  </a:lnTo>
                  <a:lnTo>
                    <a:pt x="102393" y="1704100"/>
                  </a:lnTo>
                  <a:lnTo>
                    <a:pt x="98353" y="1724151"/>
                  </a:lnTo>
                  <a:lnTo>
                    <a:pt x="87354" y="1740571"/>
                  </a:lnTo>
                  <a:lnTo>
                    <a:pt x="71075" y="1751665"/>
                  </a:lnTo>
                  <a:lnTo>
                    <a:pt x="51196" y="1755740"/>
                  </a:lnTo>
                  <a:lnTo>
                    <a:pt x="31318" y="1751665"/>
                  </a:lnTo>
                  <a:lnTo>
                    <a:pt x="15039" y="1740571"/>
                  </a:lnTo>
                  <a:lnTo>
                    <a:pt x="4039" y="1724151"/>
                  </a:lnTo>
                  <a:lnTo>
                    <a:pt x="0" y="1704100"/>
                  </a:lnTo>
                  <a:close/>
                </a:path>
                <a:path extrusionOk="0" h="2995295" w="102870">
                  <a:moveTo>
                    <a:pt x="0" y="1910658"/>
                  </a:moveTo>
                  <a:lnTo>
                    <a:pt x="4039" y="1890608"/>
                  </a:lnTo>
                  <a:lnTo>
                    <a:pt x="15039" y="1874188"/>
                  </a:lnTo>
                  <a:lnTo>
                    <a:pt x="31318" y="1863093"/>
                  </a:lnTo>
                  <a:lnTo>
                    <a:pt x="51196" y="1859019"/>
                  </a:lnTo>
                  <a:lnTo>
                    <a:pt x="71075" y="1863093"/>
                  </a:lnTo>
                  <a:lnTo>
                    <a:pt x="87354" y="1874188"/>
                  </a:lnTo>
                  <a:lnTo>
                    <a:pt x="98353" y="1890608"/>
                  </a:lnTo>
                  <a:lnTo>
                    <a:pt x="102393" y="1910658"/>
                  </a:lnTo>
                  <a:lnTo>
                    <a:pt x="98353" y="1930709"/>
                  </a:lnTo>
                  <a:lnTo>
                    <a:pt x="87354" y="1947128"/>
                  </a:lnTo>
                  <a:lnTo>
                    <a:pt x="71075" y="1958223"/>
                  </a:lnTo>
                  <a:lnTo>
                    <a:pt x="51196" y="1962298"/>
                  </a:lnTo>
                  <a:lnTo>
                    <a:pt x="31318" y="1958223"/>
                  </a:lnTo>
                  <a:lnTo>
                    <a:pt x="15039" y="1947128"/>
                  </a:lnTo>
                  <a:lnTo>
                    <a:pt x="4039" y="1930709"/>
                  </a:lnTo>
                  <a:lnTo>
                    <a:pt x="0" y="1910658"/>
                  </a:lnTo>
                  <a:close/>
                </a:path>
                <a:path extrusionOk="0" h="2995295" w="102870">
                  <a:moveTo>
                    <a:pt x="0" y="2117216"/>
                  </a:moveTo>
                  <a:lnTo>
                    <a:pt x="4039" y="2097165"/>
                  </a:lnTo>
                  <a:lnTo>
                    <a:pt x="15039" y="2080745"/>
                  </a:lnTo>
                  <a:lnTo>
                    <a:pt x="31318" y="2069651"/>
                  </a:lnTo>
                  <a:lnTo>
                    <a:pt x="51196" y="2065576"/>
                  </a:lnTo>
                  <a:lnTo>
                    <a:pt x="71075" y="2069651"/>
                  </a:lnTo>
                  <a:lnTo>
                    <a:pt x="87354" y="2080745"/>
                  </a:lnTo>
                  <a:lnTo>
                    <a:pt x="98353" y="2097165"/>
                  </a:lnTo>
                  <a:lnTo>
                    <a:pt x="102393" y="2117216"/>
                  </a:lnTo>
                  <a:lnTo>
                    <a:pt x="98353" y="2137266"/>
                  </a:lnTo>
                  <a:lnTo>
                    <a:pt x="87354" y="2153686"/>
                  </a:lnTo>
                  <a:lnTo>
                    <a:pt x="71075" y="2164781"/>
                  </a:lnTo>
                  <a:lnTo>
                    <a:pt x="51196" y="2168855"/>
                  </a:lnTo>
                  <a:lnTo>
                    <a:pt x="31318" y="2164781"/>
                  </a:lnTo>
                  <a:lnTo>
                    <a:pt x="15039" y="2153686"/>
                  </a:lnTo>
                  <a:lnTo>
                    <a:pt x="4039" y="2137266"/>
                  </a:lnTo>
                  <a:lnTo>
                    <a:pt x="0" y="2117216"/>
                  </a:lnTo>
                  <a:close/>
                </a:path>
                <a:path extrusionOk="0" h="2995295" w="102870">
                  <a:moveTo>
                    <a:pt x="0" y="2323773"/>
                  </a:moveTo>
                  <a:lnTo>
                    <a:pt x="4039" y="2303723"/>
                  </a:lnTo>
                  <a:lnTo>
                    <a:pt x="15039" y="2287303"/>
                  </a:lnTo>
                  <a:lnTo>
                    <a:pt x="31318" y="2276209"/>
                  </a:lnTo>
                  <a:lnTo>
                    <a:pt x="51196" y="2272134"/>
                  </a:lnTo>
                  <a:lnTo>
                    <a:pt x="71075" y="2276209"/>
                  </a:lnTo>
                  <a:lnTo>
                    <a:pt x="87354" y="2287303"/>
                  </a:lnTo>
                  <a:lnTo>
                    <a:pt x="98353" y="2303723"/>
                  </a:lnTo>
                  <a:lnTo>
                    <a:pt x="102393" y="2323773"/>
                  </a:lnTo>
                  <a:lnTo>
                    <a:pt x="98353" y="2343824"/>
                  </a:lnTo>
                  <a:lnTo>
                    <a:pt x="87354" y="2360244"/>
                  </a:lnTo>
                  <a:lnTo>
                    <a:pt x="71075" y="2371338"/>
                  </a:lnTo>
                  <a:lnTo>
                    <a:pt x="51196" y="2375413"/>
                  </a:lnTo>
                  <a:lnTo>
                    <a:pt x="31318" y="2371338"/>
                  </a:lnTo>
                  <a:lnTo>
                    <a:pt x="15039" y="2360244"/>
                  </a:lnTo>
                  <a:lnTo>
                    <a:pt x="4039" y="2343824"/>
                  </a:lnTo>
                  <a:lnTo>
                    <a:pt x="0" y="2323773"/>
                  </a:lnTo>
                  <a:close/>
                </a:path>
                <a:path extrusionOk="0" h="2995295" w="102870">
                  <a:moveTo>
                    <a:pt x="0" y="2530331"/>
                  </a:moveTo>
                  <a:lnTo>
                    <a:pt x="4039" y="2510281"/>
                  </a:lnTo>
                  <a:lnTo>
                    <a:pt x="15039" y="2493861"/>
                  </a:lnTo>
                  <a:lnTo>
                    <a:pt x="31318" y="2482766"/>
                  </a:lnTo>
                  <a:lnTo>
                    <a:pt x="51196" y="2478692"/>
                  </a:lnTo>
                  <a:lnTo>
                    <a:pt x="71075" y="2482766"/>
                  </a:lnTo>
                  <a:lnTo>
                    <a:pt x="87354" y="2493861"/>
                  </a:lnTo>
                  <a:lnTo>
                    <a:pt x="98353" y="2510281"/>
                  </a:lnTo>
                  <a:lnTo>
                    <a:pt x="102393" y="2530331"/>
                  </a:lnTo>
                  <a:lnTo>
                    <a:pt x="98353" y="2550382"/>
                  </a:lnTo>
                  <a:lnTo>
                    <a:pt x="87354" y="2566801"/>
                  </a:lnTo>
                  <a:lnTo>
                    <a:pt x="71075" y="2577896"/>
                  </a:lnTo>
                  <a:lnTo>
                    <a:pt x="51196" y="2581971"/>
                  </a:lnTo>
                  <a:lnTo>
                    <a:pt x="31318" y="2577896"/>
                  </a:lnTo>
                  <a:lnTo>
                    <a:pt x="15039" y="2566801"/>
                  </a:lnTo>
                  <a:lnTo>
                    <a:pt x="4039" y="2550382"/>
                  </a:lnTo>
                  <a:lnTo>
                    <a:pt x="0" y="2530331"/>
                  </a:lnTo>
                  <a:close/>
                </a:path>
                <a:path extrusionOk="0" h="2995295" w="102870">
                  <a:moveTo>
                    <a:pt x="0" y="2736889"/>
                  </a:moveTo>
                  <a:lnTo>
                    <a:pt x="4039" y="2716838"/>
                  </a:lnTo>
                  <a:lnTo>
                    <a:pt x="15039" y="2700419"/>
                  </a:lnTo>
                  <a:lnTo>
                    <a:pt x="31318" y="2689324"/>
                  </a:lnTo>
                  <a:lnTo>
                    <a:pt x="51196" y="2685249"/>
                  </a:lnTo>
                  <a:lnTo>
                    <a:pt x="71075" y="2689324"/>
                  </a:lnTo>
                  <a:lnTo>
                    <a:pt x="87354" y="2700419"/>
                  </a:lnTo>
                  <a:lnTo>
                    <a:pt x="98353" y="2716838"/>
                  </a:lnTo>
                  <a:lnTo>
                    <a:pt x="102393" y="2736889"/>
                  </a:lnTo>
                  <a:lnTo>
                    <a:pt x="98353" y="2756939"/>
                  </a:lnTo>
                  <a:lnTo>
                    <a:pt x="87354" y="2773359"/>
                  </a:lnTo>
                  <a:lnTo>
                    <a:pt x="71075" y="2784454"/>
                  </a:lnTo>
                  <a:lnTo>
                    <a:pt x="51196" y="2788528"/>
                  </a:lnTo>
                  <a:lnTo>
                    <a:pt x="31318" y="2784454"/>
                  </a:lnTo>
                  <a:lnTo>
                    <a:pt x="15039" y="2773359"/>
                  </a:lnTo>
                  <a:lnTo>
                    <a:pt x="4039" y="2756939"/>
                  </a:lnTo>
                  <a:lnTo>
                    <a:pt x="0" y="2736889"/>
                  </a:lnTo>
                  <a:close/>
                </a:path>
                <a:path extrusionOk="0" h="2995295" w="102870">
                  <a:moveTo>
                    <a:pt x="0" y="2943447"/>
                  </a:moveTo>
                  <a:lnTo>
                    <a:pt x="4039" y="2923396"/>
                  </a:lnTo>
                  <a:lnTo>
                    <a:pt x="15039" y="2906976"/>
                  </a:lnTo>
                  <a:lnTo>
                    <a:pt x="31318" y="2895882"/>
                  </a:lnTo>
                  <a:lnTo>
                    <a:pt x="51196" y="2891807"/>
                  </a:lnTo>
                  <a:lnTo>
                    <a:pt x="71075" y="2895882"/>
                  </a:lnTo>
                  <a:lnTo>
                    <a:pt x="87354" y="2906976"/>
                  </a:lnTo>
                  <a:lnTo>
                    <a:pt x="98353" y="2923396"/>
                  </a:lnTo>
                  <a:lnTo>
                    <a:pt x="102393" y="2943447"/>
                  </a:lnTo>
                  <a:lnTo>
                    <a:pt x="98353" y="2963497"/>
                  </a:lnTo>
                  <a:lnTo>
                    <a:pt x="87354" y="2979917"/>
                  </a:lnTo>
                  <a:lnTo>
                    <a:pt x="71075" y="2991011"/>
                  </a:lnTo>
                  <a:lnTo>
                    <a:pt x="51196" y="2995086"/>
                  </a:lnTo>
                  <a:lnTo>
                    <a:pt x="31318" y="2991011"/>
                  </a:lnTo>
                  <a:lnTo>
                    <a:pt x="15039" y="2979917"/>
                  </a:lnTo>
                  <a:lnTo>
                    <a:pt x="4039" y="2963497"/>
                  </a:lnTo>
                  <a:lnTo>
                    <a:pt x="0" y="2943447"/>
                  </a:lnTo>
                  <a:close/>
                </a:path>
              </a:pathLst>
            </a:custGeom>
            <a:solidFill>
              <a:srgbClr val="AAB8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9103043" y="3034651"/>
              <a:ext cx="536575" cy="3907154"/>
            </a:xfrm>
            <a:custGeom>
              <a:rect b="b" l="l" r="r" t="t"/>
              <a:pathLst>
                <a:path extrusionOk="0" h="3907154" w="536575">
                  <a:moveTo>
                    <a:pt x="495300" y="247650"/>
                  </a:moveTo>
                  <a:lnTo>
                    <a:pt x="490270" y="197739"/>
                  </a:lnTo>
                  <a:lnTo>
                    <a:pt x="475843" y="151244"/>
                  </a:lnTo>
                  <a:lnTo>
                    <a:pt x="453009" y="109181"/>
                  </a:lnTo>
                  <a:lnTo>
                    <a:pt x="422770" y="72529"/>
                  </a:lnTo>
                  <a:lnTo>
                    <a:pt x="386118" y="42291"/>
                  </a:lnTo>
                  <a:lnTo>
                    <a:pt x="344055" y="19456"/>
                  </a:lnTo>
                  <a:lnTo>
                    <a:pt x="297561" y="5029"/>
                  </a:lnTo>
                  <a:lnTo>
                    <a:pt x="247650" y="0"/>
                  </a:lnTo>
                  <a:lnTo>
                    <a:pt x="197751" y="5029"/>
                  </a:lnTo>
                  <a:lnTo>
                    <a:pt x="151257" y="19456"/>
                  </a:lnTo>
                  <a:lnTo>
                    <a:pt x="109194" y="42291"/>
                  </a:lnTo>
                  <a:lnTo>
                    <a:pt x="72542" y="72529"/>
                  </a:lnTo>
                  <a:lnTo>
                    <a:pt x="42303" y="109181"/>
                  </a:lnTo>
                  <a:lnTo>
                    <a:pt x="19469" y="151244"/>
                  </a:lnTo>
                  <a:lnTo>
                    <a:pt x="5041" y="197739"/>
                  </a:lnTo>
                  <a:lnTo>
                    <a:pt x="0" y="247650"/>
                  </a:lnTo>
                  <a:lnTo>
                    <a:pt x="5041" y="297561"/>
                  </a:lnTo>
                  <a:lnTo>
                    <a:pt x="19469" y="344043"/>
                  </a:lnTo>
                  <a:lnTo>
                    <a:pt x="42303" y="386105"/>
                  </a:lnTo>
                  <a:lnTo>
                    <a:pt x="72542" y="422757"/>
                  </a:lnTo>
                  <a:lnTo>
                    <a:pt x="109194" y="452996"/>
                  </a:lnTo>
                  <a:lnTo>
                    <a:pt x="151257" y="475830"/>
                  </a:lnTo>
                  <a:lnTo>
                    <a:pt x="197751" y="490258"/>
                  </a:lnTo>
                  <a:lnTo>
                    <a:pt x="247650" y="495300"/>
                  </a:lnTo>
                  <a:lnTo>
                    <a:pt x="297561" y="490258"/>
                  </a:lnTo>
                  <a:lnTo>
                    <a:pt x="344055" y="475830"/>
                  </a:lnTo>
                  <a:lnTo>
                    <a:pt x="386118" y="452996"/>
                  </a:lnTo>
                  <a:lnTo>
                    <a:pt x="422770" y="422757"/>
                  </a:lnTo>
                  <a:lnTo>
                    <a:pt x="453009" y="386105"/>
                  </a:lnTo>
                  <a:lnTo>
                    <a:pt x="475843" y="344043"/>
                  </a:lnTo>
                  <a:lnTo>
                    <a:pt x="490270" y="297561"/>
                  </a:lnTo>
                  <a:lnTo>
                    <a:pt x="495300" y="247650"/>
                  </a:lnTo>
                  <a:close/>
                </a:path>
                <a:path extrusionOk="0" h="3907154" w="536575">
                  <a:moveTo>
                    <a:pt x="536244" y="3659187"/>
                  </a:moveTo>
                  <a:lnTo>
                    <a:pt x="531215" y="3609276"/>
                  </a:lnTo>
                  <a:lnTo>
                    <a:pt x="516788" y="3562794"/>
                  </a:lnTo>
                  <a:lnTo>
                    <a:pt x="493953" y="3520732"/>
                  </a:lnTo>
                  <a:lnTo>
                    <a:pt x="463715" y="3484080"/>
                  </a:lnTo>
                  <a:lnTo>
                    <a:pt x="427062" y="3453841"/>
                  </a:lnTo>
                  <a:lnTo>
                    <a:pt x="385000" y="3431006"/>
                  </a:lnTo>
                  <a:lnTo>
                    <a:pt x="338505" y="3416566"/>
                  </a:lnTo>
                  <a:lnTo>
                    <a:pt x="288594" y="3411537"/>
                  </a:lnTo>
                  <a:lnTo>
                    <a:pt x="238696" y="3416566"/>
                  </a:lnTo>
                  <a:lnTo>
                    <a:pt x="192201" y="3431006"/>
                  </a:lnTo>
                  <a:lnTo>
                    <a:pt x="150139" y="3453841"/>
                  </a:lnTo>
                  <a:lnTo>
                    <a:pt x="113487" y="3484080"/>
                  </a:lnTo>
                  <a:lnTo>
                    <a:pt x="83248" y="3520732"/>
                  </a:lnTo>
                  <a:lnTo>
                    <a:pt x="60413" y="3562794"/>
                  </a:lnTo>
                  <a:lnTo>
                    <a:pt x="45986" y="3609276"/>
                  </a:lnTo>
                  <a:lnTo>
                    <a:pt x="40944" y="3659187"/>
                  </a:lnTo>
                  <a:lnTo>
                    <a:pt x="45986" y="3709098"/>
                  </a:lnTo>
                  <a:lnTo>
                    <a:pt x="60413" y="3755593"/>
                  </a:lnTo>
                  <a:lnTo>
                    <a:pt x="83248" y="3797655"/>
                  </a:lnTo>
                  <a:lnTo>
                    <a:pt x="113487" y="3834307"/>
                  </a:lnTo>
                  <a:lnTo>
                    <a:pt x="150139" y="3864546"/>
                  </a:lnTo>
                  <a:lnTo>
                    <a:pt x="192201" y="3887381"/>
                  </a:lnTo>
                  <a:lnTo>
                    <a:pt x="238696" y="3901808"/>
                  </a:lnTo>
                  <a:lnTo>
                    <a:pt x="288594" y="3906837"/>
                  </a:lnTo>
                  <a:lnTo>
                    <a:pt x="338505" y="3901808"/>
                  </a:lnTo>
                  <a:lnTo>
                    <a:pt x="385000" y="3887381"/>
                  </a:lnTo>
                  <a:lnTo>
                    <a:pt x="427062" y="3864546"/>
                  </a:lnTo>
                  <a:lnTo>
                    <a:pt x="463715" y="3834307"/>
                  </a:lnTo>
                  <a:lnTo>
                    <a:pt x="493953" y="3797655"/>
                  </a:lnTo>
                  <a:lnTo>
                    <a:pt x="516788" y="3755593"/>
                  </a:lnTo>
                  <a:lnTo>
                    <a:pt x="531215" y="3709098"/>
                  </a:lnTo>
                  <a:lnTo>
                    <a:pt x="536244" y="3659187"/>
                  </a:lnTo>
                  <a:close/>
                </a:path>
              </a:pathLst>
            </a:custGeom>
            <a:solidFill>
              <a:srgbClr val="787C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0" y="0"/>
            <a:ext cx="8504402" cy="3220727"/>
            <a:chOff x="0" y="0"/>
            <a:chExt cx="8504402" cy="3220727"/>
          </a:xfrm>
        </p:grpSpPr>
        <p:pic>
          <p:nvPicPr>
            <p:cNvPr id="320" name="Google Shape;32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480122" cy="3220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382631"/>
              <a:ext cx="452829" cy="638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02224" y="209371"/>
              <a:ext cx="847724" cy="847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07368" y="0"/>
              <a:ext cx="4997034" cy="20704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9" name="Google Shape;329;p14"/>
          <p:cNvGrpSpPr/>
          <p:nvPr/>
        </p:nvGrpSpPr>
        <p:grpSpPr>
          <a:xfrm>
            <a:off x="293344" y="4823611"/>
            <a:ext cx="3439897" cy="5463564"/>
            <a:chOff x="293344" y="4823611"/>
            <a:chExt cx="3439897" cy="5463564"/>
          </a:xfrm>
        </p:grpSpPr>
        <p:sp>
          <p:nvSpPr>
            <p:cNvPr id="330" name="Google Shape;330;p14"/>
            <p:cNvSpPr/>
            <p:nvPr/>
          </p:nvSpPr>
          <p:spPr>
            <a:xfrm>
              <a:off x="1686287" y="5751092"/>
              <a:ext cx="1057275" cy="4093210"/>
            </a:xfrm>
            <a:custGeom>
              <a:rect b="b" l="l" r="r" t="t"/>
              <a:pathLst>
                <a:path extrusionOk="0" h="4093209" w="1057275">
                  <a:moveTo>
                    <a:pt x="28180" y="4092583"/>
                  </a:moveTo>
                  <a:lnTo>
                    <a:pt x="10440" y="4087230"/>
                  </a:lnTo>
                  <a:lnTo>
                    <a:pt x="1048" y="4066471"/>
                  </a:lnTo>
                  <a:lnTo>
                    <a:pt x="241" y="4049489"/>
                  </a:lnTo>
                  <a:lnTo>
                    <a:pt x="0" y="4003208"/>
                  </a:lnTo>
                  <a:lnTo>
                    <a:pt x="1471" y="3941804"/>
                  </a:lnTo>
                  <a:lnTo>
                    <a:pt x="6591" y="3824756"/>
                  </a:lnTo>
                  <a:lnTo>
                    <a:pt x="18129" y="3630325"/>
                  </a:lnTo>
                  <a:lnTo>
                    <a:pt x="38574" y="3343183"/>
                  </a:lnTo>
                  <a:lnTo>
                    <a:pt x="69100" y="2966109"/>
                  </a:lnTo>
                  <a:lnTo>
                    <a:pt x="102650" y="2593368"/>
                  </a:lnTo>
                  <a:lnTo>
                    <a:pt x="130236" y="2316458"/>
                  </a:lnTo>
                  <a:lnTo>
                    <a:pt x="150510" y="2134547"/>
                  </a:lnTo>
                  <a:lnTo>
                    <a:pt x="177203" y="1929167"/>
                  </a:lnTo>
                  <a:lnTo>
                    <a:pt x="203501" y="1739652"/>
                  </a:lnTo>
                  <a:lnTo>
                    <a:pt x="229799" y="1563486"/>
                  </a:lnTo>
                  <a:lnTo>
                    <a:pt x="247331" y="1455295"/>
                  </a:lnTo>
                  <a:lnTo>
                    <a:pt x="264863" y="1355795"/>
                  </a:lnTo>
                  <a:lnTo>
                    <a:pt x="282395" y="1266087"/>
                  </a:lnTo>
                  <a:lnTo>
                    <a:pt x="291161" y="1225251"/>
                  </a:lnTo>
                  <a:lnTo>
                    <a:pt x="299927" y="1187276"/>
                  </a:lnTo>
                  <a:lnTo>
                    <a:pt x="317459" y="1120463"/>
                  </a:lnTo>
                  <a:lnTo>
                    <a:pt x="334991" y="1066752"/>
                  </a:lnTo>
                  <a:lnTo>
                    <a:pt x="352048" y="1023038"/>
                  </a:lnTo>
                  <a:lnTo>
                    <a:pt x="370967" y="978189"/>
                  </a:lnTo>
                  <a:lnTo>
                    <a:pt x="391535" y="932459"/>
                  </a:lnTo>
                  <a:lnTo>
                    <a:pt x="413540" y="886097"/>
                  </a:lnTo>
                  <a:lnTo>
                    <a:pt x="436768" y="839355"/>
                  </a:lnTo>
                  <a:lnTo>
                    <a:pt x="461007" y="792484"/>
                  </a:lnTo>
                  <a:lnTo>
                    <a:pt x="486043" y="745734"/>
                  </a:lnTo>
                  <a:lnTo>
                    <a:pt x="511666" y="699357"/>
                  </a:lnTo>
                  <a:lnTo>
                    <a:pt x="537660" y="653604"/>
                  </a:lnTo>
                  <a:lnTo>
                    <a:pt x="589915" y="564973"/>
                  </a:lnTo>
                  <a:lnTo>
                    <a:pt x="641106" y="481849"/>
                  </a:lnTo>
                  <a:lnTo>
                    <a:pt x="665237" y="440328"/>
                  </a:lnTo>
                  <a:lnTo>
                    <a:pt x="690373" y="399426"/>
                  </a:lnTo>
                  <a:lnTo>
                    <a:pt x="716591" y="359298"/>
                  </a:lnTo>
                  <a:lnTo>
                    <a:pt x="743969" y="320098"/>
                  </a:lnTo>
                  <a:lnTo>
                    <a:pt x="772583" y="281981"/>
                  </a:lnTo>
                  <a:lnTo>
                    <a:pt x="802512" y="245102"/>
                  </a:lnTo>
                  <a:lnTo>
                    <a:pt x="827542" y="212523"/>
                  </a:lnTo>
                  <a:lnTo>
                    <a:pt x="888457" y="128755"/>
                  </a:lnTo>
                  <a:lnTo>
                    <a:pt x="922103" y="85652"/>
                  </a:lnTo>
                  <a:lnTo>
                    <a:pt x="956381" y="47130"/>
                  </a:lnTo>
                  <a:lnTo>
                    <a:pt x="990173" y="17231"/>
                  </a:lnTo>
                  <a:lnTo>
                    <a:pt x="1022359" y="0"/>
                  </a:lnTo>
                  <a:lnTo>
                    <a:pt x="1047535" y="15884"/>
                  </a:lnTo>
                  <a:lnTo>
                    <a:pt x="1056797" y="66497"/>
                  </a:lnTo>
                  <a:lnTo>
                    <a:pt x="1057188" y="124944"/>
                  </a:lnTo>
                  <a:lnTo>
                    <a:pt x="1055753" y="164330"/>
                  </a:lnTo>
                  <a:lnTo>
                    <a:pt x="1055972" y="211923"/>
                  </a:lnTo>
                  <a:lnTo>
                    <a:pt x="1054439" y="259272"/>
                  </a:lnTo>
                  <a:lnTo>
                    <a:pt x="1051445" y="306475"/>
                  </a:lnTo>
                  <a:lnTo>
                    <a:pt x="1047283" y="353629"/>
                  </a:lnTo>
                  <a:lnTo>
                    <a:pt x="1042244" y="400833"/>
                  </a:lnTo>
                  <a:lnTo>
                    <a:pt x="1030707" y="495775"/>
                  </a:lnTo>
                  <a:lnTo>
                    <a:pt x="1022434" y="544759"/>
                  </a:lnTo>
                  <a:lnTo>
                    <a:pt x="1011601" y="592872"/>
                  </a:lnTo>
                  <a:lnTo>
                    <a:pt x="998313" y="640173"/>
                  </a:lnTo>
                  <a:lnTo>
                    <a:pt x="982677" y="686719"/>
                  </a:lnTo>
                  <a:lnTo>
                    <a:pt x="964799" y="732570"/>
                  </a:lnTo>
                  <a:lnTo>
                    <a:pt x="944786" y="777782"/>
                  </a:lnTo>
                  <a:lnTo>
                    <a:pt x="922744" y="822414"/>
                  </a:lnTo>
                  <a:lnTo>
                    <a:pt x="898779" y="866523"/>
                  </a:lnTo>
                  <a:lnTo>
                    <a:pt x="872997" y="910168"/>
                  </a:lnTo>
                  <a:lnTo>
                    <a:pt x="845505" y="953408"/>
                  </a:lnTo>
                  <a:lnTo>
                    <a:pt x="816409" y="996299"/>
                  </a:lnTo>
                  <a:lnTo>
                    <a:pt x="785815" y="1038899"/>
                  </a:lnTo>
                  <a:lnTo>
                    <a:pt x="757500" y="1075960"/>
                  </a:lnTo>
                  <a:lnTo>
                    <a:pt x="727286" y="1112680"/>
                  </a:lnTo>
                  <a:lnTo>
                    <a:pt x="694978" y="1148377"/>
                  </a:lnTo>
                  <a:lnTo>
                    <a:pt x="660383" y="1182368"/>
                  </a:lnTo>
                  <a:lnTo>
                    <a:pt x="623306" y="1213973"/>
                  </a:lnTo>
                  <a:lnTo>
                    <a:pt x="583550" y="1242507"/>
                  </a:lnTo>
                  <a:lnTo>
                    <a:pt x="540923" y="1267290"/>
                  </a:lnTo>
                  <a:lnTo>
                    <a:pt x="503659" y="1282566"/>
                  </a:lnTo>
                  <a:lnTo>
                    <a:pt x="464046" y="1293402"/>
                  </a:lnTo>
                  <a:lnTo>
                    <a:pt x="423912" y="1303716"/>
                  </a:lnTo>
                  <a:lnTo>
                    <a:pt x="385083" y="1317425"/>
                  </a:lnTo>
                  <a:lnTo>
                    <a:pt x="357298" y="1329654"/>
                  </a:lnTo>
                  <a:lnTo>
                    <a:pt x="348558" y="1335877"/>
                  </a:lnTo>
                  <a:lnTo>
                    <a:pt x="345557" y="1346801"/>
                  </a:lnTo>
                  <a:lnTo>
                    <a:pt x="334991" y="1373130"/>
                  </a:lnTo>
                  <a:lnTo>
                    <a:pt x="316068" y="1416959"/>
                  </a:lnTo>
                  <a:lnTo>
                    <a:pt x="301819" y="1463729"/>
                  </a:lnTo>
                  <a:lnTo>
                    <a:pt x="290911" y="1511702"/>
                  </a:lnTo>
                  <a:lnTo>
                    <a:pt x="273768" y="1604306"/>
                  </a:lnTo>
                  <a:lnTo>
                    <a:pt x="264074" y="1652602"/>
                  </a:lnTo>
                  <a:lnTo>
                    <a:pt x="253478" y="1714170"/>
                  </a:lnTo>
                  <a:lnTo>
                    <a:pt x="236171" y="1828832"/>
                  </a:lnTo>
                  <a:lnTo>
                    <a:pt x="217550" y="1966734"/>
                  </a:lnTo>
                  <a:lnTo>
                    <a:pt x="191418" y="2179888"/>
                  </a:lnTo>
                  <a:lnTo>
                    <a:pt x="158091" y="2480149"/>
                  </a:lnTo>
                  <a:lnTo>
                    <a:pt x="125881" y="2800818"/>
                  </a:lnTo>
                  <a:lnTo>
                    <a:pt x="96776" y="3123502"/>
                  </a:lnTo>
                  <a:lnTo>
                    <a:pt x="77062" y="3370737"/>
                  </a:lnTo>
                  <a:lnTo>
                    <a:pt x="65027" y="3543617"/>
                  </a:lnTo>
                  <a:lnTo>
                    <a:pt x="55827" y="3701329"/>
                  </a:lnTo>
                  <a:lnTo>
                    <a:pt x="51479" y="3796081"/>
                  </a:lnTo>
                  <a:lnTo>
                    <a:pt x="48710" y="3881149"/>
                  </a:lnTo>
                  <a:lnTo>
                    <a:pt x="47645" y="3955355"/>
                  </a:lnTo>
                  <a:lnTo>
                    <a:pt x="48413" y="4017521"/>
                  </a:lnTo>
                  <a:lnTo>
                    <a:pt x="49523" y="4043722"/>
                  </a:lnTo>
                  <a:lnTo>
                    <a:pt x="51139" y="4066471"/>
                  </a:lnTo>
                  <a:lnTo>
                    <a:pt x="44878" y="4084880"/>
                  </a:lnTo>
                  <a:lnTo>
                    <a:pt x="28180" y="4092583"/>
                  </a:lnTo>
                  <a:close/>
                </a:path>
              </a:pathLst>
            </a:custGeom>
            <a:solidFill>
              <a:srgbClr val="332691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637244" y="8156237"/>
              <a:ext cx="1439545" cy="1901189"/>
            </a:xfrm>
            <a:custGeom>
              <a:rect b="b" l="l" r="r" t="t"/>
              <a:pathLst>
                <a:path extrusionOk="0" h="1901190" w="1439545">
                  <a:moveTo>
                    <a:pt x="0" y="1900857"/>
                  </a:moveTo>
                  <a:lnTo>
                    <a:pt x="8044" y="1852479"/>
                  </a:lnTo>
                  <a:lnTo>
                    <a:pt x="17941" y="1804278"/>
                  </a:lnTo>
                  <a:lnTo>
                    <a:pt x="29619" y="1756266"/>
                  </a:lnTo>
                  <a:lnTo>
                    <a:pt x="43011" y="1708452"/>
                  </a:lnTo>
                  <a:lnTo>
                    <a:pt x="58048" y="1660846"/>
                  </a:lnTo>
                  <a:lnTo>
                    <a:pt x="74661" y="1613461"/>
                  </a:lnTo>
                  <a:lnTo>
                    <a:pt x="92781" y="1566304"/>
                  </a:lnTo>
                  <a:lnTo>
                    <a:pt x="112338" y="1519389"/>
                  </a:lnTo>
                  <a:lnTo>
                    <a:pt x="133265" y="1472723"/>
                  </a:lnTo>
                  <a:lnTo>
                    <a:pt x="155492" y="1426319"/>
                  </a:lnTo>
                  <a:lnTo>
                    <a:pt x="178951" y="1380187"/>
                  </a:lnTo>
                  <a:lnTo>
                    <a:pt x="203572" y="1334336"/>
                  </a:lnTo>
                  <a:lnTo>
                    <a:pt x="229286" y="1288778"/>
                  </a:lnTo>
                  <a:lnTo>
                    <a:pt x="256026" y="1243523"/>
                  </a:lnTo>
                  <a:lnTo>
                    <a:pt x="283721" y="1198581"/>
                  </a:lnTo>
                  <a:lnTo>
                    <a:pt x="312304" y="1153963"/>
                  </a:lnTo>
                  <a:lnTo>
                    <a:pt x="341704" y="1109680"/>
                  </a:lnTo>
                  <a:lnTo>
                    <a:pt x="371854" y="1065741"/>
                  </a:lnTo>
                  <a:lnTo>
                    <a:pt x="402684" y="1022157"/>
                  </a:lnTo>
                  <a:lnTo>
                    <a:pt x="491912" y="900920"/>
                  </a:lnTo>
                  <a:lnTo>
                    <a:pt x="551567" y="822160"/>
                  </a:lnTo>
                  <a:lnTo>
                    <a:pt x="613304" y="743163"/>
                  </a:lnTo>
                  <a:lnTo>
                    <a:pt x="677337" y="664428"/>
                  </a:lnTo>
                  <a:lnTo>
                    <a:pt x="710281" y="625317"/>
                  </a:lnTo>
                  <a:lnTo>
                    <a:pt x="743879" y="586460"/>
                  </a:lnTo>
                  <a:lnTo>
                    <a:pt x="778158" y="547920"/>
                  </a:lnTo>
                  <a:lnTo>
                    <a:pt x="813143" y="509760"/>
                  </a:lnTo>
                  <a:lnTo>
                    <a:pt x="848863" y="472042"/>
                  </a:lnTo>
                  <a:lnTo>
                    <a:pt x="885343" y="434830"/>
                  </a:lnTo>
                  <a:lnTo>
                    <a:pt x="922611" y="398186"/>
                  </a:lnTo>
                  <a:lnTo>
                    <a:pt x="960692" y="362173"/>
                  </a:lnTo>
                  <a:lnTo>
                    <a:pt x="999613" y="326853"/>
                  </a:lnTo>
                  <a:lnTo>
                    <a:pt x="1039402" y="292290"/>
                  </a:lnTo>
                  <a:lnTo>
                    <a:pt x="1080085" y="258546"/>
                  </a:lnTo>
                  <a:lnTo>
                    <a:pt x="1121688" y="225685"/>
                  </a:lnTo>
                  <a:lnTo>
                    <a:pt x="1164238" y="193768"/>
                  </a:lnTo>
                  <a:lnTo>
                    <a:pt x="1207762" y="162858"/>
                  </a:lnTo>
                  <a:lnTo>
                    <a:pt x="1189413" y="128957"/>
                  </a:lnTo>
                  <a:lnTo>
                    <a:pt x="1200718" y="55931"/>
                  </a:lnTo>
                  <a:lnTo>
                    <a:pt x="1235591" y="23596"/>
                  </a:lnTo>
                  <a:lnTo>
                    <a:pt x="1275798" y="5481"/>
                  </a:lnTo>
                  <a:lnTo>
                    <a:pt x="1315136" y="0"/>
                  </a:lnTo>
                  <a:lnTo>
                    <a:pt x="1351904" y="5247"/>
                  </a:lnTo>
                  <a:lnTo>
                    <a:pt x="1384396" y="19318"/>
                  </a:lnTo>
                  <a:lnTo>
                    <a:pt x="1410911" y="40308"/>
                  </a:lnTo>
                  <a:lnTo>
                    <a:pt x="1429746" y="66311"/>
                  </a:lnTo>
                  <a:lnTo>
                    <a:pt x="1439196" y="95422"/>
                  </a:lnTo>
                  <a:lnTo>
                    <a:pt x="1437560" y="125737"/>
                  </a:lnTo>
                  <a:lnTo>
                    <a:pt x="1423134" y="155350"/>
                  </a:lnTo>
                  <a:lnTo>
                    <a:pt x="1394214" y="182356"/>
                  </a:lnTo>
                  <a:lnTo>
                    <a:pt x="1343688" y="206509"/>
                  </a:lnTo>
                  <a:lnTo>
                    <a:pt x="1294727" y="210556"/>
                  </a:lnTo>
                  <a:lnTo>
                    <a:pt x="1250984" y="198414"/>
                  </a:lnTo>
                  <a:lnTo>
                    <a:pt x="1216111" y="174000"/>
                  </a:lnTo>
                  <a:lnTo>
                    <a:pt x="1160932" y="234318"/>
                  </a:lnTo>
                  <a:lnTo>
                    <a:pt x="1109203" y="288208"/>
                  </a:lnTo>
                  <a:lnTo>
                    <a:pt x="1041486" y="360960"/>
                  </a:lnTo>
                  <a:lnTo>
                    <a:pt x="975625" y="434640"/>
                  </a:lnTo>
                  <a:lnTo>
                    <a:pt x="943390" y="472022"/>
                  </a:lnTo>
                  <a:lnTo>
                    <a:pt x="910442" y="511238"/>
                  </a:lnTo>
                  <a:lnTo>
                    <a:pt x="878315" y="550860"/>
                  </a:lnTo>
                  <a:lnTo>
                    <a:pt x="846903" y="590831"/>
                  </a:lnTo>
                  <a:lnTo>
                    <a:pt x="785799" y="671584"/>
                  </a:lnTo>
                  <a:lnTo>
                    <a:pt x="608595" y="916164"/>
                  </a:lnTo>
                  <a:lnTo>
                    <a:pt x="462367" y="1118304"/>
                  </a:lnTo>
                  <a:lnTo>
                    <a:pt x="376504" y="1239912"/>
                  </a:lnTo>
                  <a:lnTo>
                    <a:pt x="320551" y="1321307"/>
                  </a:lnTo>
                  <a:lnTo>
                    <a:pt x="265989" y="1403049"/>
                  </a:lnTo>
                  <a:lnTo>
                    <a:pt x="154145" y="1575202"/>
                  </a:lnTo>
                  <a:lnTo>
                    <a:pt x="125429" y="1620906"/>
                  </a:lnTo>
                  <a:lnTo>
                    <a:pt x="97748" y="1667244"/>
                  </a:lnTo>
                  <a:lnTo>
                    <a:pt x="71820" y="1714000"/>
                  </a:lnTo>
                  <a:lnTo>
                    <a:pt x="48363" y="1760957"/>
                  </a:lnTo>
                  <a:lnTo>
                    <a:pt x="28095" y="1807897"/>
                  </a:lnTo>
                  <a:lnTo>
                    <a:pt x="11735" y="1854602"/>
                  </a:lnTo>
                  <a:lnTo>
                    <a:pt x="0" y="1900857"/>
                  </a:lnTo>
                  <a:close/>
                </a:path>
              </a:pathLst>
            </a:custGeom>
            <a:solidFill>
              <a:srgbClr val="6DB4E7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93344" y="7388822"/>
              <a:ext cx="1391285" cy="2732405"/>
            </a:xfrm>
            <a:custGeom>
              <a:rect b="b" l="l" r="r" t="t"/>
              <a:pathLst>
                <a:path extrusionOk="0" h="2732404" w="1391285">
                  <a:moveTo>
                    <a:pt x="22040" y="0"/>
                  </a:moveTo>
                  <a:close/>
                </a:path>
                <a:path extrusionOk="0" h="2732404" w="1391285">
                  <a:moveTo>
                    <a:pt x="1355031" y="2732334"/>
                  </a:moveTo>
                  <a:lnTo>
                    <a:pt x="1331635" y="2718034"/>
                  </a:lnTo>
                  <a:lnTo>
                    <a:pt x="1318133" y="2677351"/>
                  </a:lnTo>
                  <a:lnTo>
                    <a:pt x="1311897" y="2621968"/>
                  </a:lnTo>
                  <a:lnTo>
                    <a:pt x="1310299" y="2563568"/>
                  </a:lnTo>
                  <a:lnTo>
                    <a:pt x="1310712" y="2513833"/>
                  </a:lnTo>
                  <a:lnTo>
                    <a:pt x="1310506" y="2484446"/>
                  </a:lnTo>
                  <a:lnTo>
                    <a:pt x="1305437" y="2433121"/>
                  </a:lnTo>
                  <a:lnTo>
                    <a:pt x="1299427" y="2381924"/>
                  </a:lnTo>
                  <a:lnTo>
                    <a:pt x="1292495" y="2330856"/>
                  </a:lnTo>
                  <a:lnTo>
                    <a:pt x="1284658" y="2279919"/>
                  </a:lnTo>
                  <a:lnTo>
                    <a:pt x="1275937" y="2229117"/>
                  </a:lnTo>
                  <a:lnTo>
                    <a:pt x="1266350" y="2178450"/>
                  </a:lnTo>
                  <a:lnTo>
                    <a:pt x="1255915" y="2127921"/>
                  </a:lnTo>
                  <a:lnTo>
                    <a:pt x="1244652" y="2077532"/>
                  </a:lnTo>
                  <a:lnTo>
                    <a:pt x="1232579" y="2027285"/>
                  </a:lnTo>
                  <a:lnTo>
                    <a:pt x="1219715" y="1977182"/>
                  </a:lnTo>
                  <a:lnTo>
                    <a:pt x="1206078" y="1927225"/>
                  </a:lnTo>
                  <a:lnTo>
                    <a:pt x="1191688" y="1877417"/>
                  </a:lnTo>
                  <a:lnTo>
                    <a:pt x="1176564" y="1827759"/>
                  </a:lnTo>
                  <a:lnTo>
                    <a:pt x="1160724" y="1778253"/>
                  </a:lnTo>
                  <a:lnTo>
                    <a:pt x="1144186" y="1728903"/>
                  </a:lnTo>
                  <a:lnTo>
                    <a:pt x="1126970" y="1679708"/>
                  </a:lnTo>
                  <a:lnTo>
                    <a:pt x="1109095" y="1630673"/>
                  </a:lnTo>
                  <a:lnTo>
                    <a:pt x="1090579" y="1581798"/>
                  </a:lnTo>
                  <a:lnTo>
                    <a:pt x="1071441" y="1533087"/>
                  </a:lnTo>
                  <a:lnTo>
                    <a:pt x="1051699" y="1484540"/>
                  </a:lnTo>
                  <a:lnTo>
                    <a:pt x="1034846" y="1441068"/>
                  </a:lnTo>
                  <a:lnTo>
                    <a:pt x="1017058" y="1395456"/>
                  </a:lnTo>
                  <a:lnTo>
                    <a:pt x="997400" y="1349578"/>
                  </a:lnTo>
                  <a:lnTo>
                    <a:pt x="974937" y="1305303"/>
                  </a:lnTo>
                  <a:lnTo>
                    <a:pt x="948733" y="1264505"/>
                  </a:lnTo>
                  <a:lnTo>
                    <a:pt x="933732" y="1240656"/>
                  </a:lnTo>
                  <a:lnTo>
                    <a:pt x="890293" y="1217156"/>
                  </a:lnTo>
                  <a:lnTo>
                    <a:pt x="851377" y="1209235"/>
                  </a:lnTo>
                  <a:lnTo>
                    <a:pt x="810634" y="1203926"/>
                  </a:lnTo>
                  <a:lnTo>
                    <a:pt x="769369" y="1197572"/>
                  </a:lnTo>
                  <a:lnTo>
                    <a:pt x="728887" y="1186518"/>
                  </a:lnTo>
                  <a:lnTo>
                    <a:pt x="681481" y="1167541"/>
                  </a:lnTo>
                  <a:lnTo>
                    <a:pt x="636898" y="1144520"/>
                  </a:lnTo>
                  <a:lnTo>
                    <a:pt x="594896" y="1118186"/>
                  </a:lnTo>
                  <a:lnTo>
                    <a:pt x="555230" y="1089270"/>
                  </a:lnTo>
                  <a:lnTo>
                    <a:pt x="517657" y="1058502"/>
                  </a:lnTo>
                  <a:lnTo>
                    <a:pt x="481934" y="1026613"/>
                  </a:lnTo>
                  <a:lnTo>
                    <a:pt x="447818" y="994335"/>
                  </a:lnTo>
                  <a:lnTo>
                    <a:pt x="410207" y="956491"/>
                  </a:lnTo>
                  <a:lnTo>
                    <a:pt x="373969" y="918115"/>
                  </a:lnTo>
                  <a:lnTo>
                    <a:pt x="339199" y="879139"/>
                  </a:lnTo>
                  <a:lnTo>
                    <a:pt x="305995" y="839496"/>
                  </a:lnTo>
                  <a:lnTo>
                    <a:pt x="274453" y="799118"/>
                  </a:lnTo>
                  <a:lnTo>
                    <a:pt x="244669" y="757937"/>
                  </a:lnTo>
                  <a:lnTo>
                    <a:pt x="216740" y="715886"/>
                  </a:lnTo>
                  <a:lnTo>
                    <a:pt x="190764" y="672896"/>
                  </a:lnTo>
                  <a:lnTo>
                    <a:pt x="166836" y="628901"/>
                  </a:lnTo>
                  <a:lnTo>
                    <a:pt x="145053" y="583833"/>
                  </a:lnTo>
                  <a:lnTo>
                    <a:pt x="125511" y="537623"/>
                  </a:lnTo>
                  <a:lnTo>
                    <a:pt x="108309" y="490204"/>
                  </a:lnTo>
                  <a:lnTo>
                    <a:pt x="93161" y="444682"/>
                  </a:lnTo>
                  <a:lnTo>
                    <a:pt x="78792" y="398867"/>
                  </a:lnTo>
                  <a:lnTo>
                    <a:pt x="65300" y="352809"/>
                  </a:lnTo>
                  <a:lnTo>
                    <a:pt x="52781" y="306556"/>
                  </a:lnTo>
                  <a:lnTo>
                    <a:pt x="41333" y="260157"/>
                  </a:lnTo>
                  <a:lnTo>
                    <a:pt x="31054" y="213660"/>
                  </a:lnTo>
                  <a:lnTo>
                    <a:pt x="22040" y="167115"/>
                  </a:lnTo>
                  <a:lnTo>
                    <a:pt x="15361" y="138237"/>
                  </a:lnTo>
                  <a:lnTo>
                    <a:pt x="6010" y="93851"/>
                  </a:lnTo>
                  <a:lnTo>
                    <a:pt x="0" y="47193"/>
                  </a:lnTo>
                  <a:lnTo>
                    <a:pt x="3339" y="11497"/>
                  </a:lnTo>
                  <a:lnTo>
                    <a:pt x="22040" y="0"/>
                  </a:lnTo>
                  <a:lnTo>
                    <a:pt x="56829" y="13341"/>
                  </a:lnTo>
                  <a:lnTo>
                    <a:pt x="95562" y="38863"/>
                  </a:lnTo>
                  <a:lnTo>
                    <a:pt x="136388" y="72717"/>
                  </a:lnTo>
                  <a:lnTo>
                    <a:pt x="177458" y="111052"/>
                  </a:lnTo>
                  <a:lnTo>
                    <a:pt x="252928" y="185775"/>
                  </a:lnTo>
                  <a:lnTo>
                    <a:pt x="283629" y="214464"/>
                  </a:lnTo>
                  <a:lnTo>
                    <a:pt x="320515" y="248119"/>
                  </a:lnTo>
                  <a:lnTo>
                    <a:pt x="356086" y="282239"/>
                  </a:lnTo>
                  <a:lnTo>
                    <a:pt x="390421" y="316822"/>
                  </a:lnTo>
                  <a:lnTo>
                    <a:pt x="423596" y="351870"/>
                  </a:lnTo>
                  <a:lnTo>
                    <a:pt x="455690" y="387382"/>
                  </a:lnTo>
                  <a:lnTo>
                    <a:pt x="486778" y="423358"/>
                  </a:lnTo>
                  <a:lnTo>
                    <a:pt x="520575" y="463222"/>
                  </a:lnTo>
                  <a:lnTo>
                    <a:pt x="553773" y="503434"/>
                  </a:lnTo>
                  <a:lnTo>
                    <a:pt x="586352" y="543994"/>
                  </a:lnTo>
                  <a:lnTo>
                    <a:pt x="618294" y="584903"/>
                  </a:lnTo>
                  <a:lnTo>
                    <a:pt x="649579" y="626159"/>
                  </a:lnTo>
                  <a:lnTo>
                    <a:pt x="680187" y="667764"/>
                  </a:lnTo>
                  <a:lnTo>
                    <a:pt x="710099" y="709717"/>
                  </a:lnTo>
                  <a:lnTo>
                    <a:pt x="739297" y="752018"/>
                  </a:lnTo>
                  <a:lnTo>
                    <a:pt x="767760" y="794667"/>
                  </a:lnTo>
                  <a:lnTo>
                    <a:pt x="795469" y="837665"/>
                  </a:lnTo>
                  <a:lnTo>
                    <a:pt x="822406" y="881010"/>
                  </a:lnTo>
                  <a:lnTo>
                    <a:pt x="848550" y="924704"/>
                  </a:lnTo>
                  <a:lnTo>
                    <a:pt x="875053" y="970049"/>
                  </a:lnTo>
                  <a:lnTo>
                    <a:pt x="900954" y="1015499"/>
                  </a:lnTo>
                  <a:lnTo>
                    <a:pt x="926254" y="1061066"/>
                  </a:lnTo>
                  <a:lnTo>
                    <a:pt x="950953" y="1106763"/>
                  </a:lnTo>
                  <a:lnTo>
                    <a:pt x="975051" y="1152600"/>
                  </a:lnTo>
                  <a:lnTo>
                    <a:pt x="998547" y="1198591"/>
                  </a:lnTo>
                  <a:lnTo>
                    <a:pt x="1021442" y="1244748"/>
                  </a:lnTo>
                  <a:lnTo>
                    <a:pt x="1043736" y="1291082"/>
                  </a:lnTo>
                  <a:lnTo>
                    <a:pt x="1065428" y="1337607"/>
                  </a:lnTo>
                  <a:lnTo>
                    <a:pt x="1086520" y="1384334"/>
                  </a:lnTo>
                  <a:lnTo>
                    <a:pt x="1107009" y="1431275"/>
                  </a:lnTo>
                  <a:lnTo>
                    <a:pt x="1126898" y="1478443"/>
                  </a:lnTo>
                  <a:lnTo>
                    <a:pt x="1146185" y="1525849"/>
                  </a:lnTo>
                  <a:lnTo>
                    <a:pt x="1164871" y="1573507"/>
                  </a:lnTo>
                  <a:lnTo>
                    <a:pt x="1182956" y="1621428"/>
                  </a:lnTo>
                  <a:lnTo>
                    <a:pt x="1200440" y="1669624"/>
                  </a:lnTo>
                  <a:lnTo>
                    <a:pt x="1217322" y="1718107"/>
                  </a:lnTo>
                  <a:lnTo>
                    <a:pt x="1233603" y="1766890"/>
                  </a:lnTo>
                  <a:lnTo>
                    <a:pt x="1249282" y="1815985"/>
                  </a:lnTo>
                  <a:lnTo>
                    <a:pt x="1264128" y="1864142"/>
                  </a:lnTo>
                  <a:lnTo>
                    <a:pt x="1278064" y="1912502"/>
                  </a:lnTo>
                  <a:lnTo>
                    <a:pt x="1291112" y="1961036"/>
                  </a:lnTo>
                  <a:lnTo>
                    <a:pt x="1303291" y="2009715"/>
                  </a:lnTo>
                  <a:lnTo>
                    <a:pt x="1314619" y="2058510"/>
                  </a:lnTo>
                  <a:lnTo>
                    <a:pt x="1325115" y="2107392"/>
                  </a:lnTo>
                  <a:lnTo>
                    <a:pt x="1334801" y="2156333"/>
                  </a:lnTo>
                  <a:lnTo>
                    <a:pt x="1343694" y="2205302"/>
                  </a:lnTo>
                  <a:lnTo>
                    <a:pt x="1351814" y="2254271"/>
                  </a:lnTo>
                  <a:lnTo>
                    <a:pt x="1359180" y="2303211"/>
                  </a:lnTo>
                  <a:lnTo>
                    <a:pt x="1365812" y="2352094"/>
                  </a:lnTo>
                  <a:lnTo>
                    <a:pt x="1371729" y="2400889"/>
                  </a:lnTo>
                  <a:lnTo>
                    <a:pt x="1375348" y="2425184"/>
                  </a:lnTo>
                  <a:lnTo>
                    <a:pt x="1380860" y="2466777"/>
                  </a:lnTo>
                  <a:lnTo>
                    <a:pt x="1386502" y="2519469"/>
                  </a:lnTo>
                  <a:lnTo>
                    <a:pt x="1390513" y="2577056"/>
                  </a:lnTo>
                  <a:lnTo>
                    <a:pt x="1391132" y="2633338"/>
                  </a:lnTo>
                  <a:lnTo>
                    <a:pt x="1386599" y="2682112"/>
                  </a:lnTo>
                  <a:lnTo>
                    <a:pt x="1375153" y="2717178"/>
                  </a:lnTo>
                  <a:lnTo>
                    <a:pt x="1355031" y="2732334"/>
                  </a:lnTo>
                  <a:close/>
                </a:path>
              </a:pathLst>
            </a:custGeom>
            <a:solidFill>
              <a:srgbClr val="332691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37591" y="4823611"/>
              <a:ext cx="3295650" cy="5361940"/>
            </a:xfrm>
            <a:custGeom>
              <a:rect b="b" l="l" r="r" t="t"/>
              <a:pathLst>
                <a:path extrusionOk="0" h="5361940" w="3295650">
                  <a:moveTo>
                    <a:pt x="3295142" y="1632153"/>
                  </a:moveTo>
                  <a:lnTo>
                    <a:pt x="3263709" y="1640941"/>
                  </a:lnTo>
                  <a:lnTo>
                    <a:pt x="3262795" y="1633550"/>
                  </a:lnTo>
                  <a:lnTo>
                    <a:pt x="3269704" y="1621967"/>
                  </a:lnTo>
                  <a:lnTo>
                    <a:pt x="3261753" y="1618234"/>
                  </a:lnTo>
                  <a:lnTo>
                    <a:pt x="3242272" y="1660004"/>
                  </a:lnTo>
                  <a:lnTo>
                    <a:pt x="3183128" y="1700047"/>
                  </a:lnTo>
                  <a:lnTo>
                    <a:pt x="3145218" y="1719148"/>
                  </a:lnTo>
                  <a:lnTo>
                    <a:pt x="3111474" y="1737995"/>
                  </a:lnTo>
                  <a:lnTo>
                    <a:pt x="3073997" y="1765236"/>
                  </a:lnTo>
                  <a:lnTo>
                    <a:pt x="3037027" y="1792998"/>
                  </a:lnTo>
                  <a:lnTo>
                    <a:pt x="3001111" y="1821815"/>
                  </a:lnTo>
                  <a:lnTo>
                    <a:pt x="2966770" y="1852193"/>
                  </a:lnTo>
                  <a:lnTo>
                    <a:pt x="2929864" y="1886597"/>
                  </a:lnTo>
                  <a:lnTo>
                    <a:pt x="2893669" y="1921662"/>
                  </a:lnTo>
                  <a:lnTo>
                    <a:pt x="2858173" y="1957362"/>
                  </a:lnTo>
                  <a:lnTo>
                    <a:pt x="2823387" y="1993671"/>
                  </a:lnTo>
                  <a:lnTo>
                    <a:pt x="2789326" y="2030539"/>
                  </a:lnTo>
                  <a:lnTo>
                    <a:pt x="2756001" y="2067953"/>
                  </a:lnTo>
                  <a:lnTo>
                    <a:pt x="2723413" y="2105876"/>
                  </a:lnTo>
                  <a:lnTo>
                    <a:pt x="2691561" y="2144268"/>
                  </a:lnTo>
                  <a:lnTo>
                    <a:pt x="2660472" y="2183117"/>
                  </a:lnTo>
                  <a:lnTo>
                    <a:pt x="2630132" y="2222385"/>
                  </a:lnTo>
                  <a:lnTo>
                    <a:pt x="2600566" y="2262047"/>
                  </a:lnTo>
                  <a:lnTo>
                    <a:pt x="2571775" y="2302052"/>
                  </a:lnTo>
                  <a:lnTo>
                    <a:pt x="2543772" y="2342400"/>
                  </a:lnTo>
                  <a:lnTo>
                    <a:pt x="2519299" y="2384615"/>
                  </a:lnTo>
                  <a:lnTo>
                    <a:pt x="2494305" y="2430856"/>
                  </a:lnTo>
                  <a:lnTo>
                    <a:pt x="2466225" y="2475750"/>
                  </a:lnTo>
                  <a:lnTo>
                    <a:pt x="2432545" y="2513965"/>
                  </a:lnTo>
                  <a:lnTo>
                    <a:pt x="2390711" y="2540152"/>
                  </a:lnTo>
                  <a:lnTo>
                    <a:pt x="2345715" y="2553512"/>
                  </a:lnTo>
                  <a:lnTo>
                    <a:pt x="2295918" y="2561539"/>
                  </a:lnTo>
                  <a:lnTo>
                    <a:pt x="2243848" y="2566212"/>
                  </a:lnTo>
                  <a:lnTo>
                    <a:pt x="2192032" y="2569565"/>
                  </a:lnTo>
                  <a:lnTo>
                    <a:pt x="2143036" y="2573566"/>
                  </a:lnTo>
                  <a:lnTo>
                    <a:pt x="2086800" y="2582646"/>
                  </a:lnTo>
                  <a:lnTo>
                    <a:pt x="2034933" y="2594813"/>
                  </a:lnTo>
                  <a:lnTo>
                    <a:pt x="1987423" y="2610256"/>
                  </a:lnTo>
                  <a:lnTo>
                    <a:pt x="1944204" y="2629166"/>
                  </a:lnTo>
                  <a:lnTo>
                    <a:pt x="1905254" y="2651734"/>
                  </a:lnTo>
                  <a:lnTo>
                    <a:pt x="1870532" y="2678138"/>
                  </a:lnTo>
                  <a:lnTo>
                    <a:pt x="1839988" y="2708567"/>
                  </a:lnTo>
                  <a:lnTo>
                    <a:pt x="1813610" y="2743225"/>
                  </a:lnTo>
                  <a:lnTo>
                    <a:pt x="1791347" y="2782278"/>
                  </a:lnTo>
                  <a:lnTo>
                    <a:pt x="1773148" y="2825940"/>
                  </a:lnTo>
                  <a:lnTo>
                    <a:pt x="1759000" y="2874378"/>
                  </a:lnTo>
                  <a:lnTo>
                    <a:pt x="1749285" y="2921101"/>
                  </a:lnTo>
                  <a:lnTo>
                    <a:pt x="1741411" y="2968510"/>
                  </a:lnTo>
                  <a:lnTo>
                    <a:pt x="1735429" y="3016440"/>
                  </a:lnTo>
                  <a:lnTo>
                    <a:pt x="1731391" y="3064751"/>
                  </a:lnTo>
                  <a:lnTo>
                    <a:pt x="1729346" y="3113278"/>
                  </a:lnTo>
                  <a:lnTo>
                    <a:pt x="1729346" y="3161893"/>
                  </a:lnTo>
                  <a:lnTo>
                    <a:pt x="1731441" y="3210420"/>
                  </a:lnTo>
                  <a:lnTo>
                    <a:pt x="1735683" y="3258731"/>
                  </a:lnTo>
                  <a:lnTo>
                    <a:pt x="1742122" y="3306661"/>
                  </a:lnTo>
                  <a:lnTo>
                    <a:pt x="1750809" y="3354070"/>
                  </a:lnTo>
                  <a:lnTo>
                    <a:pt x="1761782" y="3400793"/>
                  </a:lnTo>
                  <a:lnTo>
                    <a:pt x="1783003" y="3462070"/>
                  </a:lnTo>
                  <a:lnTo>
                    <a:pt x="1790357" y="3492449"/>
                  </a:lnTo>
                  <a:lnTo>
                    <a:pt x="1776222" y="3568865"/>
                  </a:lnTo>
                  <a:lnTo>
                    <a:pt x="1755521" y="3615956"/>
                  </a:lnTo>
                  <a:lnTo>
                    <a:pt x="1731695" y="3661994"/>
                  </a:lnTo>
                  <a:lnTo>
                    <a:pt x="1708912" y="3704386"/>
                  </a:lnTo>
                  <a:lnTo>
                    <a:pt x="1686204" y="3748392"/>
                  </a:lnTo>
                  <a:lnTo>
                    <a:pt x="1619681" y="3880624"/>
                  </a:lnTo>
                  <a:lnTo>
                    <a:pt x="1576895" y="3969143"/>
                  </a:lnTo>
                  <a:lnTo>
                    <a:pt x="1535595" y="4058132"/>
                  </a:lnTo>
                  <a:lnTo>
                    <a:pt x="1495971" y="4147756"/>
                  </a:lnTo>
                  <a:lnTo>
                    <a:pt x="1458226" y="4238168"/>
                  </a:lnTo>
                  <a:lnTo>
                    <a:pt x="1440129" y="4283735"/>
                  </a:lnTo>
                  <a:lnTo>
                    <a:pt x="1422565" y="4329544"/>
                  </a:lnTo>
                  <a:lnTo>
                    <a:pt x="1388656" y="4423029"/>
                  </a:lnTo>
                  <a:lnTo>
                    <a:pt x="1356156" y="4518838"/>
                  </a:lnTo>
                  <a:lnTo>
                    <a:pt x="1340662" y="4567212"/>
                  </a:lnTo>
                  <a:lnTo>
                    <a:pt x="1325740" y="4615866"/>
                  </a:lnTo>
                  <a:lnTo>
                    <a:pt x="1311452" y="4664761"/>
                  </a:lnTo>
                  <a:lnTo>
                    <a:pt x="1297838" y="4713884"/>
                  </a:lnTo>
                  <a:lnTo>
                    <a:pt x="1284960" y="4763211"/>
                  </a:lnTo>
                  <a:lnTo>
                    <a:pt x="1272844" y="4812703"/>
                  </a:lnTo>
                  <a:lnTo>
                    <a:pt x="1265135" y="4846637"/>
                  </a:lnTo>
                  <a:lnTo>
                    <a:pt x="1273987" y="4798453"/>
                  </a:lnTo>
                  <a:lnTo>
                    <a:pt x="1281785" y="4749279"/>
                  </a:lnTo>
                  <a:lnTo>
                    <a:pt x="1288453" y="4699787"/>
                  </a:lnTo>
                  <a:lnTo>
                    <a:pt x="1294066" y="4650016"/>
                  </a:lnTo>
                  <a:lnTo>
                    <a:pt x="1298676" y="4600016"/>
                  </a:lnTo>
                  <a:lnTo>
                    <a:pt x="1302346" y="4549800"/>
                  </a:lnTo>
                  <a:lnTo>
                    <a:pt x="1305140" y="4499432"/>
                  </a:lnTo>
                  <a:lnTo>
                    <a:pt x="1307122" y="4448949"/>
                  </a:lnTo>
                  <a:lnTo>
                    <a:pt x="1308354" y="4398391"/>
                  </a:lnTo>
                  <a:lnTo>
                    <a:pt x="1308887" y="4347781"/>
                  </a:lnTo>
                  <a:lnTo>
                    <a:pt x="1308785" y="4297172"/>
                  </a:lnTo>
                  <a:lnTo>
                    <a:pt x="1306918" y="4196130"/>
                  </a:lnTo>
                  <a:lnTo>
                    <a:pt x="1303261" y="4095546"/>
                  </a:lnTo>
                  <a:lnTo>
                    <a:pt x="1298282" y="3995775"/>
                  </a:lnTo>
                  <a:lnTo>
                    <a:pt x="1277289" y="3653967"/>
                  </a:lnTo>
                  <a:lnTo>
                    <a:pt x="1269517" y="3553256"/>
                  </a:lnTo>
                  <a:lnTo>
                    <a:pt x="1259700" y="3452723"/>
                  </a:lnTo>
                  <a:lnTo>
                    <a:pt x="1248003" y="3352355"/>
                  </a:lnTo>
                  <a:lnTo>
                    <a:pt x="1234592" y="3252139"/>
                  </a:lnTo>
                  <a:lnTo>
                    <a:pt x="1219606" y="3152089"/>
                  </a:lnTo>
                  <a:lnTo>
                    <a:pt x="1203248" y="3052178"/>
                  </a:lnTo>
                  <a:lnTo>
                    <a:pt x="1185646" y="2952407"/>
                  </a:lnTo>
                  <a:lnTo>
                    <a:pt x="1157287" y="2802991"/>
                  </a:lnTo>
                  <a:lnTo>
                    <a:pt x="1127074" y="2653855"/>
                  </a:lnTo>
                  <a:lnTo>
                    <a:pt x="1063282" y="2356320"/>
                  </a:lnTo>
                  <a:lnTo>
                    <a:pt x="986980" y="2018703"/>
                  </a:lnTo>
                  <a:lnTo>
                    <a:pt x="951839" y="1874494"/>
                  </a:lnTo>
                  <a:lnTo>
                    <a:pt x="927023" y="1778635"/>
                  </a:lnTo>
                  <a:lnTo>
                    <a:pt x="900849" y="1683054"/>
                  </a:lnTo>
                  <a:lnTo>
                    <a:pt x="873061" y="1587792"/>
                  </a:lnTo>
                  <a:lnTo>
                    <a:pt x="843445" y="1492897"/>
                  </a:lnTo>
                  <a:lnTo>
                    <a:pt x="812279" y="1399908"/>
                  </a:lnTo>
                  <a:lnTo>
                    <a:pt x="778954" y="1307084"/>
                  </a:lnTo>
                  <a:lnTo>
                    <a:pt x="743521" y="1214462"/>
                  </a:lnTo>
                  <a:lnTo>
                    <a:pt x="706043" y="1122121"/>
                  </a:lnTo>
                  <a:lnTo>
                    <a:pt x="666572" y="1030122"/>
                  </a:lnTo>
                  <a:lnTo>
                    <a:pt x="625170" y="938555"/>
                  </a:lnTo>
                  <a:lnTo>
                    <a:pt x="581901" y="847483"/>
                  </a:lnTo>
                  <a:lnTo>
                    <a:pt x="536829" y="756970"/>
                  </a:lnTo>
                  <a:lnTo>
                    <a:pt x="489991" y="667080"/>
                  </a:lnTo>
                  <a:lnTo>
                    <a:pt x="441477" y="577888"/>
                  </a:lnTo>
                  <a:lnTo>
                    <a:pt x="391312" y="489458"/>
                  </a:lnTo>
                  <a:lnTo>
                    <a:pt x="339585" y="401878"/>
                  </a:lnTo>
                  <a:lnTo>
                    <a:pt x="286346" y="315201"/>
                  </a:lnTo>
                  <a:lnTo>
                    <a:pt x="231648" y="229489"/>
                  </a:lnTo>
                  <a:lnTo>
                    <a:pt x="175552" y="144830"/>
                  </a:lnTo>
                  <a:lnTo>
                    <a:pt x="152120" y="107708"/>
                  </a:lnTo>
                  <a:lnTo>
                    <a:pt x="127901" y="71374"/>
                  </a:lnTo>
                  <a:lnTo>
                    <a:pt x="78155" y="0"/>
                  </a:lnTo>
                  <a:lnTo>
                    <a:pt x="72593" y="5562"/>
                  </a:lnTo>
                  <a:lnTo>
                    <a:pt x="67017" y="8356"/>
                  </a:lnTo>
                  <a:lnTo>
                    <a:pt x="73926" y="17957"/>
                  </a:lnTo>
                  <a:lnTo>
                    <a:pt x="77152" y="41998"/>
                  </a:lnTo>
                  <a:lnTo>
                    <a:pt x="77177" y="78359"/>
                  </a:lnTo>
                  <a:lnTo>
                    <a:pt x="74460" y="124929"/>
                  </a:lnTo>
                  <a:lnTo>
                    <a:pt x="69494" y="179590"/>
                  </a:lnTo>
                  <a:lnTo>
                    <a:pt x="62750" y="240220"/>
                  </a:lnTo>
                  <a:lnTo>
                    <a:pt x="54698" y="304685"/>
                  </a:lnTo>
                  <a:lnTo>
                    <a:pt x="45808" y="370890"/>
                  </a:lnTo>
                  <a:lnTo>
                    <a:pt x="5537" y="653643"/>
                  </a:lnTo>
                  <a:lnTo>
                    <a:pt x="1638" y="685711"/>
                  </a:lnTo>
                  <a:lnTo>
                    <a:pt x="228" y="704672"/>
                  </a:lnTo>
                  <a:lnTo>
                    <a:pt x="0" y="752284"/>
                  </a:lnTo>
                  <a:lnTo>
                    <a:pt x="1104" y="800125"/>
                  </a:lnTo>
                  <a:lnTo>
                    <a:pt x="3556" y="848106"/>
                  </a:lnTo>
                  <a:lnTo>
                    <a:pt x="7391" y="896175"/>
                  </a:lnTo>
                  <a:lnTo>
                    <a:pt x="12636" y="944245"/>
                  </a:lnTo>
                  <a:lnTo>
                    <a:pt x="19316" y="992276"/>
                  </a:lnTo>
                  <a:lnTo>
                    <a:pt x="27482" y="1040180"/>
                  </a:lnTo>
                  <a:lnTo>
                    <a:pt x="37134" y="1087907"/>
                  </a:lnTo>
                  <a:lnTo>
                    <a:pt x="48323" y="1135380"/>
                  </a:lnTo>
                  <a:lnTo>
                    <a:pt x="61061" y="1182547"/>
                  </a:lnTo>
                  <a:lnTo>
                    <a:pt x="75399" y="1229334"/>
                  </a:lnTo>
                  <a:lnTo>
                    <a:pt x="91351" y="1275664"/>
                  </a:lnTo>
                  <a:lnTo>
                    <a:pt x="108940" y="1321498"/>
                  </a:lnTo>
                  <a:lnTo>
                    <a:pt x="128206" y="1366748"/>
                  </a:lnTo>
                  <a:lnTo>
                    <a:pt x="149174" y="1411351"/>
                  </a:lnTo>
                  <a:lnTo>
                    <a:pt x="171881" y="1455242"/>
                  </a:lnTo>
                  <a:lnTo>
                    <a:pt x="196354" y="1498371"/>
                  </a:lnTo>
                  <a:lnTo>
                    <a:pt x="222605" y="1540649"/>
                  </a:lnTo>
                  <a:lnTo>
                    <a:pt x="250685" y="1582026"/>
                  </a:lnTo>
                  <a:lnTo>
                    <a:pt x="280936" y="1623872"/>
                  </a:lnTo>
                  <a:lnTo>
                    <a:pt x="313169" y="1665617"/>
                  </a:lnTo>
                  <a:lnTo>
                    <a:pt x="347306" y="1706918"/>
                  </a:lnTo>
                  <a:lnTo>
                    <a:pt x="383222" y="1747393"/>
                  </a:lnTo>
                  <a:lnTo>
                    <a:pt x="420839" y="1786699"/>
                  </a:lnTo>
                  <a:lnTo>
                    <a:pt x="460057" y="1824469"/>
                  </a:lnTo>
                  <a:lnTo>
                    <a:pt x="500773" y="1860346"/>
                  </a:lnTo>
                  <a:lnTo>
                    <a:pt x="542886" y="1893963"/>
                  </a:lnTo>
                  <a:lnTo>
                    <a:pt x="580288" y="1921662"/>
                  </a:lnTo>
                  <a:lnTo>
                    <a:pt x="619036" y="1947760"/>
                  </a:lnTo>
                  <a:lnTo>
                    <a:pt x="659104" y="1971979"/>
                  </a:lnTo>
                  <a:lnTo>
                    <a:pt x="700506" y="1994065"/>
                  </a:lnTo>
                  <a:lnTo>
                    <a:pt x="743254" y="2013737"/>
                  </a:lnTo>
                  <a:lnTo>
                    <a:pt x="782345" y="2025002"/>
                  </a:lnTo>
                  <a:lnTo>
                    <a:pt x="834745" y="2034971"/>
                  </a:lnTo>
                  <a:lnTo>
                    <a:pt x="884529" y="2045462"/>
                  </a:lnTo>
                  <a:lnTo>
                    <a:pt x="915797" y="2058301"/>
                  </a:lnTo>
                  <a:lnTo>
                    <a:pt x="929182" y="2085149"/>
                  </a:lnTo>
                  <a:lnTo>
                    <a:pt x="937361" y="2124799"/>
                  </a:lnTo>
                  <a:lnTo>
                    <a:pt x="946404" y="2197557"/>
                  </a:lnTo>
                  <a:lnTo>
                    <a:pt x="957313" y="2247696"/>
                  </a:lnTo>
                  <a:lnTo>
                    <a:pt x="978065" y="2347963"/>
                  </a:lnTo>
                  <a:lnTo>
                    <a:pt x="1067117" y="2807538"/>
                  </a:lnTo>
                  <a:lnTo>
                    <a:pt x="1085545" y="2910586"/>
                  </a:lnTo>
                  <a:lnTo>
                    <a:pt x="1102131" y="3013646"/>
                  </a:lnTo>
                  <a:lnTo>
                    <a:pt x="1109510" y="3065170"/>
                  </a:lnTo>
                  <a:lnTo>
                    <a:pt x="1122438" y="3165589"/>
                  </a:lnTo>
                  <a:lnTo>
                    <a:pt x="1134059" y="3263658"/>
                  </a:lnTo>
                  <a:lnTo>
                    <a:pt x="1144409" y="3362020"/>
                  </a:lnTo>
                  <a:lnTo>
                    <a:pt x="1153414" y="3460623"/>
                  </a:lnTo>
                  <a:lnTo>
                    <a:pt x="1161034" y="3559416"/>
                  </a:lnTo>
                  <a:lnTo>
                    <a:pt x="1167180" y="3658336"/>
                  </a:lnTo>
                  <a:lnTo>
                    <a:pt x="1176528" y="3857396"/>
                  </a:lnTo>
                  <a:lnTo>
                    <a:pt x="1182852" y="3958259"/>
                  </a:lnTo>
                  <a:lnTo>
                    <a:pt x="1212646" y="4366819"/>
                  </a:lnTo>
                  <a:lnTo>
                    <a:pt x="1218298" y="4469562"/>
                  </a:lnTo>
                  <a:lnTo>
                    <a:pt x="1222057" y="4572254"/>
                  </a:lnTo>
                  <a:lnTo>
                    <a:pt x="1223048" y="4623549"/>
                  </a:lnTo>
                  <a:lnTo>
                    <a:pt x="1223352" y="4674794"/>
                  </a:lnTo>
                  <a:lnTo>
                    <a:pt x="1222895" y="4725949"/>
                  </a:lnTo>
                  <a:lnTo>
                    <a:pt x="1221587" y="4777016"/>
                  </a:lnTo>
                  <a:lnTo>
                    <a:pt x="1219377" y="4827968"/>
                  </a:lnTo>
                  <a:lnTo>
                    <a:pt x="1216190" y="4878794"/>
                  </a:lnTo>
                  <a:lnTo>
                    <a:pt x="1211948" y="4929479"/>
                  </a:lnTo>
                  <a:lnTo>
                    <a:pt x="1206576" y="4980000"/>
                  </a:lnTo>
                  <a:lnTo>
                    <a:pt x="1199997" y="5030355"/>
                  </a:lnTo>
                  <a:lnTo>
                    <a:pt x="1192149" y="5080495"/>
                  </a:lnTo>
                  <a:lnTo>
                    <a:pt x="1182954" y="5130431"/>
                  </a:lnTo>
                  <a:lnTo>
                    <a:pt x="1200289" y="5084597"/>
                  </a:lnTo>
                  <a:lnTo>
                    <a:pt x="1216088" y="5038166"/>
                  </a:lnTo>
                  <a:lnTo>
                    <a:pt x="1230401" y="4991176"/>
                  </a:lnTo>
                  <a:lnTo>
                    <a:pt x="1243279" y="4943678"/>
                  </a:lnTo>
                  <a:lnTo>
                    <a:pt x="1253185" y="4902390"/>
                  </a:lnTo>
                  <a:lnTo>
                    <a:pt x="1251153" y="4912131"/>
                  </a:lnTo>
                  <a:lnTo>
                    <a:pt x="1241679" y="4962004"/>
                  </a:lnTo>
                  <a:lnTo>
                    <a:pt x="1233182" y="5011953"/>
                  </a:lnTo>
                  <a:lnTo>
                    <a:pt x="1225702" y="5061953"/>
                  </a:lnTo>
                  <a:lnTo>
                    <a:pt x="1219301" y="5111978"/>
                  </a:lnTo>
                  <a:lnTo>
                    <a:pt x="1214031" y="5162004"/>
                  </a:lnTo>
                  <a:lnTo>
                    <a:pt x="1209929" y="5212016"/>
                  </a:lnTo>
                  <a:lnTo>
                    <a:pt x="1207071" y="5261965"/>
                  </a:lnTo>
                  <a:lnTo>
                    <a:pt x="1205471" y="5311838"/>
                  </a:lnTo>
                  <a:lnTo>
                    <a:pt x="1205217" y="5361610"/>
                  </a:lnTo>
                  <a:lnTo>
                    <a:pt x="1215288" y="5312016"/>
                  </a:lnTo>
                  <a:lnTo>
                    <a:pt x="1236916" y="5213134"/>
                  </a:lnTo>
                  <a:lnTo>
                    <a:pt x="1260487" y="5114658"/>
                  </a:lnTo>
                  <a:lnTo>
                    <a:pt x="1285938" y="5016589"/>
                  </a:lnTo>
                  <a:lnTo>
                    <a:pt x="1313205" y="4918926"/>
                  </a:lnTo>
                  <a:lnTo>
                    <a:pt x="1342237" y="4821656"/>
                  </a:lnTo>
                  <a:lnTo>
                    <a:pt x="1372971" y="4724806"/>
                  </a:lnTo>
                  <a:lnTo>
                    <a:pt x="1405356" y="4628350"/>
                  </a:lnTo>
                  <a:lnTo>
                    <a:pt x="1439316" y="4532300"/>
                  </a:lnTo>
                  <a:lnTo>
                    <a:pt x="1474825" y="4436656"/>
                  </a:lnTo>
                  <a:lnTo>
                    <a:pt x="1511795" y="4341419"/>
                  </a:lnTo>
                  <a:lnTo>
                    <a:pt x="1550187" y="4246588"/>
                  </a:lnTo>
                  <a:lnTo>
                    <a:pt x="1589938" y="4152163"/>
                  </a:lnTo>
                  <a:lnTo>
                    <a:pt x="1630984" y="4058132"/>
                  </a:lnTo>
                  <a:lnTo>
                    <a:pt x="1673275" y="3964521"/>
                  </a:lnTo>
                  <a:lnTo>
                    <a:pt x="1716747" y="3871303"/>
                  </a:lnTo>
                  <a:lnTo>
                    <a:pt x="1761337" y="3778491"/>
                  </a:lnTo>
                  <a:lnTo>
                    <a:pt x="1807502" y="3685527"/>
                  </a:lnTo>
                  <a:lnTo>
                    <a:pt x="1878888" y="3546233"/>
                  </a:lnTo>
                  <a:lnTo>
                    <a:pt x="1951774" y="3407829"/>
                  </a:lnTo>
                  <a:lnTo>
                    <a:pt x="2049653" y="3227286"/>
                  </a:lnTo>
                  <a:lnTo>
                    <a:pt x="2073719" y="3184880"/>
                  </a:lnTo>
                  <a:lnTo>
                    <a:pt x="2098306" y="3142691"/>
                  </a:lnTo>
                  <a:lnTo>
                    <a:pt x="2148890" y="3058934"/>
                  </a:lnTo>
                  <a:lnTo>
                    <a:pt x="2201024" y="2975991"/>
                  </a:lnTo>
                  <a:lnTo>
                    <a:pt x="2254351" y="2893872"/>
                  </a:lnTo>
                  <a:lnTo>
                    <a:pt x="2278875" y="2854579"/>
                  </a:lnTo>
                  <a:lnTo>
                    <a:pt x="2300274" y="2823895"/>
                  </a:lnTo>
                  <a:lnTo>
                    <a:pt x="2327922" y="2801048"/>
                  </a:lnTo>
                  <a:lnTo>
                    <a:pt x="2371229" y="2785249"/>
                  </a:lnTo>
                  <a:lnTo>
                    <a:pt x="2465400" y="2762313"/>
                  </a:lnTo>
                  <a:lnTo>
                    <a:pt x="2510256" y="2750312"/>
                  </a:lnTo>
                  <a:lnTo>
                    <a:pt x="2554109" y="2736850"/>
                  </a:lnTo>
                  <a:lnTo>
                    <a:pt x="2597264" y="2721102"/>
                  </a:lnTo>
                  <a:lnTo>
                    <a:pt x="2640088" y="2702229"/>
                  </a:lnTo>
                  <a:lnTo>
                    <a:pt x="2682913" y="2679408"/>
                  </a:lnTo>
                  <a:lnTo>
                    <a:pt x="2725915" y="2653347"/>
                  </a:lnTo>
                  <a:lnTo>
                    <a:pt x="2767825" y="2625356"/>
                  </a:lnTo>
                  <a:lnTo>
                    <a:pt x="2808554" y="2595575"/>
                  </a:lnTo>
                  <a:lnTo>
                    <a:pt x="2848013" y="2564130"/>
                  </a:lnTo>
                  <a:lnTo>
                    <a:pt x="2886151" y="2531160"/>
                  </a:lnTo>
                  <a:lnTo>
                    <a:pt x="2922854" y="2496782"/>
                  </a:lnTo>
                  <a:lnTo>
                    <a:pt x="2958071" y="2461120"/>
                  </a:lnTo>
                  <a:lnTo>
                    <a:pt x="2991701" y="2424303"/>
                  </a:lnTo>
                  <a:lnTo>
                    <a:pt x="3023692" y="2386469"/>
                  </a:lnTo>
                  <a:lnTo>
                    <a:pt x="3053931" y="2347734"/>
                  </a:lnTo>
                  <a:lnTo>
                    <a:pt x="3082366" y="2308237"/>
                  </a:lnTo>
                  <a:lnTo>
                    <a:pt x="3108909" y="2268105"/>
                  </a:lnTo>
                  <a:lnTo>
                    <a:pt x="3133483" y="2227453"/>
                  </a:lnTo>
                  <a:lnTo>
                    <a:pt x="3156000" y="2186419"/>
                  </a:lnTo>
                  <a:lnTo>
                    <a:pt x="3178302" y="2142794"/>
                  </a:lnTo>
                  <a:lnTo>
                    <a:pt x="3198050" y="2098319"/>
                  </a:lnTo>
                  <a:lnTo>
                    <a:pt x="3215487" y="2053082"/>
                  </a:lnTo>
                  <a:lnTo>
                    <a:pt x="3230829" y="2007133"/>
                  </a:lnTo>
                  <a:lnTo>
                    <a:pt x="3244316" y="1960575"/>
                  </a:lnTo>
                  <a:lnTo>
                    <a:pt x="3256178" y="1913470"/>
                  </a:lnTo>
                  <a:lnTo>
                    <a:pt x="3265970" y="1869122"/>
                  </a:lnTo>
                  <a:lnTo>
                    <a:pt x="3273920" y="1823986"/>
                  </a:lnTo>
                  <a:lnTo>
                    <a:pt x="3279267" y="1778342"/>
                  </a:lnTo>
                  <a:lnTo>
                    <a:pt x="3281222" y="1732419"/>
                  </a:lnTo>
                  <a:lnTo>
                    <a:pt x="3278708" y="1705394"/>
                  </a:lnTo>
                  <a:lnTo>
                    <a:pt x="3275660" y="1679155"/>
                  </a:lnTo>
                  <a:lnTo>
                    <a:pt x="3278886" y="1654479"/>
                  </a:lnTo>
                  <a:lnTo>
                    <a:pt x="3295142" y="1632153"/>
                  </a:lnTo>
                  <a:close/>
                </a:path>
              </a:pathLst>
            </a:custGeom>
            <a:solidFill>
              <a:srgbClr val="204A8B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225380" y="9828705"/>
              <a:ext cx="882650" cy="458470"/>
            </a:xfrm>
            <a:custGeom>
              <a:rect b="b" l="l" r="r" t="t"/>
              <a:pathLst>
                <a:path extrusionOk="0" h="458470" w="882650">
                  <a:moveTo>
                    <a:pt x="808070" y="458293"/>
                  </a:moveTo>
                  <a:lnTo>
                    <a:pt x="77584" y="458293"/>
                  </a:lnTo>
                  <a:lnTo>
                    <a:pt x="66788" y="426143"/>
                  </a:lnTo>
                  <a:lnTo>
                    <a:pt x="0" y="52919"/>
                  </a:lnTo>
                  <a:lnTo>
                    <a:pt x="695" y="32900"/>
                  </a:lnTo>
                  <a:lnTo>
                    <a:pt x="9740" y="16015"/>
                  </a:lnTo>
                  <a:lnTo>
                    <a:pt x="25045" y="4351"/>
                  </a:lnTo>
                  <a:lnTo>
                    <a:pt x="44525" y="0"/>
                  </a:lnTo>
                  <a:lnTo>
                    <a:pt x="837642" y="0"/>
                  </a:lnTo>
                  <a:lnTo>
                    <a:pt x="857122" y="4351"/>
                  </a:lnTo>
                  <a:lnTo>
                    <a:pt x="872427" y="16015"/>
                  </a:lnTo>
                  <a:lnTo>
                    <a:pt x="881472" y="32900"/>
                  </a:lnTo>
                  <a:lnTo>
                    <a:pt x="882167" y="52919"/>
                  </a:lnTo>
                  <a:lnTo>
                    <a:pt x="818162" y="426143"/>
                  </a:lnTo>
                  <a:lnTo>
                    <a:pt x="808070" y="458293"/>
                  </a:lnTo>
                  <a:close/>
                </a:path>
              </a:pathLst>
            </a:custGeom>
            <a:solidFill>
              <a:srgbClr val="6DB4E7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5" name="Google Shape;335;p14"/>
          <p:cNvGrpSpPr/>
          <p:nvPr/>
        </p:nvGrpSpPr>
        <p:grpSpPr>
          <a:xfrm>
            <a:off x="7451166" y="1237559"/>
            <a:ext cx="10836910" cy="4527816"/>
            <a:chOff x="7451166" y="1237559"/>
            <a:chExt cx="10836910" cy="4527816"/>
          </a:xfrm>
        </p:grpSpPr>
        <p:sp>
          <p:nvSpPr>
            <p:cNvPr id="336" name="Google Shape;336;p14"/>
            <p:cNvSpPr/>
            <p:nvPr/>
          </p:nvSpPr>
          <p:spPr>
            <a:xfrm>
              <a:off x="7451166" y="1237559"/>
              <a:ext cx="10836910" cy="1438275"/>
            </a:xfrm>
            <a:custGeom>
              <a:rect b="b" l="l" r="r" t="t"/>
              <a:pathLst>
                <a:path extrusionOk="0" h="1438275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438274"/>
                  </a:lnTo>
                  <a:lnTo>
                    <a:pt x="0" y="1438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5">
                <a:alpha val="9254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7451166" y="2679275"/>
              <a:ext cx="10836910" cy="1552575"/>
            </a:xfrm>
            <a:custGeom>
              <a:rect b="b" l="l" r="r" t="t"/>
              <a:pathLst>
                <a:path extrusionOk="0" h="1552575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552574"/>
                  </a:lnTo>
                  <a:lnTo>
                    <a:pt x="0" y="155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5">
                <a:alpha val="8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7451166" y="4231850"/>
              <a:ext cx="10836910" cy="1533525"/>
            </a:xfrm>
            <a:custGeom>
              <a:rect b="b" l="l" r="r" t="t"/>
              <a:pathLst>
                <a:path extrusionOk="0" h="1533525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533524"/>
                  </a:lnTo>
                  <a:lnTo>
                    <a:pt x="0" y="1533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5">
                <a:alpha val="8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9" name="Google Shape;339;p14"/>
          <p:cNvGrpSpPr/>
          <p:nvPr/>
        </p:nvGrpSpPr>
        <p:grpSpPr>
          <a:xfrm>
            <a:off x="7451166" y="5769756"/>
            <a:ext cx="10836910" cy="4517303"/>
            <a:chOff x="7451166" y="5769756"/>
            <a:chExt cx="10836910" cy="4517303"/>
          </a:xfrm>
        </p:grpSpPr>
        <p:sp>
          <p:nvSpPr>
            <p:cNvPr id="340" name="Google Shape;340;p14"/>
            <p:cNvSpPr/>
            <p:nvPr/>
          </p:nvSpPr>
          <p:spPr>
            <a:xfrm>
              <a:off x="7451166" y="7307663"/>
              <a:ext cx="10836910" cy="1419225"/>
            </a:xfrm>
            <a:custGeom>
              <a:rect b="b" l="l" r="r" t="t"/>
              <a:pathLst>
                <a:path extrusionOk="0" h="1419225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419224"/>
                  </a:lnTo>
                  <a:lnTo>
                    <a:pt x="0" y="1419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451166" y="5769756"/>
              <a:ext cx="10836910" cy="1533525"/>
            </a:xfrm>
            <a:custGeom>
              <a:rect b="b" l="l" r="r" t="t"/>
              <a:pathLst>
                <a:path extrusionOk="0" h="1533525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533524"/>
                  </a:lnTo>
                  <a:lnTo>
                    <a:pt x="0" y="1533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5">
                <a:alpha val="7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451166" y="8724959"/>
              <a:ext cx="10836910" cy="1562100"/>
            </a:xfrm>
            <a:custGeom>
              <a:rect b="b" l="l" r="r" t="t"/>
              <a:pathLst>
                <a:path extrusionOk="0" h="1562100" w="10836910">
                  <a:moveTo>
                    <a:pt x="0" y="0"/>
                  </a:moveTo>
                  <a:lnTo>
                    <a:pt x="10836833" y="0"/>
                  </a:lnTo>
                  <a:lnTo>
                    <a:pt x="10836833" y="1562040"/>
                  </a:lnTo>
                  <a:lnTo>
                    <a:pt x="0" y="1562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5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3" name="Google Shape;343;p14"/>
          <p:cNvSpPr/>
          <p:nvPr/>
        </p:nvSpPr>
        <p:spPr>
          <a:xfrm>
            <a:off x="7451166" y="0"/>
            <a:ext cx="10836910" cy="1233805"/>
          </a:xfrm>
          <a:custGeom>
            <a:rect b="b" l="l" r="r" t="t"/>
            <a:pathLst>
              <a:path extrusionOk="0" h="1233805" w="10836910">
                <a:moveTo>
                  <a:pt x="0" y="0"/>
                </a:moveTo>
                <a:lnTo>
                  <a:pt x="10836833" y="0"/>
                </a:lnTo>
                <a:lnTo>
                  <a:pt x="10836833" y="1233498"/>
                </a:lnTo>
                <a:lnTo>
                  <a:pt x="0" y="1233498"/>
                </a:lnTo>
                <a:lnTo>
                  <a:pt x="0" y="0"/>
                </a:lnTo>
                <a:close/>
              </a:path>
            </a:pathLst>
          </a:custGeom>
          <a:solidFill>
            <a:srgbClr val="F0F1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8251241" y="1623287"/>
            <a:ext cx="581025" cy="667385"/>
            <a:chOff x="8251241" y="1623287"/>
            <a:chExt cx="581025" cy="667385"/>
          </a:xfrm>
        </p:grpSpPr>
        <p:sp>
          <p:nvSpPr>
            <p:cNvPr id="345" name="Google Shape;345;p14"/>
            <p:cNvSpPr/>
            <p:nvPr/>
          </p:nvSpPr>
          <p:spPr>
            <a:xfrm>
              <a:off x="8316749" y="1630434"/>
              <a:ext cx="224790" cy="484505"/>
            </a:xfrm>
            <a:custGeom>
              <a:rect b="b" l="l" r="r" t="t"/>
              <a:pathLst>
                <a:path extrusionOk="0" h="484505" w="224790">
                  <a:moveTo>
                    <a:pt x="0" y="484461"/>
                  </a:moveTo>
                  <a:lnTo>
                    <a:pt x="0" y="0"/>
                  </a:lnTo>
                  <a:lnTo>
                    <a:pt x="224596" y="78551"/>
                  </a:lnTo>
                  <a:lnTo>
                    <a:pt x="224596" y="412447"/>
                  </a:lnTo>
                  <a:lnTo>
                    <a:pt x="0" y="484461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8258505" y="1630196"/>
              <a:ext cx="511175" cy="569595"/>
            </a:xfrm>
            <a:custGeom>
              <a:rect b="b" l="l" r="r" t="t"/>
              <a:pathLst>
                <a:path extrusionOk="0" h="569594" w="511175">
                  <a:moveTo>
                    <a:pt x="510641" y="0"/>
                  </a:moveTo>
                  <a:lnTo>
                    <a:pt x="277456" y="78562"/>
                  </a:lnTo>
                  <a:lnTo>
                    <a:pt x="0" y="170154"/>
                  </a:lnTo>
                  <a:lnTo>
                    <a:pt x="0" y="569506"/>
                  </a:lnTo>
                  <a:lnTo>
                    <a:pt x="277456" y="477850"/>
                  </a:lnTo>
                  <a:lnTo>
                    <a:pt x="277456" y="412457"/>
                  </a:lnTo>
                  <a:lnTo>
                    <a:pt x="510641" y="484466"/>
                  </a:lnTo>
                  <a:lnTo>
                    <a:pt x="510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8251241" y="1623287"/>
              <a:ext cx="581025" cy="667385"/>
            </a:xfrm>
            <a:custGeom>
              <a:rect b="b" l="l" r="r" t="t"/>
              <a:pathLst>
                <a:path extrusionOk="0" h="667385" w="581025">
                  <a:moveTo>
                    <a:pt x="171043" y="226593"/>
                  </a:moveTo>
                  <a:lnTo>
                    <a:pt x="170967" y="226250"/>
                  </a:lnTo>
                  <a:lnTo>
                    <a:pt x="168732" y="215506"/>
                  </a:lnTo>
                  <a:lnTo>
                    <a:pt x="165633" y="213817"/>
                  </a:lnTo>
                  <a:lnTo>
                    <a:pt x="158076" y="214337"/>
                  </a:lnTo>
                  <a:lnTo>
                    <a:pt x="146646" y="217360"/>
                  </a:lnTo>
                  <a:lnTo>
                    <a:pt x="141097" y="219049"/>
                  </a:lnTo>
                  <a:lnTo>
                    <a:pt x="119202" y="225209"/>
                  </a:lnTo>
                  <a:lnTo>
                    <a:pt x="114249" y="226250"/>
                  </a:lnTo>
                  <a:lnTo>
                    <a:pt x="103327" y="224688"/>
                  </a:lnTo>
                  <a:lnTo>
                    <a:pt x="101587" y="223062"/>
                  </a:lnTo>
                  <a:lnTo>
                    <a:pt x="100126" y="221627"/>
                  </a:lnTo>
                  <a:lnTo>
                    <a:pt x="103505" y="234784"/>
                  </a:lnTo>
                  <a:lnTo>
                    <a:pt x="116611" y="247891"/>
                  </a:lnTo>
                  <a:lnTo>
                    <a:pt x="123151" y="248970"/>
                  </a:lnTo>
                  <a:lnTo>
                    <a:pt x="134327" y="249415"/>
                  </a:lnTo>
                  <a:lnTo>
                    <a:pt x="143840" y="247205"/>
                  </a:lnTo>
                  <a:lnTo>
                    <a:pt x="154952" y="242557"/>
                  </a:lnTo>
                  <a:lnTo>
                    <a:pt x="164528" y="237705"/>
                  </a:lnTo>
                  <a:lnTo>
                    <a:pt x="168922" y="229133"/>
                  </a:lnTo>
                  <a:lnTo>
                    <a:pt x="171043" y="226593"/>
                  </a:lnTo>
                  <a:close/>
                </a:path>
                <a:path extrusionOk="0" h="667385" w="581025">
                  <a:moveTo>
                    <a:pt x="247904" y="398081"/>
                  </a:moveTo>
                  <a:lnTo>
                    <a:pt x="243776" y="381139"/>
                  </a:lnTo>
                  <a:lnTo>
                    <a:pt x="241604" y="380314"/>
                  </a:lnTo>
                  <a:lnTo>
                    <a:pt x="233121" y="376910"/>
                  </a:lnTo>
                  <a:lnTo>
                    <a:pt x="198526" y="362597"/>
                  </a:lnTo>
                  <a:lnTo>
                    <a:pt x="187718" y="357924"/>
                  </a:lnTo>
                  <a:lnTo>
                    <a:pt x="182575" y="355600"/>
                  </a:lnTo>
                  <a:lnTo>
                    <a:pt x="175628" y="352602"/>
                  </a:lnTo>
                  <a:lnTo>
                    <a:pt x="163550" y="347586"/>
                  </a:lnTo>
                  <a:lnTo>
                    <a:pt x="175107" y="329399"/>
                  </a:lnTo>
                  <a:lnTo>
                    <a:pt x="184035" y="314579"/>
                  </a:lnTo>
                  <a:lnTo>
                    <a:pt x="190017" y="304076"/>
                  </a:lnTo>
                  <a:lnTo>
                    <a:pt x="192798" y="298869"/>
                  </a:lnTo>
                  <a:lnTo>
                    <a:pt x="204012" y="276225"/>
                  </a:lnTo>
                  <a:lnTo>
                    <a:pt x="213918" y="256235"/>
                  </a:lnTo>
                  <a:lnTo>
                    <a:pt x="214325" y="254050"/>
                  </a:lnTo>
                  <a:lnTo>
                    <a:pt x="214718" y="247891"/>
                  </a:lnTo>
                  <a:lnTo>
                    <a:pt x="214820" y="245872"/>
                  </a:lnTo>
                  <a:lnTo>
                    <a:pt x="214045" y="242112"/>
                  </a:lnTo>
                  <a:lnTo>
                    <a:pt x="207429" y="245872"/>
                  </a:lnTo>
                  <a:lnTo>
                    <a:pt x="198450" y="248894"/>
                  </a:lnTo>
                  <a:lnTo>
                    <a:pt x="190474" y="252374"/>
                  </a:lnTo>
                  <a:lnTo>
                    <a:pt x="172377" y="261734"/>
                  </a:lnTo>
                  <a:lnTo>
                    <a:pt x="165735" y="264299"/>
                  </a:lnTo>
                  <a:lnTo>
                    <a:pt x="158432" y="266395"/>
                  </a:lnTo>
                  <a:lnTo>
                    <a:pt x="147993" y="269925"/>
                  </a:lnTo>
                  <a:lnTo>
                    <a:pt x="127114" y="277190"/>
                  </a:lnTo>
                  <a:lnTo>
                    <a:pt x="117513" y="280263"/>
                  </a:lnTo>
                  <a:lnTo>
                    <a:pt x="78892" y="291477"/>
                  </a:lnTo>
                  <a:lnTo>
                    <a:pt x="71501" y="291655"/>
                  </a:lnTo>
                  <a:lnTo>
                    <a:pt x="62052" y="294487"/>
                  </a:lnTo>
                  <a:lnTo>
                    <a:pt x="67411" y="299631"/>
                  </a:lnTo>
                  <a:lnTo>
                    <a:pt x="69900" y="303568"/>
                  </a:lnTo>
                  <a:lnTo>
                    <a:pt x="74371" y="308381"/>
                  </a:lnTo>
                  <a:lnTo>
                    <a:pt x="84772" y="311073"/>
                  </a:lnTo>
                  <a:lnTo>
                    <a:pt x="93370" y="310540"/>
                  </a:lnTo>
                  <a:lnTo>
                    <a:pt x="101231" y="308749"/>
                  </a:lnTo>
                  <a:lnTo>
                    <a:pt x="107975" y="305460"/>
                  </a:lnTo>
                  <a:lnTo>
                    <a:pt x="109816" y="302577"/>
                  </a:lnTo>
                  <a:lnTo>
                    <a:pt x="108419" y="298081"/>
                  </a:lnTo>
                  <a:lnTo>
                    <a:pt x="109943" y="296722"/>
                  </a:lnTo>
                  <a:lnTo>
                    <a:pt x="114198" y="295160"/>
                  </a:lnTo>
                  <a:lnTo>
                    <a:pt x="122605" y="292862"/>
                  </a:lnTo>
                  <a:lnTo>
                    <a:pt x="132194" y="290385"/>
                  </a:lnTo>
                  <a:lnTo>
                    <a:pt x="139941" y="288264"/>
                  </a:lnTo>
                  <a:lnTo>
                    <a:pt x="162191" y="281152"/>
                  </a:lnTo>
                  <a:lnTo>
                    <a:pt x="174498" y="277545"/>
                  </a:lnTo>
                  <a:lnTo>
                    <a:pt x="181622" y="276225"/>
                  </a:lnTo>
                  <a:lnTo>
                    <a:pt x="177012" y="286232"/>
                  </a:lnTo>
                  <a:lnTo>
                    <a:pt x="156857" y="326047"/>
                  </a:lnTo>
                  <a:lnTo>
                    <a:pt x="136982" y="359562"/>
                  </a:lnTo>
                  <a:lnTo>
                    <a:pt x="99085" y="412203"/>
                  </a:lnTo>
                  <a:lnTo>
                    <a:pt x="70510" y="446824"/>
                  </a:lnTo>
                  <a:lnTo>
                    <a:pt x="55473" y="462648"/>
                  </a:lnTo>
                  <a:lnTo>
                    <a:pt x="57023" y="463067"/>
                  </a:lnTo>
                  <a:lnTo>
                    <a:pt x="91833" y="440651"/>
                  </a:lnTo>
                  <a:lnTo>
                    <a:pt x="123799" y="402894"/>
                  </a:lnTo>
                  <a:lnTo>
                    <a:pt x="149301" y="368655"/>
                  </a:lnTo>
                  <a:lnTo>
                    <a:pt x="160248" y="352602"/>
                  </a:lnTo>
                  <a:lnTo>
                    <a:pt x="165265" y="356031"/>
                  </a:lnTo>
                  <a:lnTo>
                    <a:pt x="174117" y="362788"/>
                  </a:lnTo>
                  <a:lnTo>
                    <a:pt x="183400" y="369963"/>
                  </a:lnTo>
                  <a:lnTo>
                    <a:pt x="190207" y="375043"/>
                  </a:lnTo>
                  <a:lnTo>
                    <a:pt x="228650" y="395744"/>
                  </a:lnTo>
                  <a:lnTo>
                    <a:pt x="243687" y="401243"/>
                  </a:lnTo>
                  <a:lnTo>
                    <a:pt x="247129" y="400951"/>
                  </a:lnTo>
                  <a:lnTo>
                    <a:pt x="247904" y="398081"/>
                  </a:lnTo>
                  <a:close/>
                </a:path>
                <a:path extrusionOk="0" h="667385" w="581025">
                  <a:moveTo>
                    <a:pt x="471220" y="587019"/>
                  </a:moveTo>
                  <a:lnTo>
                    <a:pt x="411137" y="582460"/>
                  </a:lnTo>
                  <a:lnTo>
                    <a:pt x="427367" y="608939"/>
                  </a:lnTo>
                  <a:lnTo>
                    <a:pt x="421944" y="613079"/>
                  </a:lnTo>
                  <a:lnTo>
                    <a:pt x="418795" y="614743"/>
                  </a:lnTo>
                  <a:lnTo>
                    <a:pt x="414693" y="617131"/>
                  </a:lnTo>
                  <a:lnTo>
                    <a:pt x="410362" y="619518"/>
                  </a:lnTo>
                  <a:lnTo>
                    <a:pt x="401701" y="623811"/>
                  </a:lnTo>
                  <a:lnTo>
                    <a:pt x="396646" y="626440"/>
                  </a:lnTo>
                  <a:lnTo>
                    <a:pt x="392303" y="628345"/>
                  </a:lnTo>
                  <a:lnTo>
                    <a:pt x="388734" y="629767"/>
                  </a:lnTo>
                  <a:lnTo>
                    <a:pt x="385203" y="631278"/>
                  </a:lnTo>
                  <a:lnTo>
                    <a:pt x="381711" y="632879"/>
                  </a:lnTo>
                  <a:lnTo>
                    <a:pt x="377850" y="634314"/>
                  </a:lnTo>
                  <a:lnTo>
                    <a:pt x="374002" y="635990"/>
                  </a:lnTo>
                  <a:lnTo>
                    <a:pt x="370395" y="637184"/>
                  </a:lnTo>
                  <a:lnTo>
                    <a:pt x="364858" y="639089"/>
                  </a:lnTo>
                  <a:lnTo>
                    <a:pt x="359079" y="640994"/>
                  </a:lnTo>
                  <a:lnTo>
                    <a:pt x="354012" y="642429"/>
                  </a:lnTo>
                  <a:lnTo>
                    <a:pt x="348716" y="644105"/>
                  </a:lnTo>
                  <a:lnTo>
                    <a:pt x="337883" y="646493"/>
                  </a:lnTo>
                  <a:lnTo>
                    <a:pt x="330657" y="648157"/>
                  </a:lnTo>
                  <a:lnTo>
                    <a:pt x="323189" y="649351"/>
                  </a:lnTo>
                  <a:lnTo>
                    <a:pt x="308025" y="651497"/>
                  </a:lnTo>
                  <a:lnTo>
                    <a:pt x="300075" y="651979"/>
                  </a:lnTo>
                  <a:lnTo>
                    <a:pt x="291642" y="652691"/>
                  </a:lnTo>
                  <a:lnTo>
                    <a:pt x="269976" y="652691"/>
                  </a:lnTo>
                  <a:lnTo>
                    <a:pt x="264109" y="652284"/>
                  </a:lnTo>
                  <a:lnTo>
                    <a:pt x="219887" y="645769"/>
                  </a:lnTo>
                  <a:lnTo>
                    <a:pt x="179438" y="633603"/>
                  </a:lnTo>
                  <a:lnTo>
                    <a:pt x="150063" y="620712"/>
                  </a:lnTo>
                  <a:lnTo>
                    <a:pt x="145542" y="618591"/>
                  </a:lnTo>
                  <a:lnTo>
                    <a:pt x="141389" y="616419"/>
                  </a:lnTo>
                  <a:lnTo>
                    <a:pt x="137071" y="613791"/>
                  </a:lnTo>
                  <a:lnTo>
                    <a:pt x="135559" y="613079"/>
                  </a:lnTo>
                  <a:lnTo>
                    <a:pt x="127850" y="607593"/>
                  </a:lnTo>
                  <a:lnTo>
                    <a:pt x="119659" y="607593"/>
                  </a:lnTo>
                  <a:lnTo>
                    <a:pt x="117017" y="610933"/>
                  </a:lnTo>
                  <a:lnTo>
                    <a:pt x="117081" y="617131"/>
                  </a:lnTo>
                  <a:lnTo>
                    <a:pt x="117284" y="618591"/>
                  </a:lnTo>
                  <a:lnTo>
                    <a:pt x="157924" y="640537"/>
                  </a:lnTo>
                  <a:lnTo>
                    <a:pt x="204241" y="656767"/>
                  </a:lnTo>
                  <a:lnTo>
                    <a:pt x="216268" y="659638"/>
                  </a:lnTo>
                  <a:lnTo>
                    <a:pt x="223735" y="661301"/>
                  </a:lnTo>
                  <a:lnTo>
                    <a:pt x="264909" y="666800"/>
                  </a:lnTo>
                  <a:lnTo>
                    <a:pt x="296710" y="666800"/>
                  </a:lnTo>
                  <a:lnTo>
                    <a:pt x="335724" y="661784"/>
                  </a:lnTo>
                  <a:lnTo>
                    <a:pt x="340296" y="660590"/>
                  </a:lnTo>
                  <a:lnTo>
                    <a:pt x="344868" y="659638"/>
                  </a:lnTo>
                  <a:lnTo>
                    <a:pt x="354139" y="657237"/>
                  </a:lnTo>
                  <a:lnTo>
                    <a:pt x="363689" y="654405"/>
                  </a:lnTo>
                  <a:lnTo>
                    <a:pt x="368896" y="652691"/>
                  </a:lnTo>
                  <a:lnTo>
                    <a:pt x="373278" y="651256"/>
                  </a:lnTo>
                  <a:lnTo>
                    <a:pt x="411568" y="635025"/>
                  </a:lnTo>
                  <a:lnTo>
                    <a:pt x="416382" y="632396"/>
                  </a:lnTo>
                  <a:lnTo>
                    <a:pt x="421932" y="630034"/>
                  </a:lnTo>
                  <a:lnTo>
                    <a:pt x="426504" y="626910"/>
                  </a:lnTo>
                  <a:lnTo>
                    <a:pt x="430834" y="623811"/>
                  </a:lnTo>
                  <a:lnTo>
                    <a:pt x="435800" y="622681"/>
                  </a:lnTo>
                  <a:lnTo>
                    <a:pt x="450456" y="646569"/>
                  </a:lnTo>
                  <a:lnTo>
                    <a:pt x="471220" y="587019"/>
                  </a:lnTo>
                  <a:close/>
                </a:path>
                <a:path extrusionOk="0" h="667385" w="581025">
                  <a:moveTo>
                    <a:pt x="580656" y="180746"/>
                  </a:moveTo>
                  <a:lnTo>
                    <a:pt x="525221" y="163258"/>
                  </a:lnTo>
                  <a:lnTo>
                    <a:pt x="525221" y="17195"/>
                  </a:lnTo>
                  <a:lnTo>
                    <a:pt x="525221" y="3098"/>
                  </a:lnTo>
                  <a:lnTo>
                    <a:pt x="521855" y="0"/>
                  </a:lnTo>
                  <a:lnTo>
                    <a:pt x="517512" y="0"/>
                  </a:lnTo>
                  <a:lnTo>
                    <a:pt x="510514" y="2146"/>
                  </a:lnTo>
                  <a:lnTo>
                    <a:pt x="510514" y="17195"/>
                  </a:lnTo>
                  <a:lnTo>
                    <a:pt x="510514" y="158623"/>
                  </a:lnTo>
                  <a:lnTo>
                    <a:pt x="293560" y="90182"/>
                  </a:lnTo>
                  <a:lnTo>
                    <a:pt x="510514" y="17195"/>
                  </a:lnTo>
                  <a:lnTo>
                    <a:pt x="510514" y="2146"/>
                  </a:lnTo>
                  <a:lnTo>
                    <a:pt x="498462" y="5829"/>
                  </a:lnTo>
                  <a:lnTo>
                    <a:pt x="294386" y="74523"/>
                  </a:lnTo>
                  <a:lnTo>
                    <a:pt x="283768" y="78663"/>
                  </a:lnTo>
                  <a:lnTo>
                    <a:pt x="277202" y="80683"/>
                  </a:lnTo>
                  <a:lnTo>
                    <a:pt x="277202" y="95732"/>
                  </a:lnTo>
                  <a:lnTo>
                    <a:pt x="277202" y="479488"/>
                  </a:lnTo>
                  <a:lnTo>
                    <a:pt x="14732" y="566077"/>
                  </a:lnTo>
                  <a:lnTo>
                    <a:pt x="14732" y="182359"/>
                  </a:lnTo>
                  <a:lnTo>
                    <a:pt x="277202" y="95732"/>
                  </a:lnTo>
                  <a:lnTo>
                    <a:pt x="277202" y="80683"/>
                  </a:lnTo>
                  <a:lnTo>
                    <a:pt x="262712" y="85128"/>
                  </a:lnTo>
                  <a:lnTo>
                    <a:pt x="6985" y="169443"/>
                  </a:lnTo>
                  <a:lnTo>
                    <a:pt x="3619" y="169951"/>
                  </a:lnTo>
                  <a:lnTo>
                    <a:pt x="1689" y="172567"/>
                  </a:lnTo>
                  <a:lnTo>
                    <a:pt x="723" y="173520"/>
                  </a:lnTo>
                  <a:lnTo>
                    <a:pt x="482" y="175196"/>
                  </a:lnTo>
                  <a:lnTo>
                    <a:pt x="0" y="176390"/>
                  </a:lnTo>
                  <a:lnTo>
                    <a:pt x="0" y="578015"/>
                  </a:lnTo>
                  <a:lnTo>
                    <a:pt x="254" y="578243"/>
                  </a:lnTo>
                  <a:lnTo>
                    <a:pt x="254" y="578485"/>
                  </a:lnTo>
                  <a:lnTo>
                    <a:pt x="1689" y="581583"/>
                  </a:lnTo>
                  <a:lnTo>
                    <a:pt x="4343" y="583501"/>
                  </a:lnTo>
                  <a:lnTo>
                    <a:pt x="7226" y="583501"/>
                  </a:lnTo>
                  <a:lnTo>
                    <a:pt x="28867" y="576808"/>
                  </a:lnTo>
                  <a:lnTo>
                    <a:pt x="61722" y="566077"/>
                  </a:lnTo>
                  <a:lnTo>
                    <a:pt x="288721" y="490664"/>
                  </a:lnTo>
                  <a:lnTo>
                    <a:pt x="289039" y="490347"/>
                  </a:lnTo>
                  <a:lnTo>
                    <a:pt x="580644" y="582460"/>
                  </a:lnTo>
                  <a:lnTo>
                    <a:pt x="580656" y="180746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585629" y="1826888"/>
              <a:ext cx="188595" cy="255904"/>
            </a:xfrm>
            <a:custGeom>
              <a:rect b="b" l="l" r="r" t="t"/>
              <a:pathLst>
                <a:path extrusionOk="0" h="255905" w="188595">
                  <a:moveTo>
                    <a:pt x="38623" y="211015"/>
                  </a:moveTo>
                  <a:lnTo>
                    <a:pt x="0" y="199399"/>
                  </a:lnTo>
                  <a:lnTo>
                    <a:pt x="81984" y="0"/>
                  </a:lnTo>
                  <a:lnTo>
                    <a:pt x="119577" y="11287"/>
                  </a:lnTo>
                  <a:lnTo>
                    <a:pt x="134548" y="64760"/>
                  </a:lnTo>
                  <a:lnTo>
                    <a:pt x="99172" y="64763"/>
                  </a:lnTo>
                  <a:lnTo>
                    <a:pt x="70537" y="133363"/>
                  </a:lnTo>
                  <a:lnTo>
                    <a:pt x="123185" y="149180"/>
                  </a:lnTo>
                  <a:lnTo>
                    <a:pt x="158183" y="149180"/>
                  </a:lnTo>
                  <a:lnTo>
                    <a:pt x="164042" y="170107"/>
                  </a:lnTo>
                  <a:lnTo>
                    <a:pt x="55783" y="170107"/>
                  </a:lnTo>
                  <a:lnTo>
                    <a:pt x="38623" y="211015"/>
                  </a:lnTo>
                  <a:close/>
                </a:path>
                <a:path extrusionOk="0" h="255905" w="188595">
                  <a:moveTo>
                    <a:pt x="158183" y="149180"/>
                  </a:moveTo>
                  <a:lnTo>
                    <a:pt x="123185" y="149180"/>
                  </a:lnTo>
                  <a:lnTo>
                    <a:pt x="99173" y="64763"/>
                  </a:lnTo>
                  <a:lnTo>
                    <a:pt x="134549" y="64763"/>
                  </a:lnTo>
                  <a:lnTo>
                    <a:pt x="158183" y="149180"/>
                  </a:lnTo>
                  <a:close/>
                </a:path>
                <a:path extrusionOk="0" h="255905" w="188595">
                  <a:moveTo>
                    <a:pt x="188062" y="255901"/>
                  </a:moveTo>
                  <a:lnTo>
                    <a:pt x="149452" y="244290"/>
                  </a:lnTo>
                  <a:lnTo>
                    <a:pt x="135576" y="194076"/>
                  </a:lnTo>
                  <a:lnTo>
                    <a:pt x="55783" y="170107"/>
                  </a:lnTo>
                  <a:lnTo>
                    <a:pt x="164042" y="170107"/>
                  </a:lnTo>
                  <a:lnTo>
                    <a:pt x="188062" y="2559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6813" y="4595878"/>
            <a:ext cx="693118" cy="809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14"/>
          <p:cNvGrpSpPr/>
          <p:nvPr/>
        </p:nvGrpSpPr>
        <p:grpSpPr>
          <a:xfrm>
            <a:off x="8115198" y="6130192"/>
            <a:ext cx="995516" cy="839823"/>
            <a:chOff x="8115198" y="6130192"/>
            <a:chExt cx="995516" cy="839823"/>
          </a:xfrm>
        </p:grpSpPr>
        <p:sp>
          <p:nvSpPr>
            <p:cNvPr id="351" name="Google Shape;351;p14"/>
            <p:cNvSpPr/>
            <p:nvPr/>
          </p:nvSpPr>
          <p:spPr>
            <a:xfrm>
              <a:off x="8256757" y="6130192"/>
              <a:ext cx="346075" cy="226060"/>
            </a:xfrm>
            <a:custGeom>
              <a:rect b="b" l="l" r="r" t="t"/>
              <a:pathLst>
                <a:path extrusionOk="0" h="226060" w="346075">
                  <a:moveTo>
                    <a:pt x="345861" y="225701"/>
                  </a:moveTo>
                  <a:lnTo>
                    <a:pt x="172930" y="202398"/>
                  </a:lnTo>
                  <a:lnTo>
                    <a:pt x="0" y="225701"/>
                  </a:lnTo>
                  <a:lnTo>
                    <a:pt x="6939" y="193064"/>
                  </a:lnTo>
                  <a:lnTo>
                    <a:pt x="23465" y="120642"/>
                  </a:lnTo>
                  <a:lnTo>
                    <a:pt x="43134" y="46667"/>
                  </a:lnTo>
                  <a:lnTo>
                    <a:pt x="59506" y="9369"/>
                  </a:lnTo>
                  <a:lnTo>
                    <a:pt x="100175" y="0"/>
                  </a:lnTo>
                  <a:lnTo>
                    <a:pt x="132456" y="1171"/>
                  </a:lnTo>
                  <a:lnTo>
                    <a:pt x="172930" y="9369"/>
                  </a:lnTo>
                  <a:lnTo>
                    <a:pt x="213405" y="1171"/>
                  </a:lnTo>
                  <a:lnTo>
                    <a:pt x="269944" y="3513"/>
                  </a:lnTo>
                  <a:lnTo>
                    <a:pt x="302709" y="46667"/>
                  </a:lnTo>
                  <a:lnTo>
                    <a:pt x="322380" y="120642"/>
                  </a:lnTo>
                  <a:lnTo>
                    <a:pt x="338915" y="193064"/>
                  </a:lnTo>
                  <a:lnTo>
                    <a:pt x="345861" y="225701"/>
                  </a:lnTo>
                  <a:close/>
                </a:path>
              </a:pathLst>
            </a:custGeom>
            <a:solidFill>
              <a:srgbClr val="6DB4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256758" y="6130192"/>
              <a:ext cx="346075" cy="226060"/>
            </a:xfrm>
            <a:custGeom>
              <a:rect b="b" l="l" r="r" t="t"/>
              <a:pathLst>
                <a:path extrusionOk="0" h="226060" w="346075">
                  <a:moveTo>
                    <a:pt x="286355" y="9369"/>
                  </a:moveTo>
                  <a:lnTo>
                    <a:pt x="269944" y="3513"/>
                  </a:lnTo>
                  <a:lnTo>
                    <a:pt x="245685" y="0"/>
                  </a:lnTo>
                  <a:lnTo>
                    <a:pt x="213405" y="1171"/>
                  </a:lnTo>
                  <a:lnTo>
                    <a:pt x="172930" y="9369"/>
                  </a:lnTo>
                  <a:lnTo>
                    <a:pt x="132456" y="1171"/>
                  </a:lnTo>
                  <a:lnTo>
                    <a:pt x="75917" y="3513"/>
                  </a:lnTo>
                  <a:lnTo>
                    <a:pt x="43134" y="46667"/>
                  </a:lnTo>
                  <a:lnTo>
                    <a:pt x="23465" y="120642"/>
                  </a:lnTo>
                  <a:lnTo>
                    <a:pt x="6939" y="193064"/>
                  </a:lnTo>
                  <a:lnTo>
                    <a:pt x="0" y="225701"/>
                  </a:lnTo>
                  <a:lnTo>
                    <a:pt x="172930" y="202398"/>
                  </a:lnTo>
                  <a:lnTo>
                    <a:pt x="345861" y="225701"/>
                  </a:lnTo>
                  <a:lnTo>
                    <a:pt x="338915" y="193064"/>
                  </a:lnTo>
                  <a:lnTo>
                    <a:pt x="322380" y="120642"/>
                  </a:lnTo>
                  <a:lnTo>
                    <a:pt x="302709" y="46667"/>
                  </a:lnTo>
                  <a:lnTo>
                    <a:pt x="286355" y="9369"/>
                  </a:lnTo>
                  <a:close/>
                </a:path>
              </a:pathLst>
            </a:custGeom>
            <a:noFill/>
            <a:ln cap="flat" cmpd="sng" w="21025">
              <a:solidFill>
                <a:srgbClr val="214B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8236460" y="6297635"/>
              <a:ext cx="386715" cy="92075"/>
            </a:xfrm>
            <a:custGeom>
              <a:rect b="b" l="l" r="r" t="t"/>
              <a:pathLst>
                <a:path extrusionOk="0" h="92075" w="386715">
                  <a:moveTo>
                    <a:pt x="386457" y="91529"/>
                  </a:moveTo>
                  <a:lnTo>
                    <a:pt x="0" y="91529"/>
                  </a:lnTo>
                  <a:lnTo>
                    <a:pt x="28282" y="0"/>
                  </a:lnTo>
                  <a:lnTo>
                    <a:pt x="358174" y="0"/>
                  </a:lnTo>
                  <a:lnTo>
                    <a:pt x="386457" y="91529"/>
                  </a:lnTo>
                  <a:close/>
                </a:path>
              </a:pathLst>
            </a:custGeom>
            <a:solidFill>
              <a:srgbClr val="6DB4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8236460" y="6297636"/>
              <a:ext cx="386715" cy="92075"/>
            </a:xfrm>
            <a:custGeom>
              <a:rect b="b" l="l" r="r" t="t"/>
              <a:pathLst>
                <a:path extrusionOk="0" h="92075" w="386715">
                  <a:moveTo>
                    <a:pt x="358175" y="0"/>
                  </a:moveTo>
                  <a:lnTo>
                    <a:pt x="28282" y="0"/>
                  </a:lnTo>
                  <a:lnTo>
                    <a:pt x="0" y="91529"/>
                  </a:lnTo>
                  <a:lnTo>
                    <a:pt x="386457" y="91529"/>
                  </a:lnTo>
                  <a:lnTo>
                    <a:pt x="358175" y="0"/>
                  </a:lnTo>
                  <a:close/>
                </a:path>
              </a:pathLst>
            </a:custGeom>
            <a:noFill/>
            <a:ln cap="flat" cmpd="sng" w="21025">
              <a:solidFill>
                <a:srgbClr val="214B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8125704" y="6378649"/>
              <a:ext cx="608330" cy="54610"/>
            </a:xfrm>
            <a:custGeom>
              <a:rect b="b" l="l" r="r" t="t"/>
              <a:pathLst>
                <a:path extrusionOk="0" h="54610" w="608329">
                  <a:moveTo>
                    <a:pt x="580841" y="54345"/>
                  </a:moveTo>
                  <a:lnTo>
                    <a:pt x="27126" y="54345"/>
                  </a:lnTo>
                  <a:lnTo>
                    <a:pt x="16574" y="52205"/>
                  </a:lnTo>
                  <a:lnTo>
                    <a:pt x="7951" y="46374"/>
                  </a:lnTo>
                  <a:lnTo>
                    <a:pt x="2134" y="37736"/>
                  </a:lnTo>
                  <a:lnTo>
                    <a:pt x="0" y="27172"/>
                  </a:lnTo>
                  <a:lnTo>
                    <a:pt x="2134" y="16609"/>
                  </a:lnTo>
                  <a:lnTo>
                    <a:pt x="7951" y="7970"/>
                  </a:lnTo>
                  <a:lnTo>
                    <a:pt x="16574" y="2139"/>
                  </a:lnTo>
                  <a:lnTo>
                    <a:pt x="27126" y="0"/>
                  </a:lnTo>
                  <a:lnTo>
                    <a:pt x="580841" y="0"/>
                  </a:lnTo>
                  <a:lnTo>
                    <a:pt x="591395" y="2139"/>
                  </a:lnTo>
                  <a:lnTo>
                    <a:pt x="600026" y="7970"/>
                  </a:lnTo>
                  <a:lnTo>
                    <a:pt x="605851" y="16609"/>
                  </a:lnTo>
                  <a:lnTo>
                    <a:pt x="607989" y="27172"/>
                  </a:lnTo>
                  <a:lnTo>
                    <a:pt x="605851" y="37736"/>
                  </a:lnTo>
                  <a:lnTo>
                    <a:pt x="600026" y="46374"/>
                  </a:lnTo>
                  <a:lnTo>
                    <a:pt x="591395" y="52205"/>
                  </a:lnTo>
                  <a:lnTo>
                    <a:pt x="580841" y="54345"/>
                  </a:lnTo>
                  <a:close/>
                </a:path>
              </a:pathLst>
            </a:custGeom>
            <a:solidFill>
              <a:srgbClr val="6DB4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8115198" y="6368134"/>
              <a:ext cx="629285" cy="75565"/>
            </a:xfrm>
            <a:custGeom>
              <a:rect b="b" l="l" r="r" t="t"/>
              <a:pathLst>
                <a:path extrusionOk="0" h="75564" w="629284">
                  <a:moveTo>
                    <a:pt x="591348" y="75377"/>
                  </a:moveTo>
                  <a:lnTo>
                    <a:pt x="37632" y="75377"/>
                  </a:lnTo>
                  <a:lnTo>
                    <a:pt x="22994" y="72410"/>
                  </a:lnTo>
                  <a:lnTo>
                    <a:pt x="11031" y="64325"/>
                  </a:lnTo>
                  <a:lnTo>
                    <a:pt x="2960" y="52343"/>
                  </a:lnTo>
                  <a:lnTo>
                    <a:pt x="0" y="37688"/>
                  </a:lnTo>
                  <a:lnTo>
                    <a:pt x="2960" y="23033"/>
                  </a:lnTo>
                  <a:lnTo>
                    <a:pt x="11031" y="11052"/>
                  </a:lnTo>
                  <a:lnTo>
                    <a:pt x="22994" y="2966"/>
                  </a:lnTo>
                  <a:lnTo>
                    <a:pt x="37632" y="0"/>
                  </a:lnTo>
                  <a:lnTo>
                    <a:pt x="591348" y="0"/>
                  </a:lnTo>
                  <a:lnTo>
                    <a:pt x="605989" y="2966"/>
                  </a:lnTo>
                  <a:lnTo>
                    <a:pt x="617960" y="11052"/>
                  </a:lnTo>
                  <a:lnTo>
                    <a:pt x="624688" y="21031"/>
                  </a:lnTo>
                  <a:lnTo>
                    <a:pt x="28429" y="21031"/>
                  </a:lnTo>
                  <a:lnTo>
                    <a:pt x="21012" y="28518"/>
                  </a:lnTo>
                  <a:lnTo>
                    <a:pt x="21012" y="46900"/>
                  </a:lnTo>
                  <a:lnTo>
                    <a:pt x="28429" y="54345"/>
                  </a:lnTo>
                  <a:lnTo>
                    <a:pt x="624688" y="54345"/>
                  </a:lnTo>
                  <a:lnTo>
                    <a:pt x="617960" y="64325"/>
                  </a:lnTo>
                  <a:lnTo>
                    <a:pt x="605989" y="72410"/>
                  </a:lnTo>
                  <a:lnTo>
                    <a:pt x="591348" y="75377"/>
                  </a:lnTo>
                  <a:close/>
                </a:path>
                <a:path extrusionOk="0" h="75564" w="629284">
                  <a:moveTo>
                    <a:pt x="624688" y="54345"/>
                  </a:moveTo>
                  <a:lnTo>
                    <a:pt x="600509" y="54345"/>
                  </a:lnTo>
                  <a:lnTo>
                    <a:pt x="607989" y="46900"/>
                  </a:lnTo>
                  <a:lnTo>
                    <a:pt x="607989" y="28518"/>
                  </a:lnTo>
                  <a:lnTo>
                    <a:pt x="600509" y="21031"/>
                  </a:lnTo>
                  <a:lnTo>
                    <a:pt x="624688" y="21031"/>
                  </a:lnTo>
                  <a:lnTo>
                    <a:pt x="626037" y="23033"/>
                  </a:lnTo>
                  <a:lnTo>
                    <a:pt x="629002" y="37688"/>
                  </a:lnTo>
                  <a:lnTo>
                    <a:pt x="626037" y="52343"/>
                  </a:lnTo>
                  <a:lnTo>
                    <a:pt x="624688" y="54345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57" name="Google Shape;35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77625" y="6445278"/>
              <a:ext cx="504084" cy="230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14"/>
            <p:cNvSpPr/>
            <p:nvPr/>
          </p:nvSpPr>
          <p:spPr>
            <a:xfrm>
              <a:off x="8538222" y="6440146"/>
              <a:ext cx="561975" cy="519430"/>
            </a:xfrm>
            <a:custGeom>
              <a:rect b="b" l="l" r="r" t="t"/>
              <a:pathLst>
                <a:path extrusionOk="0" h="519429" w="561975">
                  <a:moveTo>
                    <a:pt x="508050" y="519018"/>
                  </a:moveTo>
                  <a:lnTo>
                    <a:pt x="53386" y="519018"/>
                  </a:lnTo>
                  <a:lnTo>
                    <a:pt x="37801" y="517520"/>
                  </a:lnTo>
                  <a:lnTo>
                    <a:pt x="5647" y="496178"/>
                  </a:lnTo>
                  <a:lnTo>
                    <a:pt x="0" y="471497"/>
                  </a:lnTo>
                  <a:lnTo>
                    <a:pt x="2639" y="457694"/>
                  </a:lnTo>
                  <a:lnTo>
                    <a:pt x="238210" y="30201"/>
                  </a:lnTo>
                  <a:lnTo>
                    <a:pt x="268592" y="1980"/>
                  </a:lnTo>
                  <a:lnTo>
                    <a:pt x="280739" y="0"/>
                  </a:lnTo>
                  <a:lnTo>
                    <a:pt x="292862" y="1980"/>
                  </a:lnTo>
                  <a:lnTo>
                    <a:pt x="323226" y="30201"/>
                  </a:lnTo>
                  <a:lnTo>
                    <a:pt x="552554" y="443347"/>
                  </a:lnTo>
                  <a:lnTo>
                    <a:pt x="561436" y="471497"/>
                  </a:lnTo>
                  <a:lnTo>
                    <a:pt x="560443" y="484433"/>
                  </a:lnTo>
                  <a:lnTo>
                    <a:pt x="523635" y="517520"/>
                  </a:lnTo>
                  <a:lnTo>
                    <a:pt x="508050" y="519018"/>
                  </a:lnTo>
                  <a:close/>
                </a:path>
              </a:pathLst>
            </a:custGeom>
            <a:solidFill>
              <a:srgbClr val="6DB4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527784" y="6429630"/>
              <a:ext cx="582930" cy="540385"/>
            </a:xfrm>
            <a:custGeom>
              <a:rect b="b" l="l" r="r" t="t"/>
              <a:pathLst>
                <a:path extrusionOk="0" h="540384" w="582929">
                  <a:moveTo>
                    <a:pt x="518488" y="540050"/>
                  </a:moveTo>
                  <a:lnTo>
                    <a:pt x="63824" y="540050"/>
                  </a:lnTo>
                  <a:lnTo>
                    <a:pt x="45604" y="538175"/>
                  </a:lnTo>
                  <a:lnTo>
                    <a:pt x="7049" y="512036"/>
                  </a:lnTo>
                  <a:lnTo>
                    <a:pt x="0" y="482118"/>
                  </a:lnTo>
                  <a:lnTo>
                    <a:pt x="2948" y="465578"/>
                  </a:lnTo>
                  <a:lnTo>
                    <a:pt x="239445" y="35585"/>
                  </a:lnTo>
                  <a:lnTo>
                    <a:pt x="276298" y="2383"/>
                  </a:lnTo>
                  <a:lnTo>
                    <a:pt x="291177" y="0"/>
                  </a:lnTo>
                  <a:lnTo>
                    <a:pt x="306050" y="2383"/>
                  </a:lnTo>
                  <a:lnTo>
                    <a:pt x="319922" y="9322"/>
                  </a:lnTo>
                  <a:lnTo>
                    <a:pt x="332344" y="20496"/>
                  </a:lnTo>
                  <a:lnTo>
                    <a:pt x="332717" y="21031"/>
                  </a:lnTo>
                  <a:lnTo>
                    <a:pt x="291177" y="21031"/>
                  </a:lnTo>
                  <a:lnTo>
                    <a:pt x="282151" y="22584"/>
                  </a:lnTo>
                  <a:lnTo>
                    <a:pt x="28524" y="458952"/>
                  </a:lnTo>
                  <a:lnTo>
                    <a:pt x="21003" y="482268"/>
                  </a:lnTo>
                  <a:lnTo>
                    <a:pt x="25151" y="501368"/>
                  </a:lnTo>
                  <a:lnTo>
                    <a:pt x="39811" y="514277"/>
                  </a:lnTo>
                  <a:lnTo>
                    <a:pt x="63824" y="519019"/>
                  </a:lnTo>
                  <a:lnTo>
                    <a:pt x="569613" y="519019"/>
                  </a:lnTo>
                  <a:lnTo>
                    <a:pt x="565617" y="523920"/>
                  </a:lnTo>
                  <a:lnTo>
                    <a:pt x="552585" y="532715"/>
                  </a:lnTo>
                  <a:lnTo>
                    <a:pt x="536708" y="538175"/>
                  </a:lnTo>
                  <a:lnTo>
                    <a:pt x="518488" y="540050"/>
                  </a:lnTo>
                  <a:close/>
                </a:path>
                <a:path extrusionOk="0" h="540384" w="582929">
                  <a:moveTo>
                    <a:pt x="569613" y="519019"/>
                  </a:moveTo>
                  <a:lnTo>
                    <a:pt x="518488" y="519019"/>
                  </a:lnTo>
                  <a:lnTo>
                    <a:pt x="542506" y="514277"/>
                  </a:lnTo>
                  <a:lnTo>
                    <a:pt x="557176" y="501368"/>
                  </a:lnTo>
                  <a:lnTo>
                    <a:pt x="553788" y="458952"/>
                  </a:lnTo>
                  <a:lnTo>
                    <a:pt x="324502" y="45806"/>
                  </a:lnTo>
                  <a:lnTo>
                    <a:pt x="291177" y="21031"/>
                  </a:lnTo>
                  <a:lnTo>
                    <a:pt x="332717" y="21031"/>
                  </a:lnTo>
                  <a:lnTo>
                    <a:pt x="342867" y="35585"/>
                  </a:lnTo>
                  <a:lnTo>
                    <a:pt x="572153" y="448731"/>
                  </a:lnTo>
                  <a:lnTo>
                    <a:pt x="579359" y="465578"/>
                  </a:lnTo>
                  <a:lnTo>
                    <a:pt x="582302" y="482118"/>
                  </a:lnTo>
                  <a:lnTo>
                    <a:pt x="580958" y="497791"/>
                  </a:lnTo>
                  <a:lnTo>
                    <a:pt x="575305" y="512036"/>
                  </a:lnTo>
                  <a:lnTo>
                    <a:pt x="569613" y="519019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8586624" y="6498235"/>
              <a:ext cx="464820" cy="429895"/>
            </a:xfrm>
            <a:custGeom>
              <a:rect b="b" l="l" r="r" t="t"/>
              <a:pathLst>
                <a:path extrusionOk="0" h="429895" w="464820">
                  <a:moveTo>
                    <a:pt x="418884" y="429760"/>
                  </a:moveTo>
                  <a:lnTo>
                    <a:pt x="45706" y="429760"/>
                  </a:lnTo>
                  <a:lnTo>
                    <a:pt x="4901" y="410117"/>
                  </a:lnTo>
                  <a:lnTo>
                    <a:pt x="0" y="388906"/>
                  </a:lnTo>
                  <a:lnTo>
                    <a:pt x="2224" y="377098"/>
                  </a:lnTo>
                  <a:lnTo>
                    <a:pt x="195776" y="25742"/>
                  </a:lnTo>
                  <a:lnTo>
                    <a:pt x="232337" y="0"/>
                  </a:lnTo>
                  <a:lnTo>
                    <a:pt x="242795" y="1691"/>
                  </a:lnTo>
                  <a:lnTo>
                    <a:pt x="457085" y="364856"/>
                  </a:lnTo>
                  <a:lnTo>
                    <a:pt x="464633" y="388901"/>
                  </a:lnTo>
                  <a:lnTo>
                    <a:pt x="463745" y="399987"/>
                  </a:lnTo>
                  <a:lnTo>
                    <a:pt x="432199" y="428471"/>
                  </a:lnTo>
                  <a:lnTo>
                    <a:pt x="418884" y="4297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8576183" y="6487731"/>
              <a:ext cx="485775" cy="450850"/>
            </a:xfrm>
            <a:custGeom>
              <a:rect b="b" l="l" r="r" t="t"/>
              <a:pathLst>
                <a:path extrusionOk="0" h="450850" w="485775">
                  <a:moveTo>
                    <a:pt x="265633" y="367423"/>
                  </a:moveTo>
                  <a:lnTo>
                    <a:pt x="263829" y="358521"/>
                  </a:lnTo>
                  <a:lnTo>
                    <a:pt x="258927" y="351243"/>
                  </a:lnTo>
                  <a:lnTo>
                    <a:pt x="251663" y="346341"/>
                  </a:lnTo>
                  <a:lnTo>
                    <a:pt x="242773" y="344538"/>
                  </a:lnTo>
                  <a:lnTo>
                    <a:pt x="233857" y="346341"/>
                  </a:lnTo>
                  <a:lnTo>
                    <a:pt x="226580" y="351243"/>
                  </a:lnTo>
                  <a:lnTo>
                    <a:pt x="221665" y="358521"/>
                  </a:lnTo>
                  <a:lnTo>
                    <a:pt x="219875" y="367423"/>
                  </a:lnTo>
                  <a:lnTo>
                    <a:pt x="221665" y="376339"/>
                  </a:lnTo>
                  <a:lnTo>
                    <a:pt x="226580" y="383628"/>
                  </a:lnTo>
                  <a:lnTo>
                    <a:pt x="233857" y="388543"/>
                  </a:lnTo>
                  <a:lnTo>
                    <a:pt x="242773" y="390347"/>
                  </a:lnTo>
                  <a:lnTo>
                    <a:pt x="251663" y="388543"/>
                  </a:lnTo>
                  <a:lnTo>
                    <a:pt x="258927" y="383628"/>
                  </a:lnTo>
                  <a:lnTo>
                    <a:pt x="263829" y="376339"/>
                  </a:lnTo>
                  <a:lnTo>
                    <a:pt x="265633" y="367423"/>
                  </a:lnTo>
                  <a:close/>
                </a:path>
                <a:path extrusionOk="0" h="450850" w="485775">
                  <a:moveTo>
                    <a:pt x="277736" y="119659"/>
                  </a:moveTo>
                  <a:lnTo>
                    <a:pt x="207772" y="119659"/>
                  </a:lnTo>
                  <a:lnTo>
                    <a:pt x="219875" y="314921"/>
                  </a:lnTo>
                  <a:lnTo>
                    <a:pt x="265633" y="314921"/>
                  </a:lnTo>
                  <a:lnTo>
                    <a:pt x="277736" y="119659"/>
                  </a:lnTo>
                  <a:close/>
                </a:path>
                <a:path extrusionOk="0" h="450850" w="485775">
                  <a:moveTo>
                    <a:pt x="485508" y="399516"/>
                  </a:moveTo>
                  <a:lnTo>
                    <a:pt x="482968" y="384987"/>
                  </a:lnTo>
                  <a:lnTo>
                    <a:pt x="476681" y="370230"/>
                  </a:lnTo>
                  <a:lnTo>
                    <a:pt x="464489" y="348272"/>
                  </a:lnTo>
                  <a:lnTo>
                    <a:pt x="464489" y="399592"/>
                  </a:lnTo>
                  <a:lnTo>
                    <a:pt x="461086" y="415264"/>
                  </a:lnTo>
                  <a:lnTo>
                    <a:pt x="449046" y="425856"/>
                  </a:lnTo>
                  <a:lnTo>
                    <a:pt x="429323" y="429755"/>
                  </a:lnTo>
                  <a:lnTo>
                    <a:pt x="56146" y="429755"/>
                  </a:lnTo>
                  <a:lnTo>
                    <a:pt x="36436" y="425856"/>
                  </a:lnTo>
                  <a:lnTo>
                    <a:pt x="24409" y="415264"/>
                  </a:lnTo>
                  <a:lnTo>
                    <a:pt x="21005" y="399592"/>
                  </a:lnTo>
                  <a:lnTo>
                    <a:pt x="27190" y="380453"/>
                  </a:lnTo>
                  <a:lnTo>
                    <a:pt x="215366" y="41389"/>
                  </a:lnTo>
                  <a:lnTo>
                    <a:pt x="242773" y="21031"/>
                  </a:lnTo>
                  <a:lnTo>
                    <a:pt x="250164" y="22301"/>
                  </a:lnTo>
                  <a:lnTo>
                    <a:pt x="458317" y="380453"/>
                  </a:lnTo>
                  <a:lnTo>
                    <a:pt x="464489" y="399592"/>
                  </a:lnTo>
                  <a:lnTo>
                    <a:pt x="464489" y="348272"/>
                  </a:lnTo>
                  <a:lnTo>
                    <a:pt x="288493" y="31165"/>
                  </a:lnTo>
                  <a:lnTo>
                    <a:pt x="281406" y="21031"/>
                  </a:lnTo>
                  <a:lnTo>
                    <a:pt x="279247" y="17932"/>
                  </a:lnTo>
                  <a:lnTo>
                    <a:pt x="268287" y="8153"/>
                  </a:lnTo>
                  <a:lnTo>
                    <a:pt x="255993" y="2082"/>
                  </a:lnTo>
                  <a:lnTo>
                    <a:pt x="242773" y="0"/>
                  </a:lnTo>
                  <a:lnTo>
                    <a:pt x="229552" y="2082"/>
                  </a:lnTo>
                  <a:lnTo>
                    <a:pt x="197053" y="31165"/>
                  </a:lnTo>
                  <a:lnTo>
                    <a:pt x="8826" y="370230"/>
                  </a:lnTo>
                  <a:lnTo>
                    <a:pt x="0" y="399516"/>
                  </a:lnTo>
                  <a:lnTo>
                    <a:pt x="1244" y="413334"/>
                  </a:lnTo>
                  <a:lnTo>
                    <a:pt x="26301" y="444284"/>
                  </a:lnTo>
                  <a:lnTo>
                    <a:pt x="56146" y="450786"/>
                  </a:lnTo>
                  <a:lnTo>
                    <a:pt x="429323" y="450786"/>
                  </a:lnTo>
                  <a:lnTo>
                    <a:pt x="445274" y="449122"/>
                  </a:lnTo>
                  <a:lnTo>
                    <a:pt x="459193" y="444284"/>
                  </a:lnTo>
                  <a:lnTo>
                    <a:pt x="470649" y="436486"/>
                  </a:lnTo>
                  <a:lnTo>
                    <a:pt x="476097" y="429755"/>
                  </a:lnTo>
                  <a:lnTo>
                    <a:pt x="479196" y="425932"/>
                  </a:lnTo>
                  <a:lnTo>
                    <a:pt x="484251" y="413334"/>
                  </a:lnTo>
                  <a:lnTo>
                    <a:pt x="485508" y="399516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2" name="Google Shape;362;p14"/>
          <p:cNvSpPr/>
          <p:nvPr/>
        </p:nvSpPr>
        <p:spPr>
          <a:xfrm>
            <a:off x="8408534" y="7882723"/>
            <a:ext cx="379095" cy="17145"/>
          </a:xfrm>
          <a:custGeom>
            <a:rect b="b" l="l" r="r" t="t"/>
            <a:pathLst>
              <a:path extrusionOk="0" h="17145" w="379095">
                <a:moveTo>
                  <a:pt x="374866" y="16869"/>
                </a:moveTo>
                <a:lnTo>
                  <a:pt x="370232" y="16869"/>
                </a:lnTo>
                <a:lnTo>
                  <a:pt x="3760" y="16869"/>
                </a:lnTo>
                <a:lnTo>
                  <a:pt x="0" y="13090"/>
                </a:lnTo>
                <a:lnTo>
                  <a:pt x="0" y="3778"/>
                </a:lnTo>
                <a:lnTo>
                  <a:pt x="3760" y="0"/>
                </a:lnTo>
                <a:lnTo>
                  <a:pt x="374866" y="0"/>
                </a:lnTo>
                <a:lnTo>
                  <a:pt x="378626" y="3778"/>
                </a:lnTo>
                <a:lnTo>
                  <a:pt x="378626" y="13090"/>
                </a:lnTo>
                <a:lnTo>
                  <a:pt x="374866" y="16869"/>
                </a:lnTo>
                <a:close/>
              </a:path>
            </a:pathLst>
          </a:custGeom>
          <a:solidFill>
            <a:srgbClr val="1B13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14"/>
          <p:cNvSpPr/>
          <p:nvPr/>
        </p:nvSpPr>
        <p:spPr>
          <a:xfrm>
            <a:off x="8408534" y="7964494"/>
            <a:ext cx="314960" cy="17145"/>
          </a:xfrm>
          <a:custGeom>
            <a:rect b="b" l="l" r="r" t="t"/>
            <a:pathLst>
              <a:path extrusionOk="0" h="17145" w="314959">
                <a:moveTo>
                  <a:pt x="311125" y="16869"/>
                </a:moveTo>
                <a:lnTo>
                  <a:pt x="306492" y="16869"/>
                </a:lnTo>
                <a:lnTo>
                  <a:pt x="3760" y="16869"/>
                </a:lnTo>
                <a:lnTo>
                  <a:pt x="0" y="13090"/>
                </a:lnTo>
                <a:lnTo>
                  <a:pt x="0" y="3778"/>
                </a:lnTo>
                <a:lnTo>
                  <a:pt x="3760" y="0"/>
                </a:lnTo>
                <a:lnTo>
                  <a:pt x="311125" y="0"/>
                </a:lnTo>
                <a:lnTo>
                  <a:pt x="314886" y="3778"/>
                </a:lnTo>
                <a:lnTo>
                  <a:pt x="314886" y="13090"/>
                </a:lnTo>
                <a:lnTo>
                  <a:pt x="311125" y="16869"/>
                </a:lnTo>
                <a:close/>
              </a:path>
            </a:pathLst>
          </a:custGeom>
          <a:solidFill>
            <a:srgbClr val="1B13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14"/>
          <p:cNvSpPr/>
          <p:nvPr/>
        </p:nvSpPr>
        <p:spPr>
          <a:xfrm>
            <a:off x="8408534" y="8046253"/>
            <a:ext cx="314960" cy="17145"/>
          </a:xfrm>
          <a:custGeom>
            <a:rect b="b" l="l" r="r" t="t"/>
            <a:pathLst>
              <a:path extrusionOk="0" h="17145" w="314959">
                <a:moveTo>
                  <a:pt x="311125" y="16869"/>
                </a:moveTo>
                <a:lnTo>
                  <a:pt x="306492" y="16869"/>
                </a:lnTo>
                <a:lnTo>
                  <a:pt x="3760" y="16869"/>
                </a:lnTo>
                <a:lnTo>
                  <a:pt x="0" y="13090"/>
                </a:lnTo>
                <a:lnTo>
                  <a:pt x="0" y="3778"/>
                </a:lnTo>
                <a:lnTo>
                  <a:pt x="3760" y="0"/>
                </a:lnTo>
                <a:lnTo>
                  <a:pt x="311125" y="0"/>
                </a:lnTo>
                <a:lnTo>
                  <a:pt x="314886" y="3778"/>
                </a:lnTo>
                <a:lnTo>
                  <a:pt x="314886" y="13090"/>
                </a:lnTo>
                <a:lnTo>
                  <a:pt x="311125" y="16869"/>
                </a:lnTo>
                <a:close/>
              </a:path>
            </a:pathLst>
          </a:custGeom>
          <a:solidFill>
            <a:srgbClr val="1B13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5" name="Google Shape;365;p14"/>
          <p:cNvGrpSpPr/>
          <p:nvPr/>
        </p:nvGrpSpPr>
        <p:grpSpPr>
          <a:xfrm>
            <a:off x="8308966" y="7746003"/>
            <a:ext cx="738203" cy="543267"/>
            <a:chOff x="8308966" y="7746003"/>
            <a:chExt cx="738203" cy="543267"/>
          </a:xfrm>
        </p:grpSpPr>
        <p:pic>
          <p:nvPicPr>
            <p:cNvPr id="366" name="Google Shape;3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6820" y="7746003"/>
              <a:ext cx="100349" cy="100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14"/>
            <p:cNvSpPr/>
            <p:nvPr/>
          </p:nvSpPr>
          <p:spPr>
            <a:xfrm>
              <a:off x="8308966" y="7771745"/>
              <a:ext cx="713105" cy="517525"/>
            </a:xfrm>
            <a:custGeom>
              <a:rect b="b" l="l" r="r" t="t"/>
              <a:pathLst>
                <a:path extrusionOk="0" h="517525" w="713104">
                  <a:moveTo>
                    <a:pt x="589726" y="77981"/>
                  </a:moveTo>
                  <a:lnTo>
                    <a:pt x="565976" y="77981"/>
                  </a:lnTo>
                  <a:lnTo>
                    <a:pt x="643595" y="0"/>
                  </a:lnTo>
                  <a:lnTo>
                    <a:pt x="648911" y="0"/>
                  </a:lnTo>
                  <a:lnTo>
                    <a:pt x="669998" y="21187"/>
                  </a:lnTo>
                  <a:lnTo>
                    <a:pt x="646247" y="21187"/>
                  </a:lnTo>
                  <a:lnTo>
                    <a:pt x="589726" y="77981"/>
                  </a:lnTo>
                  <a:close/>
                </a:path>
                <a:path extrusionOk="0" h="517525" w="713104">
                  <a:moveTo>
                    <a:pt x="93545" y="517099"/>
                  </a:moveTo>
                  <a:lnTo>
                    <a:pt x="90244" y="517099"/>
                  </a:lnTo>
                  <a:lnTo>
                    <a:pt x="89203" y="516908"/>
                  </a:lnTo>
                  <a:lnTo>
                    <a:pt x="85017" y="515243"/>
                  </a:lnTo>
                  <a:lnTo>
                    <a:pt x="82913" y="512162"/>
                  </a:lnTo>
                  <a:lnTo>
                    <a:pt x="82073" y="380863"/>
                  </a:lnTo>
                  <a:lnTo>
                    <a:pt x="49857" y="371581"/>
                  </a:lnTo>
                  <a:lnTo>
                    <a:pt x="23799" y="351762"/>
                  </a:lnTo>
                  <a:lnTo>
                    <a:pt x="6359" y="323877"/>
                  </a:lnTo>
                  <a:lnTo>
                    <a:pt x="21" y="290511"/>
                  </a:lnTo>
                  <a:lnTo>
                    <a:pt x="0" y="109639"/>
                  </a:lnTo>
                  <a:lnTo>
                    <a:pt x="7116" y="74312"/>
                  </a:lnTo>
                  <a:lnTo>
                    <a:pt x="26511" y="45431"/>
                  </a:lnTo>
                  <a:lnTo>
                    <a:pt x="55254" y="25943"/>
                  </a:lnTo>
                  <a:lnTo>
                    <a:pt x="90412" y="18792"/>
                  </a:lnTo>
                  <a:lnTo>
                    <a:pt x="481261" y="18792"/>
                  </a:lnTo>
                  <a:lnTo>
                    <a:pt x="509051" y="23185"/>
                  </a:lnTo>
                  <a:lnTo>
                    <a:pt x="533351" y="35439"/>
                  </a:lnTo>
                  <a:lnTo>
                    <a:pt x="533582" y="35661"/>
                  </a:lnTo>
                  <a:lnTo>
                    <a:pt x="90412" y="35661"/>
                  </a:lnTo>
                  <a:lnTo>
                    <a:pt x="61782" y="41484"/>
                  </a:lnTo>
                  <a:lnTo>
                    <a:pt x="38377" y="57354"/>
                  </a:lnTo>
                  <a:lnTo>
                    <a:pt x="22583" y="80871"/>
                  </a:lnTo>
                  <a:lnTo>
                    <a:pt x="16788" y="109639"/>
                  </a:lnTo>
                  <a:lnTo>
                    <a:pt x="16811" y="290511"/>
                  </a:lnTo>
                  <a:lnTo>
                    <a:pt x="22583" y="319166"/>
                  </a:lnTo>
                  <a:lnTo>
                    <a:pt x="38377" y="342683"/>
                  </a:lnTo>
                  <a:lnTo>
                    <a:pt x="61782" y="358553"/>
                  </a:lnTo>
                  <a:lnTo>
                    <a:pt x="90412" y="364376"/>
                  </a:lnTo>
                  <a:lnTo>
                    <a:pt x="95023" y="364376"/>
                  </a:lnTo>
                  <a:lnTo>
                    <a:pt x="98772" y="368121"/>
                  </a:lnTo>
                  <a:lnTo>
                    <a:pt x="99545" y="487713"/>
                  </a:lnTo>
                  <a:lnTo>
                    <a:pt x="122727" y="487713"/>
                  </a:lnTo>
                  <a:lnTo>
                    <a:pt x="95750" y="516188"/>
                  </a:lnTo>
                  <a:lnTo>
                    <a:pt x="93545" y="517099"/>
                  </a:lnTo>
                  <a:close/>
                </a:path>
                <a:path extrusionOk="0" h="517525" w="713104">
                  <a:moveTo>
                    <a:pt x="508926" y="271123"/>
                  </a:moveTo>
                  <a:lnTo>
                    <a:pt x="442781" y="271123"/>
                  </a:lnTo>
                  <a:lnTo>
                    <a:pt x="504149" y="254951"/>
                  </a:lnTo>
                  <a:lnTo>
                    <a:pt x="691521" y="66667"/>
                  </a:lnTo>
                  <a:lnTo>
                    <a:pt x="646247" y="21187"/>
                  </a:lnTo>
                  <a:lnTo>
                    <a:pt x="669998" y="21187"/>
                  </a:lnTo>
                  <a:lnTo>
                    <a:pt x="712607" y="64002"/>
                  </a:lnTo>
                  <a:lnTo>
                    <a:pt x="712607" y="69343"/>
                  </a:lnTo>
                  <a:lnTo>
                    <a:pt x="571650" y="210978"/>
                  </a:lnTo>
                  <a:lnTo>
                    <a:pt x="571650" y="227847"/>
                  </a:lnTo>
                  <a:lnTo>
                    <a:pt x="554862" y="227847"/>
                  </a:lnTo>
                  <a:lnTo>
                    <a:pt x="513360" y="269548"/>
                  </a:lnTo>
                  <a:lnTo>
                    <a:pt x="512040" y="270302"/>
                  </a:lnTo>
                  <a:lnTo>
                    <a:pt x="508926" y="271123"/>
                  </a:lnTo>
                  <a:close/>
                </a:path>
                <a:path extrusionOk="0" h="517525" w="713104">
                  <a:moveTo>
                    <a:pt x="431723" y="291377"/>
                  </a:moveTo>
                  <a:lnTo>
                    <a:pt x="428813" y="291377"/>
                  </a:lnTo>
                  <a:lnTo>
                    <a:pt x="426675" y="290511"/>
                  </a:lnTo>
                  <a:lnTo>
                    <a:pt x="422971" y="286788"/>
                  </a:lnTo>
                  <a:lnTo>
                    <a:pt x="422142" y="283696"/>
                  </a:lnTo>
                  <a:lnTo>
                    <a:pt x="443587" y="201520"/>
                  </a:lnTo>
                  <a:lnTo>
                    <a:pt x="444348" y="200204"/>
                  </a:lnTo>
                  <a:lnTo>
                    <a:pt x="552601" y="91431"/>
                  </a:lnTo>
                  <a:lnTo>
                    <a:pt x="542867" y="69209"/>
                  </a:lnTo>
                  <a:lnTo>
                    <a:pt x="526769" y="51539"/>
                  </a:lnTo>
                  <a:lnTo>
                    <a:pt x="505751" y="39873"/>
                  </a:lnTo>
                  <a:lnTo>
                    <a:pt x="481261" y="35661"/>
                  </a:lnTo>
                  <a:lnTo>
                    <a:pt x="533582" y="35661"/>
                  </a:lnTo>
                  <a:lnTo>
                    <a:pt x="552785" y="54167"/>
                  </a:lnTo>
                  <a:lnTo>
                    <a:pt x="565976" y="77981"/>
                  </a:lnTo>
                  <a:lnTo>
                    <a:pt x="589726" y="77981"/>
                  </a:lnTo>
                  <a:lnTo>
                    <a:pt x="458876" y="209460"/>
                  </a:lnTo>
                  <a:lnTo>
                    <a:pt x="442781" y="271123"/>
                  </a:lnTo>
                  <a:lnTo>
                    <a:pt x="508926" y="271123"/>
                  </a:lnTo>
                  <a:lnTo>
                    <a:pt x="432439" y="291287"/>
                  </a:lnTo>
                  <a:lnTo>
                    <a:pt x="431723" y="291377"/>
                  </a:lnTo>
                  <a:close/>
                </a:path>
                <a:path extrusionOk="0" h="517525" w="713104">
                  <a:moveTo>
                    <a:pt x="122727" y="487713"/>
                  </a:moveTo>
                  <a:lnTo>
                    <a:pt x="99545" y="487713"/>
                  </a:lnTo>
                  <a:lnTo>
                    <a:pt x="215486" y="365321"/>
                  </a:lnTo>
                  <a:lnTo>
                    <a:pt x="217691" y="364376"/>
                  </a:lnTo>
                  <a:lnTo>
                    <a:pt x="481261" y="364376"/>
                  </a:lnTo>
                  <a:lnTo>
                    <a:pt x="509882" y="358553"/>
                  </a:lnTo>
                  <a:lnTo>
                    <a:pt x="533280" y="342683"/>
                  </a:lnTo>
                  <a:lnTo>
                    <a:pt x="549068" y="319166"/>
                  </a:lnTo>
                  <a:lnTo>
                    <a:pt x="554862" y="290398"/>
                  </a:lnTo>
                  <a:lnTo>
                    <a:pt x="554862" y="227847"/>
                  </a:lnTo>
                  <a:lnTo>
                    <a:pt x="571650" y="227847"/>
                  </a:lnTo>
                  <a:lnTo>
                    <a:pt x="571628" y="290511"/>
                  </a:lnTo>
                  <a:lnTo>
                    <a:pt x="545145" y="354606"/>
                  </a:lnTo>
                  <a:lnTo>
                    <a:pt x="481261" y="381245"/>
                  </a:lnTo>
                  <a:lnTo>
                    <a:pt x="223590" y="381245"/>
                  </a:lnTo>
                  <a:lnTo>
                    <a:pt x="122727" y="487713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68" name="Google Shape;368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54355" y="7972096"/>
              <a:ext cx="65609" cy="651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14"/>
          <p:cNvGrpSpPr/>
          <p:nvPr/>
        </p:nvGrpSpPr>
        <p:grpSpPr>
          <a:xfrm>
            <a:off x="8251356" y="9001245"/>
            <a:ext cx="857885" cy="876080"/>
            <a:chOff x="8251356" y="9001245"/>
            <a:chExt cx="857885" cy="876080"/>
          </a:xfrm>
        </p:grpSpPr>
        <p:sp>
          <p:nvSpPr>
            <p:cNvPr id="370" name="Google Shape;370;p14"/>
            <p:cNvSpPr/>
            <p:nvPr/>
          </p:nvSpPr>
          <p:spPr>
            <a:xfrm>
              <a:off x="8459054" y="9317302"/>
              <a:ext cx="441959" cy="506730"/>
            </a:xfrm>
            <a:custGeom>
              <a:rect b="b" l="l" r="r" t="t"/>
              <a:pathLst>
                <a:path extrusionOk="0" h="506729" w="441959">
                  <a:moveTo>
                    <a:pt x="441916" y="506682"/>
                  </a:moveTo>
                  <a:lnTo>
                    <a:pt x="0" y="506682"/>
                  </a:lnTo>
                  <a:lnTo>
                    <a:pt x="0" y="0"/>
                  </a:lnTo>
                  <a:lnTo>
                    <a:pt x="441916" y="0"/>
                  </a:lnTo>
                  <a:lnTo>
                    <a:pt x="441916" y="506682"/>
                  </a:lnTo>
                  <a:close/>
                </a:path>
              </a:pathLst>
            </a:custGeom>
            <a:solidFill>
              <a:srgbClr val="B4C8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8251356" y="9823985"/>
              <a:ext cx="857885" cy="53340"/>
            </a:xfrm>
            <a:custGeom>
              <a:rect b="b" l="l" r="r" t="t"/>
              <a:pathLst>
                <a:path extrusionOk="0" h="53340" w="857884">
                  <a:moveTo>
                    <a:pt x="857318" y="53237"/>
                  </a:moveTo>
                  <a:lnTo>
                    <a:pt x="0" y="53237"/>
                  </a:lnTo>
                  <a:lnTo>
                    <a:pt x="0" y="0"/>
                  </a:lnTo>
                  <a:lnTo>
                    <a:pt x="857318" y="0"/>
                  </a:lnTo>
                  <a:lnTo>
                    <a:pt x="857318" y="53237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8282406" y="9587674"/>
              <a:ext cx="795655" cy="236854"/>
            </a:xfrm>
            <a:custGeom>
              <a:rect b="b" l="l" r="r" t="t"/>
              <a:pathLst>
                <a:path extrusionOk="0" h="236854" w="795654">
                  <a:moveTo>
                    <a:pt x="190931" y="0"/>
                  </a:moveTo>
                  <a:lnTo>
                    <a:pt x="0" y="0"/>
                  </a:lnTo>
                  <a:lnTo>
                    <a:pt x="0" y="236321"/>
                  </a:lnTo>
                  <a:lnTo>
                    <a:pt x="190931" y="236321"/>
                  </a:lnTo>
                  <a:lnTo>
                    <a:pt x="190931" y="0"/>
                  </a:lnTo>
                  <a:close/>
                </a:path>
                <a:path extrusionOk="0" h="236854" w="795654">
                  <a:moveTo>
                    <a:pt x="795197" y="0"/>
                  </a:moveTo>
                  <a:lnTo>
                    <a:pt x="604266" y="0"/>
                  </a:lnTo>
                  <a:lnTo>
                    <a:pt x="604266" y="236321"/>
                  </a:lnTo>
                  <a:lnTo>
                    <a:pt x="795197" y="236321"/>
                  </a:lnTo>
                  <a:lnTo>
                    <a:pt x="795197" y="0"/>
                  </a:lnTo>
                  <a:close/>
                </a:path>
              </a:pathLst>
            </a:custGeom>
            <a:solidFill>
              <a:srgbClr val="B4C8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8579073" y="9667622"/>
              <a:ext cx="100965" cy="156845"/>
            </a:xfrm>
            <a:custGeom>
              <a:rect b="b" l="l" r="r" t="t"/>
              <a:pathLst>
                <a:path extrusionOk="0" h="156845" w="100965">
                  <a:moveTo>
                    <a:pt x="0" y="156363"/>
                  </a:moveTo>
                  <a:lnTo>
                    <a:pt x="100937" y="156363"/>
                  </a:lnTo>
                  <a:lnTo>
                    <a:pt x="100937" y="0"/>
                  </a:lnTo>
                  <a:lnTo>
                    <a:pt x="0" y="0"/>
                  </a:lnTo>
                  <a:lnTo>
                    <a:pt x="0" y="156363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680010" y="9667622"/>
              <a:ext cx="100965" cy="156845"/>
            </a:xfrm>
            <a:custGeom>
              <a:rect b="b" l="l" r="r" t="t"/>
              <a:pathLst>
                <a:path extrusionOk="0" h="156845" w="100965">
                  <a:moveTo>
                    <a:pt x="100941" y="156363"/>
                  </a:moveTo>
                  <a:lnTo>
                    <a:pt x="0" y="156363"/>
                  </a:lnTo>
                  <a:lnTo>
                    <a:pt x="0" y="0"/>
                  </a:lnTo>
                  <a:lnTo>
                    <a:pt x="100941" y="0"/>
                  </a:lnTo>
                  <a:lnTo>
                    <a:pt x="100941" y="156363"/>
                  </a:lnTo>
                  <a:close/>
                </a:path>
              </a:pathLst>
            </a:custGeom>
            <a:solidFill>
              <a:srgbClr val="F59E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416964" y="9163780"/>
              <a:ext cx="526415" cy="153670"/>
            </a:xfrm>
            <a:custGeom>
              <a:rect b="b" l="l" r="r" t="t"/>
              <a:pathLst>
                <a:path extrusionOk="0" h="153670" w="526415">
                  <a:moveTo>
                    <a:pt x="526109" y="153522"/>
                  </a:moveTo>
                  <a:lnTo>
                    <a:pt x="0" y="153522"/>
                  </a:lnTo>
                  <a:lnTo>
                    <a:pt x="0" y="100861"/>
                  </a:lnTo>
                  <a:lnTo>
                    <a:pt x="9366" y="61599"/>
                  </a:lnTo>
                  <a:lnTo>
                    <a:pt x="34911" y="29539"/>
                  </a:lnTo>
                  <a:lnTo>
                    <a:pt x="72805" y="7925"/>
                  </a:lnTo>
                  <a:lnTo>
                    <a:pt x="119217" y="0"/>
                  </a:lnTo>
                  <a:lnTo>
                    <a:pt x="406892" y="0"/>
                  </a:lnTo>
                  <a:lnTo>
                    <a:pt x="453294" y="7925"/>
                  </a:lnTo>
                  <a:lnTo>
                    <a:pt x="491188" y="29539"/>
                  </a:lnTo>
                  <a:lnTo>
                    <a:pt x="516738" y="61599"/>
                  </a:lnTo>
                  <a:lnTo>
                    <a:pt x="526109" y="100861"/>
                  </a:lnTo>
                  <a:lnTo>
                    <a:pt x="526109" y="153522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76" name="Google Shape;376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65816" y="9001245"/>
              <a:ext cx="228385" cy="162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14"/>
            <p:cNvSpPr/>
            <p:nvPr/>
          </p:nvSpPr>
          <p:spPr>
            <a:xfrm>
              <a:off x="8512268" y="9364449"/>
              <a:ext cx="66675" cy="60960"/>
            </a:xfrm>
            <a:custGeom>
              <a:rect b="b" l="l" r="r" t="t"/>
              <a:pathLst>
                <a:path extrusionOk="0" h="60959" w="66675">
                  <a:moveTo>
                    <a:pt x="66676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76" y="0"/>
                  </a:lnTo>
                  <a:lnTo>
                    <a:pt x="66676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500658" y="94030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9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9" y="0"/>
                  </a:lnTo>
                  <a:lnTo>
                    <a:pt x="89889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646672" y="9364449"/>
              <a:ext cx="66675" cy="60960"/>
            </a:xfrm>
            <a:custGeom>
              <a:rect b="b" l="l" r="r" t="t"/>
              <a:pathLst>
                <a:path extrusionOk="0" h="60959" w="66675">
                  <a:moveTo>
                    <a:pt x="66681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1" y="0"/>
                  </a:lnTo>
                  <a:lnTo>
                    <a:pt x="66681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635066" y="94030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93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93" y="0"/>
                  </a:lnTo>
                  <a:lnTo>
                    <a:pt x="89893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8781080" y="9364449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8769473" y="94030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5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5" y="0"/>
                  </a:lnTo>
                  <a:lnTo>
                    <a:pt x="89885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8512268" y="9481750"/>
              <a:ext cx="66675" cy="60960"/>
            </a:xfrm>
            <a:custGeom>
              <a:rect b="b" l="l" r="r" t="t"/>
              <a:pathLst>
                <a:path extrusionOk="0" h="60959" w="66675">
                  <a:moveTo>
                    <a:pt x="66676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76" y="0"/>
                  </a:lnTo>
                  <a:lnTo>
                    <a:pt x="66676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8500658" y="95203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9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9" y="0"/>
                  </a:lnTo>
                  <a:lnTo>
                    <a:pt x="89889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8646672" y="9481750"/>
              <a:ext cx="66675" cy="60960"/>
            </a:xfrm>
            <a:custGeom>
              <a:rect b="b" l="l" r="r" t="t"/>
              <a:pathLst>
                <a:path extrusionOk="0" h="60959" w="66675">
                  <a:moveTo>
                    <a:pt x="66681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1" y="0"/>
                  </a:lnTo>
                  <a:lnTo>
                    <a:pt x="66681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8635066" y="95203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93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93" y="0"/>
                  </a:lnTo>
                  <a:lnTo>
                    <a:pt x="89893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8781080" y="9481750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769473" y="9520357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5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5" y="0"/>
                  </a:lnTo>
                  <a:lnTo>
                    <a:pt x="89885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661794" y="9734879"/>
              <a:ext cx="36830" cy="11430"/>
            </a:xfrm>
            <a:custGeom>
              <a:rect b="b" l="l" r="r" t="t"/>
              <a:pathLst>
                <a:path extrusionOk="0" h="11429" w="36829">
                  <a:moveTo>
                    <a:pt x="10845" y="3949"/>
                  </a:moveTo>
                  <a:lnTo>
                    <a:pt x="10312" y="2667"/>
                  </a:lnTo>
                  <a:lnTo>
                    <a:pt x="8191" y="533"/>
                  </a:lnTo>
                  <a:lnTo>
                    <a:pt x="6921" y="0"/>
                  </a:lnTo>
                  <a:lnTo>
                    <a:pt x="3924" y="0"/>
                  </a:lnTo>
                  <a:lnTo>
                    <a:pt x="2641" y="533"/>
                  </a:lnTo>
                  <a:lnTo>
                    <a:pt x="520" y="2667"/>
                  </a:lnTo>
                  <a:lnTo>
                    <a:pt x="0" y="3949"/>
                  </a:lnTo>
                  <a:lnTo>
                    <a:pt x="0" y="6972"/>
                  </a:lnTo>
                  <a:lnTo>
                    <a:pt x="520" y="8255"/>
                  </a:lnTo>
                  <a:lnTo>
                    <a:pt x="2641" y="10388"/>
                  </a:lnTo>
                  <a:lnTo>
                    <a:pt x="3924" y="10922"/>
                  </a:lnTo>
                  <a:lnTo>
                    <a:pt x="6921" y="10922"/>
                  </a:lnTo>
                  <a:lnTo>
                    <a:pt x="8191" y="10388"/>
                  </a:lnTo>
                  <a:lnTo>
                    <a:pt x="10312" y="8255"/>
                  </a:lnTo>
                  <a:lnTo>
                    <a:pt x="10845" y="6972"/>
                  </a:lnTo>
                  <a:lnTo>
                    <a:pt x="10845" y="5461"/>
                  </a:lnTo>
                  <a:lnTo>
                    <a:pt x="10845" y="3949"/>
                  </a:lnTo>
                  <a:close/>
                </a:path>
                <a:path extrusionOk="0" h="11429" w="36829">
                  <a:moveTo>
                    <a:pt x="36436" y="3949"/>
                  </a:moveTo>
                  <a:lnTo>
                    <a:pt x="35902" y="2667"/>
                  </a:lnTo>
                  <a:lnTo>
                    <a:pt x="33782" y="533"/>
                  </a:lnTo>
                  <a:lnTo>
                    <a:pt x="32512" y="0"/>
                  </a:lnTo>
                  <a:lnTo>
                    <a:pt x="29514" y="0"/>
                  </a:lnTo>
                  <a:lnTo>
                    <a:pt x="28232" y="533"/>
                  </a:lnTo>
                  <a:lnTo>
                    <a:pt x="26111" y="2667"/>
                  </a:lnTo>
                  <a:lnTo>
                    <a:pt x="25577" y="3949"/>
                  </a:lnTo>
                  <a:lnTo>
                    <a:pt x="25577" y="6972"/>
                  </a:lnTo>
                  <a:lnTo>
                    <a:pt x="26111" y="8267"/>
                  </a:lnTo>
                  <a:lnTo>
                    <a:pt x="28232" y="10401"/>
                  </a:lnTo>
                  <a:lnTo>
                    <a:pt x="29514" y="10934"/>
                  </a:lnTo>
                  <a:lnTo>
                    <a:pt x="32512" y="10934"/>
                  </a:lnTo>
                  <a:lnTo>
                    <a:pt x="33782" y="10401"/>
                  </a:lnTo>
                  <a:lnTo>
                    <a:pt x="35902" y="8267"/>
                  </a:lnTo>
                  <a:lnTo>
                    <a:pt x="36436" y="6972"/>
                  </a:lnTo>
                  <a:lnTo>
                    <a:pt x="36436" y="5461"/>
                  </a:lnTo>
                  <a:lnTo>
                    <a:pt x="36436" y="3949"/>
                  </a:lnTo>
                  <a:close/>
                </a:path>
              </a:pathLst>
            </a:custGeom>
            <a:solidFill>
              <a:srgbClr val="3644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952692" y="9619507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941090" y="9658115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1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1" y="0"/>
                  </a:lnTo>
                  <a:lnTo>
                    <a:pt x="89881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952692" y="9736808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3"/>
                  </a:moveTo>
                  <a:lnTo>
                    <a:pt x="0" y="60483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3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941090" y="9775415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1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1" y="0"/>
                  </a:lnTo>
                  <a:lnTo>
                    <a:pt x="89881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340652" y="9619507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7"/>
                  </a:moveTo>
                  <a:lnTo>
                    <a:pt x="0" y="60487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7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329054" y="9658115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1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1" y="0"/>
                  </a:lnTo>
                  <a:lnTo>
                    <a:pt x="89881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8340652" y="9736808"/>
              <a:ext cx="67310" cy="60960"/>
            </a:xfrm>
            <a:custGeom>
              <a:rect b="b" l="l" r="r" t="t"/>
              <a:pathLst>
                <a:path extrusionOk="0" h="60959" w="67309">
                  <a:moveTo>
                    <a:pt x="66685" y="60483"/>
                  </a:moveTo>
                  <a:lnTo>
                    <a:pt x="0" y="60483"/>
                  </a:lnTo>
                  <a:lnTo>
                    <a:pt x="0" y="0"/>
                  </a:lnTo>
                  <a:lnTo>
                    <a:pt x="66685" y="0"/>
                  </a:lnTo>
                  <a:lnTo>
                    <a:pt x="66685" y="60483"/>
                  </a:lnTo>
                  <a:close/>
                </a:path>
              </a:pathLst>
            </a:custGeom>
            <a:solidFill>
              <a:srgbClr val="FFD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8329054" y="9775415"/>
              <a:ext cx="90170" cy="22225"/>
            </a:xfrm>
            <a:custGeom>
              <a:rect b="b" l="l" r="r" t="t"/>
              <a:pathLst>
                <a:path extrusionOk="0" h="22225" w="90170">
                  <a:moveTo>
                    <a:pt x="89881" y="21875"/>
                  </a:moveTo>
                  <a:lnTo>
                    <a:pt x="0" y="21875"/>
                  </a:lnTo>
                  <a:lnTo>
                    <a:pt x="0" y="0"/>
                  </a:lnTo>
                  <a:lnTo>
                    <a:pt x="89881" y="0"/>
                  </a:lnTo>
                  <a:lnTo>
                    <a:pt x="89881" y="21875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8143812" y="3043275"/>
            <a:ext cx="400685" cy="473075"/>
            <a:chOff x="8143812" y="3043275"/>
            <a:chExt cx="400685" cy="473075"/>
          </a:xfrm>
        </p:grpSpPr>
        <p:sp>
          <p:nvSpPr>
            <p:cNvPr id="399" name="Google Shape;399;p14"/>
            <p:cNvSpPr/>
            <p:nvPr/>
          </p:nvSpPr>
          <p:spPr>
            <a:xfrm>
              <a:off x="8143812" y="3043275"/>
              <a:ext cx="400685" cy="473075"/>
            </a:xfrm>
            <a:custGeom>
              <a:rect b="b" l="l" r="r" t="t"/>
              <a:pathLst>
                <a:path extrusionOk="0" h="473075" w="400684">
                  <a:moveTo>
                    <a:pt x="57378" y="303784"/>
                  </a:moveTo>
                  <a:lnTo>
                    <a:pt x="57365" y="180721"/>
                  </a:lnTo>
                  <a:lnTo>
                    <a:pt x="28689" y="156044"/>
                  </a:lnTo>
                  <a:lnTo>
                    <a:pt x="24879" y="156044"/>
                  </a:lnTo>
                  <a:lnTo>
                    <a:pt x="0" y="180721"/>
                  </a:lnTo>
                  <a:lnTo>
                    <a:pt x="0" y="303784"/>
                  </a:lnTo>
                  <a:lnTo>
                    <a:pt x="24879" y="328434"/>
                  </a:lnTo>
                  <a:lnTo>
                    <a:pt x="32486" y="328434"/>
                  </a:lnTo>
                  <a:lnTo>
                    <a:pt x="57378" y="303784"/>
                  </a:lnTo>
                  <a:close/>
                </a:path>
                <a:path extrusionOk="0" h="473075" w="400684">
                  <a:moveTo>
                    <a:pt x="328663" y="131826"/>
                  </a:moveTo>
                  <a:lnTo>
                    <a:pt x="317055" y="98907"/>
                  </a:lnTo>
                  <a:lnTo>
                    <a:pt x="313448" y="91960"/>
                  </a:lnTo>
                  <a:lnTo>
                    <a:pt x="287032" y="59994"/>
                  </a:lnTo>
                  <a:lnTo>
                    <a:pt x="270700" y="48044"/>
                  </a:lnTo>
                  <a:lnTo>
                    <a:pt x="270700" y="87947"/>
                  </a:lnTo>
                  <a:lnTo>
                    <a:pt x="270306" y="87947"/>
                  </a:lnTo>
                  <a:lnTo>
                    <a:pt x="270268" y="91071"/>
                  </a:lnTo>
                  <a:lnTo>
                    <a:pt x="269214" y="93586"/>
                  </a:lnTo>
                  <a:lnTo>
                    <a:pt x="264845" y="97853"/>
                  </a:lnTo>
                  <a:lnTo>
                    <a:pt x="262216" y="98907"/>
                  </a:lnTo>
                  <a:lnTo>
                    <a:pt x="256082" y="98831"/>
                  </a:lnTo>
                  <a:lnTo>
                    <a:pt x="253479" y="97713"/>
                  </a:lnTo>
                  <a:lnTo>
                    <a:pt x="249224" y="93332"/>
                  </a:lnTo>
                  <a:lnTo>
                    <a:pt x="248335" y="91071"/>
                  </a:lnTo>
                  <a:lnTo>
                    <a:pt x="248259" y="87947"/>
                  </a:lnTo>
                  <a:lnTo>
                    <a:pt x="248348" y="84632"/>
                  </a:lnTo>
                  <a:lnTo>
                    <a:pt x="249504" y="82080"/>
                  </a:lnTo>
                  <a:lnTo>
                    <a:pt x="253961" y="77901"/>
                  </a:lnTo>
                  <a:lnTo>
                    <a:pt x="256400" y="77000"/>
                  </a:lnTo>
                  <a:lnTo>
                    <a:pt x="256616" y="76911"/>
                  </a:lnTo>
                  <a:lnTo>
                    <a:pt x="259689" y="77025"/>
                  </a:lnTo>
                  <a:lnTo>
                    <a:pt x="262712" y="77050"/>
                  </a:lnTo>
                  <a:lnTo>
                    <a:pt x="265303" y="78130"/>
                  </a:lnTo>
                  <a:lnTo>
                    <a:pt x="269570" y="82359"/>
                  </a:lnTo>
                  <a:lnTo>
                    <a:pt x="270675" y="84937"/>
                  </a:lnTo>
                  <a:lnTo>
                    <a:pt x="270700" y="87947"/>
                  </a:lnTo>
                  <a:lnTo>
                    <a:pt x="270700" y="48044"/>
                  </a:lnTo>
                  <a:lnTo>
                    <a:pt x="264350" y="44056"/>
                  </a:lnTo>
                  <a:lnTo>
                    <a:pt x="266928" y="39331"/>
                  </a:lnTo>
                  <a:lnTo>
                    <a:pt x="284200" y="7747"/>
                  </a:lnTo>
                  <a:lnTo>
                    <a:pt x="284848" y="6527"/>
                  </a:lnTo>
                  <a:lnTo>
                    <a:pt x="279654" y="0"/>
                  </a:lnTo>
                  <a:lnTo>
                    <a:pt x="276898" y="774"/>
                  </a:lnTo>
                  <a:lnTo>
                    <a:pt x="275856" y="1600"/>
                  </a:lnTo>
                  <a:lnTo>
                    <a:pt x="275323" y="2552"/>
                  </a:lnTo>
                  <a:lnTo>
                    <a:pt x="255320" y="39331"/>
                  </a:lnTo>
                  <a:lnTo>
                    <a:pt x="242049" y="34124"/>
                  </a:lnTo>
                  <a:lnTo>
                    <a:pt x="228447" y="30403"/>
                  </a:lnTo>
                  <a:lnTo>
                    <a:pt x="214528" y="28168"/>
                  </a:lnTo>
                  <a:lnTo>
                    <a:pt x="200266" y="27432"/>
                  </a:lnTo>
                  <a:lnTo>
                    <a:pt x="186016" y="28168"/>
                  </a:lnTo>
                  <a:lnTo>
                    <a:pt x="172097" y="30403"/>
                  </a:lnTo>
                  <a:lnTo>
                    <a:pt x="158496" y="34124"/>
                  </a:lnTo>
                  <a:lnTo>
                    <a:pt x="151790" y="36766"/>
                  </a:lnTo>
                  <a:lnTo>
                    <a:pt x="151790" y="91071"/>
                  </a:lnTo>
                  <a:lnTo>
                    <a:pt x="150698" y="93675"/>
                  </a:lnTo>
                  <a:lnTo>
                    <a:pt x="146342" y="98005"/>
                  </a:lnTo>
                  <a:lnTo>
                    <a:pt x="143738" y="99072"/>
                  </a:lnTo>
                  <a:lnTo>
                    <a:pt x="137541" y="99060"/>
                  </a:lnTo>
                  <a:lnTo>
                    <a:pt x="134924" y="97967"/>
                  </a:lnTo>
                  <a:lnTo>
                    <a:pt x="130581" y="93624"/>
                  </a:lnTo>
                  <a:lnTo>
                    <a:pt x="129540" y="91071"/>
                  </a:lnTo>
                  <a:lnTo>
                    <a:pt x="129540" y="87947"/>
                  </a:lnTo>
                  <a:lnTo>
                    <a:pt x="143649" y="77000"/>
                  </a:lnTo>
                  <a:lnTo>
                    <a:pt x="146278" y="78054"/>
                  </a:lnTo>
                  <a:lnTo>
                    <a:pt x="150672" y="82359"/>
                  </a:lnTo>
                  <a:lnTo>
                    <a:pt x="151765" y="84937"/>
                  </a:lnTo>
                  <a:lnTo>
                    <a:pt x="151790" y="91071"/>
                  </a:lnTo>
                  <a:lnTo>
                    <a:pt x="151790" y="36766"/>
                  </a:lnTo>
                  <a:lnTo>
                    <a:pt x="145224" y="39331"/>
                  </a:lnTo>
                  <a:lnTo>
                    <a:pt x="123698" y="1600"/>
                  </a:lnTo>
                  <a:lnTo>
                    <a:pt x="122669" y="800"/>
                  </a:lnTo>
                  <a:lnTo>
                    <a:pt x="119964" y="25"/>
                  </a:lnTo>
                  <a:lnTo>
                    <a:pt x="118668" y="177"/>
                  </a:lnTo>
                  <a:lnTo>
                    <a:pt x="116192" y="1536"/>
                  </a:lnTo>
                  <a:lnTo>
                    <a:pt x="115392" y="2552"/>
                  </a:lnTo>
                  <a:lnTo>
                    <a:pt x="114617" y="5245"/>
                  </a:lnTo>
                  <a:lnTo>
                    <a:pt x="114757" y="6515"/>
                  </a:lnTo>
                  <a:lnTo>
                    <a:pt x="115443" y="7747"/>
                  </a:lnTo>
                  <a:lnTo>
                    <a:pt x="135305" y="44056"/>
                  </a:lnTo>
                  <a:lnTo>
                    <a:pt x="102793" y="69621"/>
                  </a:lnTo>
                  <a:lnTo>
                    <a:pt x="79933" y="104152"/>
                  </a:lnTo>
                  <a:lnTo>
                    <a:pt x="71081" y="131826"/>
                  </a:lnTo>
                  <a:lnTo>
                    <a:pt x="71132" y="133261"/>
                  </a:lnTo>
                  <a:lnTo>
                    <a:pt x="79806" y="142100"/>
                  </a:lnTo>
                  <a:lnTo>
                    <a:pt x="81305" y="142074"/>
                  </a:lnTo>
                  <a:lnTo>
                    <a:pt x="318452" y="142074"/>
                  </a:lnTo>
                  <a:lnTo>
                    <a:pt x="319951" y="142100"/>
                  </a:lnTo>
                  <a:lnTo>
                    <a:pt x="320078" y="142074"/>
                  </a:lnTo>
                  <a:lnTo>
                    <a:pt x="321373" y="141808"/>
                  </a:lnTo>
                  <a:lnTo>
                    <a:pt x="328612" y="133261"/>
                  </a:lnTo>
                  <a:lnTo>
                    <a:pt x="328663" y="131826"/>
                  </a:lnTo>
                  <a:close/>
                </a:path>
                <a:path extrusionOk="0" h="473075" w="400684">
                  <a:moveTo>
                    <a:pt x="330657" y="163068"/>
                  </a:moveTo>
                  <a:lnTo>
                    <a:pt x="329692" y="160756"/>
                  </a:lnTo>
                  <a:lnTo>
                    <a:pt x="325818" y="156908"/>
                  </a:lnTo>
                  <a:lnTo>
                    <a:pt x="323469" y="155943"/>
                  </a:lnTo>
                  <a:lnTo>
                    <a:pt x="320738" y="155943"/>
                  </a:lnTo>
                  <a:lnTo>
                    <a:pt x="320929" y="156146"/>
                  </a:lnTo>
                  <a:lnTo>
                    <a:pt x="76568" y="156146"/>
                  </a:lnTo>
                  <a:lnTo>
                    <a:pt x="74231" y="157111"/>
                  </a:lnTo>
                  <a:lnTo>
                    <a:pt x="70358" y="160947"/>
                  </a:lnTo>
                  <a:lnTo>
                    <a:pt x="69392" y="163271"/>
                  </a:lnTo>
                  <a:lnTo>
                    <a:pt x="69392" y="357289"/>
                  </a:lnTo>
                  <a:lnTo>
                    <a:pt x="88849" y="376580"/>
                  </a:lnTo>
                  <a:lnTo>
                    <a:pt x="109880" y="376580"/>
                  </a:lnTo>
                  <a:lnTo>
                    <a:pt x="111696" y="376936"/>
                  </a:lnTo>
                  <a:lnTo>
                    <a:pt x="122199" y="388785"/>
                  </a:lnTo>
                  <a:lnTo>
                    <a:pt x="122186" y="446697"/>
                  </a:lnTo>
                  <a:lnTo>
                    <a:pt x="122897" y="450342"/>
                  </a:lnTo>
                  <a:lnTo>
                    <a:pt x="154381" y="472567"/>
                  </a:lnTo>
                  <a:lnTo>
                    <a:pt x="158153" y="471957"/>
                  </a:lnTo>
                  <a:lnTo>
                    <a:pt x="180276" y="447852"/>
                  </a:lnTo>
                  <a:lnTo>
                    <a:pt x="180263" y="393547"/>
                  </a:lnTo>
                  <a:lnTo>
                    <a:pt x="180771" y="391033"/>
                  </a:lnTo>
                  <a:lnTo>
                    <a:pt x="197485" y="376478"/>
                  </a:lnTo>
                  <a:lnTo>
                    <a:pt x="202755" y="376478"/>
                  </a:lnTo>
                  <a:lnTo>
                    <a:pt x="219976" y="393547"/>
                  </a:lnTo>
                  <a:lnTo>
                    <a:pt x="219964" y="446646"/>
                  </a:lnTo>
                  <a:lnTo>
                    <a:pt x="220649" y="450265"/>
                  </a:lnTo>
                  <a:lnTo>
                    <a:pt x="251675" y="472567"/>
                  </a:lnTo>
                  <a:lnTo>
                    <a:pt x="255435" y="471957"/>
                  </a:lnTo>
                  <a:lnTo>
                    <a:pt x="277558" y="447852"/>
                  </a:lnTo>
                  <a:lnTo>
                    <a:pt x="277558" y="388480"/>
                  </a:lnTo>
                  <a:lnTo>
                    <a:pt x="277914" y="386689"/>
                  </a:lnTo>
                  <a:lnTo>
                    <a:pt x="311442" y="376237"/>
                  </a:lnTo>
                  <a:lnTo>
                    <a:pt x="314261" y="375653"/>
                  </a:lnTo>
                  <a:lnTo>
                    <a:pt x="330619" y="357238"/>
                  </a:lnTo>
                  <a:lnTo>
                    <a:pt x="330657" y="163068"/>
                  </a:lnTo>
                  <a:close/>
                </a:path>
                <a:path extrusionOk="0" h="473075" w="400684">
                  <a:moveTo>
                    <a:pt x="400253" y="180721"/>
                  </a:moveTo>
                  <a:lnTo>
                    <a:pt x="375361" y="156044"/>
                  </a:lnTo>
                  <a:lnTo>
                    <a:pt x="371563" y="156044"/>
                  </a:lnTo>
                  <a:lnTo>
                    <a:pt x="342874" y="303784"/>
                  </a:lnTo>
                  <a:lnTo>
                    <a:pt x="343598" y="307416"/>
                  </a:lnTo>
                  <a:lnTo>
                    <a:pt x="367753" y="328460"/>
                  </a:lnTo>
                  <a:lnTo>
                    <a:pt x="375361" y="328460"/>
                  </a:lnTo>
                  <a:lnTo>
                    <a:pt x="400253" y="303784"/>
                  </a:lnTo>
                  <a:lnTo>
                    <a:pt x="400253" y="180721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00" name="Google Shape;400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229385" y="3418466"/>
              <a:ext cx="229408" cy="973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14"/>
          <p:cNvGrpSpPr/>
          <p:nvPr/>
        </p:nvGrpSpPr>
        <p:grpSpPr>
          <a:xfrm>
            <a:off x="8376873" y="3009074"/>
            <a:ext cx="674921" cy="888769"/>
            <a:chOff x="8376873" y="3009074"/>
            <a:chExt cx="674921" cy="888769"/>
          </a:xfrm>
        </p:grpSpPr>
        <p:sp>
          <p:nvSpPr>
            <p:cNvPr id="402" name="Google Shape;402;p14"/>
            <p:cNvSpPr/>
            <p:nvPr/>
          </p:nvSpPr>
          <p:spPr>
            <a:xfrm>
              <a:off x="8619994" y="3124722"/>
              <a:ext cx="431800" cy="392430"/>
            </a:xfrm>
            <a:custGeom>
              <a:rect b="b" l="l" r="r" t="t"/>
              <a:pathLst>
                <a:path extrusionOk="0" h="392429" w="431800">
                  <a:moveTo>
                    <a:pt x="313943" y="391818"/>
                  </a:moveTo>
                  <a:lnTo>
                    <a:pt x="292628" y="388496"/>
                  </a:lnTo>
                  <a:lnTo>
                    <a:pt x="274877" y="381188"/>
                  </a:lnTo>
                  <a:lnTo>
                    <a:pt x="254908" y="373880"/>
                  </a:lnTo>
                  <a:lnTo>
                    <a:pt x="226942" y="370558"/>
                  </a:lnTo>
                  <a:lnTo>
                    <a:pt x="198812" y="373880"/>
                  </a:lnTo>
                  <a:lnTo>
                    <a:pt x="178492" y="381188"/>
                  </a:lnTo>
                  <a:lnTo>
                    <a:pt x="160409" y="388496"/>
                  </a:lnTo>
                  <a:lnTo>
                    <a:pt x="138991" y="391818"/>
                  </a:lnTo>
                  <a:lnTo>
                    <a:pt x="89089" y="368937"/>
                  </a:lnTo>
                  <a:lnTo>
                    <a:pt x="51462" y="321661"/>
                  </a:lnTo>
                  <a:lnTo>
                    <a:pt x="25898" y="274673"/>
                  </a:lnTo>
                  <a:lnTo>
                    <a:pt x="8990" y="226885"/>
                  </a:lnTo>
                  <a:lnTo>
                    <a:pt x="452" y="180137"/>
                  </a:lnTo>
                  <a:lnTo>
                    <a:pt x="0" y="136267"/>
                  </a:lnTo>
                  <a:lnTo>
                    <a:pt x="7349" y="97116"/>
                  </a:lnTo>
                  <a:lnTo>
                    <a:pt x="44403" y="37266"/>
                  </a:lnTo>
                  <a:lnTo>
                    <a:pt x="99230" y="4356"/>
                  </a:lnTo>
                  <a:lnTo>
                    <a:pt x="128960" y="0"/>
                  </a:lnTo>
                  <a:lnTo>
                    <a:pt x="156452" y="3438"/>
                  </a:lnTo>
                  <a:lnTo>
                    <a:pt x="180617" y="11001"/>
                  </a:lnTo>
                  <a:lnTo>
                    <a:pt x="203318" y="18565"/>
                  </a:lnTo>
                  <a:lnTo>
                    <a:pt x="226414" y="22003"/>
                  </a:lnTo>
                  <a:lnTo>
                    <a:pt x="248585" y="18565"/>
                  </a:lnTo>
                  <a:lnTo>
                    <a:pt x="269717" y="11001"/>
                  </a:lnTo>
                  <a:lnTo>
                    <a:pt x="293481" y="3438"/>
                  </a:lnTo>
                  <a:lnTo>
                    <a:pt x="323551" y="0"/>
                  </a:lnTo>
                  <a:lnTo>
                    <a:pt x="335054" y="910"/>
                  </a:lnTo>
                  <a:lnTo>
                    <a:pt x="346324" y="2877"/>
                  </a:lnTo>
                  <a:lnTo>
                    <a:pt x="388338" y="20998"/>
                  </a:lnTo>
                  <a:lnTo>
                    <a:pt x="411927" y="46777"/>
                  </a:lnTo>
                  <a:lnTo>
                    <a:pt x="411744" y="51989"/>
                  </a:lnTo>
                  <a:lnTo>
                    <a:pt x="411116" y="54456"/>
                  </a:lnTo>
                  <a:lnTo>
                    <a:pt x="408787" y="59113"/>
                  </a:lnTo>
                  <a:lnTo>
                    <a:pt x="407192" y="61090"/>
                  </a:lnTo>
                  <a:lnTo>
                    <a:pt x="405167" y="62716"/>
                  </a:lnTo>
                  <a:lnTo>
                    <a:pt x="375801" y="98014"/>
                  </a:lnTo>
                  <a:lnTo>
                    <a:pt x="363883" y="139910"/>
                  </a:lnTo>
                  <a:lnTo>
                    <a:pt x="368518" y="182907"/>
                  </a:lnTo>
                  <a:lnTo>
                    <a:pt x="388808" y="221512"/>
                  </a:lnTo>
                  <a:lnTo>
                    <a:pt x="423856" y="250228"/>
                  </a:lnTo>
                  <a:lnTo>
                    <a:pt x="426856" y="251830"/>
                  </a:lnTo>
                  <a:lnTo>
                    <a:pt x="428932" y="254240"/>
                  </a:lnTo>
                  <a:lnTo>
                    <a:pt x="431237" y="260672"/>
                  </a:lnTo>
                  <a:lnTo>
                    <a:pt x="431167" y="263861"/>
                  </a:lnTo>
                  <a:lnTo>
                    <a:pt x="424008" y="280072"/>
                  </a:lnTo>
                  <a:lnTo>
                    <a:pt x="403056" y="317409"/>
                  </a:lnTo>
                  <a:lnTo>
                    <a:pt x="364518" y="367050"/>
                  </a:lnTo>
                  <a:lnTo>
                    <a:pt x="340666" y="384855"/>
                  </a:lnTo>
                  <a:lnTo>
                    <a:pt x="313943" y="391818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03" name="Google Shape;403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29755" y="3009074"/>
              <a:ext cx="104189" cy="117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562849" y="3519552"/>
              <a:ext cx="195045" cy="173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376875" y="3552533"/>
              <a:ext cx="154075" cy="140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376873" y="3724302"/>
              <a:ext cx="154167" cy="141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562766" y="3724334"/>
              <a:ext cx="195129" cy="1735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8" name="Google Shape;408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916781" y="188381"/>
            <a:ext cx="1132854" cy="86105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4"/>
          <p:cNvSpPr txBox="1"/>
          <p:nvPr>
            <p:ph type="title"/>
          </p:nvPr>
        </p:nvSpPr>
        <p:spPr>
          <a:xfrm>
            <a:off x="518743" y="209623"/>
            <a:ext cx="4792345" cy="2444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450">
                <a:latin typeface="Lucida Sans"/>
                <a:ea typeface="Lucida Sans"/>
                <a:cs typeface="Lucida Sans"/>
                <a:sym typeface="Lucida Sans"/>
              </a:rPr>
              <a:t>Significan</a:t>
            </a:r>
            <a:r>
              <a:rPr b="0" lang="en-US" sz="7200">
                <a:latin typeface="Trebuchet MS"/>
                <a:ea typeface="Trebuchet MS"/>
                <a:cs typeface="Trebuchet MS"/>
                <a:sym typeface="Trebuchet MS"/>
              </a:rPr>
              <a:t>t  </a:t>
            </a:r>
            <a:r>
              <a:rPr b="0" lang="en-US" sz="7450">
                <a:latin typeface="Lucida Sans"/>
                <a:ea typeface="Lucida Sans"/>
                <a:cs typeface="Lucida Sans"/>
                <a:sym typeface="Lucida Sans"/>
              </a:rPr>
              <a:t>Fea</a:t>
            </a:r>
            <a:r>
              <a:rPr b="0" lang="en-US" sz="7200">
                <a:latin typeface="Trebuchet MS"/>
                <a:ea typeface="Trebuchet MS"/>
                <a:cs typeface="Trebuchet MS"/>
                <a:sym typeface="Trebuchet MS"/>
              </a:rPr>
              <a:t>tur</a:t>
            </a:r>
            <a:r>
              <a:rPr b="0" lang="en-US" sz="7450"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b="0" lang="en-US" sz="72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7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9511474" y="2830948"/>
            <a:ext cx="7947659" cy="725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l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2250">
                <a:solidFill>
                  <a:srgbClr val="2F2A6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pla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fo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 sz="28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App is supported in all platforms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1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dge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Planne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sz="26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35305" rtl="0" algn="l">
              <a:lnSpc>
                <a:spcPct val="115999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Provide people the perfect place to spend their vacation also  within a limited budget.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ime 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ing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l">
              <a:lnSpc>
                <a:spcPct val="1155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We provide crime rating and analysis of a particular area for the  customer for a safe and sound journey.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ust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ome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 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Re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ie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86765" rtl="0" algn="l">
              <a:lnSpc>
                <a:spcPct val="115199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We allow customers to rate their place of stay and travel  experience to get better user benifits.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Nea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 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accommoda</a:t>
            </a:r>
            <a:r>
              <a:rPr lang="en-US" sz="27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28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1115695" rtl="0" algn="l">
              <a:lnSpc>
                <a:spcPct val="115199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We Provide near by accommodation to our customers  by auto suggestion.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9463108" y="1294747"/>
            <a:ext cx="6745605" cy="1155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M</a:t>
            </a:r>
            <a:r>
              <a:rPr lang="en-US" sz="30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31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l</a:t>
            </a:r>
            <a:r>
              <a:rPr lang="en-US" sz="30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31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2450">
                <a:solidFill>
                  <a:srgbClr val="2F2A6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1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ling</a:t>
            </a:r>
            <a:r>
              <a:rPr lang="en-US" sz="30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31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al</a:t>
            </a:r>
            <a:endParaRPr sz="3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Multiple Regional Language support for the user.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9463108" y="0"/>
            <a:ext cx="8343900" cy="141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F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utur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e C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d p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edic</a:t>
            </a:r>
            <a:r>
              <a:rPr lang="en-US" sz="26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27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l">
              <a:lnSpc>
                <a:spcPct val="1157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The number of people at the respective places will the predicted and  shown by using ARIMA and SIRIMAX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/>
          <p:nvPr/>
        </p:nvSpPr>
        <p:spPr>
          <a:xfrm>
            <a:off x="0" y="0"/>
            <a:ext cx="18288000" cy="5502910"/>
          </a:xfrm>
          <a:custGeom>
            <a:rect b="b" l="l" r="r" t="t"/>
            <a:pathLst>
              <a:path extrusionOk="0" h="5502910" w="18288000">
                <a:moveTo>
                  <a:pt x="0" y="5502509"/>
                </a:moveTo>
                <a:lnTo>
                  <a:pt x="18287998" y="5502509"/>
                </a:lnTo>
                <a:lnTo>
                  <a:pt x="18287998" y="0"/>
                </a:lnTo>
                <a:lnTo>
                  <a:pt x="0" y="0"/>
                </a:lnTo>
                <a:lnTo>
                  <a:pt x="0" y="550250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15"/>
          <p:cNvSpPr/>
          <p:nvPr/>
        </p:nvSpPr>
        <p:spPr>
          <a:xfrm>
            <a:off x="0" y="10284059"/>
            <a:ext cx="18288000" cy="3175"/>
          </a:xfrm>
          <a:custGeom>
            <a:rect b="b" l="l" r="r" t="t"/>
            <a:pathLst>
              <a:path extrusionOk="0" h="3175" w="18288000">
                <a:moveTo>
                  <a:pt x="0" y="2940"/>
                </a:moveTo>
                <a:lnTo>
                  <a:pt x="18287998" y="2940"/>
                </a:lnTo>
                <a:lnTo>
                  <a:pt x="18287998" y="0"/>
                </a:lnTo>
                <a:lnTo>
                  <a:pt x="0" y="0"/>
                </a:lnTo>
                <a:lnTo>
                  <a:pt x="0" y="2940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9" name="Google Shape;419;p15"/>
          <p:cNvGrpSpPr/>
          <p:nvPr/>
        </p:nvGrpSpPr>
        <p:grpSpPr>
          <a:xfrm>
            <a:off x="9525" y="1028700"/>
            <a:ext cx="18278475" cy="9255359"/>
            <a:chOff x="9525" y="1028700"/>
            <a:chExt cx="18278475" cy="9255359"/>
          </a:xfrm>
        </p:grpSpPr>
        <p:sp>
          <p:nvSpPr>
            <p:cNvPr id="420" name="Google Shape;420;p15"/>
            <p:cNvSpPr/>
            <p:nvPr/>
          </p:nvSpPr>
          <p:spPr>
            <a:xfrm>
              <a:off x="9525" y="5502509"/>
              <a:ext cx="18278475" cy="4781550"/>
            </a:xfrm>
            <a:custGeom>
              <a:rect b="b" l="l" r="r" t="t"/>
              <a:pathLst>
                <a:path extrusionOk="0" h="4781550" w="18278475">
                  <a:moveTo>
                    <a:pt x="0" y="0"/>
                  </a:moveTo>
                  <a:lnTo>
                    <a:pt x="18278474" y="0"/>
                  </a:lnTo>
                  <a:lnTo>
                    <a:pt x="18278474" y="4781549"/>
                  </a:lnTo>
                  <a:lnTo>
                    <a:pt x="0" y="478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21" name="Google Shape;4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68636" y="1387709"/>
              <a:ext cx="8801099" cy="751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15"/>
            <p:cNvSpPr/>
            <p:nvPr/>
          </p:nvSpPr>
          <p:spPr>
            <a:xfrm>
              <a:off x="1028747" y="1028700"/>
              <a:ext cx="6238875" cy="2305050"/>
            </a:xfrm>
            <a:custGeom>
              <a:rect b="b" l="l" r="r" t="t"/>
              <a:pathLst>
                <a:path extrusionOk="0" h="2305050" w="6238875">
                  <a:moveTo>
                    <a:pt x="6027171" y="2305049"/>
                  </a:moveTo>
                  <a:lnTo>
                    <a:pt x="211608" y="2305049"/>
                  </a:lnTo>
                  <a:lnTo>
                    <a:pt x="163172" y="2299435"/>
                  </a:lnTo>
                  <a:lnTo>
                    <a:pt x="118665" y="2283451"/>
                  </a:lnTo>
                  <a:lnTo>
                    <a:pt x="79370" y="2258384"/>
                  </a:lnTo>
                  <a:lnTo>
                    <a:pt x="46572" y="2225519"/>
                  </a:lnTo>
                  <a:lnTo>
                    <a:pt x="21554" y="2186145"/>
                  </a:lnTo>
                  <a:lnTo>
                    <a:pt x="5602" y="2141549"/>
                  </a:lnTo>
                  <a:lnTo>
                    <a:pt x="0" y="2093016"/>
                  </a:lnTo>
                  <a:lnTo>
                    <a:pt x="0" y="212033"/>
                  </a:lnTo>
                  <a:lnTo>
                    <a:pt x="5602" y="163500"/>
                  </a:lnTo>
                  <a:lnTo>
                    <a:pt x="21554" y="118903"/>
                  </a:lnTo>
                  <a:lnTo>
                    <a:pt x="46572" y="79530"/>
                  </a:lnTo>
                  <a:lnTo>
                    <a:pt x="79370" y="46665"/>
                  </a:lnTo>
                  <a:lnTo>
                    <a:pt x="118665" y="21598"/>
                  </a:lnTo>
                  <a:lnTo>
                    <a:pt x="163172" y="5614"/>
                  </a:lnTo>
                  <a:lnTo>
                    <a:pt x="211608" y="0"/>
                  </a:lnTo>
                  <a:lnTo>
                    <a:pt x="6027171" y="0"/>
                  </a:lnTo>
                  <a:lnTo>
                    <a:pt x="6075607" y="5614"/>
                  </a:lnTo>
                  <a:lnTo>
                    <a:pt x="6120114" y="21598"/>
                  </a:lnTo>
                  <a:lnTo>
                    <a:pt x="6159409" y="46665"/>
                  </a:lnTo>
                  <a:lnTo>
                    <a:pt x="6192208" y="79530"/>
                  </a:lnTo>
                  <a:lnTo>
                    <a:pt x="6217225" y="118903"/>
                  </a:lnTo>
                  <a:lnTo>
                    <a:pt x="6233177" y="163500"/>
                  </a:lnTo>
                  <a:lnTo>
                    <a:pt x="6238780" y="212033"/>
                  </a:lnTo>
                  <a:lnTo>
                    <a:pt x="6238780" y="2093016"/>
                  </a:lnTo>
                  <a:lnTo>
                    <a:pt x="6233177" y="2141549"/>
                  </a:lnTo>
                  <a:lnTo>
                    <a:pt x="6217225" y="2186145"/>
                  </a:lnTo>
                  <a:lnTo>
                    <a:pt x="6192208" y="2225519"/>
                  </a:lnTo>
                  <a:lnTo>
                    <a:pt x="6159409" y="2258384"/>
                  </a:lnTo>
                  <a:lnTo>
                    <a:pt x="6120114" y="2283451"/>
                  </a:lnTo>
                  <a:lnTo>
                    <a:pt x="6075607" y="2299435"/>
                  </a:lnTo>
                  <a:lnTo>
                    <a:pt x="6027171" y="23050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288260" y="1312092"/>
              <a:ext cx="6248400" cy="2362200"/>
            </a:xfrm>
            <a:custGeom>
              <a:rect b="b" l="l" r="r" t="t"/>
              <a:pathLst>
                <a:path extrusionOk="0" h="2362200" w="6248400">
                  <a:moveTo>
                    <a:pt x="6158571" y="2362199"/>
                  </a:moveTo>
                  <a:lnTo>
                    <a:pt x="89395" y="2362199"/>
                  </a:lnTo>
                  <a:lnTo>
                    <a:pt x="54646" y="2355151"/>
                  </a:lnTo>
                  <a:lnTo>
                    <a:pt x="26225" y="2335948"/>
                  </a:lnTo>
                  <a:lnTo>
                    <a:pt x="7041" y="2307498"/>
                  </a:lnTo>
                  <a:lnTo>
                    <a:pt x="0" y="2272715"/>
                  </a:lnTo>
                  <a:lnTo>
                    <a:pt x="0" y="89484"/>
                  </a:lnTo>
                  <a:lnTo>
                    <a:pt x="7041" y="54700"/>
                  </a:lnTo>
                  <a:lnTo>
                    <a:pt x="26225" y="26251"/>
                  </a:lnTo>
                  <a:lnTo>
                    <a:pt x="54646" y="7048"/>
                  </a:lnTo>
                  <a:lnTo>
                    <a:pt x="89395" y="0"/>
                  </a:lnTo>
                  <a:lnTo>
                    <a:pt x="6158571" y="0"/>
                  </a:lnTo>
                  <a:lnTo>
                    <a:pt x="6193320" y="7048"/>
                  </a:lnTo>
                  <a:lnTo>
                    <a:pt x="6221740" y="26251"/>
                  </a:lnTo>
                  <a:lnTo>
                    <a:pt x="6232978" y="42916"/>
                  </a:lnTo>
                  <a:lnTo>
                    <a:pt x="89395" y="42916"/>
                  </a:lnTo>
                  <a:lnTo>
                    <a:pt x="71350" y="46597"/>
                  </a:lnTo>
                  <a:lnTo>
                    <a:pt x="56556" y="56612"/>
                  </a:lnTo>
                  <a:lnTo>
                    <a:pt x="46550" y="71422"/>
                  </a:lnTo>
                  <a:lnTo>
                    <a:pt x="42873" y="89484"/>
                  </a:lnTo>
                  <a:lnTo>
                    <a:pt x="42873" y="2272715"/>
                  </a:lnTo>
                  <a:lnTo>
                    <a:pt x="46550" y="2290777"/>
                  </a:lnTo>
                  <a:lnTo>
                    <a:pt x="56556" y="2305587"/>
                  </a:lnTo>
                  <a:lnTo>
                    <a:pt x="71350" y="2315602"/>
                  </a:lnTo>
                  <a:lnTo>
                    <a:pt x="89395" y="2319283"/>
                  </a:lnTo>
                  <a:lnTo>
                    <a:pt x="6232978" y="2319283"/>
                  </a:lnTo>
                  <a:lnTo>
                    <a:pt x="6221740" y="2335948"/>
                  </a:lnTo>
                  <a:lnTo>
                    <a:pt x="6193320" y="2355151"/>
                  </a:lnTo>
                  <a:lnTo>
                    <a:pt x="6158571" y="2362199"/>
                  </a:lnTo>
                  <a:close/>
                </a:path>
                <a:path extrusionOk="0" h="2362200" w="6248400">
                  <a:moveTo>
                    <a:pt x="6232978" y="2319283"/>
                  </a:moveTo>
                  <a:lnTo>
                    <a:pt x="6158571" y="2319283"/>
                  </a:lnTo>
                  <a:lnTo>
                    <a:pt x="6176615" y="2315602"/>
                  </a:lnTo>
                  <a:lnTo>
                    <a:pt x="6191410" y="2305587"/>
                  </a:lnTo>
                  <a:lnTo>
                    <a:pt x="6201416" y="2290777"/>
                  </a:lnTo>
                  <a:lnTo>
                    <a:pt x="6205093" y="2272715"/>
                  </a:lnTo>
                  <a:lnTo>
                    <a:pt x="6205093" y="89484"/>
                  </a:lnTo>
                  <a:lnTo>
                    <a:pt x="6201416" y="71422"/>
                  </a:lnTo>
                  <a:lnTo>
                    <a:pt x="6191410" y="56612"/>
                  </a:lnTo>
                  <a:lnTo>
                    <a:pt x="6176615" y="46597"/>
                  </a:lnTo>
                  <a:lnTo>
                    <a:pt x="6158571" y="42916"/>
                  </a:lnTo>
                  <a:lnTo>
                    <a:pt x="6232978" y="42916"/>
                  </a:lnTo>
                  <a:lnTo>
                    <a:pt x="6240925" y="54700"/>
                  </a:lnTo>
                  <a:lnTo>
                    <a:pt x="6247966" y="89484"/>
                  </a:lnTo>
                  <a:lnTo>
                    <a:pt x="6247966" y="2272715"/>
                  </a:lnTo>
                  <a:lnTo>
                    <a:pt x="6240925" y="2307498"/>
                  </a:lnTo>
                  <a:lnTo>
                    <a:pt x="6232978" y="2319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4" name="Google Shape;424;p15"/>
          <p:cNvSpPr txBox="1"/>
          <p:nvPr>
            <p:ph type="title"/>
          </p:nvPr>
        </p:nvSpPr>
        <p:spPr>
          <a:xfrm>
            <a:off x="1923024" y="1272186"/>
            <a:ext cx="2967355" cy="1995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118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</a:t>
            </a: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eg</a:t>
            </a: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ing  o</a:t>
            </a: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ur  </a:t>
            </a: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applica</a:t>
            </a: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43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43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5" name="Google Shape;425;p15"/>
          <p:cNvSpPr txBox="1"/>
          <p:nvPr/>
        </p:nvSpPr>
        <p:spPr>
          <a:xfrm>
            <a:off x="1213430" y="5974482"/>
            <a:ext cx="6753859" cy="305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2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Admin can be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us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e o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ur 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app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o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ell 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hei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 s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rv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ice </a:t>
            </a:r>
            <a:r>
              <a:rPr lang="en-US" sz="3000">
                <a:latin typeface="Lucida Sans"/>
                <a:ea typeface="Lucida Sans"/>
                <a:cs typeface="Lucida Sans"/>
                <a:sym typeface="Lucida Sans"/>
              </a:rPr>
              <a:t>(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ch a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	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Booking</a:t>
            </a:r>
            <a:r>
              <a:rPr lang="en-US" sz="3000">
                <a:latin typeface="Lucida Sans"/>
                <a:ea typeface="Lucida Sans"/>
                <a:cs typeface="Lucida Sans"/>
                <a:sym typeface="Lucida Sans"/>
              </a:rPr>
              <a:t>,  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uy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ing P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od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ts</a:t>
            </a:r>
            <a:r>
              <a:rPr lang="en-US" sz="3000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mo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e </a:t>
            </a:r>
            <a:r>
              <a:rPr lang="en-US" sz="3000">
                <a:latin typeface="Lucida Sans"/>
                <a:ea typeface="Lucida Sans"/>
                <a:cs typeface="Lucida Sans"/>
                <a:sym typeface="Lucida Sans"/>
              </a:rPr>
              <a:t>)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h  minim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m pe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cen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 s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rv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ice cha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ge  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150">
                <a:latin typeface="Lucida Sans"/>
                <a:ea typeface="Lucida Sans"/>
                <a:cs typeface="Lucida Sans"/>
                <a:sym typeface="Lucida Sans"/>
              </a:rPr>
              <a:t>o gain mone</a:t>
            </a: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sz="3000"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31" name="Google Shape;431;p16"/>
          <p:cNvGrpSpPr/>
          <p:nvPr/>
        </p:nvGrpSpPr>
        <p:grpSpPr>
          <a:xfrm>
            <a:off x="1073196" y="6349769"/>
            <a:ext cx="5478149" cy="1053615"/>
            <a:chOff x="1073196" y="6349769"/>
            <a:chExt cx="5478149" cy="1053615"/>
          </a:xfrm>
        </p:grpSpPr>
        <p:sp>
          <p:nvSpPr>
            <p:cNvPr id="432" name="Google Shape;432;p16"/>
            <p:cNvSpPr/>
            <p:nvPr/>
          </p:nvSpPr>
          <p:spPr>
            <a:xfrm>
              <a:off x="1256080" y="6478190"/>
              <a:ext cx="5295265" cy="925194"/>
            </a:xfrm>
            <a:custGeom>
              <a:rect b="b" l="l" r="r" t="t"/>
              <a:pathLst>
                <a:path extrusionOk="0" h="925195" w="5295265">
                  <a:moveTo>
                    <a:pt x="4832314" y="924985"/>
                  </a:moveTo>
                  <a:lnTo>
                    <a:pt x="462593" y="924985"/>
                  </a:lnTo>
                  <a:lnTo>
                    <a:pt x="415259" y="922600"/>
                  </a:lnTo>
                  <a:lnTo>
                    <a:pt x="369302" y="915598"/>
                  </a:lnTo>
                  <a:lnTo>
                    <a:pt x="324951" y="904211"/>
                  </a:lnTo>
                  <a:lnTo>
                    <a:pt x="282439" y="888671"/>
                  </a:lnTo>
                  <a:lnTo>
                    <a:pt x="241997" y="869208"/>
                  </a:lnTo>
                  <a:lnTo>
                    <a:pt x="203857" y="846056"/>
                  </a:lnTo>
                  <a:lnTo>
                    <a:pt x="168251" y="819444"/>
                  </a:lnTo>
                  <a:lnTo>
                    <a:pt x="135409" y="789605"/>
                  </a:lnTo>
                  <a:lnTo>
                    <a:pt x="105563" y="756771"/>
                  </a:lnTo>
                  <a:lnTo>
                    <a:pt x="78946" y="721172"/>
                  </a:lnTo>
                  <a:lnTo>
                    <a:pt x="55788" y="683040"/>
                  </a:lnTo>
                  <a:lnTo>
                    <a:pt x="36322" y="642607"/>
                  </a:lnTo>
                  <a:lnTo>
                    <a:pt x="20778" y="600104"/>
                  </a:lnTo>
                  <a:lnTo>
                    <a:pt x="9389" y="555763"/>
                  </a:lnTo>
                  <a:lnTo>
                    <a:pt x="2385" y="509815"/>
                  </a:lnTo>
                  <a:lnTo>
                    <a:pt x="0" y="462492"/>
                  </a:lnTo>
                  <a:lnTo>
                    <a:pt x="2385" y="415170"/>
                  </a:lnTo>
                  <a:lnTo>
                    <a:pt x="9389" y="369222"/>
                  </a:lnTo>
                  <a:lnTo>
                    <a:pt x="20778" y="324881"/>
                  </a:lnTo>
                  <a:lnTo>
                    <a:pt x="36322" y="282378"/>
                  </a:lnTo>
                  <a:lnTo>
                    <a:pt x="55788" y="241945"/>
                  </a:lnTo>
                  <a:lnTo>
                    <a:pt x="78946" y="203813"/>
                  </a:lnTo>
                  <a:lnTo>
                    <a:pt x="105563" y="168214"/>
                  </a:lnTo>
                  <a:lnTo>
                    <a:pt x="135409" y="135379"/>
                  </a:lnTo>
                  <a:lnTo>
                    <a:pt x="168251" y="105541"/>
                  </a:lnTo>
                  <a:lnTo>
                    <a:pt x="203857" y="78929"/>
                  </a:lnTo>
                  <a:lnTo>
                    <a:pt x="241997" y="55776"/>
                  </a:lnTo>
                  <a:lnTo>
                    <a:pt x="282439" y="36314"/>
                  </a:lnTo>
                  <a:lnTo>
                    <a:pt x="324951" y="20774"/>
                  </a:lnTo>
                  <a:lnTo>
                    <a:pt x="369302" y="9387"/>
                  </a:lnTo>
                  <a:lnTo>
                    <a:pt x="415259" y="2385"/>
                  </a:lnTo>
                  <a:lnTo>
                    <a:pt x="462593" y="0"/>
                  </a:lnTo>
                  <a:lnTo>
                    <a:pt x="4832314" y="0"/>
                  </a:lnTo>
                  <a:lnTo>
                    <a:pt x="4879460" y="2385"/>
                  </a:lnTo>
                  <a:lnTo>
                    <a:pt x="4925256" y="9387"/>
                  </a:lnTo>
                  <a:lnTo>
                    <a:pt x="4969470" y="20774"/>
                  </a:lnTo>
                  <a:lnTo>
                    <a:pt x="5011870" y="36314"/>
                  </a:lnTo>
                  <a:lnTo>
                    <a:pt x="5015754" y="38187"/>
                  </a:lnTo>
                  <a:lnTo>
                    <a:pt x="462593" y="38187"/>
                  </a:lnTo>
                  <a:lnTo>
                    <a:pt x="413293" y="41040"/>
                  </a:lnTo>
                  <a:lnTo>
                    <a:pt x="365646" y="49385"/>
                  </a:lnTo>
                  <a:lnTo>
                    <a:pt x="319971" y="62903"/>
                  </a:lnTo>
                  <a:lnTo>
                    <a:pt x="276588" y="81273"/>
                  </a:lnTo>
                  <a:lnTo>
                    <a:pt x="235817" y="104175"/>
                  </a:lnTo>
                  <a:lnTo>
                    <a:pt x="197978" y="131290"/>
                  </a:lnTo>
                  <a:lnTo>
                    <a:pt x="163392" y="162296"/>
                  </a:lnTo>
                  <a:lnTo>
                    <a:pt x="132379" y="196875"/>
                  </a:lnTo>
                  <a:lnTo>
                    <a:pt x="105259" y="234705"/>
                  </a:lnTo>
                  <a:lnTo>
                    <a:pt x="82352" y="275467"/>
                  </a:lnTo>
                  <a:lnTo>
                    <a:pt x="63978" y="318841"/>
                  </a:lnTo>
                  <a:lnTo>
                    <a:pt x="50457" y="364506"/>
                  </a:lnTo>
                  <a:lnTo>
                    <a:pt x="42110" y="412143"/>
                  </a:lnTo>
                  <a:lnTo>
                    <a:pt x="39256" y="461432"/>
                  </a:lnTo>
                  <a:lnTo>
                    <a:pt x="42110" y="510720"/>
                  </a:lnTo>
                  <a:lnTo>
                    <a:pt x="50457" y="558357"/>
                  </a:lnTo>
                  <a:lnTo>
                    <a:pt x="63978" y="604022"/>
                  </a:lnTo>
                  <a:lnTo>
                    <a:pt x="82352" y="647396"/>
                  </a:lnTo>
                  <a:lnTo>
                    <a:pt x="105259" y="688158"/>
                  </a:lnTo>
                  <a:lnTo>
                    <a:pt x="132379" y="725989"/>
                  </a:lnTo>
                  <a:lnTo>
                    <a:pt x="163392" y="760567"/>
                  </a:lnTo>
                  <a:lnTo>
                    <a:pt x="197978" y="791573"/>
                  </a:lnTo>
                  <a:lnTo>
                    <a:pt x="235817" y="818688"/>
                  </a:lnTo>
                  <a:lnTo>
                    <a:pt x="276588" y="841590"/>
                  </a:lnTo>
                  <a:lnTo>
                    <a:pt x="319971" y="859960"/>
                  </a:lnTo>
                  <a:lnTo>
                    <a:pt x="365646" y="873478"/>
                  </a:lnTo>
                  <a:lnTo>
                    <a:pt x="413293" y="881823"/>
                  </a:lnTo>
                  <a:lnTo>
                    <a:pt x="462593" y="884676"/>
                  </a:lnTo>
                  <a:lnTo>
                    <a:pt x="5020767" y="884676"/>
                  </a:lnTo>
                  <a:lnTo>
                    <a:pt x="5012467" y="888671"/>
                  </a:lnTo>
                  <a:lnTo>
                    <a:pt x="4969955" y="904211"/>
                  </a:lnTo>
                  <a:lnTo>
                    <a:pt x="4925604" y="915598"/>
                  </a:lnTo>
                  <a:lnTo>
                    <a:pt x="4879647" y="922600"/>
                  </a:lnTo>
                  <a:lnTo>
                    <a:pt x="4832314" y="924985"/>
                  </a:lnTo>
                  <a:close/>
                </a:path>
                <a:path extrusionOk="0" h="925195" w="5295265">
                  <a:moveTo>
                    <a:pt x="5020767" y="884676"/>
                  </a:moveTo>
                  <a:lnTo>
                    <a:pt x="4832314" y="884676"/>
                  </a:lnTo>
                  <a:lnTo>
                    <a:pt x="4881613" y="881823"/>
                  </a:lnTo>
                  <a:lnTo>
                    <a:pt x="4929260" y="873478"/>
                  </a:lnTo>
                  <a:lnTo>
                    <a:pt x="4974935" y="859960"/>
                  </a:lnTo>
                  <a:lnTo>
                    <a:pt x="5018318" y="841590"/>
                  </a:lnTo>
                  <a:lnTo>
                    <a:pt x="5059089" y="818688"/>
                  </a:lnTo>
                  <a:lnTo>
                    <a:pt x="5096928" y="791573"/>
                  </a:lnTo>
                  <a:lnTo>
                    <a:pt x="5131514" y="760567"/>
                  </a:lnTo>
                  <a:lnTo>
                    <a:pt x="5162527" y="725989"/>
                  </a:lnTo>
                  <a:lnTo>
                    <a:pt x="5189647" y="688158"/>
                  </a:lnTo>
                  <a:lnTo>
                    <a:pt x="5212554" y="647396"/>
                  </a:lnTo>
                  <a:lnTo>
                    <a:pt x="5230929" y="604022"/>
                  </a:lnTo>
                  <a:lnTo>
                    <a:pt x="5244449" y="558357"/>
                  </a:lnTo>
                  <a:lnTo>
                    <a:pt x="5252796" y="510720"/>
                  </a:lnTo>
                  <a:lnTo>
                    <a:pt x="5255650" y="461432"/>
                  </a:lnTo>
                  <a:lnTo>
                    <a:pt x="5252796" y="412143"/>
                  </a:lnTo>
                  <a:lnTo>
                    <a:pt x="5244449" y="364506"/>
                  </a:lnTo>
                  <a:lnTo>
                    <a:pt x="5230929" y="318841"/>
                  </a:lnTo>
                  <a:lnTo>
                    <a:pt x="5212554" y="275467"/>
                  </a:lnTo>
                  <a:lnTo>
                    <a:pt x="5189647" y="234705"/>
                  </a:lnTo>
                  <a:lnTo>
                    <a:pt x="5162527" y="196875"/>
                  </a:lnTo>
                  <a:lnTo>
                    <a:pt x="5131514" y="162296"/>
                  </a:lnTo>
                  <a:lnTo>
                    <a:pt x="5096928" y="131290"/>
                  </a:lnTo>
                  <a:lnTo>
                    <a:pt x="5059089" y="104175"/>
                  </a:lnTo>
                  <a:lnTo>
                    <a:pt x="5018318" y="81273"/>
                  </a:lnTo>
                  <a:lnTo>
                    <a:pt x="4974935" y="62903"/>
                  </a:lnTo>
                  <a:lnTo>
                    <a:pt x="4929260" y="49385"/>
                  </a:lnTo>
                  <a:lnTo>
                    <a:pt x="4881613" y="41040"/>
                  </a:lnTo>
                  <a:lnTo>
                    <a:pt x="4832314" y="38187"/>
                  </a:lnTo>
                  <a:lnTo>
                    <a:pt x="5015754" y="38187"/>
                  </a:lnTo>
                  <a:lnTo>
                    <a:pt x="5052225" y="55776"/>
                  </a:lnTo>
                  <a:lnTo>
                    <a:pt x="5090303" y="78929"/>
                  </a:lnTo>
                  <a:lnTo>
                    <a:pt x="5125872" y="105541"/>
                  </a:lnTo>
                  <a:lnTo>
                    <a:pt x="5158702" y="135379"/>
                  </a:lnTo>
                  <a:lnTo>
                    <a:pt x="5188560" y="168214"/>
                  </a:lnTo>
                  <a:lnTo>
                    <a:pt x="5215214" y="203813"/>
                  </a:lnTo>
                  <a:lnTo>
                    <a:pt x="5238434" y="241945"/>
                  </a:lnTo>
                  <a:lnTo>
                    <a:pt x="5257988" y="282378"/>
                  </a:lnTo>
                  <a:lnTo>
                    <a:pt x="5273643" y="324881"/>
                  </a:lnTo>
                  <a:lnTo>
                    <a:pt x="5285169" y="369222"/>
                  </a:lnTo>
                  <a:lnTo>
                    <a:pt x="5292334" y="415170"/>
                  </a:lnTo>
                  <a:lnTo>
                    <a:pt x="5294907" y="462492"/>
                  </a:lnTo>
                  <a:lnTo>
                    <a:pt x="5292521" y="509815"/>
                  </a:lnTo>
                  <a:lnTo>
                    <a:pt x="5285517" y="555763"/>
                  </a:lnTo>
                  <a:lnTo>
                    <a:pt x="5274128" y="600104"/>
                  </a:lnTo>
                  <a:lnTo>
                    <a:pt x="5258584" y="642607"/>
                  </a:lnTo>
                  <a:lnTo>
                    <a:pt x="5239118" y="683040"/>
                  </a:lnTo>
                  <a:lnTo>
                    <a:pt x="5215960" y="721172"/>
                  </a:lnTo>
                  <a:lnTo>
                    <a:pt x="5189343" y="756771"/>
                  </a:lnTo>
                  <a:lnTo>
                    <a:pt x="5159498" y="789605"/>
                  </a:lnTo>
                  <a:lnTo>
                    <a:pt x="5126656" y="819444"/>
                  </a:lnTo>
                  <a:lnTo>
                    <a:pt x="5091049" y="846056"/>
                  </a:lnTo>
                  <a:lnTo>
                    <a:pt x="5052909" y="869208"/>
                  </a:lnTo>
                  <a:lnTo>
                    <a:pt x="5020767" y="8846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1073196" y="6349769"/>
              <a:ext cx="5394325" cy="904240"/>
            </a:xfrm>
            <a:custGeom>
              <a:rect b="b" l="l" r="r" t="t"/>
              <a:pathLst>
                <a:path extrusionOk="0" h="904240" w="5394325">
                  <a:moveTo>
                    <a:pt x="4942931" y="903947"/>
                  </a:moveTo>
                  <a:lnTo>
                    <a:pt x="432256" y="903947"/>
                  </a:lnTo>
                  <a:lnTo>
                    <a:pt x="432256" y="900764"/>
                  </a:lnTo>
                  <a:lnTo>
                    <a:pt x="385218" y="896393"/>
                  </a:lnTo>
                  <a:lnTo>
                    <a:pt x="339632" y="887269"/>
                  </a:lnTo>
                  <a:lnTo>
                    <a:pt x="295764" y="873646"/>
                  </a:lnTo>
                  <a:lnTo>
                    <a:pt x="253880" y="855779"/>
                  </a:lnTo>
                  <a:lnTo>
                    <a:pt x="214244" y="833923"/>
                  </a:lnTo>
                  <a:lnTo>
                    <a:pt x="177123" y="808332"/>
                  </a:lnTo>
                  <a:lnTo>
                    <a:pt x="142781" y="779262"/>
                  </a:lnTo>
                  <a:lnTo>
                    <a:pt x="111486" y="746966"/>
                  </a:lnTo>
                  <a:lnTo>
                    <a:pt x="83501" y="711699"/>
                  </a:lnTo>
                  <a:lnTo>
                    <a:pt x="59093" y="673716"/>
                  </a:lnTo>
                  <a:lnTo>
                    <a:pt x="38528" y="633272"/>
                  </a:lnTo>
                  <a:lnTo>
                    <a:pt x="22070" y="590621"/>
                  </a:lnTo>
                  <a:lnTo>
                    <a:pt x="9986" y="546018"/>
                  </a:lnTo>
                  <a:lnTo>
                    <a:pt x="2540" y="499717"/>
                  </a:lnTo>
                  <a:lnTo>
                    <a:pt x="0" y="451973"/>
                  </a:lnTo>
                  <a:lnTo>
                    <a:pt x="2501" y="404230"/>
                  </a:lnTo>
                  <a:lnTo>
                    <a:pt x="9839" y="357929"/>
                  </a:lnTo>
                  <a:lnTo>
                    <a:pt x="21765" y="313326"/>
                  </a:lnTo>
                  <a:lnTo>
                    <a:pt x="38031" y="270674"/>
                  </a:lnTo>
                  <a:lnTo>
                    <a:pt x="58387" y="230230"/>
                  </a:lnTo>
                  <a:lnTo>
                    <a:pt x="82586" y="192247"/>
                  </a:lnTo>
                  <a:lnTo>
                    <a:pt x="110378" y="156981"/>
                  </a:lnTo>
                  <a:lnTo>
                    <a:pt x="141516" y="124685"/>
                  </a:lnTo>
                  <a:lnTo>
                    <a:pt x="175750" y="95614"/>
                  </a:lnTo>
                  <a:lnTo>
                    <a:pt x="212831" y="70024"/>
                  </a:lnTo>
                  <a:lnTo>
                    <a:pt x="252512" y="48168"/>
                  </a:lnTo>
                  <a:lnTo>
                    <a:pt x="294544" y="30301"/>
                  </a:lnTo>
                  <a:lnTo>
                    <a:pt x="338677" y="16678"/>
                  </a:lnTo>
                  <a:lnTo>
                    <a:pt x="384664" y="7554"/>
                  </a:lnTo>
                  <a:lnTo>
                    <a:pt x="432256" y="3182"/>
                  </a:lnTo>
                  <a:lnTo>
                    <a:pt x="432256" y="0"/>
                  </a:lnTo>
                  <a:lnTo>
                    <a:pt x="4942931" y="0"/>
                  </a:lnTo>
                  <a:lnTo>
                    <a:pt x="4992427" y="2668"/>
                  </a:lnTo>
                  <a:lnTo>
                    <a:pt x="5040301" y="10487"/>
                  </a:lnTo>
                  <a:lnTo>
                    <a:pt x="5086287" y="23171"/>
                  </a:lnTo>
                  <a:lnTo>
                    <a:pt x="5130121" y="40439"/>
                  </a:lnTo>
                  <a:lnTo>
                    <a:pt x="5171537" y="62007"/>
                  </a:lnTo>
                  <a:lnTo>
                    <a:pt x="5210269" y="87593"/>
                  </a:lnTo>
                  <a:lnTo>
                    <a:pt x="5246051" y="116914"/>
                  </a:lnTo>
                  <a:lnTo>
                    <a:pt x="5278618" y="149686"/>
                  </a:lnTo>
                  <a:lnTo>
                    <a:pt x="5307704" y="185627"/>
                  </a:lnTo>
                  <a:lnTo>
                    <a:pt x="5333044" y="224454"/>
                  </a:lnTo>
                  <a:lnTo>
                    <a:pt x="5354373" y="265884"/>
                  </a:lnTo>
                  <a:lnTo>
                    <a:pt x="5371424" y="309633"/>
                  </a:lnTo>
                  <a:lnTo>
                    <a:pt x="5383932" y="355420"/>
                  </a:lnTo>
                  <a:lnTo>
                    <a:pt x="5391632" y="402961"/>
                  </a:lnTo>
                  <a:lnTo>
                    <a:pt x="5394257" y="451973"/>
                  </a:lnTo>
                  <a:lnTo>
                    <a:pt x="5391592" y="500985"/>
                  </a:lnTo>
                  <a:lnTo>
                    <a:pt x="5383785" y="548526"/>
                  </a:lnTo>
                  <a:lnTo>
                    <a:pt x="5371119" y="594313"/>
                  </a:lnTo>
                  <a:lnTo>
                    <a:pt x="5353876" y="638063"/>
                  </a:lnTo>
                  <a:lnTo>
                    <a:pt x="5332338" y="679493"/>
                  </a:lnTo>
                  <a:lnTo>
                    <a:pt x="5306789" y="718319"/>
                  </a:lnTo>
                  <a:lnTo>
                    <a:pt x="5277510" y="754260"/>
                  </a:lnTo>
                  <a:lnTo>
                    <a:pt x="5244785" y="787033"/>
                  </a:lnTo>
                  <a:lnTo>
                    <a:pt x="5208896" y="816353"/>
                  </a:lnTo>
                  <a:lnTo>
                    <a:pt x="5170124" y="841939"/>
                  </a:lnTo>
                  <a:lnTo>
                    <a:pt x="5128754" y="863508"/>
                  </a:lnTo>
                  <a:lnTo>
                    <a:pt x="5085067" y="880775"/>
                  </a:lnTo>
                  <a:lnTo>
                    <a:pt x="5039346" y="893460"/>
                  </a:lnTo>
                  <a:lnTo>
                    <a:pt x="4991873" y="901278"/>
                  </a:lnTo>
                  <a:lnTo>
                    <a:pt x="4942931" y="9039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34" name="Google Shape;4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038" y="1234821"/>
            <a:ext cx="9153524" cy="905217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6"/>
          <p:cNvSpPr txBox="1"/>
          <p:nvPr>
            <p:ph type="title"/>
          </p:nvPr>
        </p:nvSpPr>
        <p:spPr>
          <a:xfrm>
            <a:off x="1016000" y="952103"/>
            <a:ext cx="6423660" cy="311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700" marR="5080" rtl="0" algn="l">
              <a:lnSpc>
                <a:spcPct val="1174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250">
                <a:latin typeface="Lucida Sans"/>
                <a:ea typeface="Lucida Sans"/>
                <a:cs typeface="Lucida Sans"/>
                <a:sym typeface="Lucida Sans"/>
              </a:rPr>
              <a:t>BUSINESS  MODEL</a:t>
            </a:r>
            <a:endParaRPr sz="102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1589298" y="6546105"/>
            <a:ext cx="4603750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Lucida Sans"/>
                <a:ea typeface="Lucida Sans"/>
                <a:cs typeface="Lucida Sans"/>
                <a:sym typeface="Lucida Sans"/>
              </a:rPr>
              <a:t>F</a:t>
            </a: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utur</a:t>
            </a:r>
            <a:r>
              <a:rPr lang="en-US" sz="2750">
                <a:latin typeface="Lucida Sans"/>
                <a:ea typeface="Lucida Sans"/>
                <a:cs typeface="Lucida Sans"/>
                <a:sym typeface="Lucida Sans"/>
              </a:rPr>
              <a:t>e Scope of </a:t>
            </a: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750">
                <a:latin typeface="Lucida Sans"/>
                <a:ea typeface="Lucida Sans"/>
                <a:cs typeface="Lucida Sans"/>
                <a:sym typeface="Lucida Sans"/>
              </a:rPr>
              <a:t>he P</a:t>
            </a: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750">
                <a:latin typeface="Lucida Sans"/>
                <a:ea typeface="Lucida Sans"/>
                <a:cs typeface="Lucida Sans"/>
                <a:sym typeface="Lucida Sans"/>
              </a:rPr>
              <a:t>ojec</a:t>
            </a: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/>
          <p:nvPr/>
        </p:nvSpPr>
        <p:spPr>
          <a:xfrm>
            <a:off x="0" y="1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42" name="Google Shape;442;p17"/>
          <p:cNvGrpSpPr/>
          <p:nvPr/>
        </p:nvGrpSpPr>
        <p:grpSpPr>
          <a:xfrm>
            <a:off x="0" y="11"/>
            <a:ext cx="9229725" cy="10287595"/>
            <a:chOff x="0" y="11"/>
            <a:chExt cx="9229725" cy="10287595"/>
          </a:xfrm>
        </p:grpSpPr>
        <p:sp>
          <p:nvSpPr>
            <p:cNvPr id="443" name="Google Shape;443;p17"/>
            <p:cNvSpPr/>
            <p:nvPr/>
          </p:nvSpPr>
          <p:spPr>
            <a:xfrm>
              <a:off x="0" y="5058381"/>
              <a:ext cx="9229725" cy="5229225"/>
            </a:xfrm>
            <a:custGeom>
              <a:rect b="b" l="l" r="r" t="t"/>
              <a:pathLst>
                <a:path extrusionOk="0" h="5229225" w="9229725">
                  <a:moveTo>
                    <a:pt x="9229724" y="5229224"/>
                  </a:moveTo>
                  <a:lnTo>
                    <a:pt x="0" y="5229224"/>
                  </a:lnTo>
                  <a:lnTo>
                    <a:pt x="0" y="0"/>
                  </a:lnTo>
                  <a:lnTo>
                    <a:pt x="9229724" y="0"/>
                  </a:lnTo>
                  <a:lnTo>
                    <a:pt x="9229724" y="5229224"/>
                  </a:lnTo>
                  <a:close/>
                </a:path>
              </a:pathLst>
            </a:custGeom>
            <a:solidFill>
              <a:srgbClr val="F0F1F5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0" y="11"/>
              <a:ext cx="9229725" cy="5057775"/>
            </a:xfrm>
            <a:custGeom>
              <a:rect b="b" l="l" r="r" t="t"/>
              <a:pathLst>
                <a:path extrusionOk="0" h="5057775" w="9229725">
                  <a:moveTo>
                    <a:pt x="9229724" y="5057774"/>
                  </a:moveTo>
                  <a:lnTo>
                    <a:pt x="0" y="5057774"/>
                  </a:lnTo>
                  <a:lnTo>
                    <a:pt x="0" y="0"/>
                  </a:lnTo>
                  <a:lnTo>
                    <a:pt x="9229724" y="0"/>
                  </a:lnTo>
                  <a:lnTo>
                    <a:pt x="9229724" y="5057774"/>
                  </a:lnTo>
                  <a:close/>
                </a:path>
              </a:pathLst>
            </a:custGeom>
            <a:solidFill>
              <a:srgbClr val="F0F1F5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920482" y="1557829"/>
              <a:ext cx="1384935" cy="1385570"/>
            </a:xfrm>
            <a:custGeom>
              <a:rect b="b" l="l" r="r" t="t"/>
              <a:pathLst>
                <a:path extrusionOk="0" h="1385570" w="1384935">
                  <a:moveTo>
                    <a:pt x="1080147" y="847831"/>
                  </a:moveTo>
                  <a:lnTo>
                    <a:pt x="925041" y="847831"/>
                  </a:lnTo>
                  <a:lnTo>
                    <a:pt x="955219" y="841733"/>
                  </a:lnTo>
                  <a:lnTo>
                    <a:pt x="979871" y="825108"/>
                  </a:lnTo>
                  <a:lnTo>
                    <a:pt x="996497" y="800456"/>
                  </a:lnTo>
                  <a:lnTo>
                    <a:pt x="1002594" y="770278"/>
                  </a:lnTo>
                  <a:lnTo>
                    <a:pt x="996497" y="740100"/>
                  </a:lnTo>
                  <a:lnTo>
                    <a:pt x="979871" y="715448"/>
                  </a:lnTo>
                  <a:lnTo>
                    <a:pt x="955219" y="698822"/>
                  </a:lnTo>
                  <a:lnTo>
                    <a:pt x="925041" y="692725"/>
                  </a:lnTo>
                  <a:lnTo>
                    <a:pt x="769934" y="692725"/>
                  </a:lnTo>
                  <a:lnTo>
                    <a:pt x="800112" y="686627"/>
                  </a:lnTo>
                  <a:lnTo>
                    <a:pt x="824765" y="670001"/>
                  </a:lnTo>
                  <a:lnTo>
                    <a:pt x="841390" y="645349"/>
                  </a:lnTo>
                  <a:lnTo>
                    <a:pt x="847488" y="615171"/>
                  </a:lnTo>
                  <a:lnTo>
                    <a:pt x="841390" y="584993"/>
                  </a:lnTo>
                  <a:lnTo>
                    <a:pt x="824765" y="560341"/>
                  </a:lnTo>
                  <a:lnTo>
                    <a:pt x="800112" y="543716"/>
                  </a:lnTo>
                  <a:lnTo>
                    <a:pt x="769934" y="537618"/>
                  </a:lnTo>
                  <a:lnTo>
                    <a:pt x="614828" y="537618"/>
                  </a:lnTo>
                  <a:lnTo>
                    <a:pt x="645006" y="531520"/>
                  </a:lnTo>
                  <a:lnTo>
                    <a:pt x="669658" y="514895"/>
                  </a:lnTo>
                  <a:lnTo>
                    <a:pt x="686284" y="490243"/>
                  </a:lnTo>
                  <a:lnTo>
                    <a:pt x="692381" y="460065"/>
                  </a:lnTo>
                  <a:lnTo>
                    <a:pt x="686284" y="429887"/>
                  </a:lnTo>
                  <a:lnTo>
                    <a:pt x="669658" y="405235"/>
                  </a:lnTo>
                  <a:lnTo>
                    <a:pt x="645006" y="388609"/>
                  </a:lnTo>
                  <a:lnTo>
                    <a:pt x="614828" y="382511"/>
                  </a:lnTo>
                  <a:lnTo>
                    <a:pt x="459721" y="382511"/>
                  </a:lnTo>
                  <a:lnTo>
                    <a:pt x="489899" y="376414"/>
                  </a:lnTo>
                  <a:lnTo>
                    <a:pt x="514551" y="359788"/>
                  </a:lnTo>
                  <a:lnTo>
                    <a:pt x="531177" y="335136"/>
                  </a:lnTo>
                  <a:lnTo>
                    <a:pt x="537275" y="304958"/>
                  </a:lnTo>
                  <a:lnTo>
                    <a:pt x="536771" y="296126"/>
                  </a:lnTo>
                  <a:lnTo>
                    <a:pt x="535423" y="287465"/>
                  </a:lnTo>
                  <a:lnTo>
                    <a:pt x="533479" y="278855"/>
                  </a:lnTo>
                  <a:lnTo>
                    <a:pt x="531187" y="270176"/>
                  </a:lnTo>
                  <a:lnTo>
                    <a:pt x="760357" y="40967"/>
                  </a:lnTo>
                  <a:lnTo>
                    <a:pt x="798527" y="13600"/>
                  </a:lnTo>
                  <a:lnTo>
                    <a:pt x="842253" y="0"/>
                  </a:lnTo>
                  <a:lnTo>
                    <a:pt x="887961" y="241"/>
                  </a:lnTo>
                  <a:lnTo>
                    <a:pt x="932078" y="14401"/>
                  </a:lnTo>
                  <a:lnTo>
                    <a:pt x="971030" y="42557"/>
                  </a:lnTo>
                  <a:lnTo>
                    <a:pt x="1342588" y="414076"/>
                  </a:lnTo>
                  <a:lnTo>
                    <a:pt x="1370711" y="453026"/>
                  </a:lnTo>
                  <a:lnTo>
                    <a:pt x="1384771" y="497232"/>
                  </a:lnTo>
                  <a:lnTo>
                    <a:pt x="1384765" y="543193"/>
                  </a:lnTo>
                  <a:lnTo>
                    <a:pt x="1370692" y="587409"/>
                  </a:lnTo>
                  <a:lnTo>
                    <a:pt x="1342549" y="626378"/>
                  </a:lnTo>
                  <a:lnTo>
                    <a:pt x="1121133" y="847831"/>
                  </a:lnTo>
                  <a:lnTo>
                    <a:pt x="1080147" y="847831"/>
                  </a:lnTo>
                  <a:close/>
                </a:path>
                <a:path extrusionOk="0" h="1385570" w="1384935">
                  <a:moveTo>
                    <a:pt x="542886" y="1385145"/>
                  </a:moveTo>
                  <a:lnTo>
                    <a:pt x="496919" y="1385145"/>
                  </a:lnTo>
                  <a:lnTo>
                    <a:pt x="452701" y="1371074"/>
                  </a:lnTo>
                  <a:lnTo>
                    <a:pt x="413732" y="1342931"/>
                  </a:lnTo>
                  <a:lnTo>
                    <a:pt x="42213" y="971412"/>
                  </a:lnTo>
                  <a:lnTo>
                    <a:pt x="14071" y="932432"/>
                  </a:lnTo>
                  <a:lnTo>
                    <a:pt x="0" y="888220"/>
                  </a:lnTo>
                  <a:lnTo>
                    <a:pt x="0" y="842264"/>
                  </a:lnTo>
                  <a:lnTo>
                    <a:pt x="14071" y="798052"/>
                  </a:lnTo>
                  <a:lnTo>
                    <a:pt x="42213" y="759071"/>
                  </a:lnTo>
                  <a:lnTo>
                    <a:pt x="426490" y="374756"/>
                  </a:lnTo>
                  <a:lnTo>
                    <a:pt x="434272" y="378013"/>
                  </a:lnTo>
                  <a:lnTo>
                    <a:pt x="442422" y="380451"/>
                  </a:lnTo>
                  <a:lnTo>
                    <a:pt x="450914" y="381981"/>
                  </a:lnTo>
                  <a:lnTo>
                    <a:pt x="459721" y="382511"/>
                  </a:lnTo>
                  <a:lnTo>
                    <a:pt x="614828" y="382511"/>
                  </a:lnTo>
                  <a:lnTo>
                    <a:pt x="584650" y="388609"/>
                  </a:lnTo>
                  <a:lnTo>
                    <a:pt x="559998" y="405235"/>
                  </a:lnTo>
                  <a:lnTo>
                    <a:pt x="543372" y="429887"/>
                  </a:lnTo>
                  <a:lnTo>
                    <a:pt x="537275" y="460065"/>
                  </a:lnTo>
                  <a:lnTo>
                    <a:pt x="543372" y="490243"/>
                  </a:lnTo>
                  <a:lnTo>
                    <a:pt x="559998" y="514895"/>
                  </a:lnTo>
                  <a:lnTo>
                    <a:pt x="584650" y="531520"/>
                  </a:lnTo>
                  <a:lnTo>
                    <a:pt x="614828" y="537618"/>
                  </a:lnTo>
                  <a:lnTo>
                    <a:pt x="769934" y="537618"/>
                  </a:lnTo>
                  <a:lnTo>
                    <a:pt x="739756" y="543716"/>
                  </a:lnTo>
                  <a:lnTo>
                    <a:pt x="715104" y="560341"/>
                  </a:lnTo>
                  <a:lnTo>
                    <a:pt x="698479" y="584993"/>
                  </a:lnTo>
                  <a:lnTo>
                    <a:pt x="692381" y="615171"/>
                  </a:lnTo>
                  <a:lnTo>
                    <a:pt x="698479" y="645349"/>
                  </a:lnTo>
                  <a:lnTo>
                    <a:pt x="715104" y="670001"/>
                  </a:lnTo>
                  <a:lnTo>
                    <a:pt x="739756" y="686627"/>
                  </a:lnTo>
                  <a:lnTo>
                    <a:pt x="769934" y="692725"/>
                  </a:lnTo>
                  <a:lnTo>
                    <a:pt x="925041" y="692725"/>
                  </a:lnTo>
                  <a:lnTo>
                    <a:pt x="894863" y="698822"/>
                  </a:lnTo>
                  <a:lnTo>
                    <a:pt x="870211" y="715448"/>
                  </a:lnTo>
                  <a:lnTo>
                    <a:pt x="853585" y="740100"/>
                  </a:lnTo>
                  <a:lnTo>
                    <a:pt x="847488" y="770278"/>
                  </a:lnTo>
                  <a:lnTo>
                    <a:pt x="853585" y="800456"/>
                  </a:lnTo>
                  <a:lnTo>
                    <a:pt x="870211" y="825108"/>
                  </a:lnTo>
                  <a:lnTo>
                    <a:pt x="894863" y="841733"/>
                  </a:lnTo>
                  <a:lnTo>
                    <a:pt x="925041" y="847831"/>
                  </a:lnTo>
                  <a:lnTo>
                    <a:pt x="1080147" y="847831"/>
                  </a:lnTo>
                  <a:lnTo>
                    <a:pt x="1049970" y="853929"/>
                  </a:lnTo>
                  <a:lnTo>
                    <a:pt x="1025317" y="870554"/>
                  </a:lnTo>
                  <a:lnTo>
                    <a:pt x="1008692" y="895206"/>
                  </a:lnTo>
                  <a:lnTo>
                    <a:pt x="1002594" y="925384"/>
                  </a:lnTo>
                  <a:lnTo>
                    <a:pt x="1003125" y="934198"/>
                  </a:lnTo>
                  <a:lnTo>
                    <a:pt x="1004659" y="942703"/>
                  </a:lnTo>
                  <a:lnTo>
                    <a:pt x="1007109" y="950866"/>
                  </a:lnTo>
                  <a:lnTo>
                    <a:pt x="1010388" y="958655"/>
                  </a:lnTo>
                  <a:lnTo>
                    <a:pt x="626073" y="1342931"/>
                  </a:lnTo>
                  <a:lnTo>
                    <a:pt x="587104" y="1371074"/>
                  </a:lnTo>
                  <a:lnTo>
                    <a:pt x="542886" y="1385145"/>
                  </a:lnTo>
                  <a:close/>
                </a:path>
                <a:path extrusionOk="0" h="1385570" w="1384935">
                  <a:moveTo>
                    <a:pt x="1113379" y="855586"/>
                  </a:moveTo>
                  <a:lnTo>
                    <a:pt x="1105613" y="852330"/>
                  </a:lnTo>
                  <a:lnTo>
                    <a:pt x="1097461" y="849891"/>
                  </a:lnTo>
                  <a:lnTo>
                    <a:pt x="1088961" y="848361"/>
                  </a:lnTo>
                  <a:lnTo>
                    <a:pt x="1080147" y="847831"/>
                  </a:lnTo>
                  <a:lnTo>
                    <a:pt x="1121133" y="847831"/>
                  </a:lnTo>
                  <a:lnTo>
                    <a:pt x="1113379" y="85558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705379" y="398982"/>
              <a:ext cx="2338070" cy="2317115"/>
            </a:xfrm>
            <a:custGeom>
              <a:rect b="b" l="l" r="r" t="t"/>
              <a:pathLst>
                <a:path extrusionOk="0" h="2317115" w="2338070">
                  <a:moveTo>
                    <a:pt x="534847" y="219138"/>
                  </a:moveTo>
                  <a:lnTo>
                    <a:pt x="530606" y="217004"/>
                  </a:lnTo>
                  <a:lnTo>
                    <a:pt x="518820" y="211353"/>
                  </a:lnTo>
                  <a:lnTo>
                    <a:pt x="500697" y="203136"/>
                  </a:lnTo>
                  <a:lnTo>
                    <a:pt x="477456" y="193319"/>
                  </a:lnTo>
                  <a:lnTo>
                    <a:pt x="470547" y="198132"/>
                  </a:lnTo>
                  <a:lnTo>
                    <a:pt x="452285" y="211886"/>
                  </a:lnTo>
                  <a:lnTo>
                    <a:pt x="422656" y="232105"/>
                  </a:lnTo>
                  <a:lnTo>
                    <a:pt x="381622" y="256247"/>
                  </a:lnTo>
                  <a:lnTo>
                    <a:pt x="329158" y="281813"/>
                  </a:lnTo>
                  <a:lnTo>
                    <a:pt x="265226" y="306298"/>
                  </a:lnTo>
                  <a:lnTo>
                    <a:pt x="189814" y="327202"/>
                  </a:lnTo>
                  <a:lnTo>
                    <a:pt x="102895" y="342011"/>
                  </a:lnTo>
                  <a:lnTo>
                    <a:pt x="46024" y="346862"/>
                  </a:lnTo>
                  <a:lnTo>
                    <a:pt x="31915" y="346379"/>
                  </a:lnTo>
                  <a:lnTo>
                    <a:pt x="22453" y="343281"/>
                  </a:lnTo>
                  <a:lnTo>
                    <a:pt x="15963" y="337070"/>
                  </a:lnTo>
                  <a:lnTo>
                    <a:pt x="14566" y="326796"/>
                  </a:lnTo>
                  <a:lnTo>
                    <a:pt x="20370" y="311531"/>
                  </a:lnTo>
                  <a:lnTo>
                    <a:pt x="13335" y="319506"/>
                  </a:lnTo>
                  <a:lnTo>
                    <a:pt x="6794" y="327571"/>
                  </a:lnTo>
                  <a:lnTo>
                    <a:pt x="1955" y="336550"/>
                  </a:lnTo>
                  <a:lnTo>
                    <a:pt x="0" y="347306"/>
                  </a:lnTo>
                  <a:lnTo>
                    <a:pt x="11684" y="375602"/>
                  </a:lnTo>
                  <a:lnTo>
                    <a:pt x="40360" y="391947"/>
                  </a:lnTo>
                  <a:lnTo>
                    <a:pt x="75488" y="399961"/>
                  </a:lnTo>
                  <a:lnTo>
                    <a:pt x="106553" y="403288"/>
                  </a:lnTo>
                  <a:lnTo>
                    <a:pt x="141605" y="404685"/>
                  </a:lnTo>
                  <a:lnTo>
                    <a:pt x="179959" y="403580"/>
                  </a:lnTo>
                  <a:lnTo>
                    <a:pt x="218211" y="400418"/>
                  </a:lnTo>
                  <a:lnTo>
                    <a:pt x="301256" y="385368"/>
                  </a:lnTo>
                  <a:lnTo>
                    <a:pt x="344512" y="372275"/>
                  </a:lnTo>
                  <a:lnTo>
                    <a:pt x="386130" y="355892"/>
                  </a:lnTo>
                  <a:lnTo>
                    <a:pt x="429488" y="335813"/>
                  </a:lnTo>
                  <a:lnTo>
                    <a:pt x="477939" y="311607"/>
                  </a:lnTo>
                  <a:lnTo>
                    <a:pt x="534847" y="282879"/>
                  </a:lnTo>
                  <a:lnTo>
                    <a:pt x="534847" y="219138"/>
                  </a:lnTo>
                  <a:close/>
                </a:path>
                <a:path extrusionOk="0" h="2317115" w="2338070">
                  <a:moveTo>
                    <a:pt x="579577" y="82816"/>
                  </a:moveTo>
                  <a:lnTo>
                    <a:pt x="544156" y="54470"/>
                  </a:lnTo>
                  <a:lnTo>
                    <a:pt x="504761" y="31470"/>
                  </a:lnTo>
                  <a:lnTo>
                    <a:pt x="461949" y="14351"/>
                  </a:lnTo>
                  <a:lnTo>
                    <a:pt x="416255" y="3683"/>
                  </a:lnTo>
                  <a:lnTo>
                    <a:pt x="368236" y="0"/>
                  </a:lnTo>
                  <a:lnTo>
                    <a:pt x="322351" y="3352"/>
                  </a:lnTo>
                  <a:lnTo>
                    <a:pt x="278549" y="13106"/>
                  </a:lnTo>
                  <a:lnTo>
                    <a:pt x="237324" y="28765"/>
                  </a:lnTo>
                  <a:lnTo>
                    <a:pt x="199161" y="49872"/>
                  </a:lnTo>
                  <a:lnTo>
                    <a:pt x="164515" y="75933"/>
                  </a:lnTo>
                  <a:lnTo>
                    <a:pt x="133883" y="106464"/>
                  </a:lnTo>
                  <a:lnTo>
                    <a:pt x="107746" y="141008"/>
                  </a:lnTo>
                  <a:lnTo>
                    <a:pt x="86575" y="179057"/>
                  </a:lnTo>
                  <a:lnTo>
                    <a:pt x="70866" y="220154"/>
                  </a:lnTo>
                  <a:lnTo>
                    <a:pt x="61087" y="263817"/>
                  </a:lnTo>
                  <a:lnTo>
                    <a:pt x="57721" y="309562"/>
                  </a:lnTo>
                  <a:lnTo>
                    <a:pt x="57721" y="317804"/>
                  </a:lnTo>
                  <a:lnTo>
                    <a:pt x="58039" y="325958"/>
                  </a:lnTo>
                  <a:lnTo>
                    <a:pt x="58674" y="334010"/>
                  </a:lnTo>
                  <a:lnTo>
                    <a:pt x="70929" y="332981"/>
                  </a:lnTo>
                  <a:lnTo>
                    <a:pt x="83108" y="331800"/>
                  </a:lnTo>
                  <a:lnTo>
                    <a:pt x="95237" y="330454"/>
                  </a:lnTo>
                  <a:lnTo>
                    <a:pt x="107315" y="328942"/>
                  </a:lnTo>
                  <a:lnTo>
                    <a:pt x="106845" y="322529"/>
                  </a:lnTo>
                  <a:lnTo>
                    <a:pt x="106591" y="316064"/>
                  </a:lnTo>
                  <a:lnTo>
                    <a:pt x="106591" y="309524"/>
                  </a:lnTo>
                  <a:lnTo>
                    <a:pt x="107315" y="289902"/>
                  </a:lnTo>
                  <a:lnTo>
                    <a:pt x="109474" y="270675"/>
                  </a:lnTo>
                  <a:lnTo>
                    <a:pt x="113004" y="251891"/>
                  </a:lnTo>
                  <a:lnTo>
                    <a:pt x="117843" y="233591"/>
                  </a:lnTo>
                  <a:lnTo>
                    <a:pt x="129527" y="253276"/>
                  </a:lnTo>
                  <a:lnTo>
                    <a:pt x="147294" y="270230"/>
                  </a:lnTo>
                  <a:lnTo>
                    <a:pt x="167767" y="284568"/>
                  </a:lnTo>
                  <a:lnTo>
                    <a:pt x="187591" y="296456"/>
                  </a:lnTo>
                  <a:lnTo>
                    <a:pt x="194741" y="300647"/>
                  </a:lnTo>
                  <a:lnTo>
                    <a:pt x="202120" y="304546"/>
                  </a:lnTo>
                  <a:lnTo>
                    <a:pt x="208991" y="309118"/>
                  </a:lnTo>
                  <a:lnTo>
                    <a:pt x="218821" y="306489"/>
                  </a:lnTo>
                  <a:lnTo>
                    <a:pt x="228587" y="303720"/>
                  </a:lnTo>
                  <a:lnTo>
                    <a:pt x="238290" y="300850"/>
                  </a:lnTo>
                  <a:lnTo>
                    <a:pt x="247942" y="297853"/>
                  </a:lnTo>
                  <a:lnTo>
                    <a:pt x="245427" y="290969"/>
                  </a:lnTo>
                  <a:lnTo>
                    <a:pt x="244246" y="282003"/>
                  </a:lnTo>
                  <a:lnTo>
                    <a:pt x="270586" y="267690"/>
                  </a:lnTo>
                  <a:lnTo>
                    <a:pt x="288734" y="257225"/>
                  </a:lnTo>
                  <a:lnTo>
                    <a:pt x="296837" y="235521"/>
                  </a:lnTo>
                  <a:lnTo>
                    <a:pt x="301421" y="210591"/>
                  </a:lnTo>
                  <a:lnTo>
                    <a:pt x="309029" y="190423"/>
                  </a:lnTo>
                  <a:lnTo>
                    <a:pt x="318858" y="180213"/>
                  </a:lnTo>
                  <a:lnTo>
                    <a:pt x="329768" y="170751"/>
                  </a:lnTo>
                  <a:lnTo>
                    <a:pt x="338632" y="160616"/>
                  </a:lnTo>
                  <a:lnTo>
                    <a:pt x="342328" y="148374"/>
                  </a:lnTo>
                  <a:lnTo>
                    <a:pt x="339813" y="137541"/>
                  </a:lnTo>
                  <a:lnTo>
                    <a:pt x="328472" y="117297"/>
                  </a:lnTo>
                  <a:lnTo>
                    <a:pt x="325755" y="106476"/>
                  </a:lnTo>
                  <a:lnTo>
                    <a:pt x="325729" y="104952"/>
                  </a:lnTo>
                  <a:lnTo>
                    <a:pt x="325856" y="103428"/>
                  </a:lnTo>
                  <a:lnTo>
                    <a:pt x="326999" y="96075"/>
                  </a:lnTo>
                  <a:lnTo>
                    <a:pt x="329323" y="90335"/>
                  </a:lnTo>
                  <a:lnTo>
                    <a:pt x="328904" y="84467"/>
                  </a:lnTo>
                  <a:lnTo>
                    <a:pt x="326555" y="76212"/>
                  </a:lnTo>
                  <a:lnTo>
                    <a:pt x="321513" y="68897"/>
                  </a:lnTo>
                  <a:lnTo>
                    <a:pt x="314947" y="62179"/>
                  </a:lnTo>
                  <a:lnTo>
                    <a:pt x="307975" y="55689"/>
                  </a:lnTo>
                  <a:lnTo>
                    <a:pt x="322630" y="52692"/>
                  </a:lnTo>
                  <a:lnTo>
                    <a:pt x="337578" y="50507"/>
                  </a:lnTo>
                  <a:lnTo>
                    <a:pt x="352780" y="49174"/>
                  </a:lnTo>
                  <a:lnTo>
                    <a:pt x="368236" y="48717"/>
                  </a:lnTo>
                  <a:lnTo>
                    <a:pt x="388239" y="49466"/>
                  </a:lnTo>
                  <a:lnTo>
                    <a:pt x="407835" y="51689"/>
                  </a:lnTo>
                  <a:lnTo>
                    <a:pt x="426961" y="55321"/>
                  </a:lnTo>
                  <a:lnTo>
                    <a:pt x="445579" y="60325"/>
                  </a:lnTo>
                  <a:lnTo>
                    <a:pt x="444220" y="76415"/>
                  </a:lnTo>
                  <a:lnTo>
                    <a:pt x="449199" y="94246"/>
                  </a:lnTo>
                  <a:lnTo>
                    <a:pt x="458609" y="110528"/>
                  </a:lnTo>
                  <a:lnTo>
                    <a:pt x="470547" y="121983"/>
                  </a:lnTo>
                  <a:lnTo>
                    <a:pt x="480682" y="127292"/>
                  </a:lnTo>
                  <a:lnTo>
                    <a:pt x="491121" y="132219"/>
                  </a:lnTo>
                  <a:lnTo>
                    <a:pt x="500253" y="138252"/>
                  </a:lnTo>
                  <a:lnTo>
                    <a:pt x="506463" y="146812"/>
                  </a:lnTo>
                  <a:lnTo>
                    <a:pt x="507453" y="149263"/>
                  </a:lnTo>
                  <a:lnTo>
                    <a:pt x="507898" y="151701"/>
                  </a:lnTo>
                  <a:lnTo>
                    <a:pt x="508000" y="154114"/>
                  </a:lnTo>
                  <a:lnTo>
                    <a:pt x="524967" y="138938"/>
                  </a:lnTo>
                  <a:lnTo>
                    <a:pt x="541426" y="123215"/>
                  </a:lnTo>
                  <a:lnTo>
                    <a:pt x="557352" y="106934"/>
                  </a:lnTo>
                  <a:lnTo>
                    <a:pt x="572731" y="90106"/>
                  </a:lnTo>
                  <a:lnTo>
                    <a:pt x="577735" y="84467"/>
                  </a:lnTo>
                  <a:lnTo>
                    <a:pt x="579577" y="82816"/>
                  </a:lnTo>
                  <a:close/>
                </a:path>
                <a:path extrusionOk="0" h="2317115" w="2338070">
                  <a:moveTo>
                    <a:pt x="678776" y="309562"/>
                  </a:moveTo>
                  <a:lnTo>
                    <a:pt x="678586" y="298665"/>
                  </a:lnTo>
                  <a:lnTo>
                    <a:pt x="678014" y="287858"/>
                  </a:lnTo>
                  <a:lnTo>
                    <a:pt x="677075" y="277152"/>
                  </a:lnTo>
                  <a:lnTo>
                    <a:pt x="675792" y="266547"/>
                  </a:lnTo>
                  <a:lnTo>
                    <a:pt x="669607" y="270865"/>
                  </a:lnTo>
                  <a:lnTo>
                    <a:pt x="661581" y="275920"/>
                  </a:lnTo>
                  <a:lnTo>
                    <a:pt x="595718" y="314007"/>
                  </a:lnTo>
                  <a:lnTo>
                    <a:pt x="555574" y="334238"/>
                  </a:lnTo>
                  <a:lnTo>
                    <a:pt x="514261" y="352386"/>
                  </a:lnTo>
                  <a:lnTo>
                    <a:pt x="471919" y="368401"/>
                  </a:lnTo>
                  <a:lnTo>
                    <a:pt x="471627" y="370967"/>
                  </a:lnTo>
                  <a:lnTo>
                    <a:pt x="503440" y="403161"/>
                  </a:lnTo>
                  <a:lnTo>
                    <a:pt x="510184" y="403377"/>
                  </a:lnTo>
                  <a:lnTo>
                    <a:pt x="517829" y="401789"/>
                  </a:lnTo>
                  <a:lnTo>
                    <a:pt x="526199" y="408673"/>
                  </a:lnTo>
                  <a:lnTo>
                    <a:pt x="535393" y="456107"/>
                  </a:lnTo>
                  <a:lnTo>
                    <a:pt x="535838" y="476097"/>
                  </a:lnTo>
                  <a:lnTo>
                    <a:pt x="534301" y="496023"/>
                  </a:lnTo>
                  <a:lnTo>
                    <a:pt x="533641" y="501357"/>
                  </a:lnTo>
                  <a:lnTo>
                    <a:pt x="532777" y="506780"/>
                  </a:lnTo>
                  <a:lnTo>
                    <a:pt x="533095" y="512102"/>
                  </a:lnTo>
                  <a:lnTo>
                    <a:pt x="497154" y="536587"/>
                  </a:lnTo>
                  <a:lnTo>
                    <a:pt x="457238" y="554926"/>
                  </a:lnTo>
                  <a:lnTo>
                    <a:pt x="414058" y="566420"/>
                  </a:lnTo>
                  <a:lnTo>
                    <a:pt x="368261" y="570407"/>
                  </a:lnTo>
                  <a:lnTo>
                    <a:pt x="358927" y="570242"/>
                  </a:lnTo>
                  <a:lnTo>
                    <a:pt x="349669" y="569747"/>
                  </a:lnTo>
                  <a:lnTo>
                    <a:pt x="340487" y="568934"/>
                  </a:lnTo>
                  <a:lnTo>
                    <a:pt x="331419" y="567804"/>
                  </a:lnTo>
                  <a:lnTo>
                    <a:pt x="331546" y="565619"/>
                  </a:lnTo>
                  <a:lnTo>
                    <a:pt x="353504" y="528447"/>
                  </a:lnTo>
                  <a:lnTo>
                    <a:pt x="360883" y="523875"/>
                  </a:lnTo>
                  <a:lnTo>
                    <a:pt x="361264" y="508749"/>
                  </a:lnTo>
                  <a:lnTo>
                    <a:pt x="353123" y="503834"/>
                  </a:lnTo>
                  <a:lnTo>
                    <a:pt x="347649" y="498221"/>
                  </a:lnTo>
                  <a:lnTo>
                    <a:pt x="341414" y="488988"/>
                  </a:lnTo>
                  <a:lnTo>
                    <a:pt x="338810" y="478485"/>
                  </a:lnTo>
                  <a:lnTo>
                    <a:pt x="339953" y="467855"/>
                  </a:lnTo>
                  <a:lnTo>
                    <a:pt x="344944" y="458254"/>
                  </a:lnTo>
                  <a:lnTo>
                    <a:pt x="353885" y="446811"/>
                  </a:lnTo>
                  <a:lnTo>
                    <a:pt x="362635" y="435165"/>
                  </a:lnTo>
                  <a:lnTo>
                    <a:pt x="371271" y="423405"/>
                  </a:lnTo>
                  <a:lnTo>
                    <a:pt x="383667" y="406209"/>
                  </a:lnTo>
                  <a:lnTo>
                    <a:pt x="387731" y="400113"/>
                  </a:lnTo>
                  <a:lnTo>
                    <a:pt x="386778" y="393420"/>
                  </a:lnTo>
                  <a:lnTo>
                    <a:pt x="349872" y="401459"/>
                  </a:lnTo>
                  <a:lnTo>
                    <a:pt x="312559" y="407974"/>
                  </a:lnTo>
                  <a:lnTo>
                    <a:pt x="236931" y="416293"/>
                  </a:lnTo>
                  <a:lnTo>
                    <a:pt x="200825" y="418007"/>
                  </a:lnTo>
                  <a:lnTo>
                    <a:pt x="200342" y="426275"/>
                  </a:lnTo>
                  <a:lnTo>
                    <a:pt x="210934" y="465302"/>
                  </a:lnTo>
                  <a:lnTo>
                    <a:pt x="250329" y="495833"/>
                  </a:lnTo>
                  <a:lnTo>
                    <a:pt x="261810" y="499414"/>
                  </a:lnTo>
                  <a:lnTo>
                    <a:pt x="271195" y="506653"/>
                  </a:lnTo>
                  <a:lnTo>
                    <a:pt x="274383" y="513092"/>
                  </a:lnTo>
                  <a:lnTo>
                    <a:pt x="270776" y="521817"/>
                  </a:lnTo>
                  <a:lnTo>
                    <a:pt x="267665" y="524471"/>
                  </a:lnTo>
                  <a:lnTo>
                    <a:pt x="267601" y="530440"/>
                  </a:lnTo>
                  <a:lnTo>
                    <a:pt x="270497" y="534568"/>
                  </a:lnTo>
                  <a:lnTo>
                    <a:pt x="272872" y="538162"/>
                  </a:lnTo>
                  <a:lnTo>
                    <a:pt x="275971" y="543267"/>
                  </a:lnTo>
                  <a:lnTo>
                    <a:pt x="283895" y="556539"/>
                  </a:lnTo>
                  <a:lnTo>
                    <a:pt x="235051" y="534111"/>
                  </a:lnTo>
                  <a:lnTo>
                    <a:pt x="192278" y="502551"/>
                  </a:lnTo>
                  <a:lnTo>
                    <a:pt x="156806" y="463143"/>
                  </a:lnTo>
                  <a:lnTo>
                    <a:pt x="129870" y="417118"/>
                  </a:lnTo>
                  <a:lnTo>
                    <a:pt x="121691" y="416674"/>
                  </a:lnTo>
                  <a:lnTo>
                    <a:pt x="83185" y="413258"/>
                  </a:lnTo>
                  <a:lnTo>
                    <a:pt x="75247" y="412229"/>
                  </a:lnTo>
                  <a:lnTo>
                    <a:pt x="94475" y="455714"/>
                  </a:lnTo>
                  <a:lnTo>
                    <a:pt x="119913" y="495388"/>
                  </a:lnTo>
                  <a:lnTo>
                    <a:pt x="150926" y="530644"/>
                  </a:lnTo>
                  <a:lnTo>
                    <a:pt x="186905" y="560857"/>
                  </a:lnTo>
                  <a:lnTo>
                    <a:pt x="227241" y="585431"/>
                  </a:lnTo>
                  <a:lnTo>
                    <a:pt x="271322" y="603745"/>
                  </a:lnTo>
                  <a:lnTo>
                    <a:pt x="318541" y="615175"/>
                  </a:lnTo>
                  <a:lnTo>
                    <a:pt x="368261" y="619125"/>
                  </a:lnTo>
                  <a:lnTo>
                    <a:pt x="414147" y="615772"/>
                  </a:lnTo>
                  <a:lnTo>
                    <a:pt x="457936" y="606018"/>
                  </a:lnTo>
                  <a:lnTo>
                    <a:pt x="499160" y="590346"/>
                  </a:lnTo>
                  <a:lnTo>
                    <a:pt x="537337" y="569252"/>
                  </a:lnTo>
                  <a:lnTo>
                    <a:pt x="571982" y="543191"/>
                  </a:lnTo>
                  <a:lnTo>
                    <a:pt x="602615" y="512648"/>
                  </a:lnTo>
                  <a:lnTo>
                    <a:pt x="628751" y="478116"/>
                  </a:lnTo>
                  <a:lnTo>
                    <a:pt x="649909" y="440055"/>
                  </a:lnTo>
                  <a:lnTo>
                    <a:pt x="665632" y="398957"/>
                  </a:lnTo>
                  <a:lnTo>
                    <a:pt x="675411" y="355307"/>
                  </a:lnTo>
                  <a:lnTo>
                    <a:pt x="678776" y="309562"/>
                  </a:lnTo>
                  <a:close/>
                </a:path>
                <a:path extrusionOk="0" h="2317115" w="2338070">
                  <a:moveTo>
                    <a:pt x="811047" y="63207"/>
                  </a:moveTo>
                  <a:lnTo>
                    <a:pt x="809993" y="53492"/>
                  </a:lnTo>
                  <a:lnTo>
                    <a:pt x="809663" y="50495"/>
                  </a:lnTo>
                  <a:lnTo>
                    <a:pt x="798791" y="43726"/>
                  </a:lnTo>
                  <a:lnTo>
                    <a:pt x="794994" y="43548"/>
                  </a:lnTo>
                  <a:lnTo>
                    <a:pt x="794994" y="71361"/>
                  </a:lnTo>
                  <a:lnTo>
                    <a:pt x="790308" y="81381"/>
                  </a:lnTo>
                  <a:lnTo>
                    <a:pt x="783869" y="88607"/>
                  </a:lnTo>
                  <a:lnTo>
                    <a:pt x="780618" y="91376"/>
                  </a:lnTo>
                  <a:lnTo>
                    <a:pt x="778535" y="75831"/>
                  </a:lnTo>
                  <a:lnTo>
                    <a:pt x="771105" y="65316"/>
                  </a:lnTo>
                  <a:lnTo>
                    <a:pt x="766127" y="61595"/>
                  </a:lnTo>
                  <a:lnTo>
                    <a:pt x="763130" y="59347"/>
                  </a:lnTo>
                  <a:lnTo>
                    <a:pt x="759396" y="57467"/>
                  </a:lnTo>
                  <a:lnTo>
                    <a:pt x="763384" y="55892"/>
                  </a:lnTo>
                  <a:lnTo>
                    <a:pt x="772833" y="53492"/>
                  </a:lnTo>
                  <a:lnTo>
                    <a:pt x="783958" y="53746"/>
                  </a:lnTo>
                  <a:lnTo>
                    <a:pt x="792962" y="60159"/>
                  </a:lnTo>
                  <a:lnTo>
                    <a:pt x="794994" y="71361"/>
                  </a:lnTo>
                  <a:lnTo>
                    <a:pt x="794994" y="43548"/>
                  </a:lnTo>
                  <a:lnTo>
                    <a:pt x="782294" y="42926"/>
                  </a:lnTo>
                  <a:lnTo>
                    <a:pt x="764832" y="46342"/>
                  </a:lnTo>
                  <a:lnTo>
                    <a:pt x="751065" y="52209"/>
                  </a:lnTo>
                  <a:lnTo>
                    <a:pt x="736079" y="61595"/>
                  </a:lnTo>
                  <a:lnTo>
                    <a:pt x="587502" y="25908"/>
                  </a:lnTo>
                  <a:lnTo>
                    <a:pt x="583234" y="24676"/>
                  </a:lnTo>
                  <a:lnTo>
                    <a:pt x="578307" y="25463"/>
                  </a:lnTo>
                  <a:lnTo>
                    <a:pt x="574167" y="28041"/>
                  </a:lnTo>
                  <a:lnTo>
                    <a:pt x="568960" y="32981"/>
                  </a:lnTo>
                  <a:lnTo>
                    <a:pt x="566458" y="39001"/>
                  </a:lnTo>
                  <a:lnTo>
                    <a:pt x="566851" y="45097"/>
                  </a:lnTo>
                  <a:lnTo>
                    <a:pt x="570318" y="50241"/>
                  </a:lnTo>
                  <a:lnTo>
                    <a:pt x="648144" y="111480"/>
                  </a:lnTo>
                  <a:lnTo>
                    <a:pt x="567524" y="181457"/>
                  </a:lnTo>
                  <a:lnTo>
                    <a:pt x="524979" y="163626"/>
                  </a:lnTo>
                  <a:lnTo>
                    <a:pt x="519887" y="164045"/>
                  </a:lnTo>
                  <a:lnTo>
                    <a:pt x="499249" y="176949"/>
                  </a:lnTo>
                  <a:lnTo>
                    <a:pt x="499402" y="181546"/>
                  </a:lnTo>
                  <a:lnTo>
                    <a:pt x="502678" y="183299"/>
                  </a:lnTo>
                  <a:lnTo>
                    <a:pt x="552310" y="210375"/>
                  </a:lnTo>
                  <a:lnTo>
                    <a:pt x="554799" y="269570"/>
                  </a:lnTo>
                  <a:lnTo>
                    <a:pt x="558901" y="271716"/>
                  </a:lnTo>
                  <a:lnTo>
                    <a:pt x="579513" y="258813"/>
                  </a:lnTo>
                  <a:lnTo>
                    <a:pt x="582117" y="254406"/>
                  </a:lnTo>
                  <a:lnTo>
                    <a:pt x="584352" y="211747"/>
                  </a:lnTo>
                  <a:lnTo>
                    <a:pt x="648779" y="181457"/>
                  </a:lnTo>
                  <a:lnTo>
                    <a:pt x="678878" y="167309"/>
                  </a:lnTo>
                  <a:lnTo>
                    <a:pt x="703338" y="279717"/>
                  </a:lnTo>
                  <a:lnTo>
                    <a:pt x="706462" y="285064"/>
                  </a:lnTo>
                  <a:lnTo>
                    <a:pt x="711771" y="288061"/>
                  </a:lnTo>
                  <a:lnTo>
                    <a:pt x="718299" y="288455"/>
                  </a:lnTo>
                  <a:lnTo>
                    <a:pt x="725030" y="285927"/>
                  </a:lnTo>
                  <a:lnTo>
                    <a:pt x="729170" y="283362"/>
                  </a:lnTo>
                  <a:lnTo>
                    <a:pt x="732040" y="279273"/>
                  </a:lnTo>
                  <a:lnTo>
                    <a:pt x="732764" y="274891"/>
                  </a:lnTo>
                  <a:lnTo>
                    <a:pt x="755764" y="167309"/>
                  </a:lnTo>
                  <a:lnTo>
                    <a:pt x="767638" y="111772"/>
                  </a:lnTo>
                  <a:lnTo>
                    <a:pt x="782624" y="102387"/>
                  </a:lnTo>
                  <a:lnTo>
                    <a:pt x="793902" y="92557"/>
                  </a:lnTo>
                  <a:lnTo>
                    <a:pt x="794804" y="91376"/>
                  </a:lnTo>
                  <a:lnTo>
                    <a:pt x="804595" y="78359"/>
                  </a:lnTo>
                  <a:lnTo>
                    <a:pt x="811047" y="63207"/>
                  </a:lnTo>
                  <a:close/>
                </a:path>
                <a:path extrusionOk="0" h="2317115" w="2338070">
                  <a:moveTo>
                    <a:pt x="1713598" y="1774024"/>
                  </a:moveTo>
                  <a:lnTo>
                    <a:pt x="1710766" y="1759445"/>
                  </a:lnTo>
                  <a:lnTo>
                    <a:pt x="1702231" y="1746605"/>
                  </a:lnTo>
                  <a:lnTo>
                    <a:pt x="1689404" y="1738083"/>
                  </a:lnTo>
                  <a:lnTo>
                    <a:pt x="1674812" y="1735239"/>
                  </a:lnTo>
                  <a:lnTo>
                    <a:pt x="1660232" y="1738083"/>
                  </a:lnTo>
                  <a:lnTo>
                    <a:pt x="1647405" y="1746605"/>
                  </a:lnTo>
                  <a:lnTo>
                    <a:pt x="1375968" y="2018042"/>
                  </a:lnTo>
                  <a:lnTo>
                    <a:pt x="1367434" y="2030882"/>
                  </a:lnTo>
                  <a:lnTo>
                    <a:pt x="1364589" y="2045462"/>
                  </a:lnTo>
                  <a:lnTo>
                    <a:pt x="1367434" y="2060041"/>
                  </a:lnTo>
                  <a:lnTo>
                    <a:pt x="1403375" y="2084235"/>
                  </a:lnTo>
                  <a:lnTo>
                    <a:pt x="1410792" y="2083523"/>
                  </a:lnTo>
                  <a:lnTo>
                    <a:pt x="1702231" y="1801444"/>
                  </a:lnTo>
                  <a:lnTo>
                    <a:pt x="1713598" y="1774024"/>
                  </a:lnTo>
                  <a:close/>
                </a:path>
                <a:path extrusionOk="0" h="2317115" w="2338070">
                  <a:moveTo>
                    <a:pt x="1829930" y="2123021"/>
                  </a:moveTo>
                  <a:lnTo>
                    <a:pt x="1827085" y="2108428"/>
                  </a:lnTo>
                  <a:lnTo>
                    <a:pt x="1818563" y="2095601"/>
                  </a:lnTo>
                  <a:lnTo>
                    <a:pt x="1805736" y="2087067"/>
                  </a:lnTo>
                  <a:lnTo>
                    <a:pt x="1791144" y="2084222"/>
                  </a:lnTo>
                  <a:lnTo>
                    <a:pt x="1776564" y="2087067"/>
                  </a:lnTo>
                  <a:lnTo>
                    <a:pt x="1763737" y="2095601"/>
                  </a:lnTo>
                  <a:lnTo>
                    <a:pt x="1608620" y="2250706"/>
                  </a:lnTo>
                  <a:lnTo>
                    <a:pt x="1600098" y="2263533"/>
                  </a:lnTo>
                  <a:lnTo>
                    <a:pt x="1597253" y="2278126"/>
                  </a:lnTo>
                  <a:lnTo>
                    <a:pt x="1600098" y="2292705"/>
                  </a:lnTo>
                  <a:lnTo>
                    <a:pt x="1636039" y="2316899"/>
                  </a:lnTo>
                  <a:lnTo>
                    <a:pt x="1643443" y="2316188"/>
                  </a:lnTo>
                  <a:lnTo>
                    <a:pt x="1818563" y="2150427"/>
                  </a:lnTo>
                  <a:lnTo>
                    <a:pt x="1829930" y="2123021"/>
                  </a:lnTo>
                  <a:close/>
                </a:path>
                <a:path extrusionOk="0" h="2317115" w="2338070">
                  <a:moveTo>
                    <a:pt x="1829930" y="1890356"/>
                  </a:moveTo>
                  <a:lnTo>
                    <a:pt x="1827085" y="1875777"/>
                  </a:lnTo>
                  <a:lnTo>
                    <a:pt x="1818563" y="1862937"/>
                  </a:lnTo>
                  <a:lnTo>
                    <a:pt x="1805736" y="1854415"/>
                  </a:lnTo>
                  <a:lnTo>
                    <a:pt x="1791144" y="1851571"/>
                  </a:lnTo>
                  <a:lnTo>
                    <a:pt x="1776564" y="1854415"/>
                  </a:lnTo>
                  <a:lnTo>
                    <a:pt x="1763737" y="1862937"/>
                  </a:lnTo>
                  <a:lnTo>
                    <a:pt x="1492300" y="2134374"/>
                  </a:lnTo>
                  <a:lnTo>
                    <a:pt x="1483766" y="2147201"/>
                  </a:lnTo>
                  <a:lnTo>
                    <a:pt x="1480921" y="2161794"/>
                  </a:lnTo>
                  <a:lnTo>
                    <a:pt x="1483766" y="2176373"/>
                  </a:lnTo>
                  <a:lnTo>
                    <a:pt x="1519707" y="2200567"/>
                  </a:lnTo>
                  <a:lnTo>
                    <a:pt x="1527124" y="2199856"/>
                  </a:lnTo>
                  <a:lnTo>
                    <a:pt x="1818563" y="1917776"/>
                  </a:lnTo>
                  <a:lnTo>
                    <a:pt x="1829930" y="1890356"/>
                  </a:lnTo>
                  <a:close/>
                </a:path>
                <a:path extrusionOk="0" h="2317115" w="2338070">
                  <a:moveTo>
                    <a:pt x="2337841" y="1492681"/>
                  </a:moveTo>
                  <a:lnTo>
                    <a:pt x="2314168" y="1460665"/>
                  </a:lnTo>
                  <a:lnTo>
                    <a:pt x="2195969" y="1405102"/>
                  </a:lnTo>
                  <a:lnTo>
                    <a:pt x="2185898" y="1400378"/>
                  </a:lnTo>
                  <a:lnTo>
                    <a:pt x="2185898" y="1469898"/>
                  </a:lnTo>
                  <a:lnTo>
                    <a:pt x="2123427" y="1532369"/>
                  </a:lnTo>
                  <a:lnTo>
                    <a:pt x="2059292" y="1405763"/>
                  </a:lnTo>
                  <a:lnTo>
                    <a:pt x="2059952" y="1405102"/>
                  </a:lnTo>
                  <a:lnTo>
                    <a:pt x="2185898" y="1469898"/>
                  </a:lnTo>
                  <a:lnTo>
                    <a:pt x="2185898" y="1400378"/>
                  </a:lnTo>
                  <a:lnTo>
                    <a:pt x="2070760" y="1346238"/>
                  </a:lnTo>
                  <a:lnTo>
                    <a:pt x="2054453" y="1340726"/>
                  </a:lnTo>
                  <a:lnTo>
                    <a:pt x="2038083" y="1339824"/>
                  </a:lnTo>
                  <a:lnTo>
                    <a:pt x="2022449" y="1344117"/>
                  </a:lnTo>
                  <a:lnTo>
                    <a:pt x="2008339" y="1354150"/>
                  </a:lnTo>
                  <a:lnTo>
                    <a:pt x="1998675" y="1368069"/>
                  </a:lnTo>
                  <a:lnTo>
                    <a:pt x="1994522" y="1383906"/>
                  </a:lnTo>
                  <a:lnTo>
                    <a:pt x="1995297" y="1400479"/>
                  </a:lnTo>
                  <a:lnTo>
                    <a:pt x="2000427" y="1416621"/>
                  </a:lnTo>
                  <a:lnTo>
                    <a:pt x="2113267" y="1661617"/>
                  </a:lnTo>
                  <a:lnTo>
                    <a:pt x="2114270" y="1663903"/>
                  </a:lnTo>
                  <a:lnTo>
                    <a:pt x="2116518" y="1669478"/>
                  </a:lnTo>
                  <a:lnTo>
                    <a:pt x="2121801" y="1674761"/>
                  </a:lnTo>
                  <a:lnTo>
                    <a:pt x="2132888" y="1681949"/>
                  </a:lnTo>
                  <a:lnTo>
                    <a:pt x="2145474" y="1683956"/>
                  </a:lnTo>
                  <a:lnTo>
                    <a:pt x="2158060" y="1681035"/>
                  </a:lnTo>
                  <a:lnTo>
                    <a:pt x="2169185" y="1673440"/>
                  </a:lnTo>
                  <a:lnTo>
                    <a:pt x="2176830" y="1663217"/>
                  </a:lnTo>
                  <a:lnTo>
                    <a:pt x="2179967" y="1652866"/>
                  </a:lnTo>
                  <a:lnTo>
                    <a:pt x="2179269" y="1642541"/>
                  </a:lnTo>
                  <a:lnTo>
                    <a:pt x="2175421" y="1632331"/>
                  </a:lnTo>
                  <a:lnTo>
                    <a:pt x="2154720" y="1591894"/>
                  </a:lnTo>
                  <a:lnTo>
                    <a:pt x="2214245" y="1532369"/>
                  </a:lnTo>
                  <a:lnTo>
                    <a:pt x="2246109" y="1500492"/>
                  </a:lnTo>
                  <a:lnTo>
                    <a:pt x="2286863" y="1521548"/>
                  </a:lnTo>
                  <a:lnTo>
                    <a:pt x="2296896" y="1525193"/>
                  </a:lnTo>
                  <a:lnTo>
                    <a:pt x="2335060" y="1504378"/>
                  </a:lnTo>
                  <a:lnTo>
                    <a:pt x="2335987" y="1500492"/>
                  </a:lnTo>
                  <a:lnTo>
                    <a:pt x="2337841" y="1492681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7" name="Google Shape;447;p17"/>
          <p:cNvSpPr/>
          <p:nvPr/>
        </p:nvSpPr>
        <p:spPr>
          <a:xfrm>
            <a:off x="11364164" y="1004852"/>
            <a:ext cx="616585" cy="657225"/>
          </a:xfrm>
          <a:custGeom>
            <a:rect b="b" l="l" r="r" t="t"/>
            <a:pathLst>
              <a:path extrusionOk="0" h="657225" w="616584">
                <a:moveTo>
                  <a:pt x="308184" y="656617"/>
                </a:moveTo>
                <a:lnTo>
                  <a:pt x="251029" y="655628"/>
                </a:lnTo>
                <a:lnTo>
                  <a:pt x="196020" y="652741"/>
                </a:lnTo>
                <a:lnTo>
                  <a:pt x="143594" y="648076"/>
                </a:lnTo>
                <a:lnTo>
                  <a:pt x="94184" y="641753"/>
                </a:lnTo>
                <a:lnTo>
                  <a:pt x="48228" y="633894"/>
                </a:lnTo>
                <a:lnTo>
                  <a:pt x="6159" y="624618"/>
                </a:lnTo>
                <a:lnTo>
                  <a:pt x="0" y="587378"/>
                </a:lnTo>
                <a:lnTo>
                  <a:pt x="28" y="572776"/>
                </a:lnTo>
                <a:lnTo>
                  <a:pt x="7091" y="530621"/>
                </a:lnTo>
                <a:lnTo>
                  <a:pt x="24403" y="491248"/>
                </a:lnTo>
                <a:lnTo>
                  <a:pt x="51111" y="455448"/>
                </a:lnTo>
                <a:lnTo>
                  <a:pt x="86362" y="424016"/>
                </a:lnTo>
                <a:lnTo>
                  <a:pt x="125749" y="399561"/>
                </a:lnTo>
                <a:lnTo>
                  <a:pt x="171023" y="380135"/>
                </a:lnTo>
                <a:lnTo>
                  <a:pt x="139304" y="347025"/>
                </a:lnTo>
                <a:lnTo>
                  <a:pt x="115162" y="307694"/>
                </a:lnTo>
                <a:lnTo>
                  <a:pt x="99798" y="263337"/>
                </a:lnTo>
                <a:lnTo>
                  <a:pt x="94410" y="215147"/>
                </a:lnTo>
                <a:lnTo>
                  <a:pt x="100056" y="165819"/>
                </a:lnTo>
                <a:lnTo>
                  <a:pt x="116137" y="120535"/>
                </a:lnTo>
                <a:lnTo>
                  <a:pt x="141372" y="80588"/>
                </a:lnTo>
                <a:lnTo>
                  <a:pt x="174477" y="47268"/>
                </a:lnTo>
                <a:lnTo>
                  <a:pt x="214170" y="21869"/>
                </a:lnTo>
                <a:lnTo>
                  <a:pt x="259166" y="5682"/>
                </a:lnTo>
                <a:lnTo>
                  <a:pt x="308184" y="0"/>
                </a:lnTo>
                <a:lnTo>
                  <a:pt x="357197" y="5682"/>
                </a:lnTo>
                <a:lnTo>
                  <a:pt x="402189" y="21869"/>
                </a:lnTo>
                <a:lnTo>
                  <a:pt x="441879" y="47268"/>
                </a:lnTo>
                <a:lnTo>
                  <a:pt x="474982" y="80588"/>
                </a:lnTo>
                <a:lnTo>
                  <a:pt x="500217" y="120535"/>
                </a:lnTo>
                <a:lnTo>
                  <a:pt x="516298" y="165819"/>
                </a:lnTo>
                <a:lnTo>
                  <a:pt x="521944" y="215147"/>
                </a:lnTo>
                <a:lnTo>
                  <a:pt x="516558" y="263337"/>
                </a:lnTo>
                <a:lnTo>
                  <a:pt x="501199" y="307694"/>
                </a:lnTo>
                <a:lnTo>
                  <a:pt x="477062" y="347025"/>
                </a:lnTo>
                <a:lnTo>
                  <a:pt x="445346" y="380135"/>
                </a:lnTo>
                <a:lnTo>
                  <a:pt x="468676" y="389179"/>
                </a:lnTo>
                <a:lnTo>
                  <a:pt x="511105" y="411200"/>
                </a:lnTo>
                <a:lnTo>
                  <a:pt x="565294" y="455454"/>
                </a:lnTo>
                <a:lnTo>
                  <a:pt x="592010" y="491253"/>
                </a:lnTo>
                <a:lnTo>
                  <a:pt x="609315" y="530624"/>
                </a:lnTo>
                <a:lnTo>
                  <a:pt x="616341" y="572776"/>
                </a:lnTo>
                <a:lnTo>
                  <a:pt x="616394" y="587320"/>
                </a:lnTo>
                <a:lnTo>
                  <a:pt x="615461" y="600746"/>
                </a:lnTo>
                <a:lnTo>
                  <a:pt x="568684" y="633793"/>
                </a:lnTo>
                <a:lnTo>
                  <a:pt x="522654" y="641685"/>
                </a:lnTo>
                <a:lnTo>
                  <a:pt x="473152" y="648036"/>
                </a:lnTo>
                <a:lnTo>
                  <a:pt x="420614" y="652722"/>
                </a:lnTo>
                <a:lnTo>
                  <a:pt x="365479" y="655623"/>
                </a:lnTo>
                <a:lnTo>
                  <a:pt x="308184" y="656617"/>
                </a:lnTo>
                <a:close/>
              </a:path>
            </a:pathLst>
          </a:custGeom>
          <a:solidFill>
            <a:srgbClr val="99AA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48" name="Google Shape;448;p17"/>
          <p:cNvGrpSpPr/>
          <p:nvPr/>
        </p:nvGrpSpPr>
        <p:grpSpPr>
          <a:xfrm>
            <a:off x="10697875" y="1004852"/>
            <a:ext cx="969038" cy="791237"/>
            <a:chOff x="10697875" y="1004852"/>
            <a:chExt cx="969038" cy="791237"/>
          </a:xfrm>
        </p:grpSpPr>
        <p:sp>
          <p:nvSpPr>
            <p:cNvPr id="449" name="Google Shape;449;p17"/>
            <p:cNvSpPr/>
            <p:nvPr/>
          </p:nvSpPr>
          <p:spPr>
            <a:xfrm>
              <a:off x="10697875" y="1004852"/>
              <a:ext cx="616585" cy="657225"/>
            </a:xfrm>
            <a:custGeom>
              <a:rect b="b" l="l" r="r" t="t"/>
              <a:pathLst>
                <a:path extrusionOk="0" h="657225" w="616584">
                  <a:moveTo>
                    <a:pt x="308184" y="656617"/>
                  </a:moveTo>
                  <a:lnTo>
                    <a:pt x="251029" y="655628"/>
                  </a:lnTo>
                  <a:lnTo>
                    <a:pt x="196020" y="652741"/>
                  </a:lnTo>
                  <a:lnTo>
                    <a:pt x="143594" y="648076"/>
                  </a:lnTo>
                  <a:lnTo>
                    <a:pt x="94185" y="641753"/>
                  </a:lnTo>
                  <a:lnTo>
                    <a:pt x="48228" y="633894"/>
                  </a:lnTo>
                  <a:lnTo>
                    <a:pt x="6159" y="624618"/>
                  </a:lnTo>
                  <a:lnTo>
                    <a:pt x="0" y="587378"/>
                  </a:lnTo>
                  <a:lnTo>
                    <a:pt x="28" y="572776"/>
                  </a:lnTo>
                  <a:lnTo>
                    <a:pt x="7085" y="530621"/>
                  </a:lnTo>
                  <a:lnTo>
                    <a:pt x="24397" y="491248"/>
                  </a:lnTo>
                  <a:lnTo>
                    <a:pt x="51109" y="455448"/>
                  </a:lnTo>
                  <a:lnTo>
                    <a:pt x="86362" y="424016"/>
                  </a:lnTo>
                  <a:lnTo>
                    <a:pt x="125749" y="399561"/>
                  </a:lnTo>
                  <a:lnTo>
                    <a:pt x="171023" y="380135"/>
                  </a:lnTo>
                  <a:lnTo>
                    <a:pt x="139304" y="347025"/>
                  </a:lnTo>
                  <a:lnTo>
                    <a:pt x="115162" y="307694"/>
                  </a:lnTo>
                  <a:lnTo>
                    <a:pt x="99798" y="263337"/>
                  </a:lnTo>
                  <a:lnTo>
                    <a:pt x="94410" y="215147"/>
                  </a:lnTo>
                  <a:lnTo>
                    <a:pt x="100056" y="165819"/>
                  </a:lnTo>
                  <a:lnTo>
                    <a:pt x="116137" y="120535"/>
                  </a:lnTo>
                  <a:lnTo>
                    <a:pt x="141372" y="80588"/>
                  </a:lnTo>
                  <a:lnTo>
                    <a:pt x="174477" y="47268"/>
                  </a:lnTo>
                  <a:lnTo>
                    <a:pt x="214170" y="21869"/>
                  </a:lnTo>
                  <a:lnTo>
                    <a:pt x="259166" y="5682"/>
                  </a:lnTo>
                  <a:lnTo>
                    <a:pt x="308184" y="0"/>
                  </a:lnTo>
                  <a:lnTo>
                    <a:pt x="357197" y="5682"/>
                  </a:lnTo>
                  <a:lnTo>
                    <a:pt x="402189" y="21869"/>
                  </a:lnTo>
                  <a:lnTo>
                    <a:pt x="441879" y="47268"/>
                  </a:lnTo>
                  <a:lnTo>
                    <a:pt x="474982" y="80588"/>
                  </a:lnTo>
                  <a:lnTo>
                    <a:pt x="500217" y="120535"/>
                  </a:lnTo>
                  <a:lnTo>
                    <a:pt x="516298" y="165819"/>
                  </a:lnTo>
                  <a:lnTo>
                    <a:pt x="521944" y="215147"/>
                  </a:lnTo>
                  <a:lnTo>
                    <a:pt x="516558" y="263337"/>
                  </a:lnTo>
                  <a:lnTo>
                    <a:pt x="501199" y="307694"/>
                  </a:lnTo>
                  <a:lnTo>
                    <a:pt x="477062" y="347025"/>
                  </a:lnTo>
                  <a:lnTo>
                    <a:pt x="445346" y="380135"/>
                  </a:lnTo>
                  <a:lnTo>
                    <a:pt x="468676" y="389179"/>
                  </a:lnTo>
                  <a:lnTo>
                    <a:pt x="511098" y="411200"/>
                  </a:lnTo>
                  <a:lnTo>
                    <a:pt x="565294" y="455454"/>
                  </a:lnTo>
                  <a:lnTo>
                    <a:pt x="592013" y="491253"/>
                  </a:lnTo>
                  <a:lnTo>
                    <a:pt x="609317" y="530624"/>
                  </a:lnTo>
                  <a:lnTo>
                    <a:pt x="616341" y="572776"/>
                  </a:lnTo>
                  <a:lnTo>
                    <a:pt x="616394" y="587320"/>
                  </a:lnTo>
                  <a:lnTo>
                    <a:pt x="615461" y="600746"/>
                  </a:lnTo>
                  <a:lnTo>
                    <a:pt x="568684" y="633793"/>
                  </a:lnTo>
                  <a:lnTo>
                    <a:pt x="522654" y="641685"/>
                  </a:lnTo>
                  <a:lnTo>
                    <a:pt x="473152" y="648036"/>
                  </a:lnTo>
                  <a:lnTo>
                    <a:pt x="420614" y="652722"/>
                  </a:lnTo>
                  <a:lnTo>
                    <a:pt x="365479" y="655623"/>
                  </a:lnTo>
                  <a:lnTo>
                    <a:pt x="308184" y="656617"/>
                  </a:lnTo>
                  <a:close/>
                </a:path>
              </a:pathLst>
            </a:custGeom>
            <a:solidFill>
              <a:srgbClr val="99AAB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1011593" y="1097589"/>
              <a:ext cx="655320" cy="698500"/>
            </a:xfrm>
            <a:custGeom>
              <a:rect b="b" l="l" r="r" t="t"/>
              <a:pathLst>
                <a:path extrusionOk="0" h="698500" w="655320">
                  <a:moveTo>
                    <a:pt x="327618" y="697987"/>
                  </a:moveTo>
                  <a:lnTo>
                    <a:pt x="266857" y="696936"/>
                  </a:lnTo>
                  <a:lnTo>
                    <a:pt x="208380" y="693869"/>
                  </a:lnTo>
                  <a:lnTo>
                    <a:pt x="152649" y="688912"/>
                  </a:lnTo>
                  <a:lnTo>
                    <a:pt x="100125" y="682191"/>
                  </a:lnTo>
                  <a:lnTo>
                    <a:pt x="51270" y="673834"/>
                  </a:lnTo>
                  <a:lnTo>
                    <a:pt x="6546" y="663967"/>
                  </a:lnTo>
                  <a:lnTo>
                    <a:pt x="0" y="624399"/>
                  </a:lnTo>
                  <a:lnTo>
                    <a:pt x="19" y="608878"/>
                  </a:lnTo>
                  <a:lnTo>
                    <a:pt x="7530" y="564063"/>
                  </a:lnTo>
                  <a:lnTo>
                    <a:pt x="25939" y="522204"/>
                  </a:lnTo>
                  <a:lnTo>
                    <a:pt x="54337" y="484146"/>
                  </a:lnTo>
                  <a:lnTo>
                    <a:pt x="91815" y="450733"/>
                  </a:lnTo>
                  <a:lnTo>
                    <a:pt x="133676" y="424732"/>
                  </a:lnTo>
                  <a:lnTo>
                    <a:pt x="181801" y="404082"/>
                  </a:lnTo>
                  <a:lnTo>
                    <a:pt x="148083" y="368888"/>
                  </a:lnTo>
                  <a:lnTo>
                    <a:pt x="122422" y="327080"/>
                  </a:lnTo>
                  <a:lnTo>
                    <a:pt x="106092" y="279926"/>
                  </a:lnTo>
                  <a:lnTo>
                    <a:pt x="100365" y="228697"/>
                  </a:lnTo>
                  <a:lnTo>
                    <a:pt x="104981" y="182608"/>
                  </a:lnTo>
                  <a:lnTo>
                    <a:pt x="118222" y="139680"/>
                  </a:lnTo>
                  <a:lnTo>
                    <a:pt x="139173" y="100833"/>
                  </a:lnTo>
                  <a:lnTo>
                    <a:pt x="166921" y="66986"/>
                  </a:lnTo>
                  <a:lnTo>
                    <a:pt x="200552" y="39059"/>
                  </a:lnTo>
                  <a:lnTo>
                    <a:pt x="239155" y="17973"/>
                  </a:lnTo>
                  <a:lnTo>
                    <a:pt x="281815" y="4646"/>
                  </a:lnTo>
                  <a:lnTo>
                    <a:pt x="327618" y="0"/>
                  </a:lnTo>
                  <a:lnTo>
                    <a:pt x="373412" y="4646"/>
                  </a:lnTo>
                  <a:lnTo>
                    <a:pt x="416064" y="17973"/>
                  </a:lnTo>
                  <a:lnTo>
                    <a:pt x="454661" y="39059"/>
                  </a:lnTo>
                  <a:lnTo>
                    <a:pt x="488290" y="66986"/>
                  </a:lnTo>
                  <a:lnTo>
                    <a:pt x="516036" y="100833"/>
                  </a:lnTo>
                  <a:lnTo>
                    <a:pt x="536985" y="139680"/>
                  </a:lnTo>
                  <a:lnTo>
                    <a:pt x="550225" y="182608"/>
                  </a:lnTo>
                  <a:lnTo>
                    <a:pt x="554841" y="228697"/>
                  </a:lnTo>
                  <a:lnTo>
                    <a:pt x="549117" y="279926"/>
                  </a:lnTo>
                  <a:lnTo>
                    <a:pt x="532792" y="327078"/>
                  </a:lnTo>
                  <a:lnTo>
                    <a:pt x="507136" y="368881"/>
                  </a:lnTo>
                  <a:lnTo>
                    <a:pt x="473421" y="404066"/>
                  </a:lnTo>
                  <a:lnTo>
                    <a:pt x="498225" y="413690"/>
                  </a:lnTo>
                  <a:lnTo>
                    <a:pt x="543322" y="437105"/>
                  </a:lnTo>
                  <a:lnTo>
                    <a:pt x="600927" y="484146"/>
                  </a:lnTo>
                  <a:lnTo>
                    <a:pt x="629332" y="522204"/>
                  </a:lnTo>
                  <a:lnTo>
                    <a:pt x="647731" y="564063"/>
                  </a:lnTo>
                  <a:lnTo>
                    <a:pt x="655202" y="608878"/>
                  </a:lnTo>
                  <a:lnTo>
                    <a:pt x="655249" y="624328"/>
                  </a:lnTo>
                  <a:lnTo>
                    <a:pt x="654253" y="638593"/>
                  </a:lnTo>
                  <a:lnTo>
                    <a:pt x="604529" y="673727"/>
                  </a:lnTo>
                  <a:lnTo>
                    <a:pt x="555600" y="682116"/>
                  </a:lnTo>
                  <a:lnTo>
                    <a:pt x="502978" y="688866"/>
                  </a:lnTo>
                  <a:lnTo>
                    <a:pt x="447130" y="693847"/>
                  </a:lnTo>
                  <a:lnTo>
                    <a:pt x="388521" y="696931"/>
                  </a:lnTo>
                  <a:lnTo>
                    <a:pt x="327618" y="697987"/>
                  </a:lnTo>
                  <a:close/>
                </a:path>
              </a:pathLst>
            </a:custGeom>
            <a:solidFill>
              <a:srgbClr val="F0F1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1" name="Google Shape;451;p17"/>
          <p:cNvSpPr/>
          <p:nvPr/>
        </p:nvSpPr>
        <p:spPr>
          <a:xfrm>
            <a:off x="13142366" y="3228532"/>
            <a:ext cx="1114425" cy="1189990"/>
          </a:xfrm>
          <a:custGeom>
            <a:rect b="b" l="l" r="r" t="t"/>
            <a:pathLst>
              <a:path extrusionOk="0" h="1189989" w="1114425">
                <a:moveTo>
                  <a:pt x="1086261" y="1189795"/>
                </a:moveTo>
                <a:lnTo>
                  <a:pt x="25717" y="1189795"/>
                </a:lnTo>
                <a:lnTo>
                  <a:pt x="16254" y="1187863"/>
                </a:lnTo>
                <a:lnTo>
                  <a:pt x="8360" y="1182611"/>
                </a:lnTo>
                <a:lnTo>
                  <a:pt x="2751" y="1174860"/>
                </a:lnTo>
                <a:lnTo>
                  <a:pt x="143" y="1165427"/>
                </a:lnTo>
                <a:lnTo>
                  <a:pt x="0" y="1158277"/>
                </a:lnTo>
                <a:lnTo>
                  <a:pt x="1489" y="1144153"/>
                </a:lnTo>
                <a:lnTo>
                  <a:pt x="18379" y="1108633"/>
                </a:lnTo>
                <a:lnTo>
                  <a:pt x="46320" y="1091031"/>
                </a:lnTo>
                <a:lnTo>
                  <a:pt x="46320" y="384711"/>
                </a:lnTo>
                <a:lnTo>
                  <a:pt x="48943" y="378311"/>
                </a:lnTo>
                <a:lnTo>
                  <a:pt x="136085" y="291564"/>
                </a:lnTo>
                <a:lnTo>
                  <a:pt x="142609" y="289228"/>
                </a:lnTo>
                <a:lnTo>
                  <a:pt x="262761" y="289228"/>
                </a:lnTo>
                <a:lnTo>
                  <a:pt x="262761" y="98226"/>
                </a:lnTo>
                <a:lnTo>
                  <a:pt x="265750" y="92621"/>
                </a:lnTo>
                <a:lnTo>
                  <a:pt x="270571" y="87776"/>
                </a:lnTo>
                <a:lnTo>
                  <a:pt x="353556" y="5682"/>
                </a:lnTo>
                <a:lnTo>
                  <a:pt x="358390" y="824"/>
                </a:lnTo>
                <a:lnTo>
                  <a:pt x="364934" y="0"/>
                </a:lnTo>
                <a:lnTo>
                  <a:pt x="725431" y="0"/>
                </a:lnTo>
                <a:lnTo>
                  <a:pt x="732380" y="308"/>
                </a:lnTo>
                <a:lnTo>
                  <a:pt x="737029" y="4315"/>
                </a:lnTo>
                <a:lnTo>
                  <a:pt x="822446" y="75055"/>
                </a:lnTo>
                <a:lnTo>
                  <a:pt x="828138" y="79958"/>
                </a:lnTo>
                <a:lnTo>
                  <a:pt x="833403" y="87101"/>
                </a:lnTo>
                <a:lnTo>
                  <a:pt x="833403" y="106153"/>
                </a:lnTo>
                <a:lnTo>
                  <a:pt x="384664" y="106153"/>
                </a:lnTo>
                <a:lnTo>
                  <a:pt x="378601" y="112231"/>
                </a:lnTo>
                <a:lnTo>
                  <a:pt x="378599" y="235617"/>
                </a:lnTo>
                <a:lnTo>
                  <a:pt x="384664" y="241695"/>
                </a:lnTo>
                <a:lnTo>
                  <a:pt x="833403" y="241695"/>
                </a:lnTo>
                <a:lnTo>
                  <a:pt x="833403" y="285012"/>
                </a:lnTo>
                <a:lnTo>
                  <a:pt x="384664" y="285012"/>
                </a:lnTo>
                <a:lnTo>
                  <a:pt x="378599" y="291104"/>
                </a:lnTo>
                <a:lnTo>
                  <a:pt x="378601" y="414476"/>
                </a:lnTo>
                <a:lnTo>
                  <a:pt x="384664" y="420552"/>
                </a:lnTo>
                <a:lnTo>
                  <a:pt x="833403" y="420552"/>
                </a:lnTo>
                <a:lnTo>
                  <a:pt x="833403" y="463872"/>
                </a:lnTo>
                <a:lnTo>
                  <a:pt x="384664" y="463872"/>
                </a:lnTo>
                <a:lnTo>
                  <a:pt x="378599" y="469950"/>
                </a:lnTo>
                <a:lnTo>
                  <a:pt x="378599" y="593335"/>
                </a:lnTo>
                <a:lnTo>
                  <a:pt x="384664" y="599413"/>
                </a:lnTo>
                <a:lnTo>
                  <a:pt x="1004255" y="599413"/>
                </a:lnTo>
                <a:lnTo>
                  <a:pt x="1056341" y="635422"/>
                </a:lnTo>
                <a:lnTo>
                  <a:pt x="1062427" y="642746"/>
                </a:lnTo>
                <a:lnTo>
                  <a:pt x="384664" y="642746"/>
                </a:lnTo>
                <a:lnTo>
                  <a:pt x="378599" y="648824"/>
                </a:lnTo>
                <a:lnTo>
                  <a:pt x="378601" y="772203"/>
                </a:lnTo>
                <a:lnTo>
                  <a:pt x="384664" y="778279"/>
                </a:lnTo>
                <a:lnTo>
                  <a:pt x="1062963" y="778279"/>
                </a:lnTo>
                <a:lnTo>
                  <a:pt x="1062963" y="821596"/>
                </a:lnTo>
                <a:lnTo>
                  <a:pt x="384664" y="821596"/>
                </a:lnTo>
                <a:lnTo>
                  <a:pt x="378599" y="827674"/>
                </a:lnTo>
                <a:lnTo>
                  <a:pt x="378599" y="951053"/>
                </a:lnTo>
                <a:lnTo>
                  <a:pt x="384664" y="957145"/>
                </a:lnTo>
                <a:lnTo>
                  <a:pt x="1062963" y="957145"/>
                </a:lnTo>
                <a:lnTo>
                  <a:pt x="1062963" y="1089740"/>
                </a:lnTo>
                <a:lnTo>
                  <a:pt x="1079297" y="1100770"/>
                </a:lnTo>
                <a:lnTo>
                  <a:pt x="1096055" y="1116609"/>
                </a:lnTo>
                <a:lnTo>
                  <a:pt x="1109125" y="1137380"/>
                </a:lnTo>
                <a:lnTo>
                  <a:pt x="1114396" y="1163207"/>
                </a:lnTo>
                <a:lnTo>
                  <a:pt x="1111995" y="1173366"/>
                </a:lnTo>
                <a:lnTo>
                  <a:pt x="1105649" y="1181839"/>
                </a:lnTo>
                <a:lnTo>
                  <a:pt x="1096643" y="1187643"/>
                </a:lnTo>
                <a:lnTo>
                  <a:pt x="1086261" y="1189795"/>
                </a:lnTo>
                <a:close/>
              </a:path>
              <a:path extrusionOk="0" h="1189989" w="1114425">
                <a:moveTo>
                  <a:pt x="507543" y="241695"/>
                </a:moveTo>
                <a:lnTo>
                  <a:pt x="462966" y="241695"/>
                </a:lnTo>
                <a:lnTo>
                  <a:pt x="469008" y="235617"/>
                </a:lnTo>
                <a:lnTo>
                  <a:pt x="469008" y="112231"/>
                </a:lnTo>
                <a:lnTo>
                  <a:pt x="462963" y="106153"/>
                </a:lnTo>
                <a:lnTo>
                  <a:pt x="507543" y="106153"/>
                </a:lnTo>
                <a:lnTo>
                  <a:pt x="501494" y="112231"/>
                </a:lnTo>
                <a:lnTo>
                  <a:pt x="501491" y="235617"/>
                </a:lnTo>
                <a:lnTo>
                  <a:pt x="507543" y="241695"/>
                </a:lnTo>
                <a:close/>
              </a:path>
              <a:path extrusionOk="0" h="1189989" w="1114425">
                <a:moveTo>
                  <a:pt x="630430" y="241695"/>
                </a:moveTo>
                <a:lnTo>
                  <a:pt x="585849" y="241695"/>
                </a:lnTo>
                <a:lnTo>
                  <a:pt x="591898" y="235617"/>
                </a:lnTo>
                <a:lnTo>
                  <a:pt x="591898" y="112231"/>
                </a:lnTo>
                <a:lnTo>
                  <a:pt x="585849" y="106153"/>
                </a:lnTo>
                <a:lnTo>
                  <a:pt x="630430" y="106153"/>
                </a:lnTo>
                <a:lnTo>
                  <a:pt x="624383" y="112231"/>
                </a:lnTo>
                <a:lnTo>
                  <a:pt x="624381" y="235617"/>
                </a:lnTo>
                <a:lnTo>
                  <a:pt x="630430" y="241695"/>
                </a:lnTo>
                <a:close/>
              </a:path>
              <a:path extrusionOk="0" h="1189989" w="1114425">
                <a:moveTo>
                  <a:pt x="833403" y="241695"/>
                </a:moveTo>
                <a:lnTo>
                  <a:pt x="708736" y="241695"/>
                </a:lnTo>
                <a:lnTo>
                  <a:pt x="714788" y="235617"/>
                </a:lnTo>
                <a:lnTo>
                  <a:pt x="714788" y="112231"/>
                </a:lnTo>
                <a:lnTo>
                  <a:pt x="708736" y="106153"/>
                </a:lnTo>
                <a:lnTo>
                  <a:pt x="833403" y="106153"/>
                </a:lnTo>
                <a:lnTo>
                  <a:pt x="833403" y="241695"/>
                </a:lnTo>
                <a:close/>
              </a:path>
              <a:path extrusionOk="0" h="1189989" w="1114425">
                <a:moveTo>
                  <a:pt x="507543" y="420552"/>
                </a:moveTo>
                <a:lnTo>
                  <a:pt x="462966" y="420552"/>
                </a:lnTo>
                <a:lnTo>
                  <a:pt x="469008" y="414476"/>
                </a:lnTo>
                <a:lnTo>
                  <a:pt x="469008" y="291104"/>
                </a:lnTo>
                <a:lnTo>
                  <a:pt x="462963" y="285012"/>
                </a:lnTo>
                <a:lnTo>
                  <a:pt x="507543" y="285012"/>
                </a:lnTo>
                <a:lnTo>
                  <a:pt x="501491" y="291104"/>
                </a:lnTo>
                <a:lnTo>
                  <a:pt x="501494" y="414476"/>
                </a:lnTo>
                <a:lnTo>
                  <a:pt x="507543" y="420552"/>
                </a:lnTo>
                <a:close/>
              </a:path>
              <a:path extrusionOk="0" h="1189989" w="1114425">
                <a:moveTo>
                  <a:pt x="630430" y="420552"/>
                </a:moveTo>
                <a:lnTo>
                  <a:pt x="585849" y="420552"/>
                </a:lnTo>
                <a:lnTo>
                  <a:pt x="591898" y="414476"/>
                </a:lnTo>
                <a:lnTo>
                  <a:pt x="591898" y="291104"/>
                </a:lnTo>
                <a:lnTo>
                  <a:pt x="585849" y="285012"/>
                </a:lnTo>
                <a:lnTo>
                  <a:pt x="630430" y="285012"/>
                </a:lnTo>
                <a:lnTo>
                  <a:pt x="624381" y="291104"/>
                </a:lnTo>
                <a:lnTo>
                  <a:pt x="624383" y="414476"/>
                </a:lnTo>
                <a:lnTo>
                  <a:pt x="630430" y="420552"/>
                </a:lnTo>
                <a:close/>
              </a:path>
              <a:path extrusionOk="0" h="1189989" w="1114425">
                <a:moveTo>
                  <a:pt x="833403" y="420552"/>
                </a:moveTo>
                <a:lnTo>
                  <a:pt x="708736" y="420552"/>
                </a:lnTo>
                <a:lnTo>
                  <a:pt x="714788" y="414476"/>
                </a:lnTo>
                <a:lnTo>
                  <a:pt x="714788" y="291104"/>
                </a:lnTo>
                <a:lnTo>
                  <a:pt x="708736" y="285012"/>
                </a:lnTo>
                <a:lnTo>
                  <a:pt x="833403" y="285012"/>
                </a:lnTo>
                <a:lnTo>
                  <a:pt x="833403" y="420552"/>
                </a:lnTo>
                <a:close/>
              </a:path>
              <a:path extrusionOk="0" h="1189989" w="1114425">
                <a:moveTo>
                  <a:pt x="507543" y="599413"/>
                </a:moveTo>
                <a:lnTo>
                  <a:pt x="462966" y="599413"/>
                </a:lnTo>
                <a:lnTo>
                  <a:pt x="469008" y="593335"/>
                </a:lnTo>
                <a:lnTo>
                  <a:pt x="469008" y="469950"/>
                </a:lnTo>
                <a:lnTo>
                  <a:pt x="462963" y="463872"/>
                </a:lnTo>
                <a:lnTo>
                  <a:pt x="507543" y="463872"/>
                </a:lnTo>
                <a:lnTo>
                  <a:pt x="501491" y="469950"/>
                </a:lnTo>
                <a:lnTo>
                  <a:pt x="501491" y="593335"/>
                </a:lnTo>
                <a:lnTo>
                  <a:pt x="507543" y="599413"/>
                </a:lnTo>
                <a:close/>
              </a:path>
              <a:path extrusionOk="0" h="1189989" w="1114425">
                <a:moveTo>
                  <a:pt x="630430" y="599413"/>
                </a:moveTo>
                <a:lnTo>
                  <a:pt x="585849" y="599413"/>
                </a:lnTo>
                <a:lnTo>
                  <a:pt x="591898" y="593335"/>
                </a:lnTo>
                <a:lnTo>
                  <a:pt x="591898" y="469950"/>
                </a:lnTo>
                <a:lnTo>
                  <a:pt x="585849" y="463872"/>
                </a:lnTo>
                <a:lnTo>
                  <a:pt x="630430" y="463872"/>
                </a:lnTo>
                <a:lnTo>
                  <a:pt x="624381" y="469950"/>
                </a:lnTo>
                <a:lnTo>
                  <a:pt x="624381" y="593335"/>
                </a:lnTo>
                <a:lnTo>
                  <a:pt x="630430" y="599413"/>
                </a:lnTo>
                <a:close/>
              </a:path>
              <a:path extrusionOk="0" h="1189989" w="1114425">
                <a:moveTo>
                  <a:pt x="1004255" y="599413"/>
                </a:moveTo>
                <a:lnTo>
                  <a:pt x="708736" y="599413"/>
                </a:lnTo>
                <a:lnTo>
                  <a:pt x="714788" y="593335"/>
                </a:lnTo>
                <a:lnTo>
                  <a:pt x="714788" y="469950"/>
                </a:lnTo>
                <a:lnTo>
                  <a:pt x="708736" y="463872"/>
                </a:lnTo>
                <a:lnTo>
                  <a:pt x="833403" y="463872"/>
                </a:lnTo>
                <a:lnTo>
                  <a:pt x="833403" y="571877"/>
                </a:lnTo>
                <a:lnTo>
                  <a:pt x="962687" y="571877"/>
                </a:lnTo>
                <a:lnTo>
                  <a:pt x="968923" y="575000"/>
                </a:lnTo>
                <a:lnTo>
                  <a:pt x="1004255" y="599413"/>
                </a:lnTo>
                <a:close/>
              </a:path>
              <a:path extrusionOk="0" h="1189989" w="1114425">
                <a:moveTo>
                  <a:pt x="507543" y="778279"/>
                </a:moveTo>
                <a:lnTo>
                  <a:pt x="462966" y="778279"/>
                </a:lnTo>
                <a:lnTo>
                  <a:pt x="469008" y="772203"/>
                </a:lnTo>
                <a:lnTo>
                  <a:pt x="469008" y="648824"/>
                </a:lnTo>
                <a:lnTo>
                  <a:pt x="462963" y="642746"/>
                </a:lnTo>
                <a:lnTo>
                  <a:pt x="507543" y="642746"/>
                </a:lnTo>
                <a:lnTo>
                  <a:pt x="501491" y="648824"/>
                </a:lnTo>
                <a:lnTo>
                  <a:pt x="501494" y="772203"/>
                </a:lnTo>
                <a:lnTo>
                  <a:pt x="507543" y="778279"/>
                </a:lnTo>
                <a:close/>
              </a:path>
              <a:path extrusionOk="0" h="1189989" w="1114425">
                <a:moveTo>
                  <a:pt x="630430" y="778279"/>
                </a:moveTo>
                <a:lnTo>
                  <a:pt x="585849" y="778279"/>
                </a:lnTo>
                <a:lnTo>
                  <a:pt x="591898" y="772203"/>
                </a:lnTo>
                <a:lnTo>
                  <a:pt x="591898" y="648824"/>
                </a:lnTo>
                <a:lnTo>
                  <a:pt x="585849" y="642746"/>
                </a:lnTo>
                <a:lnTo>
                  <a:pt x="630430" y="642746"/>
                </a:lnTo>
                <a:lnTo>
                  <a:pt x="624381" y="648824"/>
                </a:lnTo>
                <a:lnTo>
                  <a:pt x="624383" y="772203"/>
                </a:lnTo>
                <a:lnTo>
                  <a:pt x="630430" y="778279"/>
                </a:lnTo>
                <a:close/>
              </a:path>
              <a:path extrusionOk="0" h="1189989" w="1114425">
                <a:moveTo>
                  <a:pt x="1062963" y="778279"/>
                </a:moveTo>
                <a:lnTo>
                  <a:pt x="708736" y="778279"/>
                </a:lnTo>
                <a:lnTo>
                  <a:pt x="714788" y="772203"/>
                </a:lnTo>
                <a:lnTo>
                  <a:pt x="714788" y="648824"/>
                </a:lnTo>
                <a:lnTo>
                  <a:pt x="708736" y="642746"/>
                </a:lnTo>
                <a:lnTo>
                  <a:pt x="1062427" y="642746"/>
                </a:lnTo>
                <a:lnTo>
                  <a:pt x="1062963" y="643392"/>
                </a:lnTo>
                <a:lnTo>
                  <a:pt x="1062963" y="778279"/>
                </a:lnTo>
                <a:close/>
              </a:path>
              <a:path extrusionOk="0" h="1189989" w="1114425">
                <a:moveTo>
                  <a:pt x="507543" y="957145"/>
                </a:moveTo>
                <a:lnTo>
                  <a:pt x="462966" y="957145"/>
                </a:lnTo>
                <a:lnTo>
                  <a:pt x="469008" y="951053"/>
                </a:lnTo>
                <a:lnTo>
                  <a:pt x="469008" y="827674"/>
                </a:lnTo>
                <a:lnTo>
                  <a:pt x="462963" y="821596"/>
                </a:lnTo>
                <a:lnTo>
                  <a:pt x="507543" y="821596"/>
                </a:lnTo>
                <a:lnTo>
                  <a:pt x="501491" y="827674"/>
                </a:lnTo>
                <a:lnTo>
                  <a:pt x="501491" y="951053"/>
                </a:lnTo>
                <a:lnTo>
                  <a:pt x="507543" y="957145"/>
                </a:lnTo>
                <a:close/>
              </a:path>
              <a:path extrusionOk="0" h="1189989" w="1114425">
                <a:moveTo>
                  <a:pt x="630430" y="957145"/>
                </a:moveTo>
                <a:lnTo>
                  <a:pt x="585849" y="957145"/>
                </a:lnTo>
                <a:lnTo>
                  <a:pt x="591898" y="951053"/>
                </a:lnTo>
                <a:lnTo>
                  <a:pt x="591898" y="827674"/>
                </a:lnTo>
                <a:lnTo>
                  <a:pt x="585849" y="821596"/>
                </a:lnTo>
                <a:lnTo>
                  <a:pt x="630430" y="821596"/>
                </a:lnTo>
                <a:lnTo>
                  <a:pt x="624381" y="827674"/>
                </a:lnTo>
                <a:lnTo>
                  <a:pt x="624381" y="951053"/>
                </a:lnTo>
                <a:lnTo>
                  <a:pt x="630430" y="957145"/>
                </a:lnTo>
                <a:close/>
              </a:path>
              <a:path extrusionOk="0" h="1189989" w="1114425">
                <a:moveTo>
                  <a:pt x="1062963" y="957145"/>
                </a:moveTo>
                <a:lnTo>
                  <a:pt x="708736" y="957145"/>
                </a:lnTo>
                <a:lnTo>
                  <a:pt x="714788" y="951053"/>
                </a:lnTo>
                <a:lnTo>
                  <a:pt x="714788" y="827674"/>
                </a:lnTo>
                <a:lnTo>
                  <a:pt x="708736" y="821596"/>
                </a:lnTo>
                <a:lnTo>
                  <a:pt x="1062963" y="821596"/>
                </a:lnTo>
                <a:lnTo>
                  <a:pt x="1062963" y="957145"/>
                </a:lnTo>
                <a:close/>
              </a:path>
            </a:pathLst>
          </a:custGeom>
          <a:solidFill>
            <a:srgbClr val="99AA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17"/>
          <p:cNvSpPr txBox="1"/>
          <p:nvPr/>
        </p:nvSpPr>
        <p:spPr>
          <a:xfrm>
            <a:off x="10544219" y="4906777"/>
            <a:ext cx="6910705" cy="17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F5F5F5"/>
                </a:solidFill>
                <a:latin typeface="Tahoma"/>
                <a:ea typeface="Tahoma"/>
                <a:cs typeface="Tahoma"/>
                <a:sym typeface="Tahoma"/>
              </a:rPr>
              <a:t>Our budget planner provides you the  perfect vacation within your given  budget limit</a:t>
            </a:r>
            <a:endParaRPr sz="3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3" name="Google Shape;453;p17"/>
          <p:cNvGrpSpPr/>
          <p:nvPr/>
        </p:nvGrpSpPr>
        <p:grpSpPr>
          <a:xfrm>
            <a:off x="3914622" y="6022186"/>
            <a:ext cx="1036137" cy="1799168"/>
            <a:chOff x="3914622" y="6022186"/>
            <a:chExt cx="1036137" cy="1799168"/>
          </a:xfrm>
        </p:grpSpPr>
        <p:pic>
          <p:nvPicPr>
            <p:cNvPr id="454" name="Google Shape;45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92998" y="6205689"/>
              <a:ext cx="101654" cy="87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17"/>
            <p:cNvSpPr/>
            <p:nvPr/>
          </p:nvSpPr>
          <p:spPr>
            <a:xfrm>
              <a:off x="4144187" y="6123564"/>
              <a:ext cx="348615" cy="126364"/>
            </a:xfrm>
            <a:custGeom>
              <a:rect b="b" l="l" r="r" t="t"/>
              <a:pathLst>
                <a:path extrusionOk="0" h="126364" w="348614">
                  <a:moveTo>
                    <a:pt x="348226" y="125936"/>
                  </a:moveTo>
                  <a:lnTo>
                    <a:pt x="0" y="125936"/>
                  </a:lnTo>
                  <a:lnTo>
                    <a:pt x="0" y="57158"/>
                  </a:lnTo>
                  <a:lnTo>
                    <a:pt x="4485" y="34911"/>
                  </a:lnTo>
                  <a:lnTo>
                    <a:pt x="16723" y="16743"/>
                  </a:lnTo>
                  <a:lnTo>
                    <a:pt x="34883" y="4492"/>
                  </a:lnTo>
                  <a:lnTo>
                    <a:pt x="57136" y="0"/>
                  </a:lnTo>
                  <a:lnTo>
                    <a:pt x="291168" y="0"/>
                  </a:lnTo>
                  <a:lnTo>
                    <a:pt x="313376" y="4492"/>
                  </a:lnTo>
                  <a:lnTo>
                    <a:pt x="331512" y="16743"/>
                  </a:lnTo>
                  <a:lnTo>
                    <a:pt x="343742" y="34911"/>
                  </a:lnTo>
                  <a:lnTo>
                    <a:pt x="348226" y="57158"/>
                  </a:lnTo>
                  <a:lnTo>
                    <a:pt x="348226" y="12593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144187" y="6123563"/>
              <a:ext cx="348615" cy="126364"/>
            </a:xfrm>
            <a:custGeom>
              <a:rect b="b" l="l" r="r" t="t"/>
              <a:pathLst>
                <a:path extrusionOk="0" h="126364" w="348614">
                  <a:moveTo>
                    <a:pt x="348226" y="125936"/>
                  </a:moveTo>
                  <a:lnTo>
                    <a:pt x="348226" y="57158"/>
                  </a:lnTo>
                  <a:lnTo>
                    <a:pt x="343742" y="34911"/>
                  </a:lnTo>
                  <a:lnTo>
                    <a:pt x="331512" y="16743"/>
                  </a:lnTo>
                  <a:lnTo>
                    <a:pt x="313376" y="4492"/>
                  </a:lnTo>
                  <a:lnTo>
                    <a:pt x="291168" y="0"/>
                  </a:lnTo>
                  <a:lnTo>
                    <a:pt x="57136" y="0"/>
                  </a:lnTo>
                  <a:lnTo>
                    <a:pt x="34883" y="4492"/>
                  </a:lnTo>
                  <a:lnTo>
                    <a:pt x="16723" y="16743"/>
                  </a:lnTo>
                  <a:lnTo>
                    <a:pt x="4485" y="34911"/>
                  </a:lnTo>
                  <a:lnTo>
                    <a:pt x="0" y="57158"/>
                  </a:lnTo>
                  <a:lnTo>
                    <a:pt x="0" y="125936"/>
                  </a:lnTo>
                  <a:lnTo>
                    <a:pt x="348226" y="125936"/>
                  </a:lnTo>
                  <a:close/>
                </a:path>
              </a:pathLst>
            </a:custGeom>
            <a:noFill/>
            <a:ln cap="flat" cmpd="sng" w="22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184786" y="6160387"/>
              <a:ext cx="269240" cy="66040"/>
            </a:xfrm>
            <a:custGeom>
              <a:rect b="b" l="l" r="r" t="t"/>
              <a:pathLst>
                <a:path extrusionOk="0" h="66039" w="269239">
                  <a:moveTo>
                    <a:pt x="268831" y="65716"/>
                  </a:moveTo>
                  <a:lnTo>
                    <a:pt x="0" y="65716"/>
                  </a:lnTo>
                  <a:lnTo>
                    <a:pt x="0" y="0"/>
                  </a:lnTo>
                  <a:lnTo>
                    <a:pt x="268831" y="0"/>
                  </a:lnTo>
                  <a:lnTo>
                    <a:pt x="268831" y="65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3972150" y="6986983"/>
              <a:ext cx="244475" cy="796925"/>
            </a:xfrm>
            <a:custGeom>
              <a:rect b="b" l="l" r="r" t="t"/>
              <a:pathLst>
                <a:path extrusionOk="0" h="796925" w="244475">
                  <a:moveTo>
                    <a:pt x="82706" y="796437"/>
                  </a:moveTo>
                  <a:lnTo>
                    <a:pt x="42166" y="791736"/>
                  </a:lnTo>
                  <a:lnTo>
                    <a:pt x="8" y="770835"/>
                  </a:lnTo>
                  <a:lnTo>
                    <a:pt x="0" y="753342"/>
                  </a:lnTo>
                  <a:lnTo>
                    <a:pt x="138412" y="42240"/>
                  </a:lnTo>
                  <a:lnTo>
                    <a:pt x="146713" y="22490"/>
                  </a:lnTo>
                  <a:lnTo>
                    <a:pt x="161436" y="7959"/>
                  </a:lnTo>
                  <a:lnTo>
                    <a:pt x="180537" y="8"/>
                  </a:lnTo>
                  <a:lnTo>
                    <a:pt x="201976" y="0"/>
                  </a:lnTo>
                  <a:lnTo>
                    <a:pt x="221691" y="8315"/>
                  </a:lnTo>
                  <a:lnTo>
                    <a:pt x="236197" y="23063"/>
                  </a:lnTo>
                  <a:lnTo>
                    <a:pt x="244134" y="42198"/>
                  </a:lnTo>
                  <a:lnTo>
                    <a:pt x="244142" y="63674"/>
                  </a:lnTo>
                  <a:lnTo>
                    <a:pt x="105729" y="774698"/>
                  </a:lnTo>
                  <a:lnTo>
                    <a:pt x="97429" y="790554"/>
                  </a:lnTo>
                  <a:lnTo>
                    <a:pt x="82706" y="796437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3972150" y="6986983"/>
              <a:ext cx="244475" cy="796925"/>
            </a:xfrm>
            <a:custGeom>
              <a:rect b="b" l="l" r="r" t="t"/>
              <a:pathLst>
                <a:path extrusionOk="0" h="796925" w="244475">
                  <a:moveTo>
                    <a:pt x="105729" y="774698"/>
                  </a:moveTo>
                  <a:lnTo>
                    <a:pt x="97429" y="790554"/>
                  </a:lnTo>
                  <a:lnTo>
                    <a:pt x="82706" y="796437"/>
                  </a:lnTo>
                  <a:lnTo>
                    <a:pt x="63604" y="795709"/>
                  </a:lnTo>
                  <a:lnTo>
                    <a:pt x="22451" y="787360"/>
                  </a:lnTo>
                  <a:lnTo>
                    <a:pt x="0" y="753342"/>
                  </a:lnTo>
                  <a:lnTo>
                    <a:pt x="138412" y="42240"/>
                  </a:lnTo>
                  <a:lnTo>
                    <a:pt x="146713" y="22490"/>
                  </a:lnTo>
                  <a:lnTo>
                    <a:pt x="161435" y="7959"/>
                  </a:lnTo>
                  <a:lnTo>
                    <a:pt x="180537" y="8"/>
                  </a:lnTo>
                  <a:lnTo>
                    <a:pt x="201976" y="0"/>
                  </a:lnTo>
                  <a:lnTo>
                    <a:pt x="221691" y="8315"/>
                  </a:lnTo>
                  <a:lnTo>
                    <a:pt x="236197" y="23063"/>
                  </a:lnTo>
                  <a:lnTo>
                    <a:pt x="244134" y="42198"/>
                  </a:lnTo>
                  <a:lnTo>
                    <a:pt x="244142" y="63674"/>
                  </a:lnTo>
                  <a:lnTo>
                    <a:pt x="105729" y="774698"/>
                  </a:lnTo>
                  <a:close/>
                </a:path>
              </a:pathLst>
            </a:custGeom>
            <a:noFill/>
            <a:ln cap="flat" cmpd="sng" w="2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429284" y="6986983"/>
              <a:ext cx="244475" cy="798195"/>
            </a:xfrm>
            <a:custGeom>
              <a:rect b="b" l="l" r="r" t="t"/>
              <a:pathLst>
                <a:path extrusionOk="0" h="798195" w="244475">
                  <a:moveTo>
                    <a:pt x="161423" y="797742"/>
                  </a:moveTo>
                  <a:lnTo>
                    <a:pt x="146704" y="792774"/>
                  </a:lnTo>
                  <a:lnTo>
                    <a:pt x="138371" y="777368"/>
                  </a:lnTo>
                  <a:lnTo>
                    <a:pt x="36" y="63674"/>
                  </a:lnTo>
                  <a:lnTo>
                    <a:pt x="0" y="42198"/>
                  </a:lnTo>
                  <a:lnTo>
                    <a:pt x="7913" y="23063"/>
                  </a:lnTo>
                  <a:lnTo>
                    <a:pt x="22410" y="8315"/>
                  </a:lnTo>
                  <a:lnTo>
                    <a:pt x="42124" y="0"/>
                  </a:lnTo>
                  <a:lnTo>
                    <a:pt x="63563" y="8"/>
                  </a:lnTo>
                  <a:lnTo>
                    <a:pt x="82665" y="7959"/>
                  </a:lnTo>
                  <a:lnTo>
                    <a:pt x="97387" y="22490"/>
                  </a:lnTo>
                  <a:lnTo>
                    <a:pt x="105688" y="42240"/>
                  </a:lnTo>
                  <a:lnTo>
                    <a:pt x="244101" y="755933"/>
                  </a:lnTo>
                  <a:lnTo>
                    <a:pt x="244092" y="773021"/>
                  </a:lnTo>
                  <a:lnTo>
                    <a:pt x="236155" y="782579"/>
                  </a:lnTo>
                  <a:lnTo>
                    <a:pt x="221649" y="787765"/>
                  </a:lnTo>
                  <a:lnTo>
                    <a:pt x="180507" y="796115"/>
                  </a:lnTo>
                  <a:lnTo>
                    <a:pt x="161423" y="797742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429284" y="6986983"/>
              <a:ext cx="244475" cy="798195"/>
            </a:xfrm>
            <a:custGeom>
              <a:rect b="b" l="l" r="r" t="t"/>
              <a:pathLst>
                <a:path extrusionOk="0" h="798195" w="244475">
                  <a:moveTo>
                    <a:pt x="138371" y="777367"/>
                  </a:moveTo>
                  <a:lnTo>
                    <a:pt x="146704" y="792773"/>
                  </a:lnTo>
                  <a:lnTo>
                    <a:pt x="161423" y="797742"/>
                  </a:lnTo>
                  <a:lnTo>
                    <a:pt x="180507" y="796115"/>
                  </a:lnTo>
                  <a:lnTo>
                    <a:pt x="201934" y="791736"/>
                  </a:lnTo>
                  <a:lnTo>
                    <a:pt x="221650" y="787764"/>
                  </a:lnTo>
                  <a:lnTo>
                    <a:pt x="236155" y="782579"/>
                  </a:lnTo>
                  <a:lnTo>
                    <a:pt x="244092" y="773021"/>
                  </a:lnTo>
                  <a:lnTo>
                    <a:pt x="244101" y="755933"/>
                  </a:lnTo>
                  <a:lnTo>
                    <a:pt x="105688" y="42240"/>
                  </a:lnTo>
                  <a:lnTo>
                    <a:pt x="97387" y="22490"/>
                  </a:lnTo>
                  <a:lnTo>
                    <a:pt x="82665" y="7959"/>
                  </a:lnTo>
                  <a:lnTo>
                    <a:pt x="63563" y="8"/>
                  </a:lnTo>
                  <a:lnTo>
                    <a:pt x="42124" y="0"/>
                  </a:lnTo>
                  <a:lnTo>
                    <a:pt x="22410" y="8315"/>
                  </a:lnTo>
                  <a:lnTo>
                    <a:pt x="7913" y="23063"/>
                  </a:lnTo>
                  <a:lnTo>
                    <a:pt x="0" y="42198"/>
                  </a:lnTo>
                  <a:lnTo>
                    <a:pt x="36" y="63674"/>
                  </a:lnTo>
                  <a:lnTo>
                    <a:pt x="138371" y="777367"/>
                  </a:lnTo>
                  <a:close/>
                </a:path>
              </a:pathLst>
            </a:custGeom>
            <a:noFill/>
            <a:ln cap="flat" cmpd="sng" w="2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439431" y="6785673"/>
              <a:ext cx="182880" cy="38100"/>
            </a:xfrm>
            <a:custGeom>
              <a:rect b="b" l="l" r="r" t="t"/>
              <a:pathLst>
                <a:path extrusionOk="0" h="38100" w="182879">
                  <a:moveTo>
                    <a:pt x="164120" y="37608"/>
                  </a:moveTo>
                  <a:lnTo>
                    <a:pt x="18731" y="37608"/>
                  </a:lnTo>
                  <a:lnTo>
                    <a:pt x="11440" y="36132"/>
                  </a:lnTo>
                  <a:lnTo>
                    <a:pt x="5486" y="32102"/>
                  </a:lnTo>
                  <a:lnTo>
                    <a:pt x="1471" y="26114"/>
                  </a:lnTo>
                  <a:lnTo>
                    <a:pt x="0" y="18764"/>
                  </a:lnTo>
                  <a:lnTo>
                    <a:pt x="1472" y="11460"/>
                  </a:lnTo>
                  <a:lnTo>
                    <a:pt x="5486" y="5495"/>
                  </a:lnTo>
                  <a:lnTo>
                    <a:pt x="11440" y="1474"/>
                  </a:lnTo>
                  <a:lnTo>
                    <a:pt x="18731" y="0"/>
                  </a:lnTo>
                  <a:lnTo>
                    <a:pt x="164120" y="0"/>
                  </a:lnTo>
                  <a:lnTo>
                    <a:pt x="171411" y="1474"/>
                  </a:lnTo>
                  <a:lnTo>
                    <a:pt x="177366" y="5495"/>
                  </a:lnTo>
                  <a:lnTo>
                    <a:pt x="181380" y="11460"/>
                  </a:lnTo>
                  <a:lnTo>
                    <a:pt x="182852" y="18764"/>
                  </a:lnTo>
                  <a:lnTo>
                    <a:pt x="181380" y="26114"/>
                  </a:lnTo>
                  <a:lnTo>
                    <a:pt x="177365" y="32102"/>
                  </a:lnTo>
                  <a:lnTo>
                    <a:pt x="171411" y="36132"/>
                  </a:lnTo>
                  <a:lnTo>
                    <a:pt x="164120" y="37608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439431" y="6785673"/>
              <a:ext cx="182880" cy="38100"/>
            </a:xfrm>
            <a:custGeom>
              <a:rect b="b" l="l" r="r" t="t"/>
              <a:pathLst>
                <a:path extrusionOk="0" h="38100" w="182879">
                  <a:moveTo>
                    <a:pt x="182852" y="18764"/>
                  </a:moveTo>
                  <a:lnTo>
                    <a:pt x="181380" y="26114"/>
                  </a:lnTo>
                  <a:lnTo>
                    <a:pt x="177365" y="32102"/>
                  </a:lnTo>
                  <a:lnTo>
                    <a:pt x="171411" y="36132"/>
                  </a:lnTo>
                  <a:lnTo>
                    <a:pt x="164120" y="37608"/>
                  </a:lnTo>
                  <a:lnTo>
                    <a:pt x="18731" y="37608"/>
                  </a:lnTo>
                  <a:lnTo>
                    <a:pt x="11440" y="36132"/>
                  </a:lnTo>
                  <a:lnTo>
                    <a:pt x="5486" y="32102"/>
                  </a:lnTo>
                  <a:lnTo>
                    <a:pt x="1471" y="26114"/>
                  </a:lnTo>
                  <a:lnTo>
                    <a:pt x="0" y="18764"/>
                  </a:lnTo>
                  <a:lnTo>
                    <a:pt x="1471" y="11460"/>
                  </a:lnTo>
                  <a:lnTo>
                    <a:pt x="5486" y="5495"/>
                  </a:lnTo>
                  <a:lnTo>
                    <a:pt x="11440" y="1474"/>
                  </a:lnTo>
                  <a:lnTo>
                    <a:pt x="18731" y="0"/>
                  </a:lnTo>
                  <a:lnTo>
                    <a:pt x="164120" y="0"/>
                  </a:lnTo>
                  <a:lnTo>
                    <a:pt x="171411" y="1474"/>
                  </a:lnTo>
                  <a:lnTo>
                    <a:pt x="177365" y="5495"/>
                  </a:lnTo>
                  <a:lnTo>
                    <a:pt x="181380" y="11460"/>
                  </a:lnTo>
                  <a:lnTo>
                    <a:pt x="182852" y="18764"/>
                  </a:lnTo>
                  <a:close/>
                </a:path>
              </a:pathLst>
            </a:custGeom>
            <a:noFill/>
            <a:ln cap="flat" cmpd="sng" w="22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64" name="Google Shape;46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73038" y="6813860"/>
              <a:ext cx="89035" cy="238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17"/>
            <p:cNvSpPr/>
            <p:nvPr/>
          </p:nvSpPr>
          <p:spPr>
            <a:xfrm>
              <a:off x="4152338" y="6751205"/>
              <a:ext cx="329565" cy="106680"/>
            </a:xfrm>
            <a:custGeom>
              <a:rect b="b" l="l" r="r" t="t"/>
              <a:pathLst>
                <a:path extrusionOk="0" h="106679" w="329564">
                  <a:moveTo>
                    <a:pt x="289365" y="106543"/>
                  </a:moveTo>
                  <a:lnTo>
                    <a:pt x="40990" y="106543"/>
                  </a:lnTo>
                  <a:lnTo>
                    <a:pt x="16036" y="102892"/>
                  </a:lnTo>
                  <a:lnTo>
                    <a:pt x="4006" y="92941"/>
                  </a:lnTo>
                  <a:lnTo>
                    <a:pt x="221" y="78190"/>
                  </a:lnTo>
                  <a:lnTo>
                    <a:pt x="0" y="60141"/>
                  </a:lnTo>
                  <a:lnTo>
                    <a:pt x="0" y="46480"/>
                  </a:lnTo>
                  <a:lnTo>
                    <a:pt x="221" y="28386"/>
                  </a:lnTo>
                  <a:lnTo>
                    <a:pt x="4006" y="13612"/>
                  </a:lnTo>
                  <a:lnTo>
                    <a:pt x="16036" y="3652"/>
                  </a:lnTo>
                  <a:lnTo>
                    <a:pt x="40990" y="0"/>
                  </a:lnTo>
                  <a:lnTo>
                    <a:pt x="289365" y="0"/>
                  </a:lnTo>
                  <a:lnTo>
                    <a:pt x="314181" y="3652"/>
                  </a:lnTo>
                  <a:lnTo>
                    <a:pt x="325830" y="13612"/>
                  </a:lnTo>
                  <a:lnTo>
                    <a:pt x="329220" y="28386"/>
                  </a:lnTo>
                  <a:lnTo>
                    <a:pt x="329259" y="60141"/>
                  </a:lnTo>
                  <a:lnTo>
                    <a:pt x="329220" y="78190"/>
                  </a:lnTo>
                  <a:lnTo>
                    <a:pt x="325830" y="92941"/>
                  </a:lnTo>
                  <a:lnTo>
                    <a:pt x="314181" y="102892"/>
                  </a:lnTo>
                  <a:lnTo>
                    <a:pt x="289365" y="106543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152338" y="6751205"/>
              <a:ext cx="329565" cy="106680"/>
            </a:xfrm>
            <a:custGeom>
              <a:rect b="b" l="l" r="r" t="t"/>
              <a:pathLst>
                <a:path extrusionOk="0" h="106679" w="329564">
                  <a:moveTo>
                    <a:pt x="329259" y="60141"/>
                  </a:moveTo>
                  <a:lnTo>
                    <a:pt x="329220" y="78190"/>
                  </a:lnTo>
                  <a:lnTo>
                    <a:pt x="325830" y="92941"/>
                  </a:lnTo>
                  <a:lnTo>
                    <a:pt x="314182" y="102892"/>
                  </a:lnTo>
                  <a:lnTo>
                    <a:pt x="289366" y="106543"/>
                  </a:lnTo>
                  <a:lnTo>
                    <a:pt x="40990" y="106543"/>
                  </a:lnTo>
                  <a:lnTo>
                    <a:pt x="16036" y="102892"/>
                  </a:lnTo>
                  <a:lnTo>
                    <a:pt x="4007" y="92941"/>
                  </a:lnTo>
                  <a:lnTo>
                    <a:pt x="221" y="78190"/>
                  </a:lnTo>
                  <a:lnTo>
                    <a:pt x="0" y="60141"/>
                  </a:lnTo>
                  <a:lnTo>
                    <a:pt x="0" y="46480"/>
                  </a:lnTo>
                  <a:lnTo>
                    <a:pt x="221" y="28386"/>
                  </a:lnTo>
                  <a:lnTo>
                    <a:pt x="4007" y="13612"/>
                  </a:lnTo>
                  <a:lnTo>
                    <a:pt x="16036" y="3652"/>
                  </a:lnTo>
                  <a:lnTo>
                    <a:pt x="40990" y="0"/>
                  </a:lnTo>
                  <a:lnTo>
                    <a:pt x="289366" y="0"/>
                  </a:lnTo>
                  <a:lnTo>
                    <a:pt x="314182" y="3652"/>
                  </a:lnTo>
                  <a:lnTo>
                    <a:pt x="325830" y="13612"/>
                  </a:lnTo>
                  <a:lnTo>
                    <a:pt x="329220" y="28386"/>
                  </a:lnTo>
                  <a:lnTo>
                    <a:pt x="329259" y="46480"/>
                  </a:lnTo>
                  <a:lnTo>
                    <a:pt x="329259" y="60141"/>
                  </a:lnTo>
                  <a:close/>
                </a:path>
              </a:pathLst>
            </a:custGeom>
            <a:noFill/>
            <a:ln cap="flat" cmpd="sng" w="22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995114" y="6930237"/>
              <a:ext cx="645160" cy="142875"/>
            </a:xfrm>
            <a:custGeom>
              <a:rect b="b" l="l" r="r" t="t"/>
              <a:pathLst>
                <a:path extrusionOk="0" h="142875" w="645160">
                  <a:moveTo>
                    <a:pt x="574577" y="142718"/>
                  </a:moveTo>
                  <a:lnTo>
                    <a:pt x="70303" y="142718"/>
                  </a:lnTo>
                  <a:lnTo>
                    <a:pt x="42951" y="136435"/>
                  </a:lnTo>
                  <a:lnTo>
                    <a:pt x="20603" y="119302"/>
                  </a:lnTo>
                  <a:lnTo>
                    <a:pt x="5529" y="93895"/>
                  </a:lnTo>
                  <a:lnTo>
                    <a:pt x="0" y="62791"/>
                  </a:lnTo>
                  <a:lnTo>
                    <a:pt x="0" y="39394"/>
                  </a:lnTo>
                  <a:lnTo>
                    <a:pt x="5529" y="14633"/>
                  </a:lnTo>
                  <a:lnTo>
                    <a:pt x="20603" y="3179"/>
                  </a:lnTo>
                  <a:lnTo>
                    <a:pt x="42951" y="0"/>
                  </a:lnTo>
                  <a:lnTo>
                    <a:pt x="601930" y="0"/>
                  </a:lnTo>
                  <a:lnTo>
                    <a:pt x="624278" y="3179"/>
                  </a:lnTo>
                  <a:lnTo>
                    <a:pt x="639352" y="14633"/>
                  </a:lnTo>
                  <a:lnTo>
                    <a:pt x="644881" y="39394"/>
                  </a:lnTo>
                  <a:lnTo>
                    <a:pt x="644881" y="62791"/>
                  </a:lnTo>
                  <a:lnTo>
                    <a:pt x="639352" y="93895"/>
                  </a:lnTo>
                  <a:lnTo>
                    <a:pt x="624278" y="119301"/>
                  </a:lnTo>
                  <a:lnTo>
                    <a:pt x="601930" y="136435"/>
                  </a:lnTo>
                  <a:lnTo>
                    <a:pt x="574577" y="142718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995115" y="6930237"/>
              <a:ext cx="645160" cy="142875"/>
            </a:xfrm>
            <a:custGeom>
              <a:rect b="b" l="l" r="r" t="t"/>
              <a:pathLst>
                <a:path extrusionOk="0" h="142875" w="645160">
                  <a:moveTo>
                    <a:pt x="644881" y="62791"/>
                  </a:moveTo>
                  <a:lnTo>
                    <a:pt x="639352" y="93895"/>
                  </a:lnTo>
                  <a:lnTo>
                    <a:pt x="624278" y="119302"/>
                  </a:lnTo>
                  <a:lnTo>
                    <a:pt x="601930" y="136435"/>
                  </a:lnTo>
                  <a:lnTo>
                    <a:pt x="574578" y="142719"/>
                  </a:lnTo>
                  <a:lnTo>
                    <a:pt x="70303" y="142719"/>
                  </a:lnTo>
                  <a:lnTo>
                    <a:pt x="42951" y="136435"/>
                  </a:lnTo>
                  <a:lnTo>
                    <a:pt x="20603" y="119302"/>
                  </a:lnTo>
                  <a:lnTo>
                    <a:pt x="5529" y="93895"/>
                  </a:lnTo>
                  <a:lnTo>
                    <a:pt x="0" y="62791"/>
                  </a:lnTo>
                  <a:lnTo>
                    <a:pt x="0" y="39394"/>
                  </a:lnTo>
                  <a:lnTo>
                    <a:pt x="5529" y="14633"/>
                  </a:lnTo>
                  <a:lnTo>
                    <a:pt x="20603" y="3179"/>
                  </a:lnTo>
                  <a:lnTo>
                    <a:pt x="42951" y="0"/>
                  </a:lnTo>
                  <a:lnTo>
                    <a:pt x="70303" y="58"/>
                  </a:lnTo>
                  <a:lnTo>
                    <a:pt x="574578" y="58"/>
                  </a:lnTo>
                  <a:lnTo>
                    <a:pt x="601930" y="0"/>
                  </a:lnTo>
                  <a:lnTo>
                    <a:pt x="624278" y="3179"/>
                  </a:lnTo>
                  <a:lnTo>
                    <a:pt x="639352" y="14633"/>
                  </a:lnTo>
                  <a:lnTo>
                    <a:pt x="644881" y="39394"/>
                  </a:lnTo>
                  <a:lnTo>
                    <a:pt x="644881" y="62791"/>
                  </a:lnTo>
                  <a:close/>
                </a:path>
              </a:pathLst>
            </a:custGeom>
            <a:noFill/>
            <a:ln cap="flat" cmpd="sng" w="22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69" name="Google Shape;46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53641" y="6768042"/>
              <a:ext cx="159543" cy="72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7"/>
            <p:cNvSpPr/>
            <p:nvPr/>
          </p:nvSpPr>
          <p:spPr>
            <a:xfrm>
              <a:off x="4431358" y="6781747"/>
              <a:ext cx="34925" cy="34925"/>
            </a:xfrm>
            <a:custGeom>
              <a:rect b="b" l="l" r="r" t="t"/>
              <a:pathLst>
                <a:path extrusionOk="0" h="34925" w="34925">
                  <a:moveTo>
                    <a:pt x="26726" y="34467"/>
                  </a:moveTo>
                  <a:lnTo>
                    <a:pt x="7680" y="34467"/>
                  </a:lnTo>
                  <a:lnTo>
                    <a:pt x="0" y="26773"/>
                  </a:lnTo>
                  <a:lnTo>
                    <a:pt x="0" y="7694"/>
                  </a:lnTo>
                  <a:lnTo>
                    <a:pt x="7680" y="0"/>
                  </a:lnTo>
                  <a:lnTo>
                    <a:pt x="26726" y="0"/>
                  </a:lnTo>
                  <a:lnTo>
                    <a:pt x="34407" y="7694"/>
                  </a:lnTo>
                  <a:lnTo>
                    <a:pt x="34407" y="17273"/>
                  </a:lnTo>
                  <a:lnTo>
                    <a:pt x="34407" y="26773"/>
                  </a:lnTo>
                  <a:lnTo>
                    <a:pt x="26726" y="3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268884" y="6974264"/>
              <a:ext cx="107950" cy="847090"/>
            </a:xfrm>
            <a:custGeom>
              <a:rect b="b" l="l" r="r" t="t"/>
              <a:pathLst>
                <a:path extrusionOk="0" h="847090" w="107950">
                  <a:moveTo>
                    <a:pt x="74901" y="846816"/>
                  </a:moveTo>
                  <a:lnTo>
                    <a:pt x="53923" y="846617"/>
                  </a:lnTo>
                  <a:lnTo>
                    <a:pt x="32899" y="846816"/>
                  </a:lnTo>
                  <a:lnTo>
                    <a:pt x="15763" y="844909"/>
                  </a:lnTo>
                  <a:lnTo>
                    <a:pt x="4226" y="837144"/>
                  </a:lnTo>
                  <a:lnTo>
                    <a:pt x="0" y="819765"/>
                  </a:lnTo>
                  <a:lnTo>
                    <a:pt x="0" y="56608"/>
                  </a:lnTo>
                  <a:lnTo>
                    <a:pt x="4226" y="34580"/>
                  </a:lnTo>
                  <a:lnTo>
                    <a:pt x="15763" y="16586"/>
                  </a:lnTo>
                  <a:lnTo>
                    <a:pt x="32899" y="4450"/>
                  </a:lnTo>
                  <a:lnTo>
                    <a:pt x="53923" y="0"/>
                  </a:lnTo>
                  <a:lnTo>
                    <a:pt x="74901" y="4450"/>
                  </a:lnTo>
                  <a:lnTo>
                    <a:pt x="92014" y="16586"/>
                  </a:lnTo>
                  <a:lnTo>
                    <a:pt x="103542" y="34580"/>
                  </a:lnTo>
                  <a:lnTo>
                    <a:pt x="107767" y="56608"/>
                  </a:lnTo>
                  <a:lnTo>
                    <a:pt x="107767" y="819765"/>
                  </a:lnTo>
                  <a:lnTo>
                    <a:pt x="103542" y="837144"/>
                  </a:lnTo>
                  <a:lnTo>
                    <a:pt x="92014" y="844909"/>
                  </a:lnTo>
                  <a:lnTo>
                    <a:pt x="74901" y="84681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268884" y="6974264"/>
              <a:ext cx="107950" cy="847090"/>
            </a:xfrm>
            <a:custGeom>
              <a:rect b="b" l="l" r="r" t="t"/>
              <a:pathLst>
                <a:path extrusionOk="0" h="847090" w="107950">
                  <a:moveTo>
                    <a:pt x="107767" y="819765"/>
                  </a:moveTo>
                  <a:lnTo>
                    <a:pt x="103542" y="837141"/>
                  </a:lnTo>
                  <a:lnTo>
                    <a:pt x="92014" y="844902"/>
                  </a:lnTo>
                  <a:lnTo>
                    <a:pt x="74900" y="846803"/>
                  </a:lnTo>
                  <a:lnTo>
                    <a:pt x="53923" y="846601"/>
                  </a:lnTo>
                  <a:lnTo>
                    <a:pt x="32899" y="846803"/>
                  </a:lnTo>
                  <a:lnTo>
                    <a:pt x="15763" y="844902"/>
                  </a:lnTo>
                  <a:lnTo>
                    <a:pt x="4226" y="837141"/>
                  </a:lnTo>
                  <a:lnTo>
                    <a:pt x="0" y="819765"/>
                  </a:lnTo>
                  <a:lnTo>
                    <a:pt x="0" y="56608"/>
                  </a:lnTo>
                  <a:lnTo>
                    <a:pt x="4226" y="34580"/>
                  </a:lnTo>
                  <a:lnTo>
                    <a:pt x="15763" y="16586"/>
                  </a:lnTo>
                  <a:lnTo>
                    <a:pt x="32899" y="4450"/>
                  </a:lnTo>
                  <a:lnTo>
                    <a:pt x="53923" y="0"/>
                  </a:lnTo>
                  <a:lnTo>
                    <a:pt x="74900" y="4450"/>
                  </a:lnTo>
                  <a:lnTo>
                    <a:pt x="92014" y="16586"/>
                  </a:lnTo>
                  <a:lnTo>
                    <a:pt x="103542" y="34580"/>
                  </a:lnTo>
                  <a:lnTo>
                    <a:pt x="107767" y="56608"/>
                  </a:lnTo>
                  <a:lnTo>
                    <a:pt x="107767" y="819765"/>
                  </a:lnTo>
                  <a:close/>
                </a:path>
              </a:pathLst>
            </a:custGeom>
            <a:noFill/>
            <a:ln cap="flat" cmpd="sng" w="2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305564" y="7015013"/>
              <a:ext cx="34925" cy="34925"/>
            </a:xfrm>
            <a:custGeom>
              <a:rect b="b" l="l" r="r" t="t"/>
              <a:pathLst>
                <a:path extrusionOk="0" h="34925" w="34925">
                  <a:moveTo>
                    <a:pt x="26726" y="34389"/>
                  </a:moveTo>
                  <a:lnTo>
                    <a:pt x="7680" y="34389"/>
                  </a:lnTo>
                  <a:lnTo>
                    <a:pt x="0" y="26694"/>
                  </a:lnTo>
                  <a:lnTo>
                    <a:pt x="0" y="7694"/>
                  </a:lnTo>
                  <a:lnTo>
                    <a:pt x="7680" y="0"/>
                  </a:lnTo>
                  <a:lnTo>
                    <a:pt x="26726" y="0"/>
                  </a:lnTo>
                  <a:lnTo>
                    <a:pt x="34407" y="7694"/>
                  </a:lnTo>
                  <a:lnTo>
                    <a:pt x="34407" y="17194"/>
                  </a:lnTo>
                  <a:lnTo>
                    <a:pt x="34407" y="26694"/>
                  </a:lnTo>
                  <a:lnTo>
                    <a:pt x="26726" y="34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914622" y="6247773"/>
              <a:ext cx="809625" cy="508000"/>
            </a:xfrm>
            <a:custGeom>
              <a:rect b="b" l="l" r="r" t="t"/>
              <a:pathLst>
                <a:path extrusionOk="0" h="508000" w="809625">
                  <a:moveTo>
                    <a:pt x="732976" y="507515"/>
                  </a:moveTo>
                  <a:lnTo>
                    <a:pt x="77436" y="507515"/>
                  </a:lnTo>
                  <a:lnTo>
                    <a:pt x="36570" y="497799"/>
                  </a:lnTo>
                  <a:lnTo>
                    <a:pt x="13147" y="471300"/>
                  </a:lnTo>
                  <a:lnTo>
                    <a:pt x="2510" y="431994"/>
                  </a:lnTo>
                  <a:lnTo>
                    <a:pt x="0" y="383855"/>
                  </a:lnTo>
                  <a:lnTo>
                    <a:pt x="0" y="136850"/>
                  </a:lnTo>
                  <a:lnTo>
                    <a:pt x="2510" y="86650"/>
                  </a:lnTo>
                  <a:lnTo>
                    <a:pt x="13147" y="42809"/>
                  </a:lnTo>
                  <a:lnTo>
                    <a:pt x="36569" y="11777"/>
                  </a:lnTo>
                  <a:lnTo>
                    <a:pt x="77436" y="0"/>
                  </a:lnTo>
                  <a:lnTo>
                    <a:pt x="732976" y="0"/>
                  </a:lnTo>
                  <a:lnTo>
                    <a:pt x="773613" y="11777"/>
                  </a:lnTo>
                  <a:lnTo>
                    <a:pt x="796608" y="42809"/>
                  </a:lnTo>
                  <a:lnTo>
                    <a:pt x="806833" y="86650"/>
                  </a:lnTo>
                  <a:lnTo>
                    <a:pt x="809158" y="136850"/>
                  </a:lnTo>
                  <a:lnTo>
                    <a:pt x="809158" y="383855"/>
                  </a:lnTo>
                  <a:lnTo>
                    <a:pt x="806833" y="431994"/>
                  </a:lnTo>
                  <a:lnTo>
                    <a:pt x="796608" y="471300"/>
                  </a:lnTo>
                  <a:lnTo>
                    <a:pt x="773613" y="497799"/>
                  </a:lnTo>
                  <a:lnTo>
                    <a:pt x="732976" y="507515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914622" y="6247773"/>
              <a:ext cx="809625" cy="508000"/>
            </a:xfrm>
            <a:custGeom>
              <a:rect b="b" l="l" r="r" t="t"/>
              <a:pathLst>
                <a:path extrusionOk="0" h="508000" w="809625">
                  <a:moveTo>
                    <a:pt x="809158" y="383855"/>
                  </a:moveTo>
                  <a:lnTo>
                    <a:pt x="806833" y="431994"/>
                  </a:lnTo>
                  <a:lnTo>
                    <a:pt x="796608" y="471300"/>
                  </a:lnTo>
                  <a:lnTo>
                    <a:pt x="773613" y="497799"/>
                  </a:lnTo>
                  <a:lnTo>
                    <a:pt x="732976" y="507515"/>
                  </a:lnTo>
                  <a:lnTo>
                    <a:pt x="77436" y="507515"/>
                  </a:lnTo>
                  <a:lnTo>
                    <a:pt x="36570" y="497799"/>
                  </a:lnTo>
                  <a:lnTo>
                    <a:pt x="13147" y="471300"/>
                  </a:lnTo>
                  <a:lnTo>
                    <a:pt x="2510" y="431994"/>
                  </a:lnTo>
                  <a:lnTo>
                    <a:pt x="0" y="383855"/>
                  </a:lnTo>
                  <a:lnTo>
                    <a:pt x="0" y="136850"/>
                  </a:lnTo>
                  <a:lnTo>
                    <a:pt x="2510" y="86650"/>
                  </a:lnTo>
                  <a:lnTo>
                    <a:pt x="13147" y="42809"/>
                  </a:lnTo>
                  <a:lnTo>
                    <a:pt x="36570" y="11777"/>
                  </a:lnTo>
                  <a:lnTo>
                    <a:pt x="77436" y="0"/>
                  </a:lnTo>
                  <a:lnTo>
                    <a:pt x="732976" y="0"/>
                  </a:lnTo>
                  <a:lnTo>
                    <a:pt x="773613" y="11777"/>
                  </a:lnTo>
                  <a:lnTo>
                    <a:pt x="796608" y="42809"/>
                  </a:lnTo>
                  <a:lnTo>
                    <a:pt x="806833" y="86650"/>
                  </a:lnTo>
                  <a:lnTo>
                    <a:pt x="809158" y="136850"/>
                  </a:lnTo>
                  <a:lnTo>
                    <a:pt x="809158" y="383855"/>
                  </a:lnTo>
                  <a:close/>
                </a:path>
              </a:pathLst>
            </a:custGeom>
            <a:noFill/>
            <a:ln cap="flat" cmpd="sng" w="22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914622" y="6384309"/>
              <a:ext cx="809625" cy="247015"/>
            </a:xfrm>
            <a:custGeom>
              <a:rect b="b" l="l" r="r" t="t"/>
              <a:pathLst>
                <a:path extrusionOk="0" h="247015" w="809625">
                  <a:moveTo>
                    <a:pt x="809158" y="246691"/>
                  </a:moveTo>
                  <a:lnTo>
                    <a:pt x="0" y="246691"/>
                  </a:lnTo>
                  <a:lnTo>
                    <a:pt x="0" y="0"/>
                  </a:lnTo>
                  <a:lnTo>
                    <a:pt x="809158" y="0"/>
                  </a:lnTo>
                  <a:lnTo>
                    <a:pt x="809158" y="2466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4035165" y="6223119"/>
              <a:ext cx="568325" cy="569595"/>
            </a:xfrm>
            <a:custGeom>
              <a:rect b="b" l="l" r="r" t="t"/>
              <a:pathLst>
                <a:path extrusionOk="0" h="569595" w="568325">
                  <a:moveTo>
                    <a:pt x="284036" y="568991"/>
                  </a:moveTo>
                  <a:lnTo>
                    <a:pt x="237973" y="565268"/>
                  </a:lnTo>
                  <a:lnTo>
                    <a:pt x="194273" y="554490"/>
                  </a:lnTo>
                  <a:lnTo>
                    <a:pt x="153521" y="537242"/>
                  </a:lnTo>
                  <a:lnTo>
                    <a:pt x="116304" y="514109"/>
                  </a:lnTo>
                  <a:lnTo>
                    <a:pt x="83206" y="485678"/>
                  </a:lnTo>
                  <a:lnTo>
                    <a:pt x="54813" y="452533"/>
                  </a:lnTo>
                  <a:lnTo>
                    <a:pt x="31710" y="415261"/>
                  </a:lnTo>
                  <a:lnTo>
                    <a:pt x="14483" y="374447"/>
                  </a:lnTo>
                  <a:lnTo>
                    <a:pt x="3718" y="330676"/>
                  </a:lnTo>
                  <a:lnTo>
                    <a:pt x="0" y="284535"/>
                  </a:lnTo>
                  <a:lnTo>
                    <a:pt x="3718" y="238372"/>
                  </a:lnTo>
                  <a:lnTo>
                    <a:pt x="14483" y="194584"/>
                  </a:lnTo>
                  <a:lnTo>
                    <a:pt x="31710" y="153756"/>
                  </a:lnTo>
                  <a:lnTo>
                    <a:pt x="54813" y="116474"/>
                  </a:lnTo>
                  <a:lnTo>
                    <a:pt x="83206" y="83323"/>
                  </a:lnTo>
                  <a:lnTo>
                    <a:pt x="116304" y="54887"/>
                  </a:lnTo>
                  <a:lnTo>
                    <a:pt x="153521" y="31751"/>
                  </a:lnTo>
                  <a:lnTo>
                    <a:pt x="194273" y="14501"/>
                  </a:lnTo>
                  <a:lnTo>
                    <a:pt x="237973" y="3722"/>
                  </a:lnTo>
                  <a:lnTo>
                    <a:pt x="284036" y="0"/>
                  </a:lnTo>
                  <a:lnTo>
                    <a:pt x="330099" y="3722"/>
                  </a:lnTo>
                  <a:lnTo>
                    <a:pt x="373799" y="14501"/>
                  </a:lnTo>
                  <a:lnTo>
                    <a:pt x="414550" y="31751"/>
                  </a:lnTo>
                  <a:lnTo>
                    <a:pt x="451768" y="54887"/>
                  </a:lnTo>
                  <a:lnTo>
                    <a:pt x="484866" y="83323"/>
                  </a:lnTo>
                  <a:lnTo>
                    <a:pt x="513259" y="116474"/>
                  </a:lnTo>
                  <a:lnTo>
                    <a:pt x="536362" y="153756"/>
                  </a:lnTo>
                  <a:lnTo>
                    <a:pt x="553588" y="194584"/>
                  </a:lnTo>
                  <a:lnTo>
                    <a:pt x="564354" y="238372"/>
                  </a:lnTo>
                  <a:lnTo>
                    <a:pt x="568072" y="284535"/>
                  </a:lnTo>
                  <a:lnTo>
                    <a:pt x="564354" y="330676"/>
                  </a:lnTo>
                  <a:lnTo>
                    <a:pt x="553588" y="374447"/>
                  </a:lnTo>
                  <a:lnTo>
                    <a:pt x="536362" y="415261"/>
                  </a:lnTo>
                  <a:lnTo>
                    <a:pt x="513259" y="452533"/>
                  </a:lnTo>
                  <a:lnTo>
                    <a:pt x="484866" y="485678"/>
                  </a:lnTo>
                  <a:lnTo>
                    <a:pt x="451768" y="514109"/>
                  </a:lnTo>
                  <a:lnTo>
                    <a:pt x="414550" y="537242"/>
                  </a:lnTo>
                  <a:lnTo>
                    <a:pt x="373799" y="554490"/>
                  </a:lnTo>
                  <a:lnTo>
                    <a:pt x="330099" y="565268"/>
                  </a:lnTo>
                  <a:lnTo>
                    <a:pt x="284036" y="56899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035165" y="6223120"/>
              <a:ext cx="568325" cy="569595"/>
            </a:xfrm>
            <a:custGeom>
              <a:rect b="b" l="l" r="r" t="t"/>
              <a:pathLst>
                <a:path extrusionOk="0" h="569595" w="568325">
                  <a:moveTo>
                    <a:pt x="568072" y="284535"/>
                  </a:moveTo>
                  <a:lnTo>
                    <a:pt x="564354" y="330676"/>
                  </a:lnTo>
                  <a:lnTo>
                    <a:pt x="553588" y="374447"/>
                  </a:lnTo>
                  <a:lnTo>
                    <a:pt x="536362" y="415261"/>
                  </a:lnTo>
                  <a:lnTo>
                    <a:pt x="513259" y="452533"/>
                  </a:lnTo>
                  <a:lnTo>
                    <a:pt x="484866" y="485678"/>
                  </a:lnTo>
                  <a:lnTo>
                    <a:pt x="451768" y="514109"/>
                  </a:lnTo>
                  <a:lnTo>
                    <a:pt x="414550" y="537242"/>
                  </a:lnTo>
                  <a:lnTo>
                    <a:pt x="373799" y="554490"/>
                  </a:lnTo>
                  <a:lnTo>
                    <a:pt x="330099" y="565268"/>
                  </a:lnTo>
                  <a:lnTo>
                    <a:pt x="284036" y="568991"/>
                  </a:lnTo>
                  <a:lnTo>
                    <a:pt x="237973" y="565268"/>
                  </a:lnTo>
                  <a:lnTo>
                    <a:pt x="194273" y="554490"/>
                  </a:lnTo>
                  <a:lnTo>
                    <a:pt x="153521" y="537242"/>
                  </a:lnTo>
                  <a:lnTo>
                    <a:pt x="116304" y="514109"/>
                  </a:lnTo>
                  <a:lnTo>
                    <a:pt x="83206" y="485678"/>
                  </a:lnTo>
                  <a:lnTo>
                    <a:pt x="54813" y="452533"/>
                  </a:lnTo>
                  <a:lnTo>
                    <a:pt x="31710" y="415261"/>
                  </a:lnTo>
                  <a:lnTo>
                    <a:pt x="14483" y="374447"/>
                  </a:lnTo>
                  <a:lnTo>
                    <a:pt x="3718" y="330676"/>
                  </a:lnTo>
                  <a:lnTo>
                    <a:pt x="0" y="284535"/>
                  </a:lnTo>
                  <a:lnTo>
                    <a:pt x="3718" y="238372"/>
                  </a:lnTo>
                  <a:lnTo>
                    <a:pt x="14483" y="194584"/>
                  </a:lnTo>
                  <a:lnTo>
                    <a:pt x="31710" y="153756"/>
                  </a:lnTo>
                  <a:lnTo>
                    <a:pt x="54813" y="116474"/>
                  </a:lnTo>
                  <a:lnTo>
                    <a:pt x="83206" y="83323"/>
                  </a:lnTo>
                  <a:lnTo>
                    <a:pt x="116304" y="54886"/>
                  </a:lnTo>
                  <a:lnTo>
                    <a:pt x="153521" y="31751"/>
                  </a:lnTo>
                  <a:lnTo>
                    <a:pt x="194273" y="14501"/>
                  </a:lnTo>
                  <a:lnTo>
                    <a:pt x="237973" y="3722"/>
                  </a:lnTo>
                  <a:lnTo>
                    <a:pt x="284036" y="0"/>
                  </a:lnTo>
                  <a:lnTo>
                    <a:pt x="330099" y="3722"/>
                  </a:lnTo>
                  <a:lnTo>
                    <a:pt x="373799" y="14501"/>
                  </a:lnTo>
                  <a:lnTo>
                    <a:pt x="414550" y="31751"/>
                  </a:lnTo>
                  <a:lnTo>
                    <a:pt x="451768" y="54886"/>
                  </a:lnTo>
                  <a:lnTo>
                    <a:pt x="484866" y="83323"/>
                  </a:lnTo>
                  <a:lnTo>
                    <a:pt x="513259" y="116474"/>
                  </a:lnTo>
                  <a:lnTo>
                    <a:pt x="536362" y="153756"/>
                  </a:lnTo>
                  <a:lnTo>
                    <a:pt x="553588" y="194584"/>
                  </a:lnTo>
                  <a:lnTo>
                    <a:pt x="564354" y="238372"/>
                  </a:lnTo>
                  <a:lnTo>
                    <a:pt x="568072" y="284535"/>
                  </a:lnTo>
                  <a:close/>
                </a:path>
              </a:pathLst>
            </a:custGeom>
            <a:noFill/>
            <a:ln cap="flat" cmpd="sng" w="2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4097004" y="6285067"/>
              <a:ext cx="444500" cy="445770"/>
            </a:xfrm>
            <a:custGeom>
              <a:rect b="b" l="l" r="r" t="t"/>
              <a:pathLst>
                <a:path extrusionOk="0" h="445770" w="444500">
                  <a:moveTo>
                    <a:pt x="222197" y="445175"/>
                  </a:moveTo>
                  <a:lnTo>
                    <a:pt x="177433" y="440653"/>
                  </a:lnTo>
                  <a:lnTo>
                    <a:pt x="135732" y="427686"/>
                  </a:lnTo>
                  <a:lnTo>
                    <a:pt x="97989" y="407166"/>
                  </a:lnTo>
                  <a:lnTo>
                    <a:pt x="65101" y="379988"/>
                  </a:lnTo>
                  <a:lnTo>
                    <a:pt x="37962" y="347047"/>
                  </a:lnTo>
                  <a:lnTo>
                    <a:pt x="17469" y="309237"/>
                  </a:lnTo>
                  <a:lnTo>
                    <a:pt x="4516" y="267452"/>
                  </a:lnTo>
                  <a:lnTo>
                    <a:pt x="0" y="222587"/>
                  </a:lnTo>
                  <a:lnTo>
                    <a:pt x="4516" y="177722"/>
                  </a:lnTo>
                  <a:lnTo>
                    <a:pt x="17469" y="135937"/>
                  </a:lnTo>
                  <a:lnTo>
                    <a:pt x="37962" y="98127"/>
                  </a:lnTo>
                  <a:lnTo>
                    <a:pt x="65101" y="65186"/>
                  </a:lnTo>
                  <a:lnTo>
                    <a:pt x="97989" y="38008"/>
                  </a:lnTo>
                  <a:lnTo>
                    <a:pt x="135732" y="17489"/>
                  </a:lnTo>
                  <a:lnTo>
                    <a:pt x="177433" y="4521"/>
                  </a:lnTo>
                  <a:lnTo>
                    <a:pt x="222197" y="0"/>
                  </a:lnTo>
                  <a:lnTo>
                    <a:pt x="266961" y="4521"/>
                  </a:lnTo>
                  <a:lnTo>
                    <a:pt x="308662" y="17489"/>
                  </a:lnTo>
                  <a:lnTo>
                    <a:pt x="346405" y="38008"/>
                  </a:lnTo>
                  <a:lnTo>
                    <a:pt x="379293" y="65186"/>
                  </a:lnTo>
                  <a:lnTo>
                    <a:pt x="406431" y="98127"/>
                  </a:lnTo>
                  <a:lnTo>
                    <a:pt x="426925" y="135937"/>
                  </a:lnTo>
                  <a:lnTo>
                    <a:pt x="439878" y="177722"/>
                  </a:lnTo>
                  <a:lnTo>
                    <a:pt x="444394" y="222587"/>
                  </a:lnTo>
                  <a:lnTo>
                    <a:pt x="439878" y="267452"/>
                  </a:lnTo>
                  <a:lnTo>
                    <a:pt x="426925" y="309237"/>
                  </a:lnTo>
                  <a:lnTo>
                    <a:pt x="406431" y="347047"/>
                  </a:lnTo>
                  <a:lnTo>
                    <a:pt x="379293" y="379988"/>
                  </a:lnTo>
                  <a:lnTo>
                    <a:pt x="346405" y="407166"/>
                  </a:lnTo>
                  <a:lnTo>
                    <a:pt x="308662" y="427686"/>
                  </a:lnTo>
                  <a:lnTo>
                    <a:pt x="266961" y="440653"/>
                  </a:lnTo>
                  <a:lnTo>
                    <a:pt x="222197" y="445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0" name="Google Shape;48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05744" y="6340462"/>
              <a:ext cx="205613" cy="313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17"/>
            <p:cNvSpPr/>
            <p:nvPr/>
          </p:nvSpPr>
          <p:spPr>
            <a:xfrm>
              <a:off x="3956228" y="6276352"/>
              <a:ext cx="714375" cy="75565"/>
            </a:xfrm>
            <a:custGeom>
              <a:rect b="b" l="l" r="r" t="t"/>
              <a:pathLst>
                <a:path extrusionOk="0" h="75564" w="714375">
                  <a:moveTo>
                    <a:pt x="125806" y="35572"/>
                  </a:moveTo>
                  <a:lnTo>
                    <a:pt x="123875" y="26009"/>
                  </a:lnTo>
                  <a:lnTo>
                    <a:pt x="118630" y="18237"/>
                  </a:lnTo>
                  <a:lnTo>
                    <a:pt x="110858" y="12992"/>
                  </a:lnTo>
                  <a:lnTo>
                    <a:pt x="101346" y="11074"/>
                  </a:lnTo>
                  <a:lnTo>
                    <a:pt x="24460" y="11074"/>
                  </a:lnTo>
                  <a:lnTo>
                    <a:pt x="14947" y="12992"/>
                  </a:lnTo>
                  <a:lnTo>
                    <a:pt x="7175" y="18237"/>
                  </a:lnTo>
                  <a:lnTo>
                    <a:pt x="1930" y="26009"/>
                  </a:lnTo>
                  <a:lnTo>
                    <a:pt x="0" y="35572"/>
                  </a:lnTo>
                  <a:lnTo>
                    <a:pt x="1930" y="45097"/>
                  </a:lnTo>
                  <a:lnTo>
                    <a:pt x="7175" y="52882"/>
                  </a:lnTo>
                  <a:lnTo>
                    <a:pt x="14947" y="58140"/>
                  </a:lnTo>
                  <a:lnTo>
                    <a:pt x="24460" y="60071"/>
                  </a:lnTo>
                  <a:lnTo>
                    <a:pt x="101346" y="60071"/>
                  </a:lnTo>
                  <a:lnTo>
                    <a:pt x="110858" y="58140"/>
                  </a:lnTo>
                  <a:lnTo>
                    <a:pt x="118630" y="52882"/>
                  </a:lnTo>
                  <a:lnTo>
                    <a:pt x="123875" y="45097"/>
                  </a:lnTo>
                  <a:lnTo>
                    <a:pt x="125806" y="35572"/>
                  </a:lnTo>
                  <a:close/>
                </a:path>
                <a:path extrusionOk="0" h="75564" w="714375">
                  <a:moveTo>
                    <a:pt x="713943" y="0"/>
                  </a:moveTo>
                  <a:lnTo>
                    <a:pt x="638937" y="0"/>
                  </a:lnTo>
                  <a:lnTo>
                    <a:pt x="638937" y="75145"/>
                  </a:lnTo>
                  <a:lnTo>
                    <a:pt x="713943" y="75145"/>
                  </a:lnTo>
                  <a:lnTo>
                    <a:pt x="7139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613191" y="6022186"/>
              <a:ext cx="283210" cy="283845"/>
            </a:xfrm>
            <a:custGeom>
              <a:rect b="b" l="l" r="r" t="t"/>
              <a:pathLst>
                <a:path extrusionOk="0" h="283845" w="283210">
                  <a:moveTo>
                    <a:pt x="141547" y="283687"/>
                  </a:moveTo>
                  <a:lnTo>
                    <a:pt x="118736" y="206965"/>
                  </a:lnTo>
                  <a:lnTo>
                    <a:pt x="70156" y="164257"/>
                  </a:lnTo>
                  <a:lnTo>
                    <a:pt x="21885" y="145795"/>
                  </a:lnTo>
                  <a:lnTo>
                    <a:pt x="0" y="141812"/>
                  </a:lnTo>
                  <a:lnTo>
                    <a:pt x="22579" y="140303"/>
                  </a:lnTo>
                  <a:lnTo>
                    <a:pt x="72008" y="125970"/>
                  </a:lnTo>
                  <a:lnTo>
                    <a:pt x="120819" y="84105"/>
                  </a:lnTo>
                  <a:lnTo>
                    <a:pt x="141547" y="0"/>
                  </a:lnTo>
                  <a:lnTo>
                    <a:pt x="164722" y="83773"/>
                  </a:lnTo>
                  <a:lnTo>
                    <a:pt x="213262" y="125675"/>
                  </a:lnTo>
                  <a:lnTo>
                    <a:pt x="261331" y="140192"/>
                  </a:lnTo>
                  <a:lnTo>
                    <a:pt x="283095" y="141812"/>
                  </a:lnTo>
                  <a:lnTo>
                    <a:pt x="260978" y="145795"/>
                  </a:lnTo>
                  <a:lnTo>
                    <a:pt x="212321" y="164257"/>
                  </a:lnTo>
                  <a:lnTo>
                    <a:pt x="163664" y="206965"/>
                  </a:lnTo>
                  <a:lnTo>
                    <a:pt x="141547" y="2836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3" name="Google Shape;483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95260" y="6198309"/>
              <a:ext cx="155499" cy="15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26768" y="6057298"/>
              <a:ext cx="87859" cy="880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17"/>
          <p:cNvSpPr txBox="1"/>
          <p:nvPr>
            <p:ph type="title"/>
          </p:nvPr>
        </p:nvSpPr>
        <p:spPr>
          <a:xfrm>
            <a:off x="3712335" y="238670"/>
            <a:ext cx="200533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T</a:t>
            </a:r>
            <a:r>
              <a:rPr b="0" lang="en-US" sz="50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52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lang="en-US" sz="50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0" lang="en-US" sz="52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el</a:t>
            </a:r>
            <a:endParaRPr sz="52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1282617" y="3133962"/>
            <a:ext cx="6663055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35710" lvl="0" marL="1247775" marR="5080" rtl="0" algn="l">
              <a:lnSpc>
                <a:spcPct val="11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rPr>
              <a:t>By Using Ticket Number Shows The  Recommended Routes</a:t>
            </a:r>
            <a:endParaRPr sz="3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17"/>
          <p:cNvSpPr txBox="1"/>
          <p:nvPr/>
        </p:nvSpPr>
        <p:spPr>
          <a:xfrm>
            <a:off x="1284964" y="7993612"/>
            <a:ext cx="6287135" cy="1866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rPr>
              <a:t>CCTV cameras, In which Raspberry PI is  installed with OPEN CV, records the crowd  count and shows in our companion  application.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17"/>
          <p:cNvSpPr txBox="1"/>
          <p:nvPr/>
        </p:nvSpPr>
        <p:spPr>
          <a:xfrm>
            <a:off x="12418083" y="449350"/>
            <a:ext cx="4090035" cy="17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639445" lvl="0" marL="12700" marR="508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lang="en-US" sz="5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en</a:t>
            </a:r>
            <a:r>
              <a:rPr lang="en-US" sz="5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ts </a:t>
            </a:r>
            <a:r>
              <a:rPr lang="en-US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 </a:t>
            </a: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5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gani</a:t>
            </a:r>
            <a:r>
              <a:rPr lang="en-US" sz="5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5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5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5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 txBox="1"/>
          <p:nvPr/>
        </p:nvSpPr>
        <p:spPr>
          <a:xfrm>
            <a:off x="8520020" y="4794700"/>
            <a:ext cx="43563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0" y="0"/>
            <a:ext cx="9060180" cy="10287000"/>
          </a:xfrm>
          <a:custGeom>
            <a:rect b="b" l="l" r="r" t="t"/>
            <a:pathLst>
              <a:path extrusionOk="0" h="10287000" w="9060180">
                <a:moveTo>
                  <a:pt x="0" y="10286999"/>
                </a:moveTo>
                <a:lnTo>
                  <a:pt x="9059898" y="10286999"/>
                </a:lnTo>
                <a:lnTo>
                  <a:pt x="905989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F2A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2"/>
          <p:cNvSpPr txBox="1"/>
          <p:nvPr/>
        </p:nvSpPr>
        <p:spPr>
          <a:xfrm>
            <a:off x="767309" y="1477884"/>
            <a:ext cx="4278630" cy="2444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50">
                <a:solidFill>
                  <a:srgbClr val="F0F1F5"/>
                </a:solidFill>
                <a:latin typeface="Lucida Sans"/>
                <a:ea typeface="Lucida Sans"/>
                <a:cs typeface="Lucida Sans"/>
                <a:sym typeface="Lucida Sans"/>
              </a:rPr>
              <a:t>Team  Membe</a:t>
            </a:r>
            <a:r>
              <a:rPr lang="en-US" sz="7200">
                <a:solidFill>
                  <a:srgbClr val="F0F1F5"/>
                </a:solidFill>
                <a:latin typeface="Trebuchet MS"/>
                <a:ea typeface="Trebuchet MS"/>
                <a:cs typeface="Trebuchet MS"/>
                <a:sym typeface="Trebuchet MS"/>
              </a:rPr>
              <a:t>rs</a:t>
            </a:r>
            <a:endParaRPr sz="7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790600" y="4706479"/>
            <a:ext cx="3439909" cy="5581682"/>
            <a:chOff x="790600" y="4706479"/>
            <a:chExt cx="3439909" cy="5581682"/>
          </a:xfrm>
        </p:grpSpPr>
        <p:sp>
          <p:nvSpPr>
            <p:cNvPr id="60" name="Google Shape;60;p2"/>
            <p:cNvSpPr/>
            <p:nvPr/>
          </p:nvSpPr>
          <p:spPr>
            <a:xfrm>
              <a:off x="790600" y="5633973"/>
              <a:ext cx="2783205" cy="4370070"/>
            </a:xfrm>
            <a:custGeom>
              <a:rect b="b" l="l" r="r" t="t"/>
              <a:pathLst>
                <a:path extrusionOk="0" h="4370070" w="2783204">
                  <a:moveTo>
                    <a:pt x="2783090" y="2500566"/>
                  </a:moveTo>
                  <a:lnTo>
                    <a:pt x="2754807" y="2445448"/>
                  </a:lnTo>
                  <a:lnTo>
                    <a:pt x="2695803" y="2410396"/>
                  </a:lnTo>
                  <a:lnTo>
                    <a:pt x="2659037" y="2405151"/>
                  </a:lnTo>
                  <a:lnTo>
                    <a:pt x="2619692" y="2410625"/>
                  </a:lnTo>
                  <a:lnTo>
                    <a:pt x="2579484" y="2428748"/>
                  </a:lnTo>
                  <a:lnTo>
                    <a:pt x="2544610" y="2461082"/>
                  </a:lnTo>
                  <a:lnTo>
                    <a:pt x="2530094" y="2497328"/>
                  </a:lnTo>
                  <a:lnTo>
                    <a:pt x="2533307" y="2534107"/>
                  </a:lnTo>
                  <a:lnTo>
                    <a:pt x="2551658" y="2568003"/>
                  </a:lnTo>
                  <a:lnTo>
                    <a:pt x="2508135" y="2598915"/>
                  </a:lnTo>
                  <a:lnTo>
                    <a:pt x="2465578" y="2630830"/>
                  </a:lnTo>
                  <a:lnTo>
                    <a:pt x="2423985" y="2663698"/>
                  </a:lnTo>
                  <a:lnTo>
                    <a:pt x="2383294" y="2697442"/>
                  </a:lnTo>
                  <a:lnTo>
                    <a:pt x="2343505" y="2731998"/>
                  </a:lnTo>
                  <a:lnTo>
                    <a:pt x="2304592" y="2767317"/>
                  </a:lnTo>
                  <a:lnTo>
                    <a:pt x="2266505" y="2803334"/>
                  </a:lnTo>
                  <a:lnTo>
                    <a:pt x="2229243" y="2839974"/>
                  </a:lnTo>
                  <a:lnTo>
                    <a:pt x="2192756" y="2877185"/>
                  </a:lnTo>
                  <a:lnTo>
                    <a:pt x="2157044" y="2914904"/>
                  </a:lnTo>
                  <a:lnTo>
                    <a:pt x="2122055" y="2953067"/>
                  </a:lnTo>
                  <a:lnTo>
                    <a:pt x="2087778" y="2991612"/>
                  </a:lnTo>
                  <a:lnTo>
                    <a:pt x="2054174" y="3030461"/>
                  </a:lnTo>
                  <a:lnTo>
                    <a:pt x="2021230" y="3069577"/>
                  </a:lnTo>
                  <a:lnTo>
                    <a:pt x="1957197" y="3148304"/>
                  </a:lnTo>
                  <a:lnTo>
                    <a:pt x="1895462" y="3227311"/>
                  </a:lnTo>
                  <a:lnTo>
                    <a:pt x="1835810" y="3306064"/>
                  </a:lnTo>
                  <a:lnTo>
                    <a:pt x="1746580" y="3427298"/>
                  </a:lnTo>
                  <a:lnTo>
                    <a:pt x="1715744" y="3470884"/>
                  </a:lnTo>
                  <a:lnTo>
                    <a:pt x="1685594" y="3514826"/>
                  </a:lnTo>
                  <a:lnTo>
                    <a:pt x="1656194" y="3559111"/>
                  </a:lnTo>
                  <a:lnTo>
                    <a:pt x="1627619" y="3603726"/>
                  </a:lnTo>
                  <a:lnTo>
                    <a:pt x="1599920" y="3648672"/>
                  </a:lnTo>
                  <a:lnTo>
                    <a:pt x="1573187" y="3693922"/>
                  </a:lnTo>
                  <a:lnTo>
                    <a:pt x="1547469" y="3739477"/>
                  </a:lnTo>
                  <a:lnTo>
                    <a:pt x="1522844" y="3785336"/>
                  </a:lnTo>
                  <a:lnTo>
                    <a:pt x="1499387" y="3831463"/>
                  </a:lnTo>
                  <a:lnTo>
                    <a:pt x="1477162" y="3877868"/>
                  </a:lnTo>
                  <a:lnTo>
                    <a:pt x="1456232" y="3924541"/>
                  </a:lnTo>
                  <a:lnTo>
                    <a:pt x="1440662" y="3961892"/>
                  </a:lnTo>
                  <a:lnTo>
                    <a:pt x="1440586" y="3955351"/>
                  </a:lnTo>
                  <a:lnTo>
                    <a:pt x="1441653" y="3881145"/>
                  </a:lnTo>
                  <a:lnTo>
                    <a:pt x="1444421" y="3796080"/>
                  </a:lnTo>
                  <a:lnTo>
                    <a:pt x="1448765" y="3701326"/>
                  </a:lnTo>
                  <a:lnTo>
                    <a:pt x="1457960" y="3543617"/>
                  </a:lnTo>
                  <a:lnTo>
                    <a:pt x="1469999" y="3370732"/>
                  </a:lnTo>
                  <a:lnTo>
                    <a:pt x="1489710" y="3123501"/>
                  </a:lnTo>
                  <a:lnTo>
                    <a:pt x="1518818" y="2800820"/>
                  </a:lnTo>
                  <a:lnTo>
                    <a:pt x="1551025" y="2480145"/>
                  </a:lnTo>
                  <a:lnTo>
                    <a:pt x="1584350" y="2179891"/>
                  </a:lnTo>
                  <a:lnTo>
                    <a:pt x="1610487" y="1966734"/>
                  </a:lnTo>
                  <a:lnTo>
                    <a:pt x="1629105" y="1828838"/>
                  </a:lnTo>
                  <a:lnTo>
                    <a:pt x="1646415" y="1714169"/>
                  </a:lnTo>
                  <a:lnTo>
                    <a:pt x="1657007" y="1652600"/>
                  </a:lnTo>
                  <a:lnTo>
                    <a:pt x="1666709" y="1604302"/>
                  </a:lnTo>
                  <a:lnTo>
                    <a:pt x="1683854" y="1511706"/>
                  </a:lnTo>
                  <a:lnTo>
                    <a:pt x="1694764" y="1463725"/>
                  </a:lnTo>
                  <a:lnTo>
                    <a:pt x="1709000" y="1416964"/>
                  </a:lnTo>
                  <a:lnTo>
                    <a:pt x="1727923" y="1373136"/>
                  </a:lnTo>
                  <a:lnTo>
                    <a:pt x="1738490" y="1346796"/>
                  </a:lnTo>
                  <a:lnTo>
                    <a:pt x="1778025" y="1317421"/>
                  </a:lnTo>
                  <a:lnTo>
                    <a:pt x="1816849" y="1303718"/>
                  </a:lnTo>
                  <a:lnTo>
                    <a:pt x="1856981" y="1293406"/>
                  </a:lnTo>
                  <a:lnTo>
                    <a:pt x="1896592" y="1282573"/>
                  </a:lnTo>
                  <a:lnTo>
                    <a:pt x="1933867" y="1267294"/>
                  </a:lnTo>
                  <a:lnTo>
                    <a:pt x="1976488" y="1242504"/>
                  </a:lnTo>
                  <a:lnTo>
                    <a:pt x="2016239" y="1213980"/>
                  </a:lnTo>
                  <a:lnTo>
                    <a:pt x="2053323" y="1182370"/>
                  </a:lnTo>
                  <a:lnTo>
                    <a:pt x="2087918" y="1148384"/>
                  </a:lnTo>
                  <a:lnTo>
                    <a:pt x="2120227" y="1112685"/>
                  </a:lnTo>
                  <a:lnTo>
                    <a:pt x="2150440" y="1075956"/>
                  </a:lnTo>
                  <a:lnTo>
                    <a:pt x="2178748" y="1038898"/>
                  </a:lnTo>
                  <a:lnTo>
                    <a:pt x="2209342" y="996302"/>
                  </a:lnTo>
                  <a:lnTo>
                    <a:pt x="2238438" y="953414"/>
                  </a:lnTo>
                  <a:lnTo>
                    <a:pt x="2265934" y="910170"/>
                  </a:lnTo>
                  <a:lnTo>
                    <a:pt x="2291715" y="866521"/>
                  </a:lnTo>
                  <a:lnTo>
                    <a:pt x="2315680" y="822413"/>
                  </a:lnTo>
                  <a:lnTo>
                    <a:pt x="2337727" y="777786"/>
                  </a:lnTo>
                  <a:lnTo>
                    <a:pt x="2357742" y="732574"/>
                  </a:lnTo>
                  <a:lnTo>
                    <a:pt x="2375611" y="686727"/>
                  </a:lnTo>
                  <a:lnTo>
                    <a:pt x="2391257" y="640168"/>
                  </a:lnTo>
                  <a:lnTo>
                    <a:pt x="2404541" y="592874"/>
                  </a:lnTo>
                  <a:lnTo>
                    <a:pt x="2415375" y="544753"/>
                  </a:lnTo>
                  <a:lnTo>
                    <a:pt x="2423642" y="495782"/>
                  </a:lnTo>
                  <a:lnTo>
                    <a:pt x="2435187" y="400837"/>
                  </a:lnTo>
                  <a:lnTo>
                    <a:pt x="2440216" y="353631"/>
                  </a:lnTo>
                  <a:lnTo>
                    <a:pt x="2444381" y="306476"/>
                  </a:lnTo>
                  <a:lnTo>
                    <a:pt x="2447379" y="259270"/>
                  </a:lnTo>
                  <a:lnTo>
                    <a:pt x="2448915" y="211924"/>
                  </a:lnTo>
                  <a:lnTo>
                    <a:pt x="2448687" y="164325"/>
                  </a:lnTo>
                  <a:lnTo>
                    <a:pt x="2450122" y="124942"/>
                  </a:lnTo>
                  <a:lnTo>
                    <a:pt x="2449741" y="66497"/>
                  </a:lnTo>
                  <a:lnTo>
                    <a:pt x="2440470" y="15887"/>
                  </a:lnTo>
                  <a:lnTo>
                    <a:pt x="2415298" y="0"/>
                  </a:lnTo>
                  <a:lnTo>
                    <a:pt x="2383117" y="17233"/>
                  </a:lnTo>
                  <a:lnTo>
                    <a:pt x="2349322" y="47129"/>
                  </a:lnTo>
                  <a:lnTo>
                    <a:pt x="2315045" y="85648"/>
                  </a:lnTo>
                  <a:lnTo>
                    <a:pt x="2281390" y="128752"/>
                  </a:lnTo>
                  <a:lnTo>
                    <a:pt x="2220480" y="212521"/>
                  </a:lnTo>
                  <a:lnTo>
                    <a:pt x="2195449" y="245097"/>
                  </a:lnTo>
                  <a:lnTo>
                    <a:pt x="2165527" y="281978"/>
                  </a:lnTo>
                  <a:lnTo>
                    <a:pt x="2136902" y="320103"/>
                  </a:lnTo>
                  <a:lnTo>
                    <a:pt x="2109533" y="359295"/>
                  </a:lnTo>
                  <a:lnTo>
                    <a:pt x="2083308" y="399427"/>
                  </a:lnTo>
                  <a:lnTo>
                    <a:pt x="2058174" y="440334"/>
                  </a:lnTo>
                  <a:lnTo>
                    <a:pt x="2034044" y="481850"/>
                  </a:lnTo>
                  <a:lnTo>
                    <a:pt x="1982851" y="564972"/>
                  </a:lnTo>
                  <a:lnTo>
                    <a:pt x="1930603" y="653605"/>
                  </a:lnTo>
                  <a:lnTo>
                    <a:pt x="1904606" y="699363"/>
                  </a:lnTo>
                  <a:lnTo>
                    <a:pt x="1878977" y="745731"/>
                  </a:lnTo>
                  <a:lnTo>
                    <a:pt x="1853946" y="792480"/>
                  </a:lnTo>
                  <a:lnTo>
                    <a:pt x="1829701" y="839355"/>
                  </a:lnTo>
                  <a:lnTo>
                    <a:pt x="1806473" y="886104"/>
                  </a:lnTo>
                  <a:lnTo>
                    <a:pt x="1784477" y="932459"/>
                  </a:lnTo>
                  <a:lnTo>
                    <a:pt x="1763903" y="978192"/>
                  </a:lnTo>
                  <a:lnTo>
                    <a:pt x="1744992" y="1023035"/>
                  </a:lnTo>
                  <a:lnTo>
                    <a:pt x="1727923" y="1066749"/>
                  </a:lnTo>
                  <a:lnTo>
                    <a:pt x="1710397" y="1120470"/>
                  </a:lnTo>
                  <a:lnTo>
                    <a:pt x="1692871" y="1187272"/>
                  </a:lnTo>
                  <a:lnTo>
                    <a:pt x="1684096" y="1225257"/>
                  </a:lnTo>
                  <a:lnTo>
                    <a:pt x="1675333" y="1266088"/>
                  </a:lnTo>
                  <a:lnTo>
                    <a:pt x="1657807" y="1355801"/>
                  </a:lnTo>
                  <a:lnTo>
                    <a:pt x="1640268" y="1455293"/>
                  </a:lnTo>
                  <a:lnTo>
                    <a:pt x="1622742" y="1563484"/>
                  </a:lnTo>
                  <a:lnTo>
                    <a:pt x="1596440" y="1739658"/>
                  </a:lnTo>
                  <a:lnTo>
                    <a:pt x="1570139" y="1929168"/>
                  </a:lnTo>
                  <a:lnTo>
                    <a:pt x="1543443" y="2134552"/>
                  </a:lnTo>
                  <a:lnTo>
                    <a:pt x="1523174" y="2316454"/>
                  </a:lnTo>
                  <a:lnTo>
                    <a:pt x="1495590" y="2593365"/>
                  </a:lnTo>
                  <a:lnTo>
                    <a:pt x="1462036" y="2966110"/>
                  </a:lnTo>
                  <a:lnTo>
                    <a:pt x="1431505" y="3343186"/>
                  </a:lnTo>
                  <a:lnTo>
                    <a:pt x="1411071" y="3630333"/>
                  </a:lnTo>
                  <a:lnTo>
                    <a:pt x="1399527" y="3824757"/>
                  </a:lnTo>
                  <a:lnTo>
                    <a:pt x="1394409" y="3941800"/>
                  </a:lnTo>
                  <a:lnTo>
                    <a:pt x="1392936" y="4003205"/>
                  </a:lnTo>
                  <a:lnTo>
                    <a:pt x="1393177" y="4049496"/>
                  </a:lnTo>
                  <a:lnTo>
                    <a:pt x="1393990" y="4066476"/>
                  </a:lnTo>
                  <a:lnTo>
                    <a:pt x="1398574" y="4076636"/>
                  </a:lnTo>
                  <a:lnTo>
                    <a:pt x="1386903" y="4113593"/>
                  </a:lnTo>
                  <a:lnTo>
                    <a:pt x="1383220" y="4126712"/>
                  </a:lnTo>
                  <a:lnTo>
                    <a:pt x="1380858" y="4104513"/>
                  </a:lnTo>
                  <a:lnTo>
                    <a:pt x="1375346" y="4062920"/>
                  </a:lnTo>
                  <a:lnTo>
                    <a:pt x="1371727" y="4038625"/>
                  </a:lnTo>
                  <a:lnTo>
                    <a:pt x="1365808" y="3989819"/>
                  </a:lnTo>
                  <a:lnTo>
                    <a:pt x="1359179" y="3940937"/>
                  </a:lnTo>
                  <a:lnTo>
                    <a:pt x="1351813" y="3892004"/>
                  </a:lnTo>
                  <a:lnTo>
                    <a:pt x="1343685" y="3843032"/>
                  </a:lnTo>
                  <a:lnTo>
                    <a:pt x="1334795" y="3794061"/>
                  </a:lnTo>
                  <a:lnTo>
                    <a:pt x="1325105" y="3745128"/>
                  </a:lnTo>
                  <a:lnTo>
                    <a:pt x="1314615" y="3696246"/>
                  </a:lnTo>
                  <a:lnTo>
                    <a:pt x="1303286" y="3647440"/>
                  </a:lnTo>
                  <a:lnTo>
                    <a:pt x="1291107" y="3598761"/>
                  </a:lnTo>
                  <a:lnTo>
                    <a:pt x="1278064" y="3550234"/>
                  </a:lnTo>
                  <a:lnTo>
                    <a:pt x="1264119" y="3501872"/>
                  </a:lnTo>
                  <a:lnTo>
                    <a:pt x="1249273" y="3453714"/>
                  </a:lnTo>
                  <a:lnTo>
                    <a:pt x="1233601" y="3404616"/>
                  </a:lnTo>
                  <a:lnTo>
                    <a:pt x="1217320" y="3355835"/>
                  </a:lnTo>
                  <a:lnTo>
                    <a:pt x="1200429" y="3307359"/>
                  </a:lnTo>
                  <a:lnTo>
                    <a:pt x="1182954" y="3259163"/>
                  </a:lnTo>
                  <a:lnTo>
                    <a:pt x="1164869" y="3211233"/>
                  </a:lnTo>
                  <a:lnTo>
                    <a:pt x="1146175" y="3163582"/>
                  </a:lnTo>
                  <a:lnTo>
                    <a:pt x="1126896" y="3116173"/>
                  </a:lnTo>
                  <a:lnTo>
                    <a:pt x="1107008" y="3069005"/>
                  </a:lnTo>
                  <a:lnTo>
                    <a:pt x="1086510" y="3022066"/>
                  </a:lnTo>
                  <a:lnTo>
                    <a:pt x="1065428" y="2975343"/>
                  </a:lnTo>
                  <a:lnTo>
                    <a:pt x="1043736" y="2928810"/>
                  </a:lnTo>
                  <a:lnTo>
                    <a:pt x="1021435" y="2882481"/>
                  </a:lnTo>
                  <a:lnTo>
                    <a:pt x="998537" y="2836316"/>
                  </a:lnTo>
                  <a:lnTo>
                    <a:pt x="975042" y="2790329"/>
                  </a:lnTo>
                  <a:lnTo>
                    <a:pt x="950950" y="2744495"/>
                  </a:lnTo>
                  <a:lnTo>
                    <a:pt x="926249" y="2698800"/>
                  </a:lnTo>
                  <a:lnTo>
                    <a:pt x="900950" y="2653233"/>
                  </a:lnTo>
                  <a:lnTo>
                    <a:pt x="875042" y="2607780"/>
                  </a:lnTo>
                  <a:lnTo>
                    <a:pt x="848550" y="2562441"/>
                  </a:lnTo>
                  <a:lnTo>
                    <a:pt x="822401" y="2518740"/>
                  </a:lnTo>
                  <a:lnTo>
                    <a:pt x="795464" y="2475395"/>
                  </a:lnTo>
                  <a:lnTo>
                    <a:pt x="767753" y="2432393"/>
                  </a:lnTo>
                  <a:lnTo>
                    <a:pt x="739292" y="2389746"/>
                  </a:lnTo>
                  <a:lnTo>
                    <a:pt x="710095" y="2347442"/>
                  </a:lnTo>
                  <a:lnTo>
                    <a:pt x="680186" y="2305494"/>
                  </a:lnTo>
                  <a:lnTo>
                    <a:pt x="649579" y="2263889"/>
                  </a:lnTo>
                  <a:lnTo>
                    <a:pt x="618286" y="2222639"/>
                  </a:lnTo>
                  <a:lnTo>
                    <a:pt x="586346" y="2181720"/>
                  </a:lnTo>
                  <a:lnTo>
                    <a:pt x="553770" y="2141169"/>
                  </a:lnTo>
                  <a:lnTo>
                    <a:pt x="520573" y="2100948"/>
                  </a:lnTo>
                  <a:lnTo>
                    <a:pt x="486778" y="2061083"/>
                  </a:lnTo>
                  <a:lnTo>
                    <a:pt x="455688" y="2025116"/>
                  </a:lnTo>
                  <a:lnTo>
                    <a:pt x="423595" y="1989607"/>
                  </a:lnTo>
                  <a:lnTo>
                    <a:pt x="390410" y="1954555"/>
                  </a:lnTo>
                  <a:lnTo>
                    <a:pt x="356082" y="1919973"/>
                  </a:lnTo>
                  <a:lnTo>
                    <a:pt x="320509" y="1885848"/>
                  </a:lnTo>
                  <a:lnTo>
                    <a:pt x="283629" y="1852193"/>
                  </a:lnTo>
                  <a:lnTo>
                    <a:pt x="252920" y="1823504"/>
                  </a:lnTo>
                  <a:lnTo>
                    <a:pt x="177457" y="1748777"/>
                  </a:lnTo>
                  <a:lnTo>
                    <a:pt x="136385" y="1710448"/>
                  </a:lnTo>
                  <a:lnTo>
                    <a:pt x="95554" y="1676590"/>
                  </a:lnTo>
                  <a:lnTo>
                    <a:pt x="56819" y="1651076"/>
                  </a:lnTo>
                  <a:lnTo>
                    <a:pt x="22034" y="1637728"/>
                  </a:lnTo>
                  <a:lnTo>
                    <a:pt x="3340" y="1649222"/>
                  </a:lnTo>
                  <a:lnTo>
                    <a:pt x="0" y="1684921"/>
                  </a:lnTo>
                  <a:lnTo>
                    <a:pt x="6007" y="1731581"/>
                  </a:lnTo>
                  <a:lnTo>
                    <a:pt x="15354" y="1775968"/>
                  </a:lnTo>
                  <a:lnTo>
                    <a:pt x="22034" y="1804847"/>
                  </a:lnTo>
                  <a:lnTo>
                    <a:pt x="31051" y="1851393"/>
                  </a:lnTo>
                  <a:lnTo>
                    <a:pt x="41325" y="1897888"/>
                  </a:lnTo>
                  <a:lnTo>
                    <a:pt x="52781" y="1944281"/>
                  </a:lnTo>
                  <a:lnTo>
                    <a:pt x="65290" y="1990534"/>
                  </a:lnTo>
                  <a:lnTo>
                    <a:pt x="78790" y="2036597"/>
                  </a:lnTo>
                  <a:lnTo>
                    <a:pt x="93154" y="2082419"/>
                  </a:lnTo>
                  <a:lnTo>
                    <a:pt x="108305" y="2127935"/>
                  </a:lnTo>
                  <a:lnTo>
                    <a:pt x="125501" y="2175357"/>
                  </a:lnTo>
                  <a:lnTo>
                    <a:pt x="145046" y="2221560"/>
                  </a:lnTo>
                  <a:lnTo>
                    <a:pt x="166827" y="2266632"/>
                  </a:lnTo>
                  <a:lnTo>
                    <a:pt x="190754" y="2310625"/>
                  </a:lnTo>
                  <a:lnTo>
                    <a:pt x="216738" y="2353614"/>
                  </a:lnTo>
                  <a:lnTo>
                    <a:pt x="244665" y="2395664"/>
                  </a:lnTo>
                  <a:lnTo>
                    <a:pt x="274447" y="2436850"/>
                  </a:lnTo>
                  <a:lnTo>
                    <a:pt x="305993" y="2477224"/>
                  </a:lnTo>
                  <a:lnTo>
                    <a:pt x="339191" y="2516873"/>
                  </a:lnTo>
                  <a:lnTo>
                    <a:pt x="373964" y="2555849"/>
                  </a:lnTo>
                  <a:lnTo>
                    <a:pt x="410197" y="2594216"/>
                  </a:lnTo>
                  <a:lnTo>
                    <a:pt x="447814" y="2632062"/>
                  </a:lnTo>
                  <a:lnTo>
                    <a:pt x="481926" y="2664345"/>
                  </a:lnTo>
                  <a:lnTo>
                    <a:pt x="517652" y="2696235"/>
                  </a:lnTo>
                  <a:lnTo>
                    <a:pt x="555218" y="2726994"/>
                  </a:lnTo>
                  <a:lnTo>
                    <a:pt x="594893" y="2755912"/>
                  </a:lnTo>
                  <a:lnTo>
                    <a:pt x="636892" y="2782252"/>
                  </a:lnTo>
                  <a:lnTo>
                    <a:pt x="681482" y="2805277"/>
                  </a:lnTo>
                  <a:lnTo>
                    <a:pt x="728878" y="2824251"/>
                  </a:lnTo>
                  <a:lnTo>
                    <a:pt x="769366" y="2835300"/>
                  </a:lnTo>
                  <a:lnTo>
                    <a:pt x="810628" y="2841663"/>
                  </a:lnTo>
                  <a:lnTo>
                    <a:pt x="851369" y="2846971"/>
                  </a:lnTo>
                  <a:lnTo>
                    <a:pt x="890282" y="2854883"/>
                  </a:lnTo>
                  <a:lnTo>
                    <a:pt x="919378" y="2863062"/>
                  </a:lnTo>
                  <a:lnTo>
                    <a:pt x="928903" y="2868117"/>
                  </a:lnTo>
                  <a:lnTo>
                    <a:pt x="933729" y="2878391"/>
                  </a:lnTo>
                  <a:lnTo>
                    <a:pt x="948728" y="2902242"/>
                  </a:lnTo>
                  <a:lnTo>
                    <a:pt x="974928" y="2943034"/>
                  </a:lnTo>
                  <a:lnTo>
                    <a:pt x="997394" y="2987306"/>
                  </a:lnTo>
                  <a:lnTo>
                    <a:pt x="1017054" y="3033191"/>
                  </a:lnTo>
                  <a:lnTo>
                    <a:pt x="1034846" y="3078797"/>
                  </a:lnTo>
                  <a:lnTo>
                    <a:pt x="1051699" y="3122269"/>
                  </a:lnTo>
                  <a:lnTo>
                    <a:pt x="1071435" y="3170821"/>
                  </a:lnTo>
                  <a:lnTo>
                    <a:pt x="1090574" y="3219526"/>
                  </a:lnTo>
                  <a:lnTo>
                    <a:pt x="1109091" y="3268408"/>
                  </a:lnTo>
                  <a:lnTo>
                    <a:pt x="1126959" y="3317443"/>
                  </a:lnTo>
                  <a:lnTo>
                    <a:pt x="1144181" y="3366630"/>
                  </a:lnTo>
                  <a:lnTo>
                    <a:pt x="1160716" y="3415982"/>
                  </a:lnTo>
                  <a:lnTo>
                    <a:pt x="1176553" y="3465487"/>
                  </a:lnTo>
                  <a:lnTo>
                    <a:pt x="1191679" y="3515144"/>
                  </a:lnTo>
                  <a:lnTo>
                    <a:pt x="1206068" y="3564953"/>
                  </a:lnTo>
                  <a:lnTo>
                    <a:pt x="1219708" y="3614915"/>
                  </a:lnTo>
                  <a:lnTo>
                    <a:pt x="1232573" y="3665016"/>
                  </a:lnTo>
                  <a:lnTo>
                    <a:pt x="1244650" y="3715258"/>
                  </a:lnTo>
                  <a:lnTo>
                    <a:pt x="1255915" y="3765651"/>
                  </a:lnTo>
                  <a:lnTo>
                    <a:pt x="1266342" y="3816185"/>
                  </a:lnTo>
                  <a:lnTo>
                    <a:pt x="1275930" y="3866845"/>
                  </a:lnTo>
                  <a:lnTo>
                    <a:pt x="1284655" y="3917645"/>
                  </a:lnTo>
                  <a:lnTo>
                    <a:pt x="1292491" y="3968585"/>
                  </a:lnTo>
                  <a:lnTo>
                    <a:pt x="1299425" y="4019651"/>
                  </a:lnTo>
                  <a:lnTo>
                    <a:pt x="1305433" y="4070858"/>
                  </a:lnTo>
                  <a:lnTo>
                    <a:pt x="1310500" y="4122178"/>
                  </a:lnTo>
                  <a:lnTo>
                    <a:pt x="1310703" y="4151566"/>
                  </a:lnTo>
                  <a:lnTo>
                    <a:pt x="1310297" y="4201299"/>
                  </a:lnTo>
                  <a:lnTo>
                    <a:pt x="1311897" y="4259694"/>
                  </a:lnTo>
                  <a:lnTo>
                    <a:pt x="1318133" y="4315079"/>
                  </a:lnTo>
                  <a:lnTo>
                    <a:pt x="1331633" y="4355770"/>
                  </a:lnTo>
                  <a:lnTo>
                    <a:pt x="1355026" y="4370070"/>
                  </a:lnTo>
                  <a:lnTo>
                    <a:pt x="1375143" y="4354906"/>
                  </a:lnTo>
                  <a:lnTo>
                    <a:pt x="1386598" y="4319841"/>
                  </a:lnTo>
                  <a:lnTo>
                    <a:pt x="1391132" y="4271073"/>
                  </a:lnTo>
                  <a:lnTo>
                    <a:pt x="1390510" y="4214787"/>
                  </a:lnTo>
                  <a:lnTo>
                    <a:pt x="1387830" y="4176369"/>
                  </a:lnTo>
                  <a:lnTo>
                    <a:pt x="1392262" y="4166108"/>
                  </a:lnTo>
                  <a:lnTo>
                    <a:pt x="1415719" y="4119143"/>
                  </a:lnTo>
                  <a:lnTo>
                    <a:pt x="1433652" y="4086809"/>
                  </a:lnTo>
                  <a:lnTo>
                    <a:pt x="1437817" y="4084878"/>
                  </a:lnTo>
                  <a:lnTo>
                    <a:pt x="1442618" y="4070743"/>
                  </a:lnTo>
                  <a:lnTo>
                    <a:pt x="1469326" y="4026052"/>
                  </a:lnTo>
                  <a:lnTo>
                    <a:pt x="1498041" y="3980345"/>
                  </a:lnTo>
                  <a:lnTo>
                    <a:pt x="1609877" y="3808196"/>
                  </a:lnTo>
                  <a:lnTo>
                    <a:pt x="1664449" y="3726459"/>
                  </a:lnTo>
                  <a:lnTo>
                    <a:pt x="1720405" y="3645065"/>
                  </a:lnTo>
                  <a:lnTo>
                    <a:pt x="1806257" y="3523450"/>
                  </a:lnTo>
                  <a:lnTo>
                    <a:pt x="1952485" y="3321304"/>
                  </a:lnTo>
                  <a:lnTo>
                    <a:pt x="2129688" y="3076727"/>
                  </a:lnTo>
                  <a:lnTo>
                    <a:pt x="2190800" y="2995980"/>
                  </a:lnTo>
                  <a:lnTo>
                    <a:pt x="2222208" y="2956001"/>
                  </a:lnTo>
                  <a:lnTo>
                    <a:pt x="2254339" y="2916390"/>
                  </a:lnTo>
                  <a:lnTo>
                    <a:pt x="2287282" y="2877172"/>
                  </a:lnTo>
                  <a:lnTo>
                    <a:pt x="2319515" y="2839783"/>
                  </a:lnTo>
                  <a:lnTo>
                    <a:pt x="2385377" y="2766110"/>
                  </a:lnTo>
                  <a:lnTo>
                    <a:pt x="2453094" y="2693352"/>
                  </a:lnTo>
                  <a:lnTo>
                    <a:pt x="2504821" y="2639466"/>
                  </a:lnTo>
                  <a:lnTo>
                    <a:pt x="2560002" y="2579141"/>
                  </a:lnTo>
                  <a:lnTo>
                    <a:pt x="2594876" y="2603563"/>
                  </a:lnTo>
                  <a:lnTo>
                    <a:pt x="2638615" y="2615704"/>
                  </a:lnTo>
                  <a:lnTo>
                    <a:pt x="2687586" y="2611653"/>
                  </a:lnTo>
                  <a:lnTo>
                    <a:pt x="2738107" y="2587498"/>
                  </a:lnTo>
                  <a:lnTo>
                    <a:pt x="2767025" y="2560497"/>
                  </a:lnTo>
                  <a:lnTo>
                    <a:pt x="2781452" y="2530881"/>
                  </a:lnTo>
                  <a:lnTo>
                    <a:pt x="2783090" y="2500566"/>
                  </a:lnTo>
                  <a:close/>
                </a:path>
              </a:pathLst>
            </a:custGeom>
            <a:solidFill>
              <a:srgbClr val="F0F1F5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34859" y="4706479"/>
              <a:ext cx="3295650" cy="5361940"/>
            </a:xfrm>
            <a:custGeom>
              <a:rect b="b" l="l" r="r" t="t"/>
              <a:pathLst>
                <a:path extrusionOk="0" h="5361940" w="3295650">
                  <a:moveTo>
                    <a:pt x="3295129" y="1632165"/>
                  </a:moveTo>
                  <a:lnTo>
                    <a:pt x="3263696" y="1640954"/>
                  </a:lnTo>
                  <a:lnTo>
                    <a:pt x="3262782" y="1633562"/>
                  </a:lnTo>
                  <a:lnTo>
                    <a:pt x="3269691" y="1621980"/>
                  </a:lnTo>
                  <a:lnTo>
                    <a:pt x="3261741" y="1618234"/>
                  </a:lnTo>
                  <a:lnTo>
                    <a:pt x="3242259" y="1660017"/>
                  </a:lnTo>
                  <a:lnTo>
                    <a:pt x="3183115" y="1700060"/>
                  </a:lnTo>
                  <a:lnTo>
                    <a:pt x="3145205" y="1719160"/>
                  </a:lnTo>
                  <a:lnTo>
                    <a:pt x="3111462" y="1738007"/>
                  </a:lnTo>
                  <a:lnTo>
                    <a:pt x="3073984" y="1765249"/>
                  </a:lnTo>
                  <a:lnTo>
                    <a:pt x="3037027" y="1793011"/>
                  </a:lnTo>
                  <a:lnTo>
                    <a:pt x="3001099" y="1821827"/>
                  </a:lnTo>
                  <a:lnTo>
                    <a:pt x="2966758" y="1852193"/>
                  </a:lnTo>
                  <a:lnTo>
                    <a:pt x="2929852" y="1886610"/>
                  </a:lnTo>
                  <a:lnTo>
                    <a:pt x="2893657" y="1921675"/>
                  </a:lnTo>
                  <a:lnTo>
                    <a:pt x="2858160" y="1957374"/>
                  </a:lnTo>
                  <a:lnTo>
                    <a:pt x="2823375" y="1993671"/>
                  </a:lnTo>
                  <a:lnTo>
                    <a:pt x="2789313" y="2030552"/>
                  </a:lnTo>
                  <a:lnTo>
                    <a:pt x="2755989" y="2067953"/>
                  </a:lnTo>
                  <a:lnTo>
                    <a:pt x="2723400" y="2105876"/>
                  </a:lnTo>
                  <a:lnTo>
                    <a:pt x="2691549" y="2144280"/>
                  </a:lnTo>
                  <a:lnTo>
                    <a:pt x="2660459" y="2183130"/>
                  </a:lnTo>
                  <a:lnTo>
                    <a:pt x="2630119" y="2222398"/>
                  </a:lnTo>
                  <a:lnTo>
                    <a:pt x="2600553" y="2262047"/>
                  </a:lnTo>
                  <a:lnTo>
                    <a:pt x="2571762" y="2302065"/>
                  </a:lnTo>
                  <a:lnTo>
                    <a:pt x="2543759" y="2342400"/>
                  </a:lnTo>
                  <a:lnTo>
                    <a:pt x="2519286" y="2384628"/>
                  </a:lnTo>
                  <a:lnTo>
                    <a:pt x="2494292" y="2430869"/>
                  </a:lnTo>
                  <a:lnTo>
                    <a:pt x="2466213" y="2475763"/>
                  </a:lnTo>
                  <a:lnTo>
                    <a:pt x="2432532" y="2513977"/>
                  </a:lnTo>
                  <a:lnTo>
                    <a:pt x="2390698" y="2540152"/>
                  </a:lnTo>
                  <a:lnTo>
                    <a:pt x="2345702" y="2553525"/>
                  </a:lnTo>
                  <a:lnTo>
                    <a:pt x="2295906" y="2561552"/>
                  </a:lnTo>
                  <a:lnTo>
                    <a:pt x="2243836" y="2566225"/>
                  </a:lnTo>
                  <a:lnTo>
                    <a:pt x="2192032" y="2569565"/>
                  </a:lnTo>
                  <a:lnTo>
                    <a:pt x="2143023" y="2573578"/>
                  </a:lnTo>
                  <a:lnTo>
                    <a:pt x="2086787" y="2582659"/>
                  </a:lnTo>
                  <a:lnTo>
                    <a:pt x="2034933" y="2594826"/>
                  </a:lnTo>
                  <a:lnTo>
                    <a:pt x="1987410" y="2610269"/>
                  </a:lnTo>
                  <a:lnTo>
                    <a:pt x="1944192" y="2629179"/>
                  </a:lnTo>
                  <a:lnTo>
                    <a:pt x="1905241" y="2651734"/>
                  </a:lnTo>
                  <a:lnTo>
                    <a:pt x="1870519" y="2678138"/>
                  </a:lnTo>
                  <a:lnTo>
                    <a:pt x="1839976" y="2708579"/>
                  </a:lnTo>
                  <a:lnTo>
                    <a:pt x="1813598" y="2743225"/>
                  </a:lnTo>
                  <a:lnTo>
                    <a:pt x="1791335" y="2782290"/>
                  </a:lnTo>
                  <a:lnTo>
                    <a:pt x="1773135" y="2825953"/>
                  </a:lnTo>
                  <a:lnTo>
                    <a:pt x="1758988" y="2874391"/>
                  </a:lnTo>
                  <a:lnTo>
                    <a:pt x="1749272" y="2921114"/>
                  </a:lnTo>
                  <a:lnTo>
                    <a:pt x="1741398" y="2968510"/>
                  </a:lnTo>
                  <a:lnTo>
                    <a:pt x="1735416" y="3016453"/>
                  </a:lnTo>
                  <a:lnTo>
                    <a:pt x="1731378" y="3064751"/>
                  </a:lnTo>
                  <a:lnTo>
                    <a:pt x="1729333" y="3113290"/>
                  </a:lnTo>
                  <a:lnTo>
                    <a:pt x="1729333" y="3161893"/>
                  </a:lnTo>
                  <a:lnTo>
                    <a:pt x="1731429" y="3210433"/>
                  </a:lnTo>
                  <a:lnTo>
                    <a:pt x="1735670" y="3258743"/>
                  </a:lnTo>
                  <a:lnTo>
                    <a:pt x="1742109" y="3306673"/>
                  </a:lnTo>
                  <a:lnTo>
                    <a:pt x="1750796" y="3354070"/>
                  </a:lnTo>
                  <a:lnTo>
                    <a:pt x="1761769" y="3400806"/>
                  </a:lnTo>
                  <a:lnTo>
                    <a:pt x="1782991" y="3462070"/>
                  </a:lnTo>
                  <a:lnTo>
                    <a:pt x="1790344" y="3492449"/>
                  </a:lnTo>
                  <a:lnTo>
                    <a:pt x="1776209" y="3568877"/>
                  </a:lnTo>
                  <a:lnTo>
                    <a:pt x="1755508" y="3615956"/>
                  </a:lnTo>
                  <a:lnTo>
                    <a:pt x="1731683" y="3662007"/>
                  </a:lnTo>
                  <a:lnTo>
                    <a:pt x="1708899" y="3704399"/>
                  </a:lnTo>
                  <a:lnTo>
                    <a:pt x="1686191" y="3748405"/>
                  </a:lnTo>
                  <a:lnTo>
                    <a:pt x="1619669" y="3880637"/>
                  </a:lnTo>
                  <a:lnTo>
                    <a:pt x="1576882" y="3969143"/>
                  </a:lnTo>
                  <a:lnTo>
                    <a:pt x="1535582" y="4058145"/>
                  </a:lnTo>
                  <a:lnTo>
                    <a:pt x="1495958" y="4147769"/>
                  </a:lnTo>
                  <a:lnTo>
                    <a:pt x="1458214" y="4238180"/>
                  </a:lnTo>
                  <a:lnTo>
                    <a:pt x="1440116" y="4283735"/>
                  </a:lnTo>
                  <a:lnTo>
                    <a:pt x="1422552" y="4329544"/>
                  </a:lnTo>
                  <a:lnTo>
                    <a:pt x="1388643" y="4423029"/>
                  </a:lnTo>
                  <a:lnTo>
                    <a:pt x="1356144" y="4518850"/>
                  </a:lnTo>
                  <a:lnTo>
                    <a:pt x="1340650" y="4567225"/>
                  </a:lnTo>
                  <a:lnTo>
                    <a:pt x="1325727" y="4615866"/>
                  </a:lnTo>
                  <a:lnTo>
                    <a:pt x="1311440" y="4664761"/>
                  </a:lnTo>
                  <a:lnTo>
                    <a:pt x="1297838" y="4713884"/>
                  </a:lnTo>
                  <a:lnTo>
                    <a:pt x="1284947" y="4763211"/>
                  </a:lnTo>
                  <a:lnTo>
                    <a:pt x="1272832" y="4812716"/>
                  </a:lnTo>
                  <a:lnTo>
                    <a:pt x="1265123" y="4846599"/>
                  </a:lnTo>
                  <a:lnTo>
                    <a:pt x="1273975" y="4798466"/>
                  </a:lnTo>
                  <a:lnTo>
                    <a:pt x="1281772" y="4749292"/>
                  </a:lnTo>
                  <a:lnTo>
                    <a:pt x="1288440" y="4699800"/>
                  </a:lnTo>
                  <a:lnTo>
                    <a:pt x="1294053" y="4650029"/>
                  </a:lnTo>
                  <a:lnTo>
                    <a:pt x="1298663" y="4600016"/>
                  </a:lnTo>
                  <a:lnTo>
                    <a:pt x="1302334" y="4549813"/>
                  </a:lnTo>
                  <a:lnTo>
                    <a:pt x="1305128" y="4499445"/>
                  </a:lnTo>
                  <a:lnTo>
                    <a:pt x="1307109" y="4448962"/>
                  </a:lnTo>
                  <a:lnTo>
                    <a:pt x="1308341" y="4398391"/>
                  </a:lnTo>
                  <a:lnTo>
                    <a:pt x="1308874" y="4347794"/>
                  </a:lnTo>
                  <a:lnTo>
                    <a:pt x="1308773" y="4297184"/>
                  </a:lnTo>
                  <a:lnTo>
                    <a:pt x="1306918" y="4196130"/>
                  </a:lnTo>
                  <a:lnTo>
                    <a:pt x="1303248" y="4095559"/>
                  </a:lnTo>
                  <a:lnTo>
                    <a:pt x="1298282" y="3995788"/>
                  </a:lnTo>
                  <a:lnTo>
                    <a:pt x="1277277" y="3653967"/>
                  </a:lnTo>
                  <a:lnTo>
                    <a:pt x="1269504" y="3553269"/>
                  </a:lnTo>
                  <a:lnTo>
                    <a:pt x="1259687" y="3452723"/>
                  </a:lnTo>
                  <a:lnTo>
                    <a:pt x="1247990" y="3352355"/>
                  </a:lnTo>
                  <a:lnTo>
                    <a:pt x="1234579" y="3252152"/>
                  </a:lnTo>
                  <a:lnTo>
                    <a:pt x="1219606" y="3152089"/>
                  </a:lnTo>
                  <a:lnTo>
                    <a:pt x="1203236" y="3052178"/>
                  </a:lnTo>
                  <a:lnTo>
                    <a:pt x="1185633" y="2952407"/>
                  </a:lnTo>
                  <a:lnTo>
                    <a:pt x="1157274" y="2803004"/>
                  </a:lnTo>
                  <a:lnTo>
                    <a:pt x="1127061" y="2653868"/>
                  </a:lnTo>
                  <a:lnTo>
                    <a:pt x="1063269" y="2356332"/>
                  </a:lnTo>
                  <a:lnTo>
                    <a:pt x="986967" y="2018715"/>
                  </a:lnTo>
                  <a:lnTo>
                    <a:pt x="951826" y="1874507"/>
                  </a:lnTo>
                  <a:lnTo>
                    <a:pt x="927023" y="1778647"/>
                  </a:lnTo>
                  <a:lnTo>
                    <a:pt x="900836" y="1683067"/>
                  </a:lnTo>
                  <a:lnTo>
                    <a:pt x="873048" y="1587804"/>
                  </a:lnTo>
                  <a:lnTo>
                    <a:pt x="843432" y="1492897"/>
                  </a:lnTo>
                  <a:lnTo>
                    <a:pt x="812266" y="1399921"/>
                  </a:lnTo>
                  <a:lnTo>
                    <a:pt x="778941" y="1307084"/>
                  </a:lnTo>
                  <a:lnTo>
                    <a:pt x="743508" y="1214462"/>
                  </a:lnTo>
                  <a:lnTo>
                    <a:pt x="706031" y="1122121"/>
                  </a:lnTo>
                  <a:lnTo>
                    <a:pt x="666559" y="1030135"/>
                  </a:lnTo>
                  <a:lnTo>
                    <a:pt x="625157" y="938568"/>
                  </a:lnTo>
                  <a:lnTo>
                    <a:pt x="581888" y="847496"/>
                  </a:lnTo>
                  <a:lnTo>
                    <a:pt x="536816" y="756970"/>
                  </a:lnTo>
                  <a:lnTo>
                    <a:pt x="489978" y="667080"/>
                  </a:lnTo>
                  <a:lnTo>
                    <a:pt x="441464" y="577888"/>
                  </a:lnTo>
                  <a:lnTo>
                    <a:pt x="391299" y="489470"/>
                  </a:lnTo>
                  <a:lnTo>
                    <a:pt x="339572" y="401878"/>
                  </a:lnTo>
                  <a:lnTo>
                    <a:pt x="286334" y="315201"/>
                  </a:lnTo>
                  <a:lnTo>
                    <a:pt x="231635" y="229501"/>
                  </a:lnTo>
                  <a:lnTo>
                    <a:pt x="175539" y="144843"/>
                  </a:lnTo>
                  <a:lnTo>
                    <a:pt x="152107" y="107721"/>
                  </a:lnTo>
                  <a:lnTo>
                    <a:pt x="127889" y="71374"/>
                  </a:lnTo>
                  <a:lnTo>
                    <a:pt x="78143" y="0"/>
                  </a:lnTo>
                  <a:lnTo>
                    <a:pt x="72580" y="5575"/>
                  </a:lnTo>
                  <a:lnTo>
                    <a:pt x="67005" y="8356"/>
                  </a:lnTo>
                  <a:lnTo>
                    <a:pt x="73914" y="17957"/>
                  </a:lnTo>
                  <a:lnTo>
                    <a:pt x="77139" y="41998"/>
                  </a:lnTo>
                  <a:lnTo>
                    <a:pt x="77165" y="78371"/>
                  </a:lnTo>
                  <a:lnTo>
                    <a:pt x="74447" y="124942"/>
                  </a:lnTo>
                  <a:lnTo>
                    <a:pt x="69481" y="179603"/>
                  </a:lnTo>
                  <a:lnTo>
                    <a:pt x="62738" y="240233"/>
                  </a:lnTo>
                  <a:lnTo>
                    <a:pt x="54686" y="304698"/>
                  </a:lnTo>
                  <a:lnTo>
                    <a:pt x="45796" y="370903"/>
                  </a:lnTo>
                  <a:lnTo>
                    <a:pt x="5524" y="653656"/>
                  </a:lnTo>
                  <a:lnTo>
                    <a:pt x="1625" y="685711"/>
                  </a:lnTo>
                  <a:lnTo>
                    <a:pt x="215" y="704672"/>
                  </a:lnTo>
                  <a:lnTo>
                    <a:pt x="0" y="752297"/>
                  </a:lnTo>
                  <a:lnTo>
                    <a:pt x="1092" y="800138"/>
                  </a:lnTo>
                  <a:lnTo>
                    <a:pt x="3543" y="848118"/>
                  </a:lnTo>
                  <a:lnTo>
                    <a:pt x="7378" y="896175"/>
                  </a:lnTo>
                  <a:lnTo>
                    <a:pt x="12623" y="944257"/>
                  </a:lnTo>
                  <a:lnTo>
                    <a:pt x="19316" y="992276"/>
                  </a:lnTo>
                  <a:lnTo>
                    <a:pt x="27470" y="1040193"/>
                  </a:lnTo>
                  <a:lnTo>
                    <a:pt x="37122" y="1087920"/>
                  </a:lnTo>
                  <a:lnTo>
                    <a:pt x="48310" y="1135392"/>
                  </a:lnTo>
                  <a:lnTo>
                    <a:pt x="61061" y="1182560"/>
                  </a:lnTo>
                  <a:lnTo>
                    <a:pt x="75387" y="1229334"/>
                  </a:lnTo>
                  <a:lnTo>
                    <a:pt x="91338" y="1275676"/>
                  </a:lnTo>
                  <a:lnTo>
                    <a:pt x="108927" y="1321498"/>
                  </a:lnTo>
                  <a:lnTo>
                    <a:pt x="128193" y="1366748"/>
                  </a:lnTo>
                  <a:lnTo>
                    <a:pt x="149161" y="1411351"/>
                  </a:lnTo>
                  <a:lnTo>
                    <a:pt x="171869" y="1455254"/>
                  </a:lnTo>
                  <a:lnTo>
                    <a:pt x="196342" y="1498371"/>
                  </a:lnTo>
                  <a:lnTo>
                    <a:pt x="222592" y="1540649"/>
                  </a:lnTo>
                  <a:lnTo>
                    <a:pt x="250672" y="1582026"/>
                  </a:lnTo>
                  <a:lnTo>
                    <a:pt x="280924" y="1623872"/>
                  </a:lnTo>
                  <a:lnTo>
                    <a:pt x="313156" y="1665630"/>
                  </a:lnTo>
                  <a:lnTo>
                    <a:pt x="347294" y="1706930"/>
                  </a:lnTo>
                  <a:lnTo>
                    <a:pt x="383209" y="1747405"/>
                  </a:lnTo>
                  <a:lnTo>
                    <a:pt x="420827" y="1786712"/>
                  </a:lnTo>
                  <a:lnTo>
                    <a:pt x="460044" y="1824482"/>
                  </a:lnTo>
                  <a:lnTo>
                    <a:pt x="500761" y="1860359"/>
                  </a:lnTo>
                  <a:lnTo>
                    <a:pt x="542874" y="1893976"/>
                  </a:lnTo>
                  <a:lnTo>
                    <a:pt x="580275" y="1921675"/>
                  </a:lnTo>
                  <a:lnTo>
                    <a:pt x="619023" y="1947760"/>
                  </a:lnTo>
                  <a:lnTo>
                    <a:pt x="659091" y="1971992"/>
                  </a:lnTo>
                  <a:lnTo>
                    <a:pt x="700506" y="1994065"/>
                  </a:lnTo>
                  <a:lnTo>
                    <a:pt x="743242" y="2013750"/>
                  </a:lnTo>
                  <a:lnTo>
                    <a:pt x="782332" y="2025015"/>
                  </a:lnTo>
                  <a:lnTo>
                    <a:pt x="834732" y="2034984"/>
                  </a:lnTo>
                  <a:lnTo>
                    <a:pt x="884516" y="2045474"/>
                  </a:lnTo>
                  <a:lnTo>
                    <a:pt x="915784" y="2058301"/>
                  </a:lnTo>
                  <a:lnTo>
                    <a:pt x="929170" y="2085162"/>
                  </a:lnTo>
                  <a:lnTo>
                    <a:pt x="937348" y="2124811"/>
                  </a:lnTo>
                  <a:lnTo>
                    <a:pt x="946391" y="2197570"/>
                  </a:lnTo>
                  <a:lnTo>
                    <a:pt x="957313" y="2247709"/>
                  </a:lnTo>
                  <a:lnTo>
                    <a:pt x="978052" y="2347976"/>
                  </a:lnTo>
                  <a:lnTo>
                    <a:pt x="1067104" y="2807538"/>
                  </a:lnTo>
                  <a:lnTo>
                    <a:pt x="1085532" y="2910598"/>
                  </a:lnTo>
                  <a:lnTo>
                    <a:pt x="1102118" y="3013646"/>
                  </a:lnTo>
                  <a:lnTo>
                    <a:pt x="1109497" y="3065183"/>
                  </a:lnTo>
                  <a:lnTo>
                    <a:pt x="1122426" y="3165602"/>
                  </a:lnTo>
                  <a:lnTo>
                    <a:pt x="1134046" y="3263658"/>
                  </a:lnTo>
                  <a:lnTo>
                    <a:pt x="1144397" y="3362033"/>
                  </a:lnTo>
                  <a:lnTo>
                    <a:pt x="1153401" y="3460635"/>
                  </a:lnTo>
                  <a:lnTo>
                    <a:pt x="1161021" y="3559429"/>
                  </a:lnTo>
                  <a:lnTo>
                    <a:pt x="1167168" y="3658336"/>
                  </a:lnTo>
                  <a:lnTo>
                    <a:pt x="1176515" y="3857396"/>
                  </a:lnTo>
                  <a:lnTo>
                    <a:pt x="1182852" y="3958272"/>
                  </a:lnTo>
                  <a:lnTo>
                    <a:pt x="1212634" y="4366831"/>
                  </a:lnTo>
                  <a:lnTo>
                    <a:pt x="1218285" y="4469562"/>
                  </a:lnTo>
                  <a:lnTo>
                    <a:pt x="1222044" y="4572266"/>
                  </a:lnTo>
                  <a:lnTo>
                    <a:pt x="1223035" y="4623562"/>
                  </a:lnTo>
                  <a:lnTo>
                    <a:pt x="1223340" y="4674794"/>
                  </a:lnTo>
                  <a:lnTo>
                    <a:pt x="1222883" y="4725962"/>
                  </a:lnTo>
                  <a:lnTo>
                    <a:pt x="1221574" y="4777016"/>
                  </a:lnTo>
                  <a:lnTo>
                    <a:pt x="1219365" y="4827981"/>
                  </a:lnTo>
                  <a:lnTo>
                    <a:pt x="1216177" y="4878806"/>
                  </a:lnTo>
                  <a:lnTo>
                    <a:pt x="1211935" y="4929492"/>
                  </a:lnTo>
                  <a:lnTo>
                    <a:pt x="1206563" y="4980013"/>
                  </a:lnTo>
                  <a:lnTo>
                    <a:pt x="1199984" y="5030355"/>
                  </a:lnTo>
                  <a:lnTo>
                    <a:pt x="1192136" y="5080508"/>
                  </a:lnTo>
                  <a:lnTo>
                    <a:pt x="1182941" y="5130444"/>
                  </a:lnTo>
                  <a:lnTo>
                    <a:pt x="1200277" y="5084610"/>
                  </a:lnTo>
                  <a:lnTo>
                    <a:pt x="1216075" y="5038179"/>
                  </a:lnTo>
                  <a:lnTo>
                    <a:pt x="1230388" y="4991189"/>
                  </a:lnTo>
                  <a:lnTo>
                    <a:pt x="1243266" y="4943678"/>
                  </a:lnTo>
                  <a:lnTo>
                    <a:pt x="1253274" y="4901997"/>
                  </a:lnTo>
                  <a:lnTo>
                    <a:pt x="1251153" y="4912144"/>
                  </a:lnTo>
                  <a:lnTo>
                    <a:pt x="1241666" y="4962017"/>
                  </a:lnTo>
                  <a:lnTo>
                    <a:pt x="1233170" y="5011966"/>
                  </a:lnTo>
                  <a:lnTo>
                    <a:pt x="1225689" y="5061966"/>
                  </a:lnTo>
                  <a:lnTo>
                    <a:pt x="1219288" y="5111991"/>
                  </a:lnTo>
                  <a:lnTo>
                    <a:pt x="1214018" y="5162016"/>
                  </a:lnTo>
                  <a:lnTo>
                    <a:pt x="1209916" y="5212016"/>
                  </a:lnTo>
                  <a:lnTo>
                    <a:pt x="1207058" y="5261965"/>
                  </a:lnTo>
                  <a:lnTo>
                    <a:pt x="1205458" y="5311838"/>
                  </a:lnTo>
                  <a:lnTo>
                    <a:pt x="1205204" y="5361622"/>
                  </a:lnTo>
                  <a:lnTo>
                    <a:pt x="1215275" y="5312029"/>
                  </a:lnTo>
                  <a:lnTo>
                    <a:pt x="1236903" y="5213147"/>
                  </a:lnTo>
                  <a:lnTo>
                    <a:pt x="1260475" y="5114671"/>
                  </a:lnTo>
                  <a:lnTo>
                    <a:pt x="1285925" y="5016601"/>
                  </a:lnTo>
                  <a:lnTo>
                    <a:pt x="1313192" y="4918926"/>
                  </a:lnTo>
                  <a:lnTo>
                    <a:pt x="1342224" y="4821669"/>
                  </a:lnTo>
                  <a:lnTo>
                    <a:pt x="1372958" y="4724806"/>
                  </a:lnTo>
                  <a:lnTo>
                    <a:pt x="1405343" y="4628362"/>
                  </a:lnTo>
                  <a:lnTo>
                    <a:pt x="1439303" y="4532312"/>
                  </a:lnTo>
                  <a:lnTo>
                    <a:pt x="1474812" y="4436669"/>
                  </a:lnTo>
                  <a:lnTo>
                    <a:pt x="1511782" y="4341431"/>
                  </a:lnTo>
                  <a:lnTo>
                    <a:pt x="1550174" y="4246600"/>
                  </a:lnTo>
                  <a:lnTo>
                    <a:pt x="1589925" y="4152163"/>
                  </a:lnTo>
                  <a:lnTo>
                    <a:pt x="1630972" y="4058145"/>
                  </a:lnTo>
                  <a:lnTo>
                    <a:pt x="1673263" y="3964521"/>
                  </a:lnTo>
                  <a:lnTo>
                    <a:pt x="1716735" y="3871303"/>
                  </a:lnTo>
                  <a:lnTo>
                    <a:pt x="1761337" y="3778504"/>
                  </a:lnTo>
                  <a:lnTo>
                    <a:pt x="1807502" y="3685540"/>
                  </a:lnTo>
                  <a:lnTo>
                    <a:pt x="1878876" y="3546233"/>
                  </a:lnTo>
                  <a:lnTo>
                    <a:pt x="1951761" y="3407841"/>
                  </a:lnTo>
                  <a:lnTo>
                    <a:pt x="2049640" y="3227286"/>
                  </a:lnTo>
                  <a:lnTo>
                    <a:pt x="2073706" y="3184893"/>
                  </a:lnTo>
                  <a:lnTo>
                    <a:pt x="2098294" y="3142704"/>
                  </a:lnTo>
                  <a:lnTo>
                    <a:pt x="2148878" y="3058934"/>
                  </a:lnTo>
                  <a:lnTo>
                    <a:pt x="2201011" y="2976003"/>
                  </a:lnTo>
                  <a:lnTo>
                    <a:pt x="2254339" y="2893885"/>
                  </a:lnTo>
                  <a:lnTo>
                    <a:pt x="2278862" y="2854591"/>
                  </a:lnTo>
                  <a:lnTo>
                    <a:pt x="2300262" y="2823908"/>
                  </a:lnTo>
                  <a:lnTo>
                    <a:pt x="2327910" y="2801061"/>
                  </a:lnTo>
                  <a:lnTo>
                    <a:pt x="2371217" y="2785262"/>
                  </a:lnTo>
                  <a:lnTo>
                    <a:pt x="2465387" y="2762326"/>
                  </a:lnTo>
                  <a:lnTo>
                    <a:pt x="2510256" y="2750324"/>
                  </a:lnTo>
                  <a:lnTo>
                    <a:pt x="2554097" y="2736862"/>
                  </a:lnTo>
                  <a:lnTo>
                    <a:pt x="2597251" y="2721114"/>
                  </a:lnTo>
                  <a:lnTo>
                    <a:pt x="2640076" y="2702242"/>
                  </a:lnTo>
                  <a:lnTo>
                    <a:pt x="2682900" y="2679420"/>
                  </a:lnTo>
                  <a:lnTo>
                    <a:pt x="2725915" y="2653347"/>
                  </a:lnTo>
                  <a:lnTo>
                    <a:pt x="2767812" y="2625369"/>
                  </a:lnTo>
                  <a:lnTo>
                    <a:pt x="2808541" y="2595588"/>
                  </a:lnTo>
                  <a:lnTo>
                    <a:pt x="2848013" y="2564142"/>
                  </a:lnTo>
                  <a:lnTo>
                    <a:pt x="2886138" y="2531173"/>
                  </a:lnTo>
                  <a:lnTo>
                    <a:pt x="2922841" y="2496782"/>
                  </a:lnTo>
                  <a:lnTo>
                    <a:pt x="2958058" y="2461120"/>
                  </a:lnTo>
                  <a:lnTo>
                    <a:pt x="2991688" y="2424315"/>
                  </a:lnTo>
                  <a:lnTo>
                    <a:pt x="3023679" y="2386482"/>
                  </a:lnTo>
                  <a:lnTo>
                    <a:pt x="3053918" y="2347747"/>
                  </a:lnTo>
                  <a:lnTo>
                    <a:pt x="3082353" y="2308250"/>
                  </a:lnTo>
                  <a:lnTo>
                    <a:pt x="3108896" y="2268105"/>
                  </a:lnTo>
                  <a:lnTo>
                    <a:pt x="3133471" y="2227465"/>
                  </a:lnTo>
                  <a:lnTo>
                    <a:pt x="3155988" y="2186432"/>
                  </a:lnTo>
                  <a:lnTo>
                    <a:pt x="3178289" y="2142807"/>
                  </a:lnTo>
                  <a:lnTo>
                    <a:pt x="3198037" y="2098332"/>
                  </a:lnTo>
                  <a:lnTo>
                    <a:pt x="3215475" y="2053082"/>
                  </a:lnTo>
                  <a:lnTo>
                    <a:pt x="3230816" y="2007146"/>
                  </a:lnTo>
                  <a:lnTo>
                    <a:pt x="3244304" y="1960575"/>
                  </a:lnTo>
                  <a:lnTo>
                    <a:pt x="3256165" y="1913470"/>
                  </a:lnTo>
                  <a:lnTo>
                    <a:pt x="3265957" y="1869122"/>
                  </a:lnTo>
                  <a:lnTo>
                    <a:pt x="3273907" y="1823999"/>
                  </a:lnTo>
                  <a:lnTo>
                    <a:pt x="3279254" y="1778342"/>
                  </a:lnTo>
                  <a:lnTo>
                    <a:pt x="3281222" y="1732432"/>
                  </a:lnTo>
                  <a:lnTo>
                    <a:pt x="3278695" y="1705406"/>
                  </a:lnTo>
                  <a:lnTo>
                    <a:pt x="3275647" y="1679168"/>
                  </a:lnTo>
                  <a:lnTo>
                    <a:pt x="3278873" y="1654492"/>
                  </a:lnTo>
                  <a:lnTo>
                    <a:pt x="3295129" y="1632165"/>
                  </a:lnTo>
                  <a:close/>
                </a:path>
              </a:pathLst>
            </a:custGeom>
            <a:solidFill>
              <a:srgbClr val="787CD0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22637" y="9711581"/>
              <a:ext cx="882650" cy="576580"/>
            </a:xfrm>
            <a:custGeom>
              <a:rect b="b" l="l" r="r" t="t"/>
              <a:pathLst>
                <a:path extrusionOk="0" h="576579" w="882650">
                  <a:moveTo>
                    <a:pt x="640058" y="576547"/>
                  </a:moveTo>
                  <a:lnTo>
                    <a:pt x="244891" y="576547"/>
                  </a:lnTo>
                  <a:lnTo>
                    <a:pt x="193776" y="569194"/>
                  </a:lnTo>
                  <a:lnTo>
                    <a:pt x="148537" y="548471"/>
                  </a:lnTo>
                  <a:lnTo>
                    <a:pt x="111047" y="516385"/>
                  </a:lnTo>
                  <a:lnTo>
                    <a:pt x="83174" y="474941"/>
                  </a:lnTo>
                  <a:lnTo>
                    <a:pt x="66788" y="426143"/>
                  </a:lnTo>
                  <a:lnTo>
                    <a:pt x="0" y="52919"/>
                  </a:lnTo>
                  <a:lnTo>
                    <a:pt x="695" y="32900"/>
                  </a:lnTo>
                  <a:lnTo>
                    <a:pt x="9739" y="16015"/>
                  </a:lnTo>
                  <a:lnTo>
                    <a:pt x="25045" y="4351"/>
                  </a:lnTo>
                  <a:lnTo>
                    <a:pt x="44525" y="0"/>
                  </a:lnTo>
                  <a:lnTo>
                    <a:pt x="837641" y="0"/>
                  </a:lnTo>
                  <a:lnTo>
                    <a:pt x="857121" y="4351"/>
                  </a:lnTo>
                  <a:lnTo>
                    <a:pt x="872427" y="16015"/>
                  </a:lnTo>
                  <a:lnTo>
                    <a:pt x="881472" y="32900"/>
                  </a:lnTo>
                  <a:lnTo>
                    <a:pt x="882167" y="52919"/>
                  </a:lnTo>
                  <a:lnTo>
                    <a:pt x="818161" y="426143"/>
                  </a:lnTo>
                  <a:lnTo>
                    <a:pt x="802844" y="474941"/>
                  </a:lnTo>
                  <a:lnTo>
                    <a:pt x="775105" y="516385"/>
                  </a:lnTo>
                  <a:lnTo>
                    <a:pt x="737213" y="548471"/>
                  </a:lnTo>
                  <a:lnTo>
                    <a:pt x="691441" y="569194"/>
                  </a:lnTo>
                  <a:lnTo>
                    <a:pt x="640058" y="576547"/>
                  </a:lnTo>
                  <a:close/>
                </a:path>
              </a:pathLst>
            </a:custGeom>
            <a:solidFill>
              <a:srgbClr val="F0F1F5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9059898" y="0"/>
            <a:ext cx="9228455" cy="10287000"/>
            <a:chOff x="9059898" y="0"/>
            <a:chExt cx="9228455" cy="10287000"/>
          </a:xfrm>
        </p:grpSpPr>
        <p:sp>
          <p:nvSpPr>
            <p:cNvPr id="64" name="Google Shape;64;p2"/>
            <p:cNvSpPr/>
            <p:nvPr/>
          </p:nvSpPr>
          <p:spPr>
            <a:xfrm>
              <a:off x="9059898" y="0"/>
              <a:ext cx="9228455" cy="10287000"/>
            </a:xfrm>
            <a:custGeom>
              <a:rect b="b" l="l" r="r" t="t"/>
              <a:pathLst>
                <a:path extrusionOk="0" h="10287000" w="9228455">
                  <a:moveTo>
                    <a:pt x="9228101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228101" y="0"/>
                  </a:lnTo>
                  <a:lnTo>
                    <a:pt x="9228101" y="102869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373447" y="1006182"/>
              <a:ext cx="463550" cy="4810760"/>
            </a:xfrm>
            <a:custGeom>
              <a:rect b="b" l="l" r="r" t="t"/>
              <a:pathLst>
                <a:path extrusionOk="0" h="4810760" w="463550">
                  <a:moveTo>
                    <a:pt x="347662" y="4462742"/>
                  </a:moveTo>
                  <a:lnTo>
                    <a:pt x="338556" y="4417619"/>
                  </a:lnTo>
                  <a:lnTo>
                    <a:pt x="313728" y="4380776"/>
                  </a:lnTo>
                  <a:lnTo>
                    <a:pt x="276898" y="4355947"/>
                  </a:lnTo>
                  <a:lnTo>
                    <a:pt x="231775" y="4346854"/>
                  </a:lnTo>
                  <a:lnTo>
                    <a:pt x="186651" y="4355947"/>
                  </a:lnTo>
                  <a:lnTo>
                    <a:pt x="149821" y="4380776"/>
                  </a:lnTo>
                  <a:lnTo>
                    <a:pt x="124993" y="4417619"/>
                  </a:lnTo>
                  <a:lnTo>
                    <a:pt x="115887" y="4462742"/>
                  </a:lnTo>
                  <a:lnTo>
                    <a:pt x="124993" y="4507789"/>
                  </a:lnTo>
                  <a:lnTo>
                    <a:pt x="149821" y="4544631"/>
                  </a:lnTo>
                  <a:lnTo>
                    <a:pt x="186651" y="4569498"/>
                  </a:lnTo>
                  <a:lnTo>
                    <a:pt x="231775" y="4578629"/>
                  </a:lnTo>
                  <a:lnTo>
                    <a:pt x="276898" y="4569498"/>
                  </a:lnTo>
                  <a:lnTo>
                    <a:pt x="313728" y="4544631"/>
                  </a:lnTo>
                  <a:lnTo>
                    <a:pt x="338556" y="4507789"/>
                  </a:lnTo>
                  <a:lnTo>
                    <a:pt x="347662" y="4462742"/>
                  </a:lnTo>
                  <a:close/>
                </a:path>
                <a:path extrusionOk="0" h="4810760" w="463550">
                  <a:moveTo>
                    <a:pt x="347662" y="3013786"/>
                  </a:moveTo>
                  <a:lnTo>
                    <a:pt x="338556" y="2968663"/>
                  </a:lnTo>
                  <a:lnTo>
                    <a:pt x="313728" y="2931833"/>
                  </a:lnTo>
                  <a:lnTo>
                    <a:pt x="276898" y="2907004"/>
                  </a:lnTo>
                  <a:lnTo>
                    <a:pt x="231775" y="2897898"/>
                  </a:lnTo>
                  <a:lnTo>
                    <a:pt x="186651" y="2907004"/>
                  </a:lnTo>
                  <a:lnTo>
                    <a:pt x="149821" y="2931833"/>
                  </a:lnTo>
                  <a:lnTo>
                    <a:pt x="124993" y="2968663"/>
                  </a:lnTo>
                  <a:lnTo>
                    <a:pt x="115887" y="3013786"/>
                  </a:lnTo>
                  <a:lnTo>
                    <a:pt x="124993" y="3058845"/>
                  </a:lnTo>
                  <a:lnTo>
                    <a:pt x="149821" y="3095688"/>
                  </a:lnTo>
                  <a:lnTo>
                    <a:pt x="186651" y="3120555"/>
                  </a:lnTo>
                  <a:lnTo>
                    <a:pt x="231775" y="3129673"/>
                  </a:lnTo>
                  <a:lnTo>
                    <a:pt x="276898" y="3120555"/>
                  </a:lnTo>
                  <a:lnTo>
                    <a:pt x="313728" y="3095688"/>
                  </a:lnTo>
                  <a:lnTo>
                    <a:pt x="338556" y="3058845"/>
                  </a:lnTo>
                  <a:lnTo>
                    <a:pt x="347662" y="3013786"/>
                  </a:lnTo>
                  <a:close/>
                </a:path>
                <a:path extrusionOk="0" h="4810760" w="463550">
                  <a:moveTo>
                    <a:pt x="347662" y="1564843"/>
                  </a:moveTo>
                  <a:lnTo>
                    <a:pt x="338556" y="1519720"/>
                  </a:lnTo>
                  <a:lnTo>
                    <a:pt x="313728" y="1482890"/>
                  </a:lnTo>
                  <a:lnTo>
                    <a:pt x="276898" y="1458061"/>
                  </a:lnTo>
                  <a:lnTo>
                    <a:pt x="231775" y="1448955"/>
                  </a:lnTo>
                  <a:lnTo>
                    <a:pt x="186651" y="1458061"/>
                  </a:lnTo>
                  <a:lnTo>
                    <a:pt x="149821" y="1482890"/>
                  </a:lnTo>
                  <a:lnTo>
                    <a:pt x="124993" y="1519720"/>
                  </a:lnTo>
                  <a:lnTo>
                    <a:pt x="115887" y="1564843"/>
                  </a:lnTo>
                  <a:lnTo>
                    <a:pt x="124993" y="1609902"/>
                  </a:lnTo>
                  <a:lnTo>
                    <a:pt x="149821" y="1646745"/>
                  </a:lnTo>
                  <a:lnTo>
                    <a:pt x="186651" y="1671599"/>
                  </a:lnTo>
                  <a:lnTo>
                    <a:pt x="231775" y="1680730"/>
                  </a:lnTo>
                  <a:lnTo>
                    <a:pt x="276898" y="1671599"/>
                  </a:lnTo>
                  <a:lnTo>
                    <a:pt x="313728" y="1646745"/>
                  </a:lnTo>
                  <a:lnTo>
                    <a:pt x="338556" y="1609902"/>
                  </a:lnTo>
                  <a:lnTo>
                    <a:pt x="347662" y="1564843"/>
                  </a:lnTo>
                  <a:close/>
                </a:path>
                <a:path extrusionOk="0" h="4810760" w="463550">
                  <a:moveTo>
                    <a:pt x="347662" y="115887"/>
                  </a:moveTo>
                  <a:lnTo>
                    <a:pt x="338556" y="70777"/>
                  </a:lnTo>
                  <a:lnTo>
                    <a:pt x="313728" y="33934"/>
                  </a:lnTo>
                  <a:lnTo>
                    <a:pt x="276898" y="9105"/>
                  </a:lnTo>
                  <a:lnTo>
                    <a:pt x="231775" y="0"/>
                  </a:lnTo>
                  <a:lnTo>
                    <a:pt x="186651" y="9105"/>
                  </a:lnTo>
                  <a:lnTo>
                    <a:pt x="149821" y="33934"/>
                  </a:lnTo>
                  <a:lnTo>
                    <a:pt x="124993" y="70777"/>
                  </a:lnTo>
                  <a:lnTo>
                    <a:pt x="115887" y="115887"/>
                  </a:lnTo>
                  <a:lnTo>
                    <a:pt x="124993" y="160947"/>
                  </a:lnTo>
                  <a:lnTo>
                    <a:pt x="149821" y="197789"/>
                  </a:lnTo>
                  <a:lnTo>
                    <a:pt x="186651" y="222656"/>
                  </a:lnTo>
                  <a:lnTo>
                    <a:pt x="231775" y="231775"/>
                  </a:lnTo>
                  <a:lnTo>
                    <a:pt x="276898" y="222656"/>
                  </a:lnTo>
                  <a:lnTo>
                    <a:pt x="313728" y="197789"/>
                  </a:lnTo>
                  <a:lnTo>
                    <a:pt x="338556" y="160947"/>
                  </a:lnTo>
                  <a:lnTo>
                    <a:pt x="347662" y="115887"/>
                  </a:lnTo>
                  <a:close/>
                </a:path>
                <a:path extrusionOk="0" h="4810760" w="463550">
                  <a:moveTo>
                    <a:pt x="463550" y="4752454"/>
                  </a:moveTo>
                  <a:lnTo>
                    <a:pt x="420624" y="4688090"/>
                  </a:lnTo>
                  <a:lnTo>
                    <a:pt x="376618" y="4665561"/>
                  </a:lnTo>
                  <a:lnTo>
                    <a:pt x="326186" y="4649457"/>
                  </a:lnTo>
                  <a:lnTo>
                    <a:pt x="275755" y="4639792"/>
                  </a:lnTo>
                  <a:lnTo>
                    <a:pt x="231775" y="4636567"/>
                  </a:lnTo>
                  <a:lnTo>
                    <a:pt x="187794" y="4639792"/>
                  </a:lnTo>
                  <a:lnTo>
                    <a:pt x="137375" y="4649457"/>
                  </a:lnTo>
                  <a:lnTo>
                    <a:pt x="86931" y="4665561"/>
                  </a:lnTo>
                  <a:lnTo>
                    <a:pt x="42938" y="4688090"/>
                  </a:lnTo>
                  <a:lnTo>
                    <a:pt x="11811" y="4717059"/>
                  </a:lnTo>
                  <a:lnTo>
                    <a:pt x="0" y="4752454"/>
                  </a:lnTo>
                  <a:lnTo>
                    <a:pt x="0" y="4810404"/>
                  </a:lnTo>
                  <a:lnTo>
                    <a:pt x="463550" y="4810404"/>
                  </a:lnTo>
                  <a:lnTo>
                    <a:pt x="463550" y="4752454"/>
                  </a:lnTo>
                  <a:close/>
                </a:path>
                <a:path extrusionOk="0" h="4810760" w="463550">
                  <a:moveTo>
                    <a:pt x="463550" y="3303511"/>
                  </a:moveTo>
                  <a:lnTo>
                    <a:pt x="420624" y="3239147"/>
                  </a:lnTo>
                  <a:lnTo>
                    <a:pt x="376618" y="3216605"/>
                  </a:lnTo>
                  <a:lnTo>
                    <a:pt x="326186" y="3200501"/>
                  </a:lnTo>
                  <a:lnTo>
                    <a:pt x="275755" y="3190837"/>
                  </a:lnTo>
                  <a:lnTo>
                    <a:pt x="231775" y="3187623"/>
                  </a:lnTo>
                  <a:lnTo>
                    <a:pt x="187794" y="3190837"/>
                  </a:lnTo>
                  <a:lnTo>
                    <a:pt x="137375" y="3200501"/>
                  </a:lnTo>
                  <a:lnTo>
                    <a:pt x="86931" y="3216605"/>
                  </a:lnTo>
                  <a:lnTo>
                    <a:pt x="42938" y="3239147"/>
                  </a:lnTo>
                  <a:lnTo>
                    <a:pt x="11811" y="3268116"/>
                  </a:lnTo>
                  <a:lnTo>
                    <a:pt x="0" y="3303511"/>
                  </a:lnTo>
                  <a:lnTo>
                    <a:pt x="0" y="3361448"/>
                  </a:lnTo>
                  <a:lnTo>
                    <a:pt x="463550" y="3361448"/>
                  </a:lnTo>
                  <a:lnTo>
                    <a:pt x="463550" y="3303511"/>
                  </a:lnTo>
                  <a:close/>
                </a:path>
                <a:path extrusionOk="0" h="4810760" w="463550">
                  <a:moveTo>
                    <a:pt x="463550" y="1854555"/>
                  </a:moveTo>
                  <a:lnTo>
                    <a:pt x="420624" y="1790204"/>
                  </a:lnTo>
                  <a:lnTo>
                    <a:pt x="376618" y="1767662"/>
                  </a:lnTo>
                  <a:lnTo>
                    <a:pt x="326186" y="1751558"/>
                  </a:lnTo>
                  <a:lnTo>
                    <a:pt x="275755" y="1741893"/>
                  </a:lnTo>
                  <a:lnTo>
                    <a:pt x="231775" y="1738668"/>
                  </a:lnTo>
                  <a:lnTo>
                    <a:pt x="187794" y="1741893"/>
                  </a:lnTo>
                  <a:lnTo>
                    <a:pt x="137375" y="1751558"/>
                  </a:lnTo>
                  <a:lnTo>
                    <a:pt x="86931" y="1767662"/>
                  </a:lnTo>
                  <a:lnTo>
                    <a:pt x="42938" y="1790204"/>
                  </a:lnTo>
                  <a:lnTo>
                    <a:pt x="11811" y="1819160"/>
                  </a:lnTo>
                  <a:lnTo>
                    <a:pt x="0" y="1854555"/>
                  </a:lnTo>
                  <a:lnTo>
                    <a:pt x="0" y="1912505"/>
                  </a:lnTo>
                  <a:lnTo>
                    <a:pt x="463550" y="1912505"/>
                  </a:lnTo>
                  <a:lnTo>
                    <a:pt x="463550" y="1854555"/>
                  </a:lnTo>
                  <a:close/>
                </a:path>
                <a:path extrusionOk="0" h="4810760" w="463550">
                  <a:moveTo>
                    <a:pt x="463550" y="405612"/>
                  </a:moveTo>
                  <a:lnTo>
                    <a:pt x="420624" y="341249"/>
                  </a:lnTo>
                  <a:lnTo>
                    <a:pt x="376618" y="318719"/>
                  </a:lnTo>
                  <a:lnTo>
                    <a:pt x="326186" y="302615"/>
                  </a:lnTo>
                  <a:lnTo>
                    <a:pt x="275755" y="292950"/>
                  </a:lnTo>
                  <a:lnTo>
                    <a:pt x="231775" y="289725"/>
                  </a:lnTo>
                  <a:lnTo>
                    <a:pt x="187794" y="292950"/>
                  </a:lnTo>
                  <a:lnTo>
                    <a:pt x="137375" y="302615"/>
                  </a:lnTo>
                  <a:lnTo>
                    <a:pt x="86931" y="318719"/>
                  </a:lnTo>
                  <a:lnTo>
                    <a:pt x="42938" y="341249"/>
                  </a:lnTo>
                  <a:lnTo>
                    <a:pt x="11811" y="370217"/>
                  </a:lnTo>
                  <a:lnTo>
                    <a:pt x="0" y="405612"/>
                  </a:lnTo>
                  <a:lnTo>
                    <a:pt x="0" y="463550"/>
                  </a:lnTo>
                  <a:lnTo>
                    <a:pt x="463550" y="463550"/>
                  </a:lnTo>
                  <a:lnTo>
                    <a:pt x="463550" y="40561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" name="Google Shape;66;p2"/>
          <p:cNvSpPr txBox="1"/>
          <p:nvPr>
            <p:ph type="title"/>
          </p:nvPr>
        </p:nvSpPr>
        <p:spPr>
          <a:xfrm>
            <a:off x="12368199" y="724778"/>
            <a:ext cx="224536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Ha</a:t>
            </a:r>
            <a:r>
              <a:rPr b="0"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b="0"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h Raj S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(7376212CB120)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2290266" y="2173726"/>
            <a:ext cx="2707640" cy="392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Niki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ha E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(7376212AD168)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Ram P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ana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L G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(7376212AD179)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Abila</a:t>
            </a:r>
            <a:r>
              <a:rPr lang="en-US" sz="27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8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h S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F2A6F"/>
                </a:solidFill>
                <a:latin typeface="Tahoma"/>
                <a:ea typeface="Tahoma"/>
                <a:cs typeface="Tahoma"/>
                <a:sym typeface="Tahoma"/>
              </a:rPr>
              <a:t>(7376212CB111)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76840" y="5100280"/>
            <a:ext cx="3770629" cy="115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en-US" sz="72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7400">
                <a:latin typeface="Lucida Sans"/>
                <a:ea typeface="Lucida Sans"/>
                <a:cs typeface="Lucida Sans"/>
                <a:sym typeface="Lucida Sans"/>
              </a:rPr>
              <a:t>oblem</a:t>
            </a:r>
            <a:endParaRPr sz="74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680675" y="7655550"/>
            <a:ext cx="1723612" cy="2248196"/>
            <a:chOff x="680675" y="7655550"/>
            <a:chExt cx="1723612" cy="2248196"/>
          </a:xfrm>
        </p:grpSpPr>
        <p:sp>
          <p:nvSpPr>
            <p:cNvPr id="74" name="Google Shape;74;p3"/>
            <p:cNvSpPr/>
            <p:nvPr/>
          </p:nvSpPr>
          <p:spPr>
            <a:xfrm>
              <a:off x="680675" y="9371616"/>
              <a:ext cx="675640" cy="532130"/>
            </a:xfrm>
            <a:custGeom>
              <a:rect b="b" l="l" r="r" t="t"/>
              <a:pathLst>
                <a:path extrusionOk="0" h="532129" w="675640">
                  <a:moveTo>
                    <a:pt x="647954" y="531843"/>
                  </a:moveTo>
                  <a:lnTo>
                    <a:pt x="27544" y="531842"/>
                  </a:lnTo>
                  <a:lnTo>
                    <a:pt x="0" y="504356"/>
                  </a:lnTo>
                  <a:lnTo>
                    <a:pt x="0" y="320950"/>
                  </a:lnTo>
                  <a:lnTo>
                    <a:pt x="3493" y="273587"/>
                  </a:lnTo>
                  <a:lnTo>
                    <a:pt x="13640" y="228359"/>
                  </a:lnTo>
                  <a:lnTo>
                    <a:pt x="29938" y="185768"/>
                  </a:lnTo>
                  <a:lnTo>
                    <a:pt x="51886" y="146314"/>
                  </a:lnTo>
                  <a:lnTo>
                    <a:pt x="78984" y="110498"/>
                  </a:lnTo>
                  <a:lnTo>
                    <a:pt x="110729" y="78819"/>
                  </a:lnTo>
                  <a:lnTo>
                    <a:pt x="146620" y="51778"/>
                  </a:lnTo>
                  <a:lnTo>
                    <a:pt x="186156" y="29875"/>
                  </a:lnTo>
                  <a:lnTo>
                    <a:pt x="228836" y="13611"/>
                  </a:lnTo>
                  <a:lnTo>
                    <a:pt x="274158" y="3486"/>
                  </a:lnTo>
                  <a:lnTo>
                    <a:pt x="321621" y="0"/>
                  </a:lnTo>
                  <a:lnTo>
                    <a:pt x="353875" y="0"/>
                  </a:lnTo>
                  <a:lnTo>
                    <a:pt x="401338" y="3486"/>
                  </a:lnTo>
                  <a:lnTo>
                    <a:pt x="446660" y="13611"/>
                  </a:lnTo>
                  <a:lnTo>
                    <a:pt x="489339" y="29875"/>
                  </a:lnTo>
                  <a:lnTo>
                    <a:pt x="528876" y="51778"/>
                  </a:lnTo>
                  <a:lnTo>
                    <a:pt x="313172" y="63388"/>
                  </a:lnTo>
                  <a:lnTo>
                    <a:pt x="304742" y="63810"/>
                  </a:lnTo>
                  <a:lnTo>
                    <a:pt x="263000" y="70028"/>
                  </a:lnTo>
                  <a:lnTo>
                    <a:pt x="215088" y="86294"/>
                  </a:lnTo>
                  <a:lnTo>
                    <a:pt x="171268" y="111564"/>
                  </a:lnTo>
                  <a:lnTo>
                    <a:pt x="133221" y="144868"/>
                  </a:lnTo>
                  <a:lnTo>
                    <a:pt x="102405" y="184930"/>
                  </a:lnTo>
                  <a:lnTo>
                    <a:pt x="80000" y="230217"/>
                  </a:lnTo>
                  <a:lnTo>
                    <a:pt x="66865" y="278991"/>
                  </a:lnTo>
                  <a:lnTo>
                    <a:pt x="63510" y="468464"/>
                  </a:lnTo>
                  <a:lnTo>
                    <a:pt x="675496" y="468464"/>
                  </a:lnTo>
                  <a:lnTo>
                    <a:pt x="675496" y="504356"/>
                  </a:lnTo>
                  <a:lnTo>
                    <a:pt x="652004" y="531039"/>
                  </a:lnTo>
                  <a:lnTo>
                    <a:pt x="647954" y="531843"/>
                  </a:lnTo>
                  <a:close/>
                </a:path>
                <a:path extrusionOk="0" h="532129" w="675640">
                  <a:moveTo>
                    <a:pt x="675496" y="468464"/>
                  </a:moveTo>
                  <a:lnTo>
                    <a:pt x="611988" y="468464"/>
                  </a:lnTo>
                  <a:lnTo>
                    <a:pt x="611978" y="312517"/>
                  </a:lnTo>
                  <a:lnTo>
                    <a:pt x="611555" y="304105"/>
                  </a:lnTo>
                  <a:lnTo>
                    <a:pt x="605324" y="262451"/>
                  </a:lnTo>
                  <a:lnTo>
                    <a:pt x="589023" y="214637"/>
                  </a:lnTo>
                  <a:lnTo>
                    <a:pt x="563701" y="170909"/>
                  </a:lnTo>
                  <a:lnTo>
                    <a:pt x="530327" y="132941"/>
                  </a:lnTo>
                  <a:lnTo>
                    <a:pt x="490181" y="102189"/>
                  </a:lnTo>
                  <a:lnTo>
                    <a:pt x="444801" y="79831"/>
                  </a:lnTo>
                  <a:lnTo>
                    <a:pt x="395923" y="66723"/>
                  </a:lnTo>
                  <a:lnTo>
                    <a:pt x="362328" y="63388"/>
                  </a:lnTo>
                  <a:lnTo>
                    <a:pt x="544285" y="63388"/>
                  </a:lnTo>
                  <a:lnTo>
                    <a:pt x="596512" y="110498"/>
                  </a:lnTo>
                  <a:lnTo>
                    <a:pt x="623609" y="146314"/>
                  </a:lnTo>
                  <a:lnTo>
                    <a:pt x="645558" y="185768"/>
                  </a:lnTo>
                  <a:lnTo>
                    <a:pt x="661856" y="228359"/>
                  </a:lnTo>
                  <a:lnTo>
                    <a:pt x="672002" y="273587"/>
                  </a:lnTo>
                  <a:lnTo>
                    <a:pt x="675496" y="320950"/>
                  </a:lnTo>
                  <a:lnTo>
                    <a:pt x="675496" y="468464"/>
                  </a:lnTo>
                  <a:close/>
                </a:path>
              </a:pathLst>
            </a:custGeom>
            <a:solidFill>
              <a:srgbClr val="1B13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5" name="Google Shape;7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4590" y="7655550"/>
              <a:ext cx="1579697" cy="167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3"/>
          <p:cNvSpPr txBox="1"/>
          <p:nvPr/>
        </p:nvSpPr>
        <p:spPr>
          <a:xfrm>
            <a:off x="7108914" y="4347803"/>
            <a:ext cx="10473690" cy="2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People going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o ci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ie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ha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e a ha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d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ime  finding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hich place i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 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he mo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st su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able  and le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ss 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ded fo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 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hem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o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and 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pend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ime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77" name="Google Shape;77;p3"/>
          <p:cNvGrpSpPr/>
          <p:nvPr/>
        </p:nvGrpSpPr>
        <p:grpSpPr>
          <a:xfrm>
            <a:off x="5488470" y="1167002"/>
            <a:ext cx="517525" cy="7953375"/>
            <a:chOff x="5488470" y="1167002"/>
            <a:chExt cx="517525" cy="7953375"/>
          </a:xfrm>
        </p:grpSpPr>
        <p:sp>
          <p:nvSpPr>
            <p:cNvPr id="78" name="Google Shape;78;p3"/>
            <p:cNvSpPr/>
            <p:nvPr/>
          </p:nvSpPr>
          <p:spPr>
            <a:xfrm>
              <a:off x="5702693" y="1167002"/>
              <a:ext cx="47625" cy="7953375"/>
            </a:xfrm>
            <a:custGeom>
              <a:rect b="b" l="l" r="r" t="t"/>
              <a:pathLst>
                <a:path extrusionOk="0" h="7953375" w="47625">
                  <a:moveTo>
                    <a:pt x="47625" y="4615497"/>
                  </a:moveTo>
                  <a:lnTo>
                    <a:pt x="0" y="4615497"/>
                  </a:lnTo>
                  <a:lnTo>
                    <a:pt x="0" y="7953375"/>
                  </a:lnTo>
                  <a:lnTo>
                    <a:pt x="47625" y="7953375"/>
                  </a:lnTo>
                  <a:lnTo>
                    <a:pt x="47625" y="4615497"/>
                  </a:lnTo>
                  <a:close/>
                </a:path>
                <a:path extrusionOk="0" h="7953375" w="47625">
                  <a:moveTo>
                    <a:pt x="47625" y="0"/>
                  </a:moveTo>
                  <a:lnTo>
                    <a:pt x="0" y="0"/>
                  </a:lnTo>
                  <a:lnTo>
                    <a:pt x="0" y="4546905"/>
                  </a:lnTo>
                  <a:lnTo>
                    <a:pt x="47625" y="454690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488470" y="5487834"/>
              <a:ext cx="517525" cy="519430"/>
            </a:xfrm>
            <a:custGeom>
              <a:rect b="b" l="l" r="r" t="t"/>
              <a:pathLst>
                <a:path extrusionOk="0" h="519429" w="517525">
                  <a:moveTo>
                    <a:pt x="293204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204" y="519404"/>
                  </a:lnTo>
                  <a:lnTo>
                    <a:pt x="293204" y="295097"/>
                  </a:lnTo>
                  <a:close/>
                </a:path>
                <a:path extrusionOk="0" h="519429" w="517525">
                  <a:moveTo>
                    <a:pt x="517486" y="226072"/>
                  </a:moveTo>
                  <a:lnTo>
                    <a:pt x="293204" y="226072"/>
                  </a:lnTo>
                  <a:lnTo>
                    <a:pt x="293204" y="224802"/>
                  </a:lnTo>
                  <a:lnTo>
                    <a:pt x="293204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65"/>
                  </a:lnTo>
                  <a:lnTo>
                    <a:pt x="517486" y="294665"/>
                  </a:lnTo>
                  <a:lnTo>
                    <a:pt x="517486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" name="Google Shape;80;p3"/>
          <p:cNvSpPr txBox="1"/>
          <p:nvPr>
            <p:ph type="title"/>
          </p:nvPr>
        </p:nvSpPr>
        <p:spPr>
          <a:xfrm>
            <a:off x="6920077" y="496222"/>
            <a:ext cx="9657080" cy="251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4300">
            <a:spAutoFit/>
          </a:bodyPr>
          <a:lstStyle/>
          <a:p>
            <a:pPr indent="-551180" lvl="0" marL="563245" marR="5080" rtl="0" algn="l">
              <a:lnSpc>
                <a:spcPct val="1044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d Moni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ing  and Safe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ty </a:t>
            </a:r>
            <a:r>
              <a:rPr b="0" lang="en-US" sz="87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Ale</a:t>
            </a:r>
            <a:r>
              <a:rPr b="0" lang="en-US" sz="845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rt</a:t>
            </a:r>
            <a:endParaRPr sz="84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7044751" y="1825749"/>
            <a:ext cx="10810875" cy="2230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moni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 in p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blic place 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o ge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t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he  e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ac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mbe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of people p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 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ha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ea  a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an</a:t>
            </a:r>
            <a:r>
              <a:rPr b="0" lang="en-US" sz="4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t</a:t>
            </a: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ime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7182075" y="7321674"/>
            <a:ext cx="10674350" cy="149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S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gge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st 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he mo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st su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able place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s t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o people 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tr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eling f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om 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rur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al a</a:t>
            </a:r>
            <a:r>
              <a:rPr lang="en-US" sz="4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ea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6439090" y="1028712"/>
            <a:ext cx="517525" cy="7953375"/>
            <a:chOff x="6439090" y="1028712"/>
            <a:chExt cx="517525" cy="7953375"/>
          </a:xfrm>
        </p:grpSpPr>
        <p:sp>
          <p:nvSpPr>
            <p:cNvPr id="88" name="Google Shape;88;p4"/>
            <p:cNvSpPr/>
            <p:nvPr/>
          </p:nvSpPr>
          <p:spPr>
            <a:xfrm>
              <a:off x="6676479" y="1028712"/>
              <a:ext cx="47625" cy="7953375"/>
            </a:xfrm>
            <a:custGeom>
              <a:rect b="b" l="l" r="r" t="t"/>
              <a:pathLst>
                <a:path extrusionOk="0" h="7953375" w="47625">
                  <a:moveTo>
                    <a:pt x="47625" y="6991020"/>
                  </a:moveTo>
                  <a:lnTo>
                    <a:pt x="0" y="6991020"/>
                  </a:lnTo>
                  <a:lnTo>
                    <a:pt x="0" y="7953362"/>
                  </a:lnTo>
                  <a:lnTo>
                    <a:pt x="47625" y="7953362"/>
                  </a:lnTo>
                  <a:lnTo>
                    <a:pt x="47625" y="6991020"/>
                  </a:lnTo>
                  <a:close/>
                </a:path>
                <a:path extrusionOk="0" h="7953375" w="47625">
                  <a:moveTo>
                    <a:pt x="47625" y="6766268"/>
                  </a:moveTo>
                  <a:lnTo>
                    <a:pt x="0" y="6766268"/>
                  </a:lnTo>
                  <a:lnTo>
                    <a:pt x="0" y="6766712"/>
                  </a:lnTo>
                  <a:lnTo>
                    <a:pt x="47625" y="6766712"/>
                  </a:lnTo>
                  <a:lnTo>
                    <a:pt x="47625" y="6766268"/>
                  </a:lnTo>
                  <a:close/>
                </a:path>
                <a:path extrusionOk="0" h="7953375" w="47625">
                  <a:moveTo>
                    <a:pt x="47625" y="6696418"/>
                  </a:moveTo>
                  <a:lnTo>
                    <a:pt x="0" y="6696418"/>
                  </a:lnTo>
                  <a:lnTo>
                    <a:pt x="0" y="6697688"/>
                  </a:lnTo>
                  <a:lnTo>
                    <a:pt x="47625" y="6697688"/>
                  </a:lnTo>
                  <a:lnTo>
                    <a:pt x="47625" y="6696418"/>
                  </a:lnTo>
                  <a:close/>
                </a:path>
                <a:path extrusionOk="0" h="7953375" w="47625">
                  <a:moveTo>
                    <a:pt x="47625" y="1491145"/>
                  </a:moveTo>
                  <a:lnTo>
                    <a:pt x="0" y="1491145"/>
                  </a:lnTo>
                  <a:lnTo>
                    <a:pt x="0" y="6471615"/>
                  </a:lnTo>
                  <a:lnTo>
                    <a:pt x="47625" y="6471615"/>
                  </a:lnTo>
                  <a:lnTo>
                    <a:pt x="47625" y="1491145"/>
                  </a:lnTo>
                  <a:close/>
                </a:path>
                <a:path extrusionOk="0" h="7953375" w="47625">
                  <a:moveTo>
                    <a:pt x="47625" y="1266393"/>
                  </a:moveTo>
                  <a:lnTo>
                    <a:pt x="0" y="1266393"/>
                  </a:lnTo>
                  <a:lnTo>
                    <a:pt x="0" y="1266837"/>
                  </a:lnTo>
                  <a:lnTo>
                    <a:pt x="47625" y="1266837"/>
                  </a:lnTo>
                  <a:lnTo>
                    <a:pt x="47625" y="1266393"/>
                  </a:lnTo>
                  <a:close/>
                </a:path>
                <a:path extrusionOk="0" h="7953375" w="47625">
                  <a:moveTo>
                    <a:pt x="47625" y="1196543"/>
                  </a:moveTo>
                  <a:lnTo>
                    <a:pt x="0" y="1196543"/>
                  </a:lnTo>
                  <a:lnTo>
                    <a:pt x="0" y="1197813"/>
                  </a:lnTo>
                  <a:lnTo>
                    <a:pt x="47625" y="1197813"/>
                  </a:lnTo>
                  <a:lnTo>
                    <a:pt x="47625" y="1196543"/>
                  </a:lnTo>
                  <a:close/>
                </a:path>
                <a:path extrusionOk="0" h="7953375" w="47625">
                  <a:moveTo>
                    <a:pt x="47625" y="0"/>
                  </a:moveTo>
                  <a:lnTo>
                    <a:pt x="0" y="0"/>
                  </a:lnTo>
                  <a:lnTo>
                    <a:pt x="0" y="971740"/>
                  </a:lnTo>
                  <a:lnTo>
                    <a:pt x="47625" y="97174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439090" y="2000452"/>
              <a:ext cx="517525" cy="6019800"/>
            </a:xfrm>
            <a:custGeom>
              <a:rect b="b" l="l" r="r" t="t"/>
              <a:pathLst>
                <a:path extrusionOk="0" h="6019800" w="517525">
                  <a:moveTo>
                    <a:pt x="293192" y="5794972"/>
                  </a:moveTo>
                  <a:lnTo>
                    <a:pt x="224282" y="5794972"/>
                  </a:lnTo>
                  <a:lnTo>
                    <a:pt x="224282" y="6019279"/>
                  </a:lnTo>
                  <a:lnTo>
                    <a:pt x="293192" y="6019279"/>
                  </a:lnTo>
                  <a:lnTo>
                    <a:pt x="293192" y="5794972"/>
                  </a:lnTo>
                  <a:close/>
                </a:path>
                <a:path extrusionOk="0" h="6019800" w="517525">
                  <a:moveTo>
                    <a:pt x="293192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192" y="519404"/>
                  </a:lnTo>
                  <a:lnTo>
                    <a:pt x="293192" y="295097"/>
                  </a:lnTo>
                  <a:close/>
                </a:path>
                <a:path extrusionOk="0" h="6019800" w="517525">
                  <a:moveTo>
                    <a:pt x="517474" y="5725947"/>
                  </a:moveTo>
                  <a:lnTo>
                    <a:pt x="293192" y="5725947"/>
                  </a:lnTo>
                  <a:lnTo>
                    <a:pt x="293192" y="5724677"/>
                  </a:lnTo>
                  <a:lnTo>
                    <a:pt x="293192" y="5499874"/>
                  </a:lnTo>
                  <a:lnTo>
                    <a:pt x="224282" y="5499874"/>
                  </a:lnTo>
                  <a:lnTo>
                    <a:pt x="224282" y="5724677"/>
                  </a:lnTo>
                  <a:lnTo>
                    <a:pt x="131178" y="5724677"/>
                  </a:lnTo>
                  <a:lnTo>
                    <a:pt x="131178" y="5725947"/>
                  </a:lnTo>
                  <a:lnTo>
                    <a:pt x="0" y="5725947"/>
                  </a:lnTo>
                  <a:lnTo>
                    <a:pt x="0" y="5794527"/>
                  </a:lnTo>
                  <a:lnTo>
                    <a:pt x="517474" y="5794527"/>
                  </a:lnTo>
                  <a:lnTo>
                    <a:pt x="517474" y="5725947"/>
                  </a:lnTo>
                  <a:close/>
                </a:path>
                <a:path extrusionOk="0" h="6019800" w="517525">
                  <a:moveTo>
                    <a:pt x="517474" y="226072"/>
                  </a:moveTo>
                  <a:lnTo>
                    <a:pt x="293192" y="226072"/>
                  </a:lnTo>
                  <a:lnTo>
                    <a:pt x="293192" y="224802"/>
                  </a:lnTo>
                  <a:lnTo>
                    <a:pt x="293192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78" y="224802"/>
                  </a:lnTo>
                  <a:lnTo>
                    <a:pt x="131178" y="226072"/>
                  </a:lnTo>
                  <a:lnTo>
                    <a:pt x="0" y="226072"/>
                  </a:lnTo>
                  <a:lnTo>
                    <a:pt x="0" y="294652"/>
                  </a:lnTo>
                  <a:lnTo>
                    <a:pt x="517474" y="294652"/>
                  </a:lnTo>
                  <a:lnTo>
                    <a:pt x="517474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" y="6001268"/>
            <a:ext cx="4424911" cy="41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914201" y="4138412"/>
            <a:ext cx="4713605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332691"/>
                </a:solidFill>
                <a:latin typeface="Tahoma"/>
                <a:ea typeface="Tahoma"/>
                <a:cs typeface="Tahoma"/>
                <a:sym typeface="Tahoma"/>
              </a:rPr>
              <a:t>Objec</a:t>
            </a:r>
            <a:r>
              <a:rPr lang="en-US" sz="555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7400">
                <a:solidFill>
                  <a:srgbClr val="33269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555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7400">
                <a:solidFill>
                  <a:srgbClr val="33269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555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55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737190" y="3788625"/>
            <a:ext cx="4911725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332691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 sz="7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7" name="Google Shape;97;p5"/>
          <p:cNvGrpSpPr/>
          <p:nvPr/>
        </p:nvGrpSpPr>
        <p:grpSpPr>
          <a:xfrm>
            <a:off x="6436512" y="1334362"/>
            <a:ext cx="540703" cy="7953401"/>
            <a:chOff x="6436512" y="1334362"/>
            <a:chExt cx="540703" cy="7953401"/>
          </a:xfrm>
        </p:grpSpPr>
        <p:sp>
          <p:nvSpPr>
            <p:cNvPr id="98" name="Google Shape;98;p5"/>
            <p:cNvSpPr/>
            <p:nvPr/>
          </p:nvSpPr>
          <p:spPr>
            <a:xfrm>
              <a:off x="6673913" y="5792088"/>
              <a:ext cx="47625" cy="3495675"/>
            </a:xfrm>
            <a:custGeom>
              <a:rect b="b" l="l" r="r" t="t"/>
              <a:pathLst>
                <a:path extrusionOk="0" h="3495675" w="47625">
                  <a:moveTo>
                    <a:pt x="47625" y="2533307"/>
                  </a:moveTo>
                  <a:lnTo>
                    <a:pt x="0" y="2533307"/>
                  </a:lnTo>
                  <a:lnTo>
                    <a:pt x="0" y="3495649"/>
                  </a:lnTo>
                  <a:lnTo>
                    <a:pt x="47625" y="3495649"/>
                  </a:lnTo>
                  <a:lnTo>
                    <a:pt x="47625" y="2533307"/>
                  </a:lnTo>
                  <a:close/>
                </a:path>
                <a:path extrusionOk="0" h="3495675" w="47625">
                  <a:moveTo>
                    <a:pt x="47625" y="2308568"/>
                  </a:moveTo>
                  <a:lnTo>
                    <a:pt x="0" y="2308568"/>
                  </a:lnTo>
                  <a:lnTo>
                    <a:pt x="0" y="2308999"/>
                  </a:lnTo>
                  <a:lnTo>
                    <a:pt x="47625" y="2308999"/>
                  </a:lnTo>
                  <a:lnTo>
                    <a:pt x="47625" y="2308568"/>
                  </a:lnTo>
                  <a:close/>
                </a:path>
                <a:path extrusionOk="0" h="3495675" w="47625">
                  <a:moveTo>
                    <a:pt x="47625" y="2238705"/>
                  </a:moveTo>
                  <a:lnTo>
                    <a:pt x="0" y="2238705"/>
                  </a:lnTo>
                  <a:lnTo>
                    <a:pt x="0" y="2239975"/>
                  </a:lnTo>
                  <a:lnTo>
                    <a:pt x="47625" y="2239975"/>
                  </a:lnTo>
                  <a:lnTo>
                    <a:pt x="47625" y="2238705"/>
                  </a:lnTo>
                  <a:close/>
                </a:path>
                <a:path extrusionOk="0" h="3495675" w="47625">
                  <a:moveTo>
                    <a:pt x="47625" y="0"/>
                  </a:moveTo>
                  <a:lnTo>
                    <a:pt x="0" y="0"/>
                  </a:lnTo>
                  <a:lnTo>
                    <a:pt x="0" y="2013902"/>
                  </a:lnTo>
                  <a:lnTo>
                    <a:pt x="47625" y="201390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436512" y="7805991"/>
              <a:ext cx="517525" cy="519430"/>
            </a:xfrm>
            <a:custGeom>
              <a:rect b="b" l="l" r="r" t="t"/>
              <a:pathLst>
                <a:path extrusionOk="0" h="519429" w="517525">
                  <a:moveTo>
                    <a:pt x="293204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204" y="519404"/>
                  </a:lnTo>
                  <a:lnTo>
                    <a:pt x="293204" y="295097"/>
                  </a:lnTo>
                  <a:close/>
                </a:path>
                <a:path extrusionOk="0" h="519429" w="517525">
                  <a:moveTo>
                    <a:pt x="517486" y="226072"/>
                  </a:moveTo>
                  <a:lnTo>
                    <a:pt x="293204" y="226072"/>
                  </a:lnTo>
                  <a:lnTo>
                    <a:pt x="293204" y="224802"/>
                  </a:lnTo>
                  <a:lnTo>
                    <a:pt x="293204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65"/>
                  </a:lnTo>
                  <a:lnTo>
                    <a:pt x="517486" y="294665"/>
                  </a:lnTo>
                  <a:lnTo>
                    <a:pt x="517486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673913" y="1334362"/>
              <a:ext cx="47625" cy="4389755"/>
            </a:xfrm>
            <a:custGeom>
              <a:rect b="b" l="l" r="r" t="t"/>
              <a:pathLst>
                <a:path extrusionOk="0" h="4389755" w="47625">
                  <a:moveTo>
                    <a:pt x="47625" y="2411971"/>
                  </a:moveTo>
                  <a:lnTo>
                    <a:pt x="0" y="2411971"/>
                  </a:lnTo>
                  <a:lnTo>
                    <a:pt x="0" y="4389145"/>
                  </a:lnTo>
                  <a:lnTo>
                    <a:pt x="47625" y="4389145"/>
                  </a:lnTo>
                  <a:lnTo>
                    <a:pt x="47625" y="2411971"/>
                  </a:lnTo>
                  <a:close/>
                </a:path>
                <a:path extrusionOk="0" h="4389755" w="47625">
                  <a:moveTo>
                    <a:pt x="47625" y="422529"/>
                  </a:moveTo>
                  <a:lnTo>
                    <a:pt x="0" y="422529"/>
                  </a:lnTo>
                  <a:lnTo>
                    <a:pt x="0" y="2343378"/>
                  </a:lnTo>
                  <a:lnTo>
                    <a:pt x="47625" y="2343378"/>
                  </a:lnTo>
                  <a:lnTo>
                    <a:pt x="47625" y="422529"/>
                  </a:lnTo>
                  <a:close/>
                </a:path>
                <a:path extrusionOk="0" h="4389755" w="47625">
                  <a:moveTo>
                    <a:pt x="47625" y="0"/>
                  </a:moveTo>
                  <a:lnTo>
                    <a:pt x="0" y="0"/>
                  </a:lnTo>
                  <a:lnTo>
                    <a:pt x="0" y="353936"/>
                  </a:lnTo>
                  <a:lnTo>
                    <a:pt x="47625" y="353936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459690" y="1462226"/>
              <a:ext cx="517525" cy="4554855"/>
            </a:xfrm>
            <a:custGeom>
              <a:rect b="b" l="l" r="r" t="t"/>
              <a:pathLst>
                <a:path extrusionOk="0" h="4554855" w="517525">
                  <a:moveTo>
                    <a:pt x="293192" y="4330293"/>
                  </a:moveTo>
                  <a:lnTo>
                    <a:pt x="224282" y="4330293"/>
                  </a:lnTo>
                  <a:lnTo>
                    <a:pt x="224282" y="4554601"/>
                  </a:lnTo>
                  <a:lnTo>
                    <a:pt x="293192" y="4554601"/>
                  </a:lnTo>
                  <a:lnTo>
                    <a:pt x="293192" y="4330293"/>
                  </a:lnTo>
                  <a:close/>
                </a:path>
                <a:path extrusionOk="0" h="4554855" w="517525">
                  <a:moveTo>
                    <a:pt x="293192" y="2284539"/>
                  </a:moveTo>
                  <a:lnTo>
                    <a:pt x="224282" y="2284539"/>
                  </a:lnTo>
                  <a:lnTo>
                    <a:pt x="224282" y="2508847"/>
                  </a:lnTo>
                  <a:lnTo>
                    <a:pt x="293192" y="2508847"/>
                  </a:lnTo>
                  <a:lnTo>
                    <a:pt x="293192" y="2284539"/>
                  </a:lnTo>
                  <a:close/>
                </a:path>
                <a:path extrusionOk="0" h="4554855" w="517525">
                  <a:moveTo>
                    <a:pt x="293192" y="295097"/>
                  </a:moveTo>
                  <a:lnTo>
                    <a:pt x="224282" y="295097"/>
                  </a:lnTo>
                  <a:lnTo>
                    <a:pt x="224282" y="519404"/>
                  </a:lnTo>
                  <a:lnTo>
                    <a:pt x="293192" y="519404"/>
                  </a:lnTo>
                  <a:lnTo>
                    <a:pt x="293192" y="295097"/>
                  </a:lnTo>
                  <a:close/>
                </a:path>
                <a:path extrusionOk="0" h="4554855" w="517525">
                  <a:moveTo>
                    <a:pt x="517474" y="4261282"/>
                  </a:moveTo>
                  <a:lnTo>
                    <a:pt x="293192" y="4261282"/>
                  </a:lnTo>
                  <a:lnTo>
                    <a:pt x="293192" y="4260012"/>
                  </a:lnTo>
                  <a:lnTo>
                    <a:pt x="293192" y="4035209"/>
                  </a:lnTo>
                  <a:lnTo>
                    <a:pt x="224282" y="4035209"/>
                  </a:lnTo>
                  <a:lnTo>
                    <a:pt x="224282" y="4260012"/>
                  </a:lnTo>
                  <a:lnTo>
                    <a:pt x="131191" y="4260012"/>
                  </a:lnTo>
                  <a:lnTo>
                    <a:pt x="131191" y="4261282"/>
                  </a:lnTo>
                  <a:lnTo>
                    <a:pt x="0" y="4261282"/>
                  </a:lnTo>
                  <a:lnTo>
                    <a:pt x="0" y="4329862"/>
                  </a:lnTo>
                  <a:lnTo>
                    <a:pt x="517474" y="4329862"/>
                  </a:lnTo>
                  <a:lnTo>
                    <a:pt x="517474" y="4261282"/>
                  </a:lnTo>
                  <a:close/>
                </a:path>
                <a:path extrusionOk="0" h="4554855" w="517525">
                  <a:moveTo>
                    <a:pt x="517474" y="2215515"/>
                  </a:moveTo>
                  <a:lnTo>
                    <a:pt x="293192" y="2215515"/>
                  </a:lnTo>
                  <a:lnTo>
                    <a:pt x="293192" y="2214245"/>
                  </a:lnTo>
                  <a:lnTo>
                    <a:pt x="293192" y="1989442"/>
                  </a:lnTo>
                  <a:lnTo>
                    <a:pt x="224282" y="1989442"/>
                  </a:lnTo>
                  <a:lnTo>
                    <a:pt x="224282" y="2214245"/>
                  </a:lnTo>
                  <a:lnTo>
                    <a:pt x="131191" y="2214245"/>
                  </a:lnTo>
                  <a:lnTo>
                    <a:pt x="131191" y="2215515"/>
                  </a:lnTo>
                  <a:lnTo>
                    <a:pt x="0" y="2215515"/>
                  </a:lnTo>
                  <a:lnTo>
                    <a:pt x="0" y="2284107"/>
                  </a:lnTo>
                  <a:lnTo>
                    <a:pt x="517474" y="2284107"/>
                  </a:lnTo>
                  <a:lnTo>
                    <a:pt x="517474" y="2215515"/>
                  </a:lnTo>
                  <a:close/>
                </a:path>
                <a:path extrusionOk="0" h="4554855" w="517525">
                  <a:moveTo>
                    <a:pt x="517474" y="226072"/>
                  </a:moveTo>
                  <a:lnTo>
                    <a:pt x="293192" y="226072"/>
                  </a:lnTo>
                  <a:lnTo>
                    <a:pt x="293192" y="224802"/>
                  </a:lnTo>
                  <a:lnTo>
                    <a:pt x="293192" y="0"/>
                  </a:lnTo>
                  <a:lnTo>
                    <a:pt x="224282" y="0"/>
                  </a:lnTo>
                  <a:lnTo>
                    <a:pt x="224282" y="224802"/>
                  </a:lnTo>
                  <a:lnTo>
                    <a:pt x="131191" y="224802"/>
                  </a:lnTo>
                  <a:lnTo>
                    <a:pt x="131191" y="226072"/>
                  </a:lnTo>
                  <a:lnTo>
                    <a:pt x="0" y="226072"/>
                  </a:lnTo>
                  <a:lnTo>
                    <a:pt x="0" y="294665"/>
                  </a:lnTo>
                  <a:lnTo>
                    <a:pt x="517474" y="294665"/>
                  </a:lnTo>
                  <a:lnTo>
                    <a:pt x="517474" y="226072"/>
                  </a:lnTo>
                  <a:close/>
                </a:path>
              </a:pathLst>
            </a:custGeom>
            <a:solidFill>
              <a:srgbClr val="2F2A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" y="6172450"/>
            <a:ext cx="4706257" cy="411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>
            <p:ph type="title"/>
          </p:nvPr>
        </p:nvSpPr>
        <p:spPr>
          <a:xfrm>
            <a:off x="7459643" y="1374150"/>
            <a:ext cx="3237230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5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LIVE COUNT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7459643" y="7638314"/>
            <a:ext cx="7736840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FUTURE CROWD PREDICTION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7459643" y="5409351"/>
            <a:ext cx="3905885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CRIME RATING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271152" y="3363592"/>
            <a:ext cx="10455275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Lucida Sans"/>
                <a:ea typeface="Lucida Sans"/>
                <a:cs typeface="Lucida Sans"/>
                <a:sym typeface="Lucida Sans"/>
              </a:rPr>
              <a:t>AUTO SUGGESTION OF NEARBY PLACES</a:t>
            </a:r>
            <a:endParaRPr sz="415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10921242" y="1110120"/>
            <a:ext cx="7362824" cy="6852082"/>
            <a:chOff x="10921242" y="1110120"/>
            <a:chExt cx="7362824" cy="6852082"/>
          </a:xfrm>
        </p:grpSpPr>
        <p:pic>
          <p:nvPicPr>
            <p:cNvPr id="112" name="Google Shape;11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21242" y="2094803"/>
              <a:ext cx="7362824" cy="5867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6"/>
            <p:cNvSpPr/>
            <p:nvPr/>
          </p:nvSpPr>
          <p:spPr>
            <a:xfrm>
              <a:off x="14131004" y="1238553"/>
              <a:ext cx="2949575" cy="925194"/>
            </a:xfrm>
            <a:custGeom>
              <a:rect b="b" l="l" r="r" t="t"/>
              <a:pathLst>
                <a:path extrusionOk="0" h="925194" w="2949575">
                  <a:moveTo>
                    <a:pt x="2487189" y="924985"/>
                  </a:moveTo>
                  <a:lnTo>
                    <a:pt x="462198" y="924985"/>
                  </a:lnTo>
                  <a:lnTo>
                    <a:pt x="414905" y="922600"/>
                  </a:lnTo>
                  <a:lnTo>
                    <a:pt x="368987" y="915598"/>
                  </a:lnTo>
                  <a:lnTo>
                    <a:pt x="324674" y="904211"/>
                  </a:lnTo>
                  <a:lnTo>
                    <a:pt x="282198" y="888671"/>
                  </a:lnTo>
                  <a:lnTo>
                    <a:pt x="241791" y="869208"/>
                  </a:lnTo>
                  <a:lnTo>
                    <a:pt x="203683" y="846056"/>
                  </a:lnTo>
                  <a:lnTo>
                    <a:pt x="168107" y="819444"/>
                  </a:lnTo>
                  <a:lnTo>
                    <a:pt x="135293" y="789605"/>
                  </a:lnTo>
                  <a:lnTo>
                    <a:pt x="105473" y="756771"/>
                  </a:lnTo>
                  <a:lnTo>
                    <a:pt x="78879" y="721172"/>
                  </a:lnTo>
                  <a:lnTo>
                    <a:pt x="55741" y="683040"/>
                  </a:lnTo>
                  <a:lnTo>
                    <a:pt x="36291" y="642607"/>
                  </a:lnTo>
                  <a:lnTo>
                    <a:pt x="20760" y="600104"/>
                  </a:lnTo>
                  <a:lnTo>
                    <a:pt x="9381" y="555763"/>
                  </a:lnTo>
                  <a:lnTo>
                    <a:pt x="2383" y="509815"/>
                  </a:lnTo>
                  <a:lnTo>
                    <a:pt x="0" y="462492"/>
                  </a:lnTo>
                  <a:lnTo>
                    <a:pt x="2383" y="415170"/>
                  </a:lnTo>
                  <a:lnTo>
                    <a:pt x="9381" y="369222"/>
                  </a:lnTo>
                  <a:lnTo>
                    <a:pt x="20760" y="324881"/>
                  </a:lnTo>
                  <a:lnTo>
                    <a:pt x="36291" y="282378"/>
                  </a:lnTo>
                  <a:lnTo>
                    <a:pt x="55741" y="241945"/>
                  </a:lnTo>
                  <a:lnTo>
                    <a:pt x="78879" y="203813"/>
                  </a:lnTo>
                  <a:lnTo>
                    <a:pt x="105473" y="168214"/>
                  </a:lnTo>
                  <a:lnTo>
                    <a:pt x="135293" y="135379"/>
                  </a:lnTo>
                  <a:lnTo>
                    <a:pt x="168107" y="105541"/>
                  </a:lnTo>
                  <a:lnTo>
                    <a:pt x="203683" y="78929"/>
                  </a:lnTo>
                  <a:lnTo>
                    <a:pt x="241791" y="55776"/>
                  </a:lnTo>
                  <a:lnTo>
                    <a:pt x="282198" y="36314"/>
                  </a:lnTo>
                  <a:lnTo>
                    <a:pt x="324674" y="20774"/>
                  </a:lnTo>
                  <a:lnTo>
                    <a:pt x="368987" y="9387"/>
                  </a:lnTo>
                  <a:lnTo>
                    <a:pt x="414905" y="2385"/>
                  </a:lnTo>
                  <a:lnTo>
                    <a:pt x="462198" y="0"/>
                  </a:lnTo>
                  <a:lnTo>
                    <a:pt x="2487189" y="0"/>
                  </a:lnTo>
                  <a:lnTo>
                    <a:pt x="2534296" y="2385"/>
                  </a:lnTo>
                  <a:lnTo>
                    <a:pt x="2580053" y="9387"/>
                  </a:lnTo>
                  <a:lnTo>
                    <a:pt x="2624229" y="20774"/>
                  </a:lnTo>
                  <a:lnTo>
                    <a:pt x="2666593" y="36314"/>
                  </a:lnTo>
                  <a:lnTo>
                    <a:pt x="2670473" y="38187"/>
                  </a:lnTo>
                  <a:lnTo>
                    <a:pt x="462198" y="38187"/>
                  </a:lnTo>
                  <a:lnTo>
                    <a:pt x="412941" y="41040"/>
                  </a:lnTo>
                  <a:lnTo>
                    <a:pt x="365334" y="49385"/>
                  </a:lnTo>
                  <a:lnTo>
                    <a:pt x="319698" y="62903"/>
                  </a:lnTo>
                  <a:lnTo>
                    <a:pt x="276352" y="81273"/>
                  </a:lnTo>
                  <a:lnTo>
                    <a:pt x="235616" y="104175"/>
                  </a:lnTo>
                  <a:lnTo>
                    <a:pt x="197809" y="131290"/>
                  </a:lnTo>
                  <a:lnTo>
                    <a:pt x="163253" y="162296"/>
                  </a:lnTo>
                  <a:lnTo>
                    <a:pt x="132266" y="196875"/>
                  </a:lnTo>
                  <a:lnTo>
                    <a:pt x="105169" y="234705"/>
                  </a:lnTo>
                  <a:lnTo>
                    <a:pt x="82281" y="275467"/>
                  </a:lnTo>
                  <a:lnTo>
                    <a:pt x="63923" y="318841"/>
                  </a:lnTo>
                  <a:lnTo>
                    <a:pt x="50414" y="364506"/>
                  </a:lnTo>
                  <a:lnTo>
                    <a:pt x="42074" y="412143"/>
                  </a:lnTo>
                  <a:lnTo>
                    <a:pt x="39223" y="461432"/>
                  </a:lnTo>
                  <a:lnTo>
                    <a:pt x="42074" y="510720"/>
                  </a:lnTo>
                  <a:lnTo>
                    <a:pt x="50414" y="558357"/>
                  </a:lnTo>
                  <a:lnTo>
                    <a:pt x="63923" y="604022"/>
                  </a:lnTo>
                  <a:lnTo>
                    <a:pt x="82281" y="647396"/>
                  </a:lnTo>
                  <a:lnTo>
                    <a:pt x="105169" y="688158"/>
                  </a:lnTo>
                  <a:lnTo>
                    <a:pt x="132266" y="725989"/>
                  </a:lnTo>
                  <a:lnTo>
                    <a:pt x="163253" y="760567"/>
                  </a:lnTo>
                  <a:lnTo>
                    <a:pt x="197809" y="791573"/>
                  </a:lnTo>
                  <a:lnTo>
                    <a:pt x="235616" y="818688"/>
                  </a:lnTo>
                  <a:lnTo>
                    <a:pt x="276352" y="841590"/>
                  </a:lnTo>
                  <a:lnTo>
                    <a:pt x="319698" y="859960"/>
                  </a:lnTo>
                  <a:lnTo>
                    <a:pt x="365334" y="873478"/>
                  </a:lnTo>
                  <a:lnTo>
                    <a:pt x="412941" y="881823"/>
                  </a:lnTo>
                  <a:lnTo>
                    <a:pt x="462198" y="884676"/>
                  </a:lnTo>
                  <a:lnTo>
                    <a:pt x="2675482" y="884676"/>
                  </a:lnTo>
                  <a:lnTo>
                    <a:pt x="2667189" y="888671"/>
                  </a:lnTo>
                  <a:lnTo>
                    <a:pt x="2624713" y="904211"/>
                  </a:lnTo>
                  <a:lnTo>
                    <a:pt x="2580400" y="915598"/>
                  </a:lnTo>
                  <a:lnTo>
                    <a:pt x="2534482" y="922600"/>
                  </a:lnTo>
                  <a:lnTo>
                    <a:pt x="2487189" y="924985"/>
                  </a:lnTo>
                  <a:close/>
                </a:path>
                <a:path extrusionOk="0" h="925194" w="2949575">
                  <a:moveTo>
                    <a:pt x="2675482" y="884676"/>
                  </a:moveTo>
                  <a:lnTo>
                    <a:pt x="2487189" y="884676"/>
                  </a:lnTo>
                  <a:lnTo>
                    <a:pt x="2536446" y="881823"/>
                  </a:lnTo>
                  <a:lnTo>
                    <a:pt x="2584053" y="873478"/>
                  </a:lnTo>
                  <a:lnTo>
                    <a:pt x="2629689" y="859960"/>
                  </a:lnTo>
                  <a:lnTo>
                    <a:pt x="2673035" y="841590"/>
                  </a:lnTo>
                  <a:lnTo>
                    <a:pt x="2713771" y="818688"/>
                  </a:lnTo>
                  <a:lnTo>
                    <a:pt x="2751578" y="791573"/>
                  </a:lnTo>
                  <a:lnTo>
                    <a:pt x="2786134" y="760567"/>
                  </a:lnTo>
                  <a:lnTo>
                    <a:pt x="2817121" y="725989"/>
                  </a:lnTo>
                  <a:lnTo>
                    <a:pt x="2844218" y="688158"/>
                  </a:lnTo>
                  <a:lnTo>
                    <a:pt x="2867105" y="647396"/>
                  </a:lnTo>
                  <a:lnTo>
                    <a:pt x="2885464" y="604022"/>
                  </a:lnTo>
                  <a:lnTo>
                    <a:pt x="2898973" y="558357"/>
                  </a:lnTo>
                  <a:lnTo>
                    <a:pt x="2907313" y="510720"/>
                  </a:lnTo>
                  <a:lnTo>
                    <a:pt x="2910164" y="461432"/>
                  </a:lnTo>
                  <a:lnTo>
                    <a:pt x="2907313" y="412143"/>
                  </a:lnTo>
                  <a:lnTo>
                    <a:pt x="2898973" y="364506"/>
                  </a:lnTo>
                  <a:lnTo>
                    <a:pt x="2885464" y="318841"/>
                  </a:lnTo>
                  <a:lnTo>
                    <a:pt x="2867105" y="275467"/>
                  </a:lnTo>
                  <a:lnTo>
                    <a:pt x="2844218" y="234705"/>
                  </a:lnTo>
                  <a:lnTo>
                    <a:pt x="2817121" y="196875"/>
                  </a:lnTo>
                  <a:lnTo>
                    <a:pt x="2786134" y="162296"/>
                  </a:lnTo>
                  <a:lnTo>
                    <a:pt x="2751578" y="131290"/>
                  </a:lnTo>
                  <a:lnTo>
                    <a:pt x="2713771" y="104175"/>
                  </a:lnTo>
                  <a:lnTo>
                    <a:pt x="2673035" y="81273"/>
                  </a:lnTo>
                  <a:lnTo>
                    <a:pt x="2629689" y="62903"/>
                  </a:lnTo>
                  <a:lnTo>
                    <a:pt x="2584053" y="49385"/>
                  </a:lnTo>
                  <a:lnTo>
                    <a:pt x="2536446" y="41040"/>
                  </a:lnTo>
                  <a:lnTo>
                    <a:pt x="2487189" y="38187"/>
                  </a:lnTo>
                  <a:lnTo>
                    <a:pt x="2670473" y="38187"/>
                  </a:lnTo>
                  <a:lnTo>
                    <a:pt x="2706913" y="55776"/>
                  </a:lnTo>
                  <a:lnTo>
                    <a:pt x="2744958" y="78929"/>
                  </a:lnTo>
                  <a:lnTo>
                    <a:pt x="2780497" y="105541"/>
                  </a:lnTo>
                  <a:lnTo>
                    <a:pt x="2813299" y="135379"/>
                  </a:lnTo>
                  <a:lnTo>
                    <a:pt x="2843131" y="168214"/>
                  </a:lnTo>
                  <a:lnTo>
                    <a:pt x="2869763" y="203813"/>
                  </a:lnTo>
                  <a:lnTo>
                    <a:pt x="2892963" y="241945"/>
                  </a:lnTo>
                  <a:lnTo>
                    <a:pt x="2912500" y="282378"/>
                  </a:lnTo>
                  <a:lnTo>
                    <a:pt x="2928142" y="324881"/>
                  </a:lnTo>
                  <a:lnTo>
                    <a:pt x="2939658" y="369222"/>
                  </a:lnTo>
                  <a:lnTo>
                    <a:pt x="2946817" y="415170"/>
                  </a:lnTo>
                  <a:lnTo>
                    <a:pt x="2949388" y="462492"/>
                  </a:lnTo>
                  <a:lnTo>
                    <a:pt x="2947004" y="509815"/>
                  </a:lnTo>
                  <a:lnTo>
                    <a:pt x="2940006" y="555763"/>
                  </a:lnTo>
                  <a:lnTo>
                    <a:pt x="2928627" y="600104"/>
                  </a:lnTo>
                  <a:lnTo>
                    <a:pt x="2913096" y="642607"/>
                  </a:lnTo>
                  <a:lnTo>
                    <a:pt x="2893646" y="683040"/>
                  </a:lnTo>
                  <a:lnTo>
                    <a:pt x="2870508" y="721172"/>
                  </a:lnTo>
                  <a:lnTo>
                    <a:pt x="2843914" y="756771"/>
                  </a:lnTo>
                  <a:lnTo>
                    <a:pt x="2814094" y="789605"/>
                  </a:lnTo>
                  <a:lnTo>
                    <a:pt x="2781280" y="819444"/>
                  </a:lnTo>
                  <a:lnTo>
                    <a:pt x="2745704" y="846056"/>
                  </a:lnTo>
                  <a:lnTo>
                    <a:pt x="2707596" y="869208"/>
                  </a:lnTo>
                  <a:lnTo>
                    <a:pt x="2675482" y="8846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4204706" y="1110120"/>
              <a:ext cx="3032125" cy="904240"/>
            </a:xfrm>
            <a:custGeom>
              <a:rect b="b" l="l" r="r" t="t"/>
              <a:pathLst>
                <a:path extrusionOk="0" h="904239" w="3032125">
                  <a:moveTo>
                    <a:pt x="2580917" y="903955"/>
                  </a:moveTo>
                  <a:lnTo>
                    <a:pt x="432100" y="903955"/>
                  </a:lnTo>
                  <a:lnTo>
                    <a:pt x="432100" y="900772"/>
                  </a:lnTo>
                  <a:lnTo>
                    <a:pt x="385079" y="896401"/>
                  </a:lnTo>
                  <a:lnTo>
                    <a:pt x="339510" y="887276"/>
                  </a:lnTo>
                  <a:lnTo>
                    <a:pt x="295658" y="873653"/>
                  </a:lnTo>
                  <a:lnTo>
                    <a:pt x="253788" y="855787"/>
                  </a:lnTo>
                  <a:lnTo>
                    <a:pt x="214167" y="833930"/>
                  </a:lnTo>
                  <a:lnTo>
                    <a:pt x="177059" y="808339"/>
                  </a:lnTo>
                  <a:lnTo>
                    <a:pt x="142730" y="779269"/>
                  </a:lnTo>
                  <a:lnTo>
                    <a:pt x="111446" y="746972"/>
                  </a:lnTo>
                  <a:lnTo>
                    <a:pt x="83471" y="711705"/>
                  </a:lnTo>
                  <a:lnTo>
                    <a:pt x="59072" y="673722"/>
                  </a:lnTo>
                  <a:lnTo>
                    <a:pt x="38514" y="633278"/>
                  </a:lnTo>
                  <a:lnTo>
                    <a:pt x="22062" y="590626"/>
                  </a:lnTo>
                  <a:lnTo>
                    <a:pt x="9982" y="546023"/>
                  </a:lnTo>
                  <a:lnTo>
                    <a:pt x="2539" y="499721"/>
                  </a:lnTo>
                  <a:lnTo>
                    <a:pt x="0" y="451977"/>
                  </a:lnTo>
                  <a:lnTo>
                    <a:pt x="2500" y="404233"/>
                  </a:lnTo>
                  <a:lnTo>
                    <a:pt x="9835" y="357932"/>
                  </a:lnTo>
                  <a:lnTo>
                    <a:pt x="21757" y="313328"/>
                  </a:lnTo>
                  <a:lnTo>
                    <a:pt x="38017" y="270677"/>
                  </a:lnTo>
                  <a:lnTo>
                    <a:pt x="58366" y="230232"/>
                  </a:lnTo>
                  <a:lnTo>
                    <a:pt x="82556" y="192249"/>
                  </a:lnTo>
                  <a:lnTo>
                    <a:pt x="110339" y="156982"/>
                  </a:lnTo>
                  <a:lnTo>
                    <a:pt x="141465" y="124686"/>
                  </a:lnTo>
                  <a:lnTo>
                    <a:pt x="175686" y="95615"/>
                  </a:lnTo>
                  <a:lnTo>
                    <a:pt x="212755" y="70024"/>
                  </a:lnTo>
                  <a:lnTo>
                    <a:pt x="252421" y="48168"/>
                  </a:lnTo>
                  <a:lnTo>
                    <a:pt x="294438" y="30301"/>
                  </a:lnTo>
                  <a:lnTo>
                    <a:pt x="338555" y="16678"/>
                  </a:lnTo>
                  <a:lnTo>
                    <a:pt x="384526" y="7554"/>
                  </a:lnTo>
                  <a:lnTo>
                    <a:pt x="432100" y="3182"/>
                  </a:lnTo>
                  <a:lnTo>
                    <a:pt x="432100" y="0"/>
                  </a:lnTo>
                  <a:lnTo>
                    <a:pt x="2580917" y="0"/>
                  </a:lnTo>
                  <a:lnTo>
                    <a:pt x="2630395" y="2668"/>
                  </a:lnTo>
                  <a:lnTo>
                    <a:pt x="2678251" y="10487"/>
                  </a:lnTo>
                  <a:lnTo>
                    <a:pt x="2724222" y="23171"/>
                  </a:lnTo>
                  <a:lnTo>
                    <a:pt x="2768040" y="40439"/>
                  </a:lnTo>
                  <a:lnTo>
                    <a:pt x="2809440" y="62008"/>
                  </a:lnTo>
                  <a:lnTo>
                    <a:pt x="2848158" y="87594"/>
                  </a:lnTo>
                  <a:lnTo>
                    <a:pt x="2883927" y="116915"/>
                  </a:lnTo>
                  <a:lnTo>
                    <a:pt x="2916483" y="149687"/>
                  </a:lnTo>
                  <a:lnTo>
                    <a:pt x="2945559" y="185629"/>
                  </a:lnTo>
                  <a:lnTo>
                    <a:pt x="2970890" y="224456"/>
                  </a:lnTo>
                  <a:lnTo>
                    <a:pt x="2992211" y="265886"/>
                  </a:lnTo>
                  <a:lnTo>
                    <a:pt x="3009255" y="309636"/>
                  </a:lnTo>
                  <a:lnTo>
                    <a:pt x="3021759" y="355423"/>
                  </a:lnTo>
                  <a:lnTo>
                    <a:pt x="3029456" y="402965"/>
                  </a:lnTo>
                  <a:lnTo>
                    <a:pt x="3032081" y="451977"/>
                  </a:lnTo>
                  <a:lnTo>
                    <a:pt x="3029416" y="500990"/>
                  </a:lnTo>
                  <a:lnTo>
                    <a:pt x="3021612" y="548531"/>
                  </a:lnTo>
                  <a:lnTo>
                    <a:pt x="3008950" y="594318"/>
                  </a:lnTo>
                  <a:lnTo>
                    <a:pt x="2991713" y="638069"/>
                  </a:lnTo>
                  <a:lnTo>
                    <a:pt x="2970184" y="679499"/>
                  </a:lnTo>
                  <a:lnTo>
                    <a:pt x="2944644" y="718326"/>
                  </a:lnTo>
                  <a:lnTo>
                    <a:pt x="2915376" y="754267"/>
                  </a:lnTo>
                  <a:lnTo>
                    <a:pt x="2882662" y="787040"/>
                  </a:lnTo>
                  <a:lnTo>
                    <a:pt x="2846786" y="816361"/>
                  </a:lnTo>
                  <a:lnTo>
                    <a:pt x="2808028" y="841947"/>
                  </a:lnTo>
                  <a:lnTo>
                    <a:pt x="2766673" y="863515"/>
                  </a:lnTo>
                  <a:lnTo>
                    <a:pt x="2723002" y="880783"/>
                  </a:lnTo>
                  <a:lnTo>
                    <a:pt x="2677297" y="893468"/>
                  </a:lnTo>
                  <a:lnTo>
                    <a:pt x="2629841" y="901286"/>
                  </a:lnTo>
                  <a:lnTo>
                    <a:pt x="2580917" y="903955"/>
                  </a:lnTo>
                  <a:close/>
                </a:path>
              </a:pathLst>
            </a:custGeom>
            <a:solidFill>
              <a:srgbClr val="282D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" name="Google Shape;115;p6"/>
          <p:cNvSpPr txBox="1"/>
          <p:nvPr>
            <p:ph type="title"/>
          </p:nvPr>
        </p:nvSpPr>
        <p:spPr>
          <a:xfrm>
            <a:off x="340701" y="990707"/>
            <a:ext cx="5612130" cy="951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50">
                <a:solidFill>
                  <a:srgbClr val="332691"/>
                </a:solidFill>
                <a:latin typeface="Lucida Sans"/>
                <a:ea typeface="Lucida Sans"/>
                <a:cs typeface="Lucida Sans"/>
                <a:sym typeface="Lucida Sans"/>
              </a:rPr>
              <a:t>Ho</a:t>
            </a:r>
            <a:r>
              <a:rPr b="0" lang="en-US" sz="590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w </a:t>
            </a:r>
            <a:r>
              <a:rPr b="0" lang="en-US" sz="6050">
                <a:solidFill>
                  <a:srgbClr val="332691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b="0" lang="en-US" sz="590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b="0" lang="en-US" sz="6050">
                <a:solidFill>
                  <a:srgbClr val="332691"/>
                </a:solidFill>
                <a:latin typeface="Lucida Sans"/>
                <a:ea typeface="Lucida Sans"/>
                <a:cs typeface="Lucida Sans"/>
                <a:sym typeface="Lucida Sans"/>
              </a:rPr>
              <a:t>Wo</a:t>
            </a:r>
            <a:r>
              <a:rPr b="0" lang="en-US" sz="590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lang="en-US" sz="6050">
                <a:solidFill>
                  <a:srgbClr val="332691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r>
              <a:rPr b="0" lang="en-US" sz="5900">
                <a:solidFill>
                  <a:srgbClr val="332691"/>
                </a:solidFill>
                <a:latin typeface="Trebuchet MS"/>
                <a:ea typeface="Trebuchet MS"/>
                <a:cs typeface="Trebuchet MS"/>
                <a:sym typeface="Trebuchet MS"/>
              </a:rPr>
              <a:t>s </a:t>
            </a:r>
            <a:r>
              <a:rPr b="0" lang="en-US" sz="4800">
                <a:solidFill>
                  <a:srgbClr val="33269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94" y="2797245"/>
            <a:ext cx="151130" cy="1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1262048" y="2356217"/>
            <a:ext cx="8957945" cy="5315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1430" rtl="0" algn="just">
              <a:lnSpc>
                <a:spcPct val="125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Li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 feed f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om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he came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  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oce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ed b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y us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ing Comp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ut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Vi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ion 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echnolog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sz="3750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hich 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 us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ing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ained  model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38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5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just">
              <a:lnSpc>
                <a:spcPct val="125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F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om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he p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oce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ed da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he li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e  co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he people i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s s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ho</a:t>
            </a:r>
            <a:r>
              <a:rPr lang="en-US" sz="385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3950"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39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794" y="6575514"/>
            <a:ext cx="151130" cy="1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14692662" y="1313541"/>
            <a:ext cx="2289175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Ho</a:t>
            </a: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 </a:t>
            </a:r>
            <a:r>
              <a:rPr lang="en-US" sz="27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27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Wo</a:t>
            </a: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7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k</a:t>
            </a: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016000" y="2671113"/>
            <a:ext cx="432054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5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OPEN CV</a:t>
            </a:r>
            <a:endParaRPr sz="74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598922" y="6457674"/>
            <a:ext cx="1113282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CCTV Cameras in public places are integrated  with Raspberry PI, Which uses OPEN CV to count the  people entry and exit.</a:t>
            </a:r>
            <a:endParaRPr sz="36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1574419" y="6917510"/>
            <a:ext cx="1795145" cy="3362799"/>
            <a:chOff x="1574419" y="6917510"/>
            <a:chExt cx="1795145" cy="3362799"/>
          </a:xfrm>
        </p:grpSpPr>
        <p:sp>
          <p:nvSpPr>
            <p:cNvPr id="127" name="Google Shape;127;p7"/>
            <p:cNvSpPr/>
            <p:nvPr/>
          </p:nvSpPr>
          <p:spPr>
            <a:xfrm>
              <a:off x="1574419" y="6917510"/>
              <a:ext cx="1795145" cy="3070860"/>
            </a:xfrm>
            <a:custGeom>
              <a:rect b="b" l="l" r="r" t="t"/>
              <a:pathLst>
                <a:path extrusionOk="0" h="3070859" w="1795145">
                  <a:moveTo>
                    <a:pt x="854116" y="3070450"/>
                  </a:moveTo>
                  <a:lnTo>
                    <a:pt x="858902" y="3031077"/>
                  </a:lnTo>
                  <a:lnTo>
                    <a:pt x="860007" y="2987663"/>
                  </a:lnTo>
                  <a:lnTo>
                    <a:pt x="859639" y="2946454"/>
                  </a:lnTo>
                  <a:lnTo>
                    <a:pt x="860007" y="2901937"/>
                  </a:lnTo>
                  <a:lnTo>
                    <a:pt x="845526" y="2954842"/>
                  </a:lnTo>
                  <a:lnTo>
                    <a:pt x="838746" y="2981295"/>
                  </a:lnTo>
                  <a:lnTo>
                    <a:pt x="832518" y="3007747"/>
                  </a:lnTo>
                  <a:lnTo>
                    <a:pt x="844391" y="2957139"/>
                  </a:lnTo>
                  <a:lnTo>
                    <a:pt x="853871" y="2905611"/>
                  </a:lnTo>
                  <a:lnTo>
                    <a:pt x="861510" y="2853717"/>
                  </a:lnTo>
                  <a:lnTo>
                    <a:pt x="867861" y="2802006"/>
                  </a:lnTo>
                  <a:lnTo>
                    <a:pt x="873751" y="2711871"/>
                  </a:lnTo>
                  <a:lnTo>
                    <a:pt x="873076" y="2668947"/>
                  </a:lnTo>
                  <a:lnTo>
                    <a:pt x="871297" y="2625656"/>
                  </a:lnTo>
                  <a:lnTo>
                    <a:pt x="865897" y="2539440"/>
                  </a:lnTo>
                  <a:lnTo>
                    <a:pt x="853840" y="2497649"/>
                  </a:lnTo>
                  <a:lnTo>
                    <a:pt x="841599" y="2457878"/>
                  </a:lnTo>
                  <a:lnTo>
                    <a:pt x="818773" y="2386603"/>
                  </a:lnTo>
                  <a:lnTo>
                    <a:pt x="802755" y="2339224"/>
                  </a:lnTo>
                  <a:lnTo>
                    <a:pt x="785347" y="2292315"/>
                  </a:lnTo>
                  <a:lnTo>
                    <a:pt x="766572" y="2245876"/>
                  </a:lnTo>
                  <a:lnTo>
                    <a:pt x="746454" y="2199907"/>
                  </a:lnTo>
                  <a:lnTo>
                    <a:pt x="725017" y="2154409"/>
                  </a:lnTo>
                  <a:lnTo>
                    <a:pt x="702284" y="2109381"/>
                  </a:lnTo>
                  <a:lnTo>
                    <a:pt x="678278" y="2064823"/>
                  </a:lnTo>
                  <a:lnTo>
                    <a:pt x="653024" y="2020736"/>
                  </a:lnTo>
                  <a:lnTo>
                    <a:pt x="626544" y="1977118"/>
                  </a:lnTo>
                  <a:lnTo>
                    <a:pt x="598863" y="1933971"/>
                  </a:lnTo>
                  <a:lnTo>
                    <a:pt x="570071" y="1891299"/>
                  </a:lnTo>
                  <a:lnTo>
                    <a:pt x="540001" y="1849498"/>
                  </a:lnTo>
                  <a:lnTo>
                    <a:pt x="508688" y="1808567"/>
                  </a:lnTo>
                  <a:lnTo>
                    <a:pt x="476163" y="1768507"/>
                  </a:lnTo>
                  <a:lnTo>
                    <a:pt x="442457" y="1729318"/>
                  </a:lnTo>
                  <a:lnTo>
                    <a:pt x="407605" y="1691000"/>
                  </a:lnTo>
                  <a:lnTo>
                    <a:pt x="371637" y="1653553"/>
                  </a:lnTo>
                  <a:lnTo>
                    <a:pt x="334587" y="1616977"/>
                  </a:lnTo>
                  <a:lnTo>
                    <a:pt x="296486" y="1581271"/>
                  </a:lnTo>
                  <a:lnTo>
                    <a:pt x="258363" y="1547396"/>
                  </a:lnTo>
                  <a:lnTo>
                    <a:pt x="219580" y="1513898"/>
                  </a:lnTo>
                  <a:lnTo>
                    <a:pt x="102101" y="1414719"/>
                  </a:lnTo>
                  <a:lnTo>
                    <a:pt x="81454" y="1395338"/>
                  </a:lnTo>
                  <a:lnTo>
                    <a:pt x="56204" y="1369896"/>
                  </a:lnTo>
                  <a:lnTo>
                    <a:pt x="28378" y="1343352"/>
                  </a:lnTo>
                  <a:lnTo>
                    <a:pt x="0" y="1320665"/>
                  </a:lnTo>
                  <a:lnTo>
                    <a:pt x="88461" y="1365598"/>
                  </a:lnTo>
                  <a:lnTo>
                    <a:pt x="132644" y="1388547"/>
                  </a:lnTo>
                  <a:lnTo>
                    <a:pt x="176681" y="1411902"/>
                  </a:lnTo>
                  <a:lnTo>
                    <a:pt x="220488" y="1435724"/>
                  </a:lnTo>
                  <a:lnTo>
                    <a:pt x="263979" y="1460076"/>
                  </a:lnTo>
                  <a:lnTo>
                    <a:pt x="307071" y="1485021"/>
                  </a:lnTo>
                  <a:lnTo>
                    <a:pt x="349678" y="1510621"/>
                  </a:lnTo>
                  <a:lnTo>
                    <a:pt x="391715" y="1536939"/>
                  </a:lnTo>
                  <a:lnTo>
                    <a:pt x="433098" y="1564037"/>
                  </a:lnTo>
                  <a:lnTo>
                    <a:pt x="473741" y="1591977"/>
                  </a:lnTo>
                  <a:lnTo>
                    <a:pt x="513560" y="1620823"/>
                  </a:lnTo>
                  <a:lnTo>
                    <a:pt x="552471" y="1650636"/>
                  </a:lnTo>
                  <a:lnTo>
                    <a:pt x="590387" y="1681480"/>
                  </a:lnTo>
                  <a:lnTo>
                    <a:pt x="627224" y="1713416"/>
                  </a:lnTo>
                  <a:lnTo>
                    <a:pt x="662898" y="1746507"/>
                  </a:lnTo>
                  <a:lnTo>
                    <a:pt x="697324" y="1780816"/>
                  </a:lnTo>
                  <a:lnTo>
                    <a:pt x="730417" y="1816405"/>
                  </a:lnTo>
                  <a:lnTo>
                    <a:pt x="702017" y="1720940"/>
                  </a:lnTo>
                  <a:lnTo>
                    <a:pt x="687581" y="1673914"/>
                  </a:lnTo>
                  <a:lnTo>
                    <a:pt x="672863" y="1627357"/>
                  </a:lnTo>
                  <a:lnTo>
                    <a:pt x="657768" y="1581271"/>
                  </a:lnTo>
                  <a:lnTo>
                    <a:pt x="625504" y="1487422"/>
                  </a:lnTo>
                  <a:lnTo>
                    <a:pt x="591811" y="1393182"/>
                  </a:lnTo>
                  <a:lnTo>
                    <a:pt x="556616" y="1298761"/>
                  </a:lnTo>
                  <a:lnTo>
                    <a:pt x="519847" y="1204371"/>
                  </a:lnTo>
                  <a:lnTo>
                    <a:pt x="500849" y="1157252"/>
                  </a:lnTo>
                  <a:lnTo>
                    <a:pt x="481431" y="1110221"/>
                  </a:lnTo>
                  <a:lnTo>
                    <a:pt x="461583" y="1063302"/>
                  </a:lnTo>
                  <a:lnTo>
                    <a:pt x="441296" y="1016522"/>
                  </a:lnTo>
                  <a:lnTo>
                    <a:pt x="420561" y="969908"/>
                  </a:lnTo>
                  <a:lnTo>
                    <a:pt x="399369" y="923486"/>
                  </a:lnTo>
                  <a:lnTo>
                    <a:pt x="377711" y="877282"/>
                  </a:lnTo>
                  <a:lnTo>
                    <a:pt x="355579" y="831322"/>
                  </a:lnTo>
                  <a:lnTo>
                    <a:pt x="332962" y="785634"/>
                  </a:lnTo>
                  <a:lnTo>
                    <a:pt x="309852" y="740242"/>
                  </a:lnTo>
                  <a:lnTo>
                    <a:pt x="286240" y="695175"/>
                  </a:lnTo>
                  <a:lnTo>
                    <a:pt x="262117" y="650457"/>
                  </a:lnTo>
                  <a:lnTo>
                    <a:pt x="237474" y="606115"/>
                  </a:lnTo>
                  <a:lnTo>
                    <a:pt x="212301" y="562176"/>
                  </a:lnTo>
                  <a:lnTo>
                    <a:pt x="186590" y="518665"/>
                  </a:lnTo>
                  <a:lnTo>
                    <a:pt x="160331" y="475610"/>
                  </a:lnTo>
                  <a:lnTo>
                    <a:pt x="133517" y="433037"/>
                  </a:lnTo>
                  <a:lnTo>
                    <a:pt x="188674" y="516936"/>
                  </a:lnTo>
                  <a:lnTo>
                    <a:pt x="443536" y="894079"/>
                  </a:lnTo>
                  <a:lnTo>
                    <a:pt x="499398" y="978597"/>
                  </a:lnTo>
                  <a:lnTo>
                    <a:pt x="554158" y="1063661"/>
                  </a:lnTo>
                  <a:lnTo>
                    <a:pt x="581007" y="1106440"/>
                  </a:lnTo>
                  <a:lnTo>
                    <a:pt x="607439" y="1149406"/>
                  </a:lnTo>
                  <a:lnTo>
                    <a:pt x="633406" y="1192575"/>
                  </a:lnTo>
                  <a:lnTo>
                    <a:pt x="658861" y="1235966"/>
                  </a:lnTo>
                  <a:lnTo>
                    <a:pt x="683758" y="1279593"/>
                  </a:lnTo>
                  <a:lnTo>
                    <a:pt x="708048" y="1323474"/>
                  </a:lnTo>
                  <a:lnTo>
                    <a:pt x="731685" y="1367626"/>
                  </a:lnTo>
                  <a:lnTo>
                    <a:pt x="754620" y="1412065"/>
                  </a:lnTo>
                  <a:lnTo>
                    <a:pt x="776808" y="1456808"/>
                  </a:lnTo>
                  <a:lnTo>
                    <a:pt x="798200" y="1501871"/>
                  </a:lnTo>
                  <a:lnTo>
                    <a:pt x="818749" y="1547273"/>
                  </a:lnTo>
                  <a:lnTo>
                    <a:pt x="838408" y="1593028"/>
                  </a:lnTo>
                  <a:lnTo>
                    <a:pt x="816810" y="1446070"/>
                  </a:lnTo>
                  <a:lnTo>
                    <a:pt x="798926" y="1342715"/>
                  </a:lnTo>
                  <a:lnTo>
                    <a:pt x="779926" y="1239570"/>
                  </a:lnTo>
                  <a:lnTo>
                    <a:pt x="759948" y="1136634"/>
                  </a:lnTo>
                  <a:lnTo>
                    <a:pt x="728453" y="982622"/>
                  </a:lnTo>
                  <a:lnTo>
                    <a:pt x="684343" y="778004"/>
                  </a:lnTo>
                  <a:lnTo>
                    <a:pt x="628457" y="529038"/>
                  </a:lnTo>
                  <a:lnTo>
                    <a:pt x="594599" y="383102"/>
                  </a:lnTo>
                  <a:lnTo>
                    <a:pt x="571374" y="286078"/>
                  </a:lnTo>
                  <a:lnTo>
                    <a:pt x="557016" y="233204"/>
                  </a:lnTo>
                  <a:lnTo>
                    <a:pt x="543395" y="180513"/>
                  </a:lnTo>
                  <a:lnTo>
                    <a:pt x="530509" y="128190"/>
                  </a:lnTo>
                  <a:lnTo>
                    <a:pt x="514556" y="61171"/>
                  </a:lnTo>
                  <a:lnTo>
                    <a:pt x="508420" y="21860"/>
                  </a:lnTo>
                  <a:lnTo>
                    <a:pt x="504616" y="0"/>
                  </a:lnTo>
                  <a:lnTo>
                    <a:pt x="600591" y="292499"/>
                  </a:lnTo>
                  <a:lnTo>
                    <a:pt x="663037" y="487793"/>
                  </a:lnTo>
                  <a:lnTo>
                    <a:pt x="708723" y="634544"/>
                  </a:lnTo>
                  <a:lnTo>
                    <a:pt x="753199" y="781618"/>
                  </a:lnTo>
                  <a:lnTo>
                    <a:pt x="796262" y="929090"/>
                  </a:lnTo>
                  <a:lnTo>
                    <a:pt x="824086" y="1027662"/>
                  </a:lnTo>
                  <a:lnTo>
                    <a:pt x="851131" y="1126467"/>
                  </a:lnTo>
                  <a:lnTo>
                    <a:pt x="877338" y="1225526"/>
                  </a:lnTo>
                  <a:lnTo>
                    <a:pt x="902646" y="1324861"/>
                  </a:lnTo>
                  <a:lnTo>
                    <a:pt x="926996" y="1424494"/>
                  </a:lnTo>
                  <a:lnTo>
                    <a:pt x="950327" y="1524448"/>
                  </a:lnTo>
                  <a:lnTo>
                    <a:pt x="961709" y="1575546"/>
                  </a:lnTo>
                  <a:lnTo>
                    <a:pt x="972171" y="1626094"/>
                  </a:lnTo>
                  <a:lnTo>
                    <a:pt x="981528" y="1676274"/>
                  </a:lnTo>
                  <a:lnTo>
                    <a:pt x="989597" y="1726270"/>
                  </a:lnTo>
                  <a:lnTo>
                    <a:pt x="1001378" y="1679244"/>
                  </a:lnTo>
                  <a:lnTo>
                    <a:pt x="1014852" y="1629065"/>
                  </a:lnTo>
                  <a:lnTo>
                    <a:pt x="1029531" y="1579019"/>
                  </a:lnTo>
                  <a:lnTo>
                    <a:pt x="1045351" y="1529141"/>
                  </a:lnTo>
                  <a:lnTo>
                    <a:pt x="1062250" y="1479466"/>
                  </a:lnTo>
                  <a:lnTo>
                    <a:pt x="1080168" y="1430029"/>
                  </a:lnTo>
                  <a:lnTo>
                    <a:pt x="1099042" y="1380866"/>
                  </a:lnTo>
                  <a:lnTo>
                    <a:pt x="1118809" y="1332013"/>
                  </a:lnTo>
                  <a:lnTo>
                    <a:pt x="1139409" y="1283504"/>
                  </a:lnTo>
                  <a:lnTo>
                    <a:pt x="1160779" y="1235374"/>
                  </a:lnTo>
                  <a:lnTo>
                    <a:pt x="1182857" y="1187660"/>
                  </a:lnTo>
                  <a:lnTo>
                    <a:pt x="1205581" y="1140396"/>
                  </a:lnTo>
                  <a:lnTo>
                    <a:pt x="1231043" y="1091285"/>
                  </a:lnTo>
                  <a:lnTo>
                    <a:pt x="1258013" y="1042832"/>
                  </a:lnTo>
                  <a:lnTo>
                    <a:pt x="1286586" y="995225"/>
                  </a:lnTo>
                  <a:lnTo>
                    <a:pt x="1316855" y="948653"/>
                  </a:lnTo>
                  <a:lnTo>
                    <a:pt x="1348915" y="903304"/>
                  </a:lnTo>
                  <a:lnTo>
                    <a:pt x="1381589" y="866778"/>
                  </a:lnTo>
                  <a:lnTo>
                    <a:pt x="1423282" y="828600"/>
                  </a:lnTo>
                  <a:lnTo>
                    <a:pt x="1464607" y="790054"/>
                  </a:lnTo>
                  <a:lnTo>
                    <a:pt x="1496177" y="752426"/>
                  </a:lnTo>
                  <a:lnTo>
                    <a:pt x="1471345" y="796175"/>
                  </a:lnTo>
                  <a:lnTo>
                    <a:pt x="1448026" y="840948"/>
                  </a:lnTo>
                  <a:lnTo>
                    <a:pt x="1426112" y="886653"/>
                  </a:lnTo>
                  <a:lnTo>
                    <a:pt x="1405495" y="933197"/>
                  </a:lnTo>
                  <a:lnTo>
                    <a:pt x="1386068" y="980487"/>
                  </a:lnTo>
                  <a:lnTo>
                    <a:pt x="1367723" y="1028432"/>
                  </a:lnTo>
                  <a:lnTo>
                    <a:pt x="1350354" y="1076938"/>
                  </a:lnTo>
                  <a:lnTo>
                    <a:pt x="1333851" y="1125912"/>
                  </a:lnTo>
                  <a:lnTo>
                    <a:pt x="1318109" y="1175263"/>
                  </a:lnTo>
                  <a:lnTo>
                    <a:pt x="1303019" y="1224898"/>
                  </a:lnTo>
                  <a:lnTo>
                    <a:pt x="1288473" y="1274723"/>
                  </a:lnTo>
                  <a:lnTo>
                    <a:pt x="1260587" y="1374577"/>
                  </a:lnTo>
                  <a:lnTo>
                    <a:pt x="1206624" y="1572503"/>
                  </a:lnTo>
                  <a:lnTo>
                    <a:pt x="1192883" y="1621074"/>
                  </a:lnTo>
                  <a:lnTo>
                    <a:pt x="1178826" y="1669095"/>
                  </a:lnTo>
                  <a:lnTo>
                    <a:pt x="1150006" y="1762324"/>
                  </a:lnTo>
                  <a:lnTo>
                    <a:pt x="1106040" y="1899877"/>
                  </a:lnTo>
                  <a:lnTo>
                    <a:pt x="1091698" y="1945728"/>
                  </a:lnTo>
                  <a:lnTo>
                    <a:pt x="1115947" y="1902817"/>
                  </a:lnTo>
                  <a:lnTo>
                    <a:pt x="1141572" y="1860759"/>
                  </a:lnTo>
                  <a:lnTo>
                    <a:pt x="1168583" y="1819627"/>
                  </a:lnTo>
                  <a:lnTo>
                    <a:pt x="1196984" y="1779493"/>
                  </a:lnTo>
                  <a:lnTo>
                    <a:pt x="1226784" y="1740428"/>
                  </a:lnTo>
                  <a:lnTo>
                    <a:pt x="1257988" y="1702505"/>
                  </a:lnTo>
                  <a:lnTo>
                    <a:pt x="1290604" y="1665795"/>
                  </a:lnTo>
                  <a:lnTo>
                    <a:pt x="1324640" y="1630370"/>
                  </a:lnTo>
                  <a:lnTo>
                    <a:pt x="1360100" y="1596304"/>
                  </a:lnTo>
                  <a:lnTo>
                    <a:pt x="1396993" y="1563666"/>
                  </a:lnTo>
                  <a:lnTo>
                    <a:pt x="1435326" y="1532531"/>
                  </a:lnTo>
                  <a:lnTo>
                    <a:pt x="1475105" y="1502969"/>
                  </a:lnTo>
                  <a:lnTo>
                    <a:pt x="1516336" y="1475052"/>
                  </a:lnTo>
                  <a:lnTo>
                    <a:pt x="1559028" y="1448853"/>
                  </a:lnTo>
                  <a:lnTo>
                    <a:pt x="1603187" y="1424443"/>
                  </a:lnTo>
                  <a:lnTo>
                    <a:pt x="1648819" y="1401894"/>
                  </a:lnTo>
                  <a:lnTo>
                    <a:pt x="1695932" y="1381280"/>
                  </a:lnTo>
                  <a:lnTo>
                    <a:pt x="1744532" y="1362670"/>
                  </a:lnTo>
                  <a:lnTo>
                    <a:pt x="1794627" y="1346138"/>
                  </a:lnTo>
                  <a:lnTo>
                    <a:pt x="1752064" y="1373199"/>
                  </a:lnTo>
                  <a:lnTo>
                    <a:pt x="1710754" y="1401661"/>
                  </a:lnTo>
                  <a:lnTo>
                    <a:pt x="1670671" y="1431472"/>
                  </a:lnTo>
                  <a:lnTo>
                    <a:pt x="1631791" y="1462583"/>
                  </a:lnTo>
                  <a:lnTo>
                    <a:pt x="1594090" y="1494942"/>
                  </a:lnTo>
                  <a:lnTo>
                    <a:pt x="1557543" y="1528498"/>
                  </a:lnTo>
                  <a:lnTo>
                    <a:pt x="1522125" y="1563202"/>
                  </a:lnTo>
                  <a:lnTo>
                    <a:pt x="1487812" y="1599001"/>
                  </a:lnTo>
                  <a:lnTo>
                    <a:pt x="1454580" y="1635846"/>
                  </a:lnTo>
                  <a:lnTo>
                    <a:pt x="1422403" y="1673685"/>
                  </a:lnTo>
                  <a:lnTo>
                    <a:pt x="1391258" y="1712468"/>
                  </a:lnTo>
                  <a:lnTo>
                    <a:pt x="1361119" y="1752144"/>
                  </a:lnTo>
                  <a:lnTo>
                    <a:pt x="1331962" y="1792662"/>
                  </a:lnTo>
                  <a:lnTo>
                    <a:pt x="1303763" y="1833971"/>
                  </a:lnTo>
                  <a:lnTo>
                    <a:pt x="1276498" y="1876021"/>
                  </a:lnTo>
                  <a:lnTo>
                    <a:pt x="1250140" y="1918761"/>
                  </a:lnTo>
                  <a:lnTo>
                    <a:pt x="1224667" y="1962141"/>
                  </a:lnTo>
                  <a:lnTo>
                    <a:pt x="1200054" y="2006108"/>
                  </a:lnTo>
                  <a:lnTo>
                    <a:pt x="1176275" y="2050613"/>
                  </a:lnTo>
                  <a:lnTo>
                    <a:pt x="1153307" y="2095605"/>
                  </a:lnTo>
                  <a:lnTo>
                    <a:pt x="1131124" y="2141033"/>
                  </a:lnTo>
                  <a:lnTo>
                    <a:pt x="1109703" y="2186846"/>
                  </a:lnTo>
                  <a:lnTo>
                    <a:pt x="1089019" y="2232994"/>
                  </a:lnTo>
                  <a:lnTo>
                    <a:pt x="1069047" y="2279425"/>
                  </a:lnTo>
                  <a:lnTo>
                    <a:pt x="1049763" y="2326089"/>
                  </a:lnTo>
                  <a:lnTo>
                    <a:pt x="1031141" y="2372936"/>
                  </a:lnTo>
                  <a:lnTo>
                    <a:pt x="1013159" y="2419914"/>
                  </a:lnTo>
                  <a:lnTo>
                    <a:pt x="1013159" y="2425792"/>
                  </a:lnTo>
                  <a:lnTo>
                    <a:pt x="1011195" y="2429711"/>
                  </a:lnTo>
                  <a:lnTo>
                    <a:pt x="1011195" y="2435589"/>
                  </a:lnTo>
                  <a:lnTo>
                    <a:pt x="1035639" y="2395992"/>
                  </a:lnTo>
                  <a:lnTo>
                    <a:pt x="1062101" y="2357865"/>
                  </a:lnTo>
                  <a:lnTo>
                    <a:pt x="1090962" y="2321697"/>
                  </a:lnTo>
                  <a:lnTo>
                    <a:pt x="1122605" y="2287978"/>
                  </a:lnTo>
                  <a:lnTo>
                    <a:pt x="1157411" y="2257198"/>
                  </a:lnTo>
                  <a:lnTo>
                    <a:pt x="1195763" y="2229848"/>
                  </a:lnTo>
                  <a:lnTo>
                    <a:pt x="1242270" y="2203361"/>
                  </a:lnTo>
                  <a:lnTo>
                    <a:pt x="1289556" y="2183516"/>
                  </a:lnTo>
                  <a:lnTo>
                    <a:pt x="1337426" y="2169960"/>
                  </a:lnTo>
                  <a:lnTo>
                    <a:pt x="1385686" y="2162340"/>
                  </a:lnTo>
                  <a:lnTo>
                    <a:pt x="1434140" y="2160303"/>
                  </a:lnTo>
                  <a:lnTo>
                    <a:pt x="1482594" y="2163495"/>
                  </a:lnTo>
                  <a:lnTo>
                    <a:pt x="1530854" y="2171562"/>
                  </a:lnTo>
                  <a:lnTo>
                    <a:pt x="1578724" y="2184152"/>
                  </a:lnTo>
                  <a:lnTo>
                    <a:pt x="1626010" y="2200911"/>
                  </a:lnTo>
                  <a:lnTo>
                    <a:pt x="1672517" y="2221486"/>
                  </a:lnTo>
                  <a:lnTo>
                    <a:pt x="1718051" y="2245523"/>
                  </a:lnTo>
                  <a:lnTo>
                    <a:pt x="1676334" y="2227342"/>
                  </a:lnTo>
                  <a:lnTo>
                    <a:pt x="1629835" y="2216931"/>
                  </a:lnTo>
                  <a:lnTo>
                    <a:pt x="1579896" y="2213481"/>
                  </a:lnTo>
                  <a:lnTo>
                    <a:pt x="1527859" y="2216179"/>
                  </a:lnTo>
                  <a:lnTo>
                    <a:pt x="1475069" y="2224214"/>
                  </a:lnTo>
                  <a:lnTo>
                    <a:pt x="1422868" y="2236776"/>
                  </a:lnTo>
                  <a:lnTo>
                    <a:pt x="1372599" y="2253054"/>
                  </a:lnTo>
                  <a:lnTo>
                    <a:pt x="1325605" y="2272235"/>
                  </a:lnTo>
                  <a:lnTo>
                    <a:pt x="1283229" y="2293508"/>
                  </a:lnTo>
                  <a:lnTo>
                    <a:pt x="1246814" y="2316063"/>
                  </a:lnTo>
                  <a:lnTo>
                    <a:pt x="1208653" y="2344884"/>
                  </a:lnTo>
                  <a:lnTo>
                    <a:pt x="1172565" y="2376153"/>
                  </a:lnTo>
                  <a:lnTo>
                    <a:pt x="1138331" y="2409382"/>
                  </a:lnTo>
                  <a:lnTo>
                    <a:pt x="1105734" y="2444080"/>
                  </a:lnTo>
                  <a:lnTo>
                    <a:pt x="1074554" y="2479759"/>
                  </a:lnTo>
                  <a:lnTo>
                    <a:pt x="1033254" y="2529520"/>
                  </a:lnTo>
                  <a:lnTo>
                    <a:pt x="991560" y="2574710"/>
                  </a:lnTo>
                  <a:lnTo>
                    <a:pt x="982782" y="2624619"/>
                  </a:lnTo>
                  <a:lnTo>
                    <a:pt x="972931" y="2674422"/>
                  </a:lnTo>
                  <a:lnTo>
                    <a:pt x="961996" y="2724132"/>
                  </a:lnTo>
                  <a:lnTo>
                    <a:pt x="949966" y="2773758"/>
                  </a:lnTo>
                  <a:lnTo>
                    <a:pt x="936828" y="2823315"/>
                  </a:lnTo>
                  <a:lnTo>
                    <a:pt x="922571" y="2872812"/>
                  </a:lnTo>
                  <a:lnTo>
                    <a:pt x="907184" y="2922263"/>
                  </a:lnTo>
                  <a:lnTo>
                    <a:pt x="890653" y="2971678"/>
                  </a:lnTo>
                  <a:lnTo>
                    <a:pt x="872968" y="3021070"/>
                  </a:lnTo>
                  <a:lnTo>
                    <a:pt x="854116" y="3070450"/>
                  </a:lnTo>
                  <a:close/>
                </a:path>
              </a:pathLst>
            </a:custGeom>
            <a:solidFill>
              <a:srgbClr val="070D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971044" y="9494179"/>
              <a:ext cx="1080135" cy="786130"/>
            </a:xfrm>
            <a:custGeom>
              <a:rect b="b" l="l" r="r" t="t"/>
              <a:pathLst>
                <a:path extrusionOk="0" h="786129" w="1080135">
                  <a:moveTo>
                    <a:pt x="539958" y="785737"/>
                  </a:moveTo>
                  <a:lnTo>
                    <a:pt x="481748" y="784061"/>
                  </a:lnTo>
                  <a:lnTo>
                    <a:pt x="428037" y="779139"/>
                  </a:lnTo>
                  <a:lnTo>
                    <a:pt x="378367" y="771045"/>
                  </a:lnTo>
                  <a:lnTo>
                    <a:pt x="332670" y="759892"/>
                  </a:lnTo>
                  <a:lnTo>
                    <a:pt x="290784" y="745780"/>
                  </a:lnTo>
                  <a:lnTo>
                    <a:pt x="252543" y="728813"/>
                  </a:lnTo>
                  <a:lnTo>
                    <a:pt x="217783" y="709093"/>
                  </a:lnTo>
                  <a:lnTo>
                    <a:pt x="186340" y="686722"/>
                  </a:lnTo>
                  <a:lnTo>
                    <a:pt x="132747" y="634436"/>
                  </a:lnTo>
                  <a:lnTo>
                    <a:pt x="90448" y="572776"/>
                  </a:lnTo>
                  <a:lnTo>
                    <a:pt x="73123" y="538686"/>
                  </a:lnTo>
                  <a:lnTo>
                    <a:pt x="58129" y="502559"/>
                  </a:lnTo>
                  <a:lnTo>
                    <a:pt x="45301" y="464498"/>
                  </a:lnTo>
                  <a:lnTo>
                    <a:pt x="34475" y="424604"/>
                  </a:lnTo>
                  <a:lnTo>
                    <a:pt x="25486" y="382981"/>
                  </a:lnTo>
                  <a:lnTo>
                    <a:pt x="18170" y="339730"/>
                  </a:lnTo>
                  <a:lnTo>
                    <a:pt x="12363" y="294954"/>
                  </a:lnTo>
                  <a:lnTo>
                    <a:pt x="7901" y="248755"/>
                  </a:lnTo>
                  <a:lnTo>
                    <a:pt x="4618" y="201236"/>
                  </a:lnTo>
                  <a:lnTo>
                    <a:pt x="2335" y="151952"/>
                  </a:lnTo>
                  <a:lnTo>
                    <a:pt x="929" y="102247"/>
                  </a:lnTo>
                  <a:lnTo>
                    <a:pt x="205" y="51561"/>
                  </a:lnTo>
                  <a:lnTo>
                    <a:pt x="0" y="0"/>
                  </a:lnTo>
                  <a:lnTo>
                    <a:pt x="1079917" y="0"/>
                  </a:lnTo>
                  <a:lnTo>
                    <a:pt x="1079708" y="51778"/>
                  </a:lnTo>
                  <a:lnTo>
                    <a:pt x="1078970" y="102645"/>
                  </a:lnTo>
                  <a:lnTo>
                    <a:pt x="1077540" y="152498"/>
                  </a:lnTo>
                  <a:lnTo>
                    <a:pt x="1075299" y="200572"/>
                  </a:lnTo>
                  <a:lnTo>
                    <a:pt x="1072016" y="248003"/>
                  </a:lnTo>
                  <a:lnTo>
                    <a:pt x="1067553" y="294139"/>
                  </a:lnTo>
                  <a:lnTo>
                    <a:pt x="1061746" y="338877"/>
                  </a:lnTo>
                  <a:lnTo>
                    <a:pt x="1054431" y="382111"/>
                  </a:lnTo>
                  <a:lnTo>
                    <a:pt x="1045442" y="423737"/>
                  </a:lnTo>
                  <a:lnTo>
                    <a:pt x="1034616" y="463651"/>
                  </a:lnTo>
                  <a:lnTo>
                    <a:pt x="1021787" y="501748"/>
                  </a:lnTo>
                  <a:lnTo>
                    <a:pt x="1006793" y="537923"/>
                  </a:lnTo>
                  <a:lnTo>
                    <a:pt x="989468" y="572072"/>
                  </a:lnTo>
                  <a:lnTo>
                    <a:pt x="947170" y="633872"/>
                  </a:lnTo>
                  <a:lnTo>
                    <a:pt x="893576" y="686312"/>
                  </a:lnTo>
                  <a:lnTo>
                    <a:pt x="862133" y="708761"/>
                  </a:lnTo>
                  <a:lnTo>
                    <a:pt x="827374" y="728556"/>
                  </a:lnTo>
                  <a:lnTo>
                    <a:pt x="789133" y="745592"/>
                  </a:lnTo>
                  <a:lnTo>
                    <a:pt x="747246" y="759765"/>
                  </a:lnTo>
                  <a:lnTo>
                    <a:pt x="701550" y="770971"/>
                  </a:lnTo>
                  <a:lnTo>
                    <a:pt x="651879" y="779105"/>
                  </a:lnTo>
                  <a:lnTo>
                    <a:pt x="598070" y="784061"/>
                  </a:lnTo>
                  <a:lnTo>
                    <a:pt x="539958" y="785737"/>
                  </a:lnTo>
                  <a:close/>
                </a:path>
              </a:pathLst>
            </a:custGeom>
            <a:solidFill>
              <a:srgbClr val="6D8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629147" y="686080"/>
            <a:ext cx="9077960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00">
                <a:solidFill>
                  <a:srgbClr val="F5F5F5"/>
                </a:solidFill>
                <a:latin typeface="Lucida Sans"/>
                <a:ea typeface="Lucida Sans"/>
                <a:cs typeface="Lucida Sans"/>
                <a:sym typeface="Lucida Sans"/>
              </a:rPr>
              <a:t>HOW TO ACHIEVE THIS	</a:t>
            </a:r>
            <a:r>
              <a:rPr b="0" lang="en-US" sz="440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629147" y="2092028"/>
            <a:ext cx="11500485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4513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AutoNum type="arabicPeriod"/>
            </a:pP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MACHINE LEARNING algo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hm and AI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3450">
              <a:latin typeface="Lucida Sans"/>
              <a:ea typeface="Lucida Sans"/>
              <a:cs typeface="Lucida Sans"/>
              <a:sym typeface="Lucida Sans"/>
            </a:endParaRPr>
          </a:p>
          <a:p>
            <a:pPr indent="-241298" lvl="0" marL="12700" marR="508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AutoNum type="arabicPeriod"/>
            </a:pP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OPEN CV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 moni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li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 co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people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 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age of p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en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da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 p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edic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utur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 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come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 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oce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 p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oce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 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all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he da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and 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36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k flo</a:t>
            </a:r>
            <a:r>
              <a:rPr lang="en-US" sz="35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34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34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8771" y="6072270"/>
            <a:ext cx="3943349" cy="42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/>
          <p:nvPr/>
        </p:nvSpPr>
        <p:spPr>
          <a:xfrm>
            <a:off x="2853642" y="1886823"/>
            <a:ext cx="1577340" cy="833119"/>
          </a:xfrm>
          <a:custGeom>
            <a:rect b="b" l="l" r="r" t="t"/>
            <a:pathLst>
              <a:path extrusionOk="0" h="833119" w="1577339">
                <a:moveTo>
                  <a:pt x="1526502" y="833124"/>
                </a:moveTo>
                <a:lnTo>
                  <a:pt x="50815" y="833124"/>
                </a:lnTo>
                <a:lnTo>
                  <a:pt x="31052" y="829129"/>
                </a:lnTo>
                <a:lnTo>
                  <a:pt x="14898" y="818244"/>
                </a:lnTo>
                <a:lnTo>
                  <a:pt x="3998" y="802113"/>
                </a:lnTo>
                <a:lnTo>
                  <a:pt x="0" y="782384"/>
                </a:lnTo>
                <a:lnTo>
                  <a:pt x="0" y="50739"/>
                </a:lnTo>
                <a:lnTo>
                  <a:pt x="3999" y="31007"/>
                </a:lnTo>
                <a:lnTo>
                  <a:pt x="14901" y="14877"/>
                </a:lnTo>
                <a:lnTo>
                  <a:pt x="31055" y="3993"/>
                </a:lnTo>
                <a:lnTo>
                  <a:pt x="50815" y="0"/>
                </a:lnTo>
                <a:lnTo>
                  <a:pt x="1526495" y="0"/>
                </a:lnTo>
                <a:lnTo>
                  <a:pt x="1546238" y="3994"/>
                </a:lnTo>
                <a:lnTo>
                  <a:pt x="1562379" y="14880"/>
                </a:lnTo>
                <a:lnTo>
                  <a:pt x="1573270" y="31010"/>
                </a:lnTo>
                <a:lnTo>
                  <a:pt x="1577266" y="50739"/>
                </a:lnTo>
                <a:lnTo>
                  <a:pt x="1577266" y="63193"/>
                </a:lnTo>
                <a:lnTo>
                  <a:pt x="63286" y="63193"/>
                </a:lnTo>
                <a:lnTo>
                  <a:pt x="63286" y="769923"/>
                </a:lnTo>
                <a:lnTo>
                  <a:pt x="1577266" y="769923"/>
                </a:lnTo>
                <a:lnTo>
                  <a:pt x="1577266" y="782384"/>
                </a:lnTo>
                <a:lnTo>
                  <a:pt x="1573270" y="802113"/>
                </a:lnTo>
                <a:lnTo>
                  <a:pt x="1562379" y="818244"/>
                </a:lnTo>
                <a:lnTo>
                  <a:pt x="1546241" y="829129"/>
                </a:lnTo>
                <a:lnTo>
                  <a:pt x="1526502" y="833124"/>
                </a:lnTo>
                <a:close/>
              </a:path>
              <a:path extrusionOk="0" h="833119" w="1577339">
                <a:moveTo>
                  <a:pt x="1577266" y="769923"/>
                </a:moveTo>
                <a:lnTo>
                  <a:pt x="1513979" y="769923"/>
                </a:lnTo>
                <a:lnTo>
                  <a:pt x="1513979" y="63193"/>
                </a:lnTo>
                <a:lnTo>
                  <a:pt x="1577266" y="63193"/>
                </a:lnTo>
                <a:lnTo>
                  <a:pt x="1577266" y="769923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9"/>
          <p:cNvSpPr/>
          <p:nvPr/>
        </p:nvSpPr>
        <p:spPr>
          <a:xfrm>
            <a:off x="2556090" y="2138244"/>
            <a:ext cx="202565" cy="365760"/>
          </a:xfrm>
          <a:custGeom>
            <a:rect b="b" l="l" r="r" t="t"/>
            <a:pathLst>
              <a:path extrusionOk="0" h="365760" w="202564">
                <a:moveTo>
                  <a:pt x="170480" y="365324"/>
                </a:moveTo>
                <a:lnTo>
                  <a:pt x="48894" y="365324"/>
                </a:lnTo>
                <a:lnTo>
                  <a:pt x="29881" y="361333"/>
                </a:lnTo>
                <a:lnTo>
                  <a:pt x="14337" y="350458"/>
                </a:lnTo>
                <a:lnTo>
                  <a:pt x="3848" y="334342"/>
                </a:lnTo>
                <a:lnTo>
                  <a:pt x="0" y="314629"/>
                </a:lnTo>
                <a:lnTo>
                  <a:pt x="0" y="50746"/>
                </a:lnTo>
                <a:lnTo>
                  <a:pt x="3848" y="31010"/>
                </a:lnTo>
                <a:lnTo>
                  <a:pt x="14337" y="14878"/>
                </a:lnTo>
                <a:lnTo>
                  <a:pt x="29881" y="3993"/>
                </a:lnTo>
                <a:lnTo>
                  <a:pt x="48894" y="0"/>
                </a:lnTo>
                <a:lnTo>
                  <a:pt x="170480" y="0"/>
                </a:lnTo>
                <a:lnTo>
                  <a:pt x="202004" y="31010"/>
                </a:lnTo>
                <a:lnTo>
                  <a:pt x="202123" y="63193"/>
                </a:lnTo>
                <a:lnTo>
                  <a:pt x="63286" y="63193"/>
                </a:lnTo>
                <a:lnTo>
                  <a:pt x="63286" y="302123"/>
                </a:lnTo>
                <a:lnTo>
                  <a:pt x="202123" y="302123"/>
                </a:lnTo>
                <a:lnTo>
                  <a:pt x="202000" y="334342"/>
                </a:lnTo>
                <a:lnTo>
                  <a:pt x="199636" y="346030"/>
                </a:lnTo>
                <a:lnTo>
                  <a:pt x="192854" y="356072"/>
                </a:lnTo>
                <a:lnTo>
                  <a:pt x="182796" y="362842"/>
                </a:lnTo>
                <a:lnTo>
                  <a:pt x="170480" y="365324"/>
                </a:lnTo>
                <a:close/>
              </a:path>
              <a:path extrusionOk="0" h="365760" w="202564">
                <a:moveTo>
                  <a:pt x="202123" y="302123"/>
                </a:moveTo>
                <a:lnTo>
                  <a:pt x="138836" y="302123"/>
                </a:lnTo>
                <a:lnTo>
                  <a:pt x="138836" y="63193"/>
                </a:lnTo>
                <a:lnTo>
                  <a:pt x="202123" y="63193"/>
                </a:lnTo>
                <a:lnTo>
                  <a:pt x="202123" y="302123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3" name="Google Shape;143;p9"/>
          <p:cNvGrpSpPr/>
          <p:nvPr/>
        </p:nvGrpSpPr>
        <p:grpSpPr>
          <a:xfrm>
            <a:off x="3415623" y="2670568"/>
            <a:ext cx="1026579" cy="872258"/>
            <a:chOff x="3415623" y="2670568"/>
            <a:chExt cx="1026579" cy="872258"/>
          </a:xfrm>
        </p:grpSpPr>
        <p:sp>
          <p:nvSpPr>
            <p:cNvPr id="144" name="Google Shape;144;p9"/>
            <p:cNvSpPr/>
            <p:nvPr/>
          </p:nvSpPr>
          <p:spPr>
            <a:xfrm>
              <a:off x="3554258" y="2702559"/>
              <a:ext cx="162560" cy="546100"/>
            </a:xfrm>
            <a:custGeom>
              <a:rect b="b" l="l" r="r" t="t"/>
              <a:pathLst>
                <a:path extrusionOk="0" h="546100" w="162560">
                  <a:moveTo>
                    <a:pt x="0" y="0"/>
                  </a:moveTo>
                  <a:lnTo>
                    <a:pt x="161999" y="0"/>
                  </a:lnTo>
                  <a:lnTo>
                    <a:pt x="161999" y="545729"/>
                  </a:lnTo>
                  <a:lnTo>
                    <a:pt x="0" y="545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3522615" y="2670568"/>
              <a:ext cx="768985" cy="770890"/>
            </a:xfrm>
            <a:custGeom>
              <a:rect b="b" l="l" r="r" t="t"/>
              <a:pathLst>
                <a:path extrusionOk="0" h="770889" w="768985">
                  <a:moveTo>
                    <a:pt x="736845" y="770614"/>
                  </a:moveTo>
                  <a:lnTo>
                    <a:pt x="31643" y="770614"/>
                  </a:lnTo>
                  <a:lnTo>
                    <a:pt x="19325" y="768131"/>
                  </a:lnTo>
                  <a:lnTo>
                    <a:pt x="9266" y="761358"/>
                  </a:lnTo>
                  <a:lnTo>
                    <a:pt x="2486" y="751313"/>
                  </a:lnTo>
                  <a:lnTo>
                    <a:pt x="0" y="739014"/>
                  </a:lnTo>
                  <a:lnTo>
                    <a:pt x="0" y="31600"/>
                  </a:lnTo>
                  <a:lnTo>
                    <a:pt x="2486" y="19297"/>
                  </a:lnTo>
                  <a:lnTo>
                    <a:pt x="9268" y="9253"/>
                  </a:lnTo>
                  <a:lnTo>
                    <a:pt x="19327" y="2482"/>
                  </a:lnTo>
                  <a:lnTo>
                    <a:pt x="31643" y="0"/>
                  </a:lnTo>
                  <a:lnTo>
                    <a:pt x="193642" y="0"/>
                  </a:lnTo>
                  <a:lnTo>
                    <a:pt x="225286" y="31600"/>
                  </a:lnTo>
                  <a:lnTo>
                    <a:pt x="63286" y="63201"/>
                  </a:lnTo>
                  <a:lnTo>
                    <a:pt x="63286" y="707413"/>
                  </a:lnTo>
                  <a:lnTo>
                    <a:pt x="768489" y="707413"/>
                  </a:lnTo>
                  <a:lnTo>
                    <a:pt x="768489" y="739014"/>
                  </a:lnTo>
                  <a:lnTo>
                    <a:pt x="766000" y="751316"/>
                  </a:lnTo>
                  <a:lnTo>
                    <a:pt x="759216" y="761361"/>
                  </a:lnTo>
                  <a:lnTo>
                    <a:pt x="749157" y="768132"/>
                  </a:lnTo>
                  <a:lnTo>
                    <a:pt x="736845" y="770614"/>
                  </a:lnTo>
                  <a:close/>
                </a:path>
                <a:path extrusionOk="0" h="770889" w="768985">
                  <a:moveTo>
                    <a:pt x="768489" y="707413"/>
                  </a:moveTo>
                  <a:lnTo>
                    <a:pt x="705202" y="707413"/>
                  </a:lnTo>
                  <a:lnTo>
                    <a:pt x="705202" y="608842"/>
                  </a:lnTo>
                  <a:lnTo>
                    <a:pt x="193642" y="608842"/>
                  </a:lnTo>
                  <a:lnTo>
                    <a:pt x="181326" y="606359"/>
                  </a:lnTo>
                  <a:lnTo>
                    <a:pt x="171268" y="599588"/>
                  </a:lnTo>
                  <a:lnTo>
                    <a:pt x="164486" y="589544"/>
                  </a:lnTo>
                  <a:lnTo>
                    <a:pt x="161999" y="577241"/>
                  </a:lnTo>
                  <a:lnTo>
                    <a:pt x="161999" y="63201"/>
                  </a:lnTo>
                  <a:lnTo>
                    <a:pt x="225286" y="63201"/>
                  </a:lnTo>
                  <a:lnTo>
                    <a:pt x="225286" y="545641"/>
                  </a:lnTo>
                  <a:lnTo>
                    <a:pt x="736845" y="545641"/>
                  </a:lnTo>
                  <a:lnTo>
                    <a:pt x="749162" y="548123"/>
                  </a:lnTo>
                  <a:lnTo>
                    <a:pt x="759220" y="554894"/>
                  </a:lnTo>
                  <a:lnTo>
                    <a:pt x="766002" y="564938"/>
                  </a:lnTo>
                  <a:lnTo>
                    <a:pt x="768489" y="577241"/>
                  </a:lnTo>
                  <a:lnTo>
                    <a:pt x="768489" y="707413"/>
                  </a:lnTo>
                  <a:close/>
                </a:path>
              </a:pathLst>
            </a:custGeom>
            <a:solidFill>
              <a:srgbClr val="204A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447266" y="3087554"/>
              <a:ext cx="390525" cy="389890"/>
            </a:xfrm>
            <a:custGeom>
              <a:rect b="b" l="l" r="r" t="t"/>
              <a:pathLst>
                <a:path extrusionOk="0" h="389889" w="390525">
                  <a:moveTo>
                    <a:pt x="195191" y="389854"/>
                  </a:moveTo>
                  <a:lnTo>
                    <a:pt x="157111" y="386108"/>
                  </a:lnTo>
                  <a:lnTo>
                    <a:pt x="120494" y="375015"/>
                  </a:lnTo>
                  <a:lnTo>
                    <a:pt x="86748" y="357002"/>
                  </a:lnTo>
                  <a:lnTo>
                    <a:pt x="57170" y="332761"/>
                  </a:lnTo>
                  <a:lnTo>
                    <a:pt x="32895" y="303222"/>
                  </a:lnTo>
                  <a:lnTo>
                    <a:pt x="14857" y="269522"/>
                  </a:lnTo>
                  <a:lnTo>
                    <a:pt x="3750" y="232955"/>
                  </a:lnTo>
                  <a:lnTo>
                    <a:pt x="0" y="194927"/>
                  </a:lnTo>
                  <a:lnTo>
                    <a:pt x="234" y="185350"/>
                  </a:lnTo>
                  <a:lnTo>
                    <a:pt x="5851" y="147551"/>
                  </a:lnTo>
                  <a:lnTo>
                    <a:pt x="18744" y="111573"/>
                  </a:lnTo>
                  <a:lnTo>
                    <a:pt x="38417" y="78799"/>
                  </a:lnTo>
                  <a:lnTo>
                    <a:pt x="64116" y="50486"/>
                  </a:lnTo>
                  <a:lnTo>
                    <a:pt x="94852" y="27725"/>
                  </a:lnTo>
                  <a:lnTo>
                    <a:pt x="129444" y="11389"/>
                  </a:lnTo>
                  <a:lnTo>
                    <a:pt x="166562" y="2106"/>
                  </a:lnTo>
                  <a:lnTo>
                    <a:pt x="195191" y="0"/>
                  </a:lnTo>
                  <a:lnTo>
                    <a:pt x="204780" y="234"/>
                  </a:lnTo>
                  <a:lnTo>
                    <a:pt x="242630" y="5843"/>
                  </a:lnTo>
                  <a:lnTo>
                    <a:pt x="278657" y="18718"/>
                  </a:lnTo>
                  <a:lnTo>
                    <a:pt x="311477" y="38365"/>
                  </a:lnTo>
                  <a:lnTo>
                    <a:pt x="339827" y="64029"/>
                  </a:lnTo>
                  <a:lnTo>
                    <a:pt x="362620" y="94723"/>
                  </a:lnTo>
                  <a:lnTo>
                    <a:pt x="378978" y="129268"/>
                  </a:lnTo>
                  <a:lnTo>
                    <a:pt x="388273" y="166336"/>
                  </a:lnTo>
                  <a:lnTo>
                    <a:pt x="390383" y="194927"/>
                  </a:lnTo>
                  <a:lnTo>
                    <a:pt x="390149" y="204503"/>
                  </a:lnTo>
                  <a:lnTo>
                    <a:pt x="384532" y="242301"/>
                  </a:lnTo>
                  <a:lnTo>
                    <a:pt x="371638" y="278279"/>
                  </a:lnTo>
                  <a:lnTo>
                    <a:pt x="351965" y="311055"/>
                  </a:lnTo>
                  <a:lnTo>
                    <a:pt x="326266" y="339367"/>
                  </a:lnTo>
                  <a:lnTo>
                    <a:pt x="295530" y="362128"/>
                  </a:lnTo>
                  <a:lnTo>
                    <a:pt x="260939" y="378464"/>
                  </a:lnTo>
                  <a:lnTo>
                    <a:pt x="223821" y="387747"/>
                  </a:lnTo>
                  <a:lnTo>
                    <a:pt x="195191" y="3898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415623" y="3055954"/>
              <a:ext cx="454025" cy="453390"/>
            </a:xfrm>
            <a:custGeom>
              <a:rect b="b" l="l" r="r" t="t"/>
              <a:pathLst>
                <a:path extrusionOk="0" h="453389" w="454025">
                  <a:moveTo>
                    <a:pt x="226827" y="453047"/>
                  </a:moveTo>
                  <a:lnTo>
                    <a:pt x="181170" y="448437"/>
                  </a:lnTo>
                  <a:lnTo>
                    <a:pt x="138618" y="435219"/>
                  </a:lnTo>
                  <a:lnTo>
                    <a:pt x="100092" y="414309"/>
                  </a:lnTo>
                  <a:lnTo>
                    <a:pt x="66509" y="386628"/>
                  </a:lnTo>
                  <a:lnTo>
                    <a:pt x="38790" y="353091"/>
                  </a:lnTo>
                  <a:lnTo>
                    <a:pt x="17852" y="314616"/>
                  </a:lnTo>
                  <a:lnTo>
                    <a:pt x="4616" y="272123"/>
                  </a:lnTo>
                  <a:lnTo>
                    <a:pt x="0" y="226527"/>
                  </a:lnTo>
                  <a:lnTo>
                    <a:pt x="4616" y="180931"/>
                  </a:lnTo>
                  <a:lnTo>
                    <a:pt x="17853" y="138437"/>
                  </a:lnTo>
                  <a:lnTo>
                    <a:pt x="38792" y="99961"/>
                  </a:lnTo>
                  <a:lnTo>
                    <a:pt x="66512" y="66423"/>
                  </a:lnTo>
                  <a:lnTo>
                    <a:pt x="100095" y="38740"/>
                  </a:lnTo>
                  <a:lnTo>
                    <a:pt x="138622" y="17829"/>
                  </a:lnTo>
                  <a:lnTo>
                    <a:pt x="181172" y="4610"/>
                  </a:lnTo>
                  <a:lnTo>
                    <a:pt x="226827" y="0"/>
                  </a:lnTo>
                  <a:lnTo>
                    <a:pt x="272483" y="4610"/>
                  </a:lnTo>
                  <a:lnTo>
                    <a:pt x="315034" y="17829"/>
                  </a:lnTo>
                  <a:lnTo>
                    <a:pt x="353562" y="38740"/>
                  </a:lnTo>
                  <a:lnTo>
                    <a:pt x="383237" y="63201"/>
                  </a:lnTo>
                  <a:lnTo>
                    <a:pt x="226827" y="63201"/>
                  </a:lnTo>
                  <a:lnTo>
                    <a:pt x="183400" y="69045"/>
                  </a:lnTo>
                  <a:lnTo>
                    <a:pt x="144348" y="85532"/>
                  </a:lnTo>
                  <a:lnTo>
                    <a:pt x="111239" y="111092"/>
                  </a:lnTo>
                  <a:lnTo>
                    <a:pt x="85646" y="144158"/>
                  </a:lnTo>
                  <a:lnTo>
                    <a:pt x="69138" y="183159"/>
                  </a:lnTo>
                  <a:lnTo>
                    <a:pt x="63286" y="226527"/>
                  </a:lnTo>
                  <a:lnTo>
                    <a:pt x="69139" y="269892"/>
                  </a:lnTo>
                  <a:lnTo>
                    <a:pt x="85648" y="308892"/>
                  </a:lnTo>
                  <a:lnTo>
                    <a:pt x="111242" y="341956"/>
                  </a:lnTo>
                  <a:lnTo>
                    <a:pt x="144351" y="367515"/>
                  </a:lnTo>
                  <a:lnTo>
                    <a:pt x="183403" y="384002"/>
                  </a:lnTo>
                  <a:lnTo>
                    <a:pt x="226827" y="389846"/>
                  </a:lnTo>
                  <a:lnTo>
                    <a:pt x="383244" y="389846"/>
                  </a:lnTo>
                  <a:lnTo>
                    <a:pt x="353565" y="414310"/>
                  </a:lnTo>
                  <a:lnTo>
                    <a:pt x="315037" y="435219"/>
                  </a:lnTo>
                  <a:lnTo>
                    <a:pt x="272485" y="448437"/>
                  </a:lnTo>
                  <a:lnTo>
                    <a:pt x="226827" y="453047"/>
                  </a:lnTo>
                  <a:close/>
                </a:path>
                <a:path extrusionOk="0" h="453389" w="454025">
                  <a:moveTo>
                    <a:pt x="383244" y="389846"/>
                  </a:moveTo>
                  <a:lnTo>
                    <a:pt x="226827" y="389846"/>
                  </a:lnTo>
                  <a:lnTo>
                    <a:pt x="270252" y="384002"/>
                  </a:lnTo>
                  <a:lnTo>
                    <a:pt x="309305" y="367515"/>
                  </a:lnTo>
                  <a:lnTo>
                    <a:pt x="342416" y="341956"/>
                  </a:lnTo>
                  <a:lnTo>
                    <a:pt x="368012" y="308892"/>
                  </a:lnTo>
                  <a:lnTo>
                    <a:pt x="384523" y="269892"/>
                  </a:lnTo>
                  <a:lnTo>
                    <a:pt x="390376" y="226527"/>
                  </a:lnTo>
                  <a:lnTo>
                    <a:pt x="384523" y="183159"/>
                  </a:lnTo>
                  <a:lnTo>
                    <a:pt x="368014" y="144158"/>
                  </a:lnTo>
                  <a:lnTo>
                    <a:pt x="342419" y="111092"/>
                  </a:lnTo>
                  <a:lnTo>
                    <a:pt x="309309" y="85532"/>
                  </a:lnTo>
                  <a:lnTo>
                    <a:pt x="270254" y="69045"/>
                  </a:lnTo>
                  <a:lnTo>
                    <a:pt x="226827" y="63201"/>
                  </a:lnTo>
                  <a:lnTo>
                    <a:pt x="383237" y="63201"/>
                  </a:lnTo>
                  <a:lnTo>
                    <a:pt x="414868" y="99961"/>
                  </a:lnTo>
                  <a:lnTo>
                    <a:pt x="435807" y="138437"/>
                  </a:lnTo>
                  <a:lnTo>
                    <a:pt x="449045" y="180931"/>
                  </a:lnTo>
                  <a:lnTo>
                    <a:pt x="453662" y="226527"/>
                  </a:lnTo>
                  <a:lnTo>
                    <a:pt x="449046" y="272123"/>
                  </a:lnTo>
                  <a:lnTo>
                    <a:pt x="435808" y="314616"/>
                  </a:lnTo>
                  <a:lnTo>
                    <a:pt x="414870" y="353091"/>
                  </a:lnTo>
                  <a:lnTo>
                    <a:pt x="387149" y="386628"/>
                  </a:lnTo>
                  <a:lnTo>
                    <a:pt x="383244" y="389846"/>
                  </a:lnTo>
                  <a:close/>
                </a:path>
              </a:pathLst>
            </a:custGeom>
            <a:solidFill>
              <a:srgbClr val="204A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232545" y="3150889"/>
              <a:ext cx="178435" cy="360680"/>
            </a:xfrm>
            <a:custGeom>
              <a:rect b="b" l="l" r="r" t="t"/>
              <a:pathLst>
                <a:path extrusionOk="0" h="360679" w="178435">
                  <a:moveTo>
                    <a:pt x="177881" y="360053"/>
                  </a:moveTo>
                  <a:lnTo>
                    <a:pt x="0" y="360053"/>
                  </a:lnTo>
                  <a:lnTo>
                    <a:pt x="0" y="0"/>
                  </a:lnTo>
                  <a:lnTo>
                    <a:pt x="177881" y="0"/>
                  </a:lnTo>
                  <a:lnTo>
                    <a:pt x="177881" y="3600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200902" y="3119281"/>
              <a:ext cx="241300" cy="423545"/>
            </a:xfrm>
            <a:custGeom>
              <a:rect b="b" l="l" r="r" t="t"/>
              <a:pathLst>
                <a:path extrusionOk="0" h="423545" w="241300">
                  <a:moveTo>
                    <a:pt x="209524" y="423254"/>
                  </a:moveTo>
                  <a:lnTo>
                    <a:pt x="31643" y="423254"/>
                  </a:lnTo>
                  <a:lnTo>
                    <a:pt x="19327" y="420771"/>
                  </a:lnTo>
                  <a:lnTo>
                    <a:pt x="9268" y="414000"/>
                  </a:lnTo>
                  <a:lnTo>
                    <a:pt x="2486" y="403956"/>
                  </a:lnTo>
                  <a:lnTo>
                    <a:pt x="0" y="391653"/>
                  </a:lnTo>
                  <a:lnTo>
                    <a:pt x="0" y="31600"/>
                  </a:lnTo>
                  <a:lnTo>
                    <a:pt x="2486" y="19297"/>
                  </a:lnTo>
                  <a:lnTo>
                    <a:pt x="9268" y="9253"/>
                  </a:lnTo>
                  <a:lnTo>
                    <a:pt x="19327" y="2482"/>
                  </a:lnTo>
                  <a:lnTo>
                    <a:pt x="31643" y="0"/>
                  </a:lnTo>
                  <a:lnTo>
                    <a:pt x="209524" y="0"/>
                  </a:lnTo>
                  <a:lnTo>
                    <a:pt x="221840" y="2482"/>
                  </a:lnTo>
                  <a:lnTo>
                    <a:pt x="231898" y="9253"/>
                  </a:lnTo>
                  <a:lnTo>
                    <a:pt x="238680" y="19297"/>
                  </a:lnTo>
                  <a:lnTo>
                    <a:pt x="241167" y="31600"/>
                  </a:lnTo>
                  <a:lnTo>
                    <a:pt x="241167" y="63201"/>
                  </a:lnTo>
                  <a:lnTo>
                    <a:pt x="63286" y="63201"/>
                  </a:lnTo>
                  <a:lnTo>
                    <a:pt x="63286" y="360053"/>
                  </a:lnTo>
                  <a:lnTo>
                    <a:pt x="241167" y="360053"/>
                  </a:lnTo>
                  <a:lnTo>
                    <a:pt x="241167" y="391653"/>
                  </a:lnTo>
                  <a:lnTo>
                    <a:pt x="238680" y="403956"/>
                  </a:lnTo>
                  <a:lnTo>
                    <a:pt x="231898" y="414000"/>
                  </a:lnTo>
                  <a:lnTo>
                    <a:pt x="221840" y="420771"/>
                  </a:lnTo>
                  <a:lnTo>
                    <a:pt x="209524" y="423254"/>
                  </a:lnTo>
                  <a:close/>
                </a:path>
                <a:path extrusionOk="0" h="423545" w="241300">
                  <a:moveTo>
                    <a:pt x="241167" y="360053"/>
                  </a:moveTo>
                  <a:lnTo>
                    <a:pt x="177880" y="360053"/>
                  </a:lnTo>
                  <a:lnTo>
                    <a:pt x="177880" y="63201"/>
                  </a:lnTo>
                  <a:lnTo>
                    <a:pt x="241167" y="63201"/>
                  </a:lnTo>
                  <a:lnTo>
                    <a:pt x="241167" y="360053"/>
                  </a:lnTo>
                  <a:close/>
                </a:path>
              </a:pathLst>
            </a:custGeom>
            <a:solidFill>
              <a:srgbClr val="204A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3957418" y="2081527"/>
            <a:ext cx="227329" cy="157480"/>
            <a:chOff x="3957418" y="2081527"/>
            <a:chExt cx="227329" cy="157480"/>
          </a:xfrm>
        </p:grpSpPr>
        <p:sp>
          <p:nvSpPr>
            <p:cNvPr id="151" name="Google Shape;151;p9"/>
            <p:cNvSpPr/>
            <p:nvPr/>
          </p:nvSpPr>
          <p:spPr>
            <a:xfrm>
              <a:off x="3989054" y="2113127"/>
              <a:ext cx="163830" cy="94615"/>
            </a:xfrm>
            <a:custGeom>
              <a:rect b="b" l="l" r="r" t="t"/>
              <a:pathLst>
                <a:path extrusionOk="0" h="94614" w="163829">
                  <a:moveTo>
                    <a:pt x="163660" y="94162"/>
                  </a:moveTo>
                  <a:lnTo>
                    <a:pt x="0" y="94162"/>
                  </a:lnTo>
                  <a:lnTo>
                    <a:pt x="0" y="0"/>
                  </a:lnTo>
                  <a:lnTo>
                    <a:pt x="163660" y="0"/>
                  </a:lnTo>
                  <a:lnTo>
                    <a:pt x="163660" y="94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957418" y="2081527"/>
              <a:ext cx="227329" cy="157480"/>
            </a:xfrm>
            <a:custGeom>
              <a:rect b="b" l="l" r="r" t="t"/>
              <a:pathLst>
                <a:path extrusionOk="0" h="157480" w="227329">
                  <a:moveTo>
                    <a:pt x="195303" y="157363"/>
                  </a:moveTo>
                  <a:lnTo>
                    <a:pt x="31643" y="157363"/>
                  </a:lnTo>
                  <a:lnTo>
                    <a:pt x="19326" y="154880"/>
                  </a:lnTo>
                  <a:lnTo>
                    <a:pt x="9268" y="148109"/>
                  </a:lnTo>
                  <a:lnTo>
                    <a:pt x="2486" y="138065"/>
                  </a:lnTo>
                  <a:lnTo>
                    <a:pt x="0" y="125762"/>
                  </a:lnTo>
                  <a:lnTo>
                    <a:pt x="0" y="31600"/>
                  </a:lnTo>
                  <a:lnTo>
                    <a:pt x="2486" y="19297"/>
                  </a:lnTo>
                  <a:lnTo>
                    <a:pt x="9268" y="9253"/>
                  </a:lnTo>
                  <a:lnTo>
                    <a:pt x="19327" y="2482"/>
                  </a:lnTo>
                  <a:lnTo>
                    <a:pt x="31643" y="0"/>
                  </a:lnTo>
                  <a:lnTo>
                    <a:pt x="195303" y="0"/>
                  </a:lnTo>
                  <a:lnTo>
                    <a:pt x="207619" y="2482"/>
                  </a:lnTo>
                  <a:lnTo>
                    <a:pt x="217677" y="9253"/>
                  </a:lnTo>
                  <a:lnTo>
                    <a:pt x="224459" y="19297"/>
                  </a:lnTo>
                  <a:lnTo>
                    <a:pt x="226946" y="31600"/>
                  </a:lnTo>
                  <a:lnTo>
                    <a:pt x="226946" y="63201"/>
                  </a:lnTo>
                  <a:lnTo>
                    <a:pt x="63279" y="63201"/>
                  </a:lnTo>
                  <a:lnTo>
                    <a:pt x="63279" y="94162"/>
                  </a:lnTo>
                  <a:lnTo>
                    <a:pt x="226946" y="94162"/>
                  </a:lnTo>
                  <a:lnTo>
                    <a:pt x="226946" y="125762"/>
                  </a:lnTo>
                  <a:lnTo>
                    <a:pt x="224459" y="138065"/>
                  </a:lnTo>
                  <a:lnTo>
                    <a:pt x="217677" y="148109"/>
                  </a:lnTo>
                  <a:lnTo>
                    <a:pt x="207619" y="154880"/>
                  </a:lnTo>
                  <a:lnTo>
                    <a:pt x="195303" y="157363"/>
                  </a:lnTo>
                  <a:close/>
                </a:path>
                <a:path extrusionOk="0" h="157480" w="227329">
                  <a:moveTo>
                    <a:pt x="226946" y="94162"/>
                  </a:moveTo>
                  <a:lnTo>
                    <a:pt x="163652" y="94162"/>
                  </a:lnTo>
                  <a:lnTo>
                    <a:pt x="163652" y="63201"/>
                  </a:lnTo>
                  <a:lnTo>
                    <a:pt x="226946" y="63201"/>
                  </a:lnTo>
                  <a:lnTo>
                    <a:pt x="226946" y="94162"/>
                  </a:lnTo>
                  <a:close/>
                </a:path>
              </a:pathLst>
            </a:custGeom>
            <a:solidFill>
              <a:srgbClr val="204A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580" y="2107372"/>
            <a:ext cx="190611" cy="190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9"/>
          <p:cNvGrpSpPr/>
          <p:nvPr/>
        </p:nvGrpSpPr>
        <p:grpSpPr>
          <a:xfrm>
            <a:off x="2691948" y="2044082"/>
            <a:ext cx="221615" cy="552450"/>
            <a:chOff x="2691948" y="2044082"/>
            <a:chExt cx="221615" cy="552450"/>
          </a:xfrm>
        </p:grpSpPr>
        <p:sp>
          <p:nvSpPr>
            <p:cNvPr id="155" name="Google Shape;155;p9"/>
            <p:cNvSpPr/>
            <p:nvPr/>
          </p:nvSpPr>
          <p:spPr>
            <a:xfrm>
              <a:off x="2723591" y="2075682"/>
              <a:ext cx="158750" cy="489584"/>
            </a:xfrm>
            <a:custGeom>
              <a:rect b="b" l="l" r="r" t="t"/>
              <a:pathLst>
                <a:path extrusionOk="0" h="489585" w="158750">
                  <a:moveTo>
                    <a:pt x="158165" y="489079"/>
                  </a:moveTo>
                  <a:lnTo>
                    <a:pt x="0" y="489079"/>
                  </a:lnTo>
                  <a:lnTo>
                    <a:pt x="0" y="0"/>
                  </a:lnTo>
                  <a:lnTo>
                    <a:pt x="158165" y="0"/>
                  </a:lnTo>
                  <a:lnTo>
                    <a:pt x="158165" y="489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691948" y="2044082"/>
              <a:ext cx="221615" cy="552450"/>
            </a:xfrm>
            <a:custGeom>
              <a:rect b="b" l="l" r="r" t="t"/>
              <a:pathLst>
                <a:path extrusionOk="0" h="552450" w="221614">
                  <a:moveTo>
                    <a:pt x="189808" y="552280"/>
                  </a:moveTo>
                  <a:lnTo>
                    <a:pt x="31643" y="552280"/>
                  </a:lnTo>
                  <a:lnTo>
                    <a:pt x="19327" y="549798"/>
                  </a:lnTo>
                  <a:lnTo>
                    <a:pt x="9268" y="543027"/>
                  </a:lnTo>
                  <a:lnTo>
                    <a:pt x="2486" y="532983"/>
                  </a:lnTo>
                  <a:lnTo>
                    <a:pt x="0" y="520680"/>
                  </a:lnTo>
                  <a:lnTo>
                    <a:pt x="0" y="31600"/>
                  </a:lnTo>
                  <a:lnTo>
                    <a:pt x="2486" y="19297"/>
                  </a:lnTo>
                  <a:lnTo>
                    <a:pt x="9268" y="9253"/>
                  </a:lnTo>
                  <a:lnTo>
                    <a:pt x="19327" y="2482"/>
                  </a:lnTo>
                  <a:lnTo>
                    <a:pt x="31643" y="0"/>
                  </a:lnTo>
                  <a:lnTo>
                    <a:pt x="189808" y="0"/>
                  </a:lnTo>
                  <a:lnTo>
                    <a:pt x="202124" y="2482"/>
                  </a:lnTo>
                  <a:lnTo>
                    <a:pt x="212183" y="9253"/>
                  </a:lnTo>
                  <a:lnTo>
                    <a:pt x="218965" y="19297"/>
                  </a:lnTo>
                  <a:lnTo>
                    <a:pt x="221452" y="31600"/>
                  </a:lnTo>
                  <a:lnTo>
                    <a:pt x="221452" y="63201"/>
                  </a:lnTo>
                  <a:lnTo>
                    <a:pt x="63286" y="63201"/>
                  </a:lnTo>
                  <a:lnTo>
                    <a:pt x="63286" y="489079"/>
                  </a:lnTo>
                  <a:lnTo>
                    <a:pt x="221452" y="489079"/>
                  </a:lnTo>
                  <a:lnTo>
                    <a:pt x="221452" y="520680"/>
                  </a:lnTo>
                  <a:lnTo>
                    <a:pt x="218965" y="532983"/>
                  </a:lnTo>
                  <a:lnTo>
                    <a:pt x="212183" y="543027"/>
                  </a:lnTo>
                  <a:lnTo>
                    <a:pt x="202124" y="549798"/>
                  </a:lnTo>
                  <a:lnTo>
                    <a:pt x="189808" y="552280"/>
                  </a:lnTo>
                  <a:close/>
                </a:path>
                <a:path extrusionOk="0" h="552450" w="221614">
                  <a:moveTo>
                    <a:pt x="221452" y="489079"/>
                  </a:moveTo>
                  <a:lnTo>
                    <a:pt x="158165" y="489079"/>
                  </a:lnTo>
                  <a:lnTo>
                    <a:pt x="158165" y="63201"/>
                  </a:lnTo>
                  <a:lnTo>
                    <a:pt x="221452" y="63201"/>
                  </a:lnTo>
                  <a:lnTo>
                    <a:pt x="221452" y="489079"/>
                  </a:lnTo>
                  <a:close/>
                </a:path>
              </a:pathLst>
            </a:custGeom>
            <a:solidFill>
              <a:srgbClr val="204A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4734" y="1094936"/>
            <a:ext cx="1552472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3317" y="7634020"/>
            <a:ext cx="182648" cy="13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9206162" y="7634020"/>
            <a:ext cx="1350010" cy="133350"/>
          </a:xfrm>
          <a:custGeom>
            <a:rect b="b" l="l" r="r" t="t"/>
            <a:pathLst>
              <a:path extrusionOk="0" h="133350" w="1350009">
                <a:moveTo>
                  <a:pt x="1349538" y="66494"/>
                </a:moveTo>
                <a:lnTo>
                  <a:pt x="1344316" y="92369"/>
                </a:lnTo>
                <a:lnTo>
                  <a:pt x="1330078" y="113505"/>
                </a:lnTo>
                <a:lnTo>
                  <a:pt x="1308965" y="127760"/>
                </a:lnTo>
                <a:lnTo>
                  <a:pt x="1283120" y="132988"/>
                </a:lnTo>
                <a:lnTo>
                  <a:pt x="1181701" y="132988"/>
                </a:lnTo>
                <a:lnTo>
                  <a:pt x="1155856" y="127760"/>
                </a:lnTo>
                <a:lnTo>
                  <a:pt x="1134743" y="113505"/>
                </a:lnTo>
                <a:lnTo>
                  <a:pt x="1120505" y="92369"/>
                </a:lnTo>
                <a:lnTo>
                  <a:pt x="1115283" y="66494"/>
                </a:lnTo>
                <a:lnTo>
                  <a:pt x="1120505" y="40619"/>
                </a:lnTo>
                <a:lnTo>
                  <a:pt x="1134743" y="19482"/>
                </a:lnTo>
                <a:lnTo>
                  <a:pt x="1155856" y="5228"/>
                </a:lnTo>
                <a:lnTo>
                  <a:pt x="1181701" y="0"/>
                </a:lnTo>
                <a:lnTo>
                  <a:pt x="1283120" y="0"/>
                </a:lnTo>
                <a:lnTo>
                  <a:pt x="1308993" y="5228"/>
                </a:lnTo>
                <a:lnTo>
                  <a:pt x="1330102" y="19482"/>
                </a:lnTo>
                <a:lnTo>
                  <a:pt x="1344325" y="40619"/>
                </a:lnTo>
                <a:lnTo>
                  <a:pt x="1349538" y="66494"/>
                </a:lnTo>
                <a:close/>
              </a:path>
              <a:path extrusionOk="0" h="133350" w="1350009">
                <a:moveTo>
                  <a:pt x="977799" y="66494"/>
                </a:moveTo>
                <a:lnTo>
                  <a:pt x="972577" y="92369"/>
                </a:lnTo>
                <a:lnTo>
                  <a:pt x="958338" y="113505"/>
                </a:lnTo>
                <a:lnTo>
                  <a:pt x="937226" y="127760"/>
                </a:lnTo>
                <a:lnTo>
                  <a:pt x="911381" y="132988"/>
                </a:lnTo>
                <a:lnTo>
                  <a:pt x="809962" y="132988"/>
                </a:lnTo>
                <a:lnTo>
                  <a:pt x="784117" y="127760"/>
                </a:lnTo>
                <a:lnTo>
                  <a:pt x="763004" y="113505"/>
                </a:lnTo>
                <a:lnTo>
                  <a:pt x="748766" y="92369"/>
                </a:lnTo>
                <a:lnTo>
                  <a:pt x="743544" y="66494"/>
                </a:lnTo>
                <a:lnTo>
                  <a:pt x="748766" y="40619"/>
                </a:lnTo>
                <a:lnTo>
                  <a:pt x="763004" y="19482"/>
                </a:lnTo>
                <a:lnTo>
                  <a:pt x="784117" y="5228"/>
                </a:lnTo>
                <a:lnTo>
                  <a:pt x="809962" y="0"/>
                </a:lnTo>
                <a:lnTo>
                  <a:pt x="911381" y="0"/>
                </a:lnTo>
                <a:lnTo>
                  <a:pt x="937226" y="5228"/>
                </a:lnTo>
                <a:lnTo>
                  <a:pt x="958338" y="19482"/>
                </a:lnTo>
                <a:lnTo>
                  <a:pt x="972577" y="40619"/>
                </a:lnTo>
                <a:lnTo>
                  <a:pt x="977799" y="66494"/>
                </a:lnTo>
                <a:close/>
              </a:path>
              <a:path extrusionOk="0" h="133350" w="1350009">
                <a:moveTo>
                  <a:pt x="605993" y="66494"/>
                </a:moveTo>
                <a:lnTo>
                  <a:pt x="600771" y="92369"/>
                </a:lnTo>
                <a:lnTo>
                  <a:pt x="586533" y="113505"/>
                </a:lnTo>
                <a:lnTo>
                  <a:pt x="565421" y="127760"/>
                </a:lnTo>
                <a:lnTo>
                  <a:pt x="539576" y="132988"/>
                </a:lnTo>
                <a:lnTo>
                  <a:pt x="438156" y="132988"/>
                </a:lnTo>
                <a:lnTo>
                  <a:pt x="412311" y="127760"/>
                </a:lnTo>
                <a:lnTo>
                  <a:pt x="391199" y="113505"/>
                </a:lnTo>
                <a:lnTo>
                  <a:pt x="376961" y="92369"/>
                </a:lnTo>
                <a:lnTo>
                  <a:pt x="371739" y="66494"/>
                </a:lnTo>
                <a:lnTo>
                  <a:pt x="376961" y="40619"/>
                </a:lnTo>
                <a:lnTo>
                  <a:pt x="391199" y="19482"/>
                </a:lnTo>
                <a:lnTo>
                  <a:pt x="412311" y="5228"/>
                </a:lnTo>
                <a:lnTo>
                  <a:pt x="438156" y="0"/>
                </a:lnTo>
                <a:lnTo>
                  <a:pt x="539576" y="0"/>
                </a:lnTo>
                <a:lnTo>
                  <a:pt x="565421" y="5228"/>
                </a:lnTo>
                <a:lnTo>
                  <a:pt x="586533" y="19482"/>
                </a:lnTo>
                <a:lnTo>
                  <a:pt x="600771" y="40619"/>
                </a:lnTo>
                <a:lnTo>
                  <a:pt x="605993" y="66494"/>
                </a:lnTo>
                <a:close/>
              </a:path>
              <a:path extrusionOk="0" h="133350" w="1350009">
                <a:moveTo>
                  <a:pt x="234188" y="66494"/>
                </a:moveTo>
                <a:lnTo>
                  <a:pt x="214727" y="113505"/>
                </a:lnTo>
                <a:lnTo>
                  <a:pt x="167837" y="132975"/>
                </a:lnTo>
                <a:lnTo>
                  <a:pt x="66417" y="132988"/>
                </a:lnTo>
                <a:lnTo>
                  <a:pt x="40572" y="127760"/>
                </a:lnTo>
                <a:lnTo>
                  <a:pt x="19460" y="113505"/>
                </a:lnTo>
                <a:lnTo>
                  <a:pt x="5222" y="92369"/>
                </a:lnTo>
                <a:lnTo>
                  <a:pt x="0" y="66494"/>
                </a:lnTo>
                <a:lnTo>
                  <a:pt x="5222" y="40619"/>
                </a:lnTo>
                <a:lnTo>
                  <a:pt x="19460" y="19482"/>
                </a:lnTo>
                <a:lnTo>
                  <a:pt x="40572" y="5228"/>
                </a:lnTo>
                <a:lnTo>
                  <a:pt x="66417" y="0"/>
                </a:lnTo>
                <a:lnTo>
                  <a:pt x="167837" y="0"/>
                </a:lnTo>
                <a:lnTo>
                  <a:pt x="193643" y="5228"/>
                </a:lnTo>
                <a:lnTo>
                  <a:pt x="214736" y="19482"/>
                </a:lnTo>
                <a:lnTo>
                  <a:pt x="228967" y="40619"/>
                </a:lnTo>
                <a:lnTo>
                  <a:pt x="234188" y="66494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5897" y="7584148"/>
            <a:ext cx="182648" cy="18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8885897" y="2630381"/>
            <a:ext cx="133350" cy="4829810"/>
          </a:xfrm>
          <a:custGeom>
            <a:rect b="b" l="l" r="r" t="t"/>
            <a:pathLst>
              <a:path extrusionOk="0" h="4829809" w="133350">
                <a:moveTo>
                  <a:pt x="132835" y="66494"/>
                </a:moveTo>
                <a:lnTo>
                  <a:pt x="132835" y="162977"/>
                </a:lnTo>
                <a:lnTo>
                  <a:pt x="127613" y="188852"/>
                </a:lnTo>
                <a:lnTo>
                  <a:pt x="113374" y="209989"/>
                </a:lnTo>
                <a:lnTo>
                  <a:pt x="92262" y="224244"/>
                </a:lnTo>
                <a:lnTo>
                  <a:pt x="66417" y="229472"/>
                </a:lnTo>
                <a:lnTo>
                  <a:pt x="40572" y="224244"/>
                </a:lnTo>
                <a:lnTo>
                  <a:pt x="19460" y="209989"/>
                </a:lnTo>
                <a:lnTo>
                  <a:pt x="5222" y="188852"/>
                </a:lnTo>
                <a:lnTo>
                  <a:pt x="0" y="162977"/>
                </a:lnTo>
                <a:lnTo>
                  <a:pt x="0" y="66494"/>
                </a:lnTo>
                <a:lnTo>
                  <a:pt x="5222" y="40619"/>
                </a:lnTo>
                <a:lnTo>
                  <a:pt x="19460" y="19482"/>
                </a:lnTo>
                <a:lnTo>
                  <a:pt x="40572" y="5228"/>
                </a:lnTo>
                <a:lnTo>
                  <a:pt x="66417" y="0"/>
                </a:lnTo>
                <a:lnTo>
                  <a:pt x="92262" y="5228"/>
                </a:lnTo>
                <a:lnTo>
                  <a:pt x="113374" y="19482"/>
                </a:lnTo>
                <a:lnTo>
                  <a:pt x="127613" y="40619"/>
                </a:lnTo>
                <a:lnTo>
                  <a:pt x="132835" y="66494"/>
                </a:lnTo>
                <a:close/>
              </a:path>
              <a:path extrusionOk="0" h="4829809" w="133350">
                <a:moveTo>
                  <a:pt x="132835" y="420311"/>
                </a:moveTo>
                <a:lnTo>
                  <a:pt x="132835" y="516794"/>
                </a:lnTo>
                <a:lnTo>
                  <a:pt x="113374" y="563806"/>
                </a:lnTo>
                <a:lnTo>
                  <a:pt x="66417" y="583289"/>
                </a:lnTo>
                <a:lnTo>
                  <a:pt x="40572" y="578061"/>
                </a:lnTo>
                <a:lnTo>
                  <a:pt x="19460" y="563806"/>
                </a:lnTo>
                <a:lnTo>
                  <a:pt x="5222" y="542669"/>
                </a:lnTo>
                <a:lnTo>
                  <a:pt x="0" y="516794"/>
                </a:lnTo>
                <a:lnTo>
                  <a:pt x="0" y="420311"/>
                </a:lnTo>
                <a:lnTo>
                  <a:pt x="5222" y="394436"/>
                </a:lnTo>
                <a:lnTo>
                  <a:pt x="19460" y="373299"/>
                </a:lnTo>
                <a:lnTo>
                  <a:pt x="40572" y="359045"/>
                </a:lnTo>
                <a:lnTo>
                  <a:pt x="66417" y="353816"/>
                </a:lnTo>
                <a:lnTo>
                  <a:pt x="92262" y="359045"/>
                </a:lnTo>
                <a:lnTo>
                  <a:pt x="113374" y="373299"/>
                </a:lnTo>
                <a:lnTo>
                  <a:pt x="127613" y="394436"/>
                </a:lnTo>
                <a:lnTo>
                  <a:pt x="132835" y="420311"/>
                </a:lnTo>
                <a:close/>
              </a:path>
              <a:path extrusionOk="0" h="4829809" w="133350">
                <a:moveTo>
                  <a:pt x="132835" y="774194"/>
                </a:moveTo>
                <a:lnTo>
                  <a:pt x="132835" y="870678"/>
                </a:lnTo>
                <a:lnTo>
                  <a:pt x="113374" y="917689"/>
                </a:lnTo>
                <a:lnTo>
                  <a:pt x="66417" y="937172"/>
                </a:lnTo>
                <a:lnTo>
                  <a:pt x="40572" y="931944"/>
                </a:lnTo>
                <a:lnTo>
                  <a:pt x="19460" y="917689"/>
                </a:lnTo>
                <a:lnTo>
                  <a:pt x="5222" y="896553"/>
                </a:lnTo>
                <a:lnTo>
                  <a:pt x="0" y="870678"/>
                </a:lnTo>
                <a:lnTo>
                  <a:pt x="0" y="774194"/>
                </a:lnTo>
                <a:lnTo>
                  <a:pt x="5222" y="748320"/>
                </a:lnTo>
                <a:lnTo>
                  <a:pt x="19460" y="727183"/>
                </a:lnTo>
                <a:lnTo>
                  <a:pt x="40572" y="712928"/>
                </a:lnTo>
                <a:lnTo>
                  <a:pt x="66417" y="707700"/>
                </a:lnTo>
                <a:lnTo>
                  <a:pt x="92262" y="712919"/>
                </a:lnTo>
                <a:lnTo>
                  <a:pt x="113374" y="727158"/>
                </a:lnTo>
                <a:lnTo>
                  <a:pt x="127613" y="748292"/>
                </a:lnTo>
                <a:lnTo>
                  <a:pt x="132835" y="774194"/>
                </a:lnTo>
                <a:close/>
              </a:path>
              <a:path extrusionOk="0" h="4829809" w="133350">
                <a:moveTo>
                  <a:pt x="132835" y="1128011"/>
                </a:moveTo>
                <a:lnTo>
                  <a:pt x="132835" y="1224495"/>
                </a:lnTo>
                <a:lnTo>
                  <a:pt x="113374" y="1271506"/>
                </a:lnTo>
                <a:lnTo>
                  <a:pt x="66417" y="1290989"/>
                </a:lnTo>
                <a:lnTo>
                  <a:pt x="40572" y="1285761"/>
                </a:lnTo>
                <a:lnTo>
                  <a:pt x="19460" y="1271506"/>
                </a:lnTo>
                <a:lnTo>
                  <a:pt x="5222" y="1250369"/>
                </a:lnTo>
                <a:lnTo>
                  <a:pt x="0" y="1224495"/>
                </a:lnTo>
                <a:lnTo>
                  <a:pt x="0" y="1128011"/>
                </a:lnTo>
                <a:lnTo>
                  <a:pt x="5222" y="1102137"/>
                </a:lnTo>
                <a:lnTo>
                  <a:pt x="19460" y="1081000"/>
                </a:lnTo>
                <a:lnTo>
                  <a:pt x="40572" y="1066745"/>
                </a:lnTo>
                <a:lnTo>
                  <a:pt x="66417" y="1061517"/>
                </a:lnTo>
                <a:lnTo>
                  <a:pt x="92262" y="1066745"/>
                </a:lnTo>
                <a:lnTo>
                  <a:pt x="113374" y="1081000"/>
                </a:lnTo>
                <a:lnTo>
                  <a:pt x="127613" y="1102137"/>
                </a:lnTo>
                <a:lnTo>
                  <a:pt x="132835" y="1128011"/>
                </a:lnTo>
                <a:close/>
              </a:path>
              <a:path extrusionOk="0" h="4829809" w="133350">
                <a:moveTo>
                  <a:pt x="132835" y="1481828"/>
                </a:moveTo>
                <a:lnTo>
                  <a:pt x="132835" y="1578312"/>
                </a:lnTo>
                <a:lnTo>
                  <a:pt x="113374" y="1625323"/>
                </a:lnTo>
                <a:lnTo>
                  <a:pt x="66417" y="1644806"/>
                </a:lnTo>
                <a:lnTo>
                  <a:pt x="40572" y="1639578"/>
                </a:lnTo>
                <a:lnTo>
                  <a:pt x="19460" y="1625323"/>
                </a:lnTo>
                <a:lnTo>
                  <a:pt x="5222" y="1604187"/>
                </a:lnTo>
                <a:lnTo>
                  <a:pt x="0" y="1578312"/>
                </a:lnTo>
                <a:lnTo>
                  <a:pt x="0" y="1481828"/>
                </a:lnTo>
                <a:lnTo>
                  <a:pt x="5222" y="1455954"/>
                </a:lnTo>
                <a:lnTo>
                  <a:pt x="19460" y="1434817"/>
                </a:lnTo>
                <a:lnTo>
                  <a:pt x="40572" y="1420562"/>
                </a:lnTo>
                <a:lnTo>
                  <a:pt x="66417" y="1415334"/>
                </a:lnTo>
                <a:lnTo>
                  <a:pt x="92262" y="1420562"/>
                </a:lnTo>
                <a:lnTo>
                  <a:pt x="113374" y="1434817"/>
                </a:lnTo>
                <a:lnTo>
                  <a:pt x="127613" y="1455954"/>
                </a:lnTo>
                <a:lnTo>
                  <a:pt x="132835" y="1481828"/>
                </a:lnTo>
                <a:close/>
              </a:path>
              <a:path extrusionOk="0" h="4829809" w="133350">
                <a:moveTo>
                  <a:pt x="132835" y="1835711"/>
                </a:moveTo>
                <a:lnTo>
                  <a:pt x="132835" y="1932195"/>
                </a:lnTo>
                <a:lnTo>
                  <a:pt x="113374" y="1979207"/>
                </a:lnTo>
                <a:lnTo>
                  <a:pt x="66417" y="1998689"/>
                </a:lnTo>
                <a:lnTo>
                  <a:pt x="40572" y="1993461"/>
                </a:lnTo>
                <a:lnTo>
                  <a:pt x="19460" y="1979207"/>
                </a:lnTo>
                <a:lnTo>
                  <a:pt x="5222" y="1958070"/>
                </a:lnTo>
                <a:lnTo>
                  <a:pt x="0" y="1932195"/>
                </a:lnTo>
                <a:lnTo>
                  <a:pt x="0" y="1835711"/>
                </a:lnTo>
                <a:lnTo>
                  <a:pt x="5222" y="1809837"/>
                </a:lnTo>
                <a:lnTo>
                  <a:pt x="19460" y="1788700"/>
                </a:lnTo>
                <a:lnTo>
                  <a:pt x="40572" y="1774445"/>
                </a:lnTo>
                <a:lnTo>
                  <a:pt x="66417" y="1769217"/>
                </a:lnTo>
                <a:lnTo>
                  <a:pt x="92262" y="1774445"/>
                </a:lnTo>
                <a:lnTo>
                  <a:pt x="113374" y="1788700"/>
                </a:lnTo>
                <a:lnTo>
                  <a:pt x="127613" y="1809837"/>
                </a:lnTo>
                <a:lnTo>
                  <a:pt x="132835" y="1835711"/>
                </a:lnTo>
                <a:close/>
              </a:path>
              <a:path extrusionOk="0" h="4829809" w="133350">
                <a:moveTo>
                  <a:pt x="132835" y="2189528"/>
                </a:moveTo>
                <a:lnTo>
                  <a:pt x="132835" y="2286012"/>
                </a:lnTo>
                <a:lnTo>
                  <a:pt x="113374" y="2333023"/>
                </a:lnTo>
                <a:lnTo>
                  <a:pt x="66417" y="2352506"/>
                </a:lnTo>
                <a:lnTo>
                  <a:pt x="40572" y="2347278"/>
                </a:lnTo>
                <a:lnTo>
                  <a:pt x="19460" y="2333023"/>
                </a:lnTo>
                <a:lnTo>
                  <a:pt x="5222" y="2311886"/>
                </a:lnTo>
                <a:lnTo>
                  <a:pt x="0" y="2286012"/>
                </a:lnTo>
                <a:lnTo>
                  <a:pt x="0" y="2189528"/>
                </a:lnTo>
                <a:lnTo>
                  <a:pt x="5222" y="2163654"/>
                </a:lnTo>
                <a:lnTo>
                  <a:pt x="19460" y="2142517"/>
                </a:lnTo>
                <a:lnTo>
                  <a:pt x="40572" y="2128262"/>
                </a:lnTo>
                <a:lnTo>
                  <a:pt x="66417" y="2123034"/>
                </a:lnTo>
                <a:lnTo>
                  <a:pt x="92262" y="2128262"/>
                </a:lnTo>
                <a:lnTo>
                  <a:pt x="113374" y="2142517"/>
                </a:lnTo>
                <a:lnTo>
                  <a:pt x="127613" y="2163654"/>
                </a:lnTo>
                <a:lnTo>
                  <a:pt x="132835" y="2189528"/>
                </a:lnTo>
                <a:close/>
              </a:path>
              <a:path extrusionOk="0" h="4829809" w="133350">
                <a:moveTo>
                  <a:pt x="132835" y="2543345"/>
                </a:moveTo>
                <a:lnTo>
                  <a:pt x="132835" y="2639828"/>
                </a:lnTo>
                <a:lnTo>
                  <a:pt x="113374" y="2686840"/>
                </a:lnTo>
                <a:lnTo>
                  <a:pt x="66417" y="2706323"/>
                </a:lnTo>
                <a:lnTo>
                  <a:pt x="40572" y="2701095"/>
                </a:lnTo>
                <a:lnTo>
                  <a:pt x="19460" y="2686840"/>
                </a:lnTo>
                <a:lnTo>
                  <a:pt x="5222" y="2665703"/>
                </a:lnTo>
                <a:lnTo>
                  <a:pt x="0" y="2639828"/>
                </a:lnTo>
                <a:lnTo>
                  <a:pt x="0" y="2543345"/>
                </a:lnTo>
                <a:lnTo>
                  <a:pt x="5222" y="2517470"/>
                </a:lnTo>
                <a:lnTo>
                  <a:pt x="19460" y="2496333"/>
                </a:lnTo>
                <a:lnTo>
                  <a:pt x="40572" y="2482079"/>
                </a:lnTo>
                <a:lnTo>
                  <a:pt x="66417" y="2476851"/>
                </a:lnTo>
                <a:lnTo>
                  <a:pt x="92262" y="2482079"/>
                </a:lnTo>
                <a:lnTo>
                  <a:pt x="113374" y="2496333"/>
                </a:lnTo>
                <a:lnTo>
                  <a:pt x="127613" y="2517470"/>
                </a:lnTo>
                <a:lnTo>
                  <a:pt x="132835" y="2543345"/>
                </a:lnTo>
                <a:close/>
              </a:path>
              <a:path extrusionOk="0" h="4829809" w="133350">
                <a:moveTo>
                  <a:pt x="132835" y="2897228"/>
                </a:moveTo>
                <a:lnTo>
                  <a:pt x="132835" y="2993712"/>
                </a:lnTo>
                <a:lnTo>
                  <a:pt x="127613" y="3019586"/>
                </a:lnTo>
                <a:lnTo>
                  <a:pt x="113374" y="3040723"/>
                </a:lnTo>
                <a:lnTo>
                  <a:pt x="92262" y="3054978"/>
                </a:lnTo>
                <a:lnTo>
                  <a:pt x="66417" y="3060206"/>
                </a:lnTo>
                <a:lnTo>
                  <a:pt x="40572" y="3054978"/>
                </a:lnTo>
                <a:lnTo>
                  <a:pt x="19460" y="3040723"/>
                </a:lnTo>
                <a:lnTo>
                  <a:pt x="5222" y="3019586"/>
                </a:lnTo>
                <a:lnTo>
                  <a:pt x="0" y="2993712"/>
                </a:lnTo>
                <a:lnTo>
                  <a:pt x="0" y="2897228"/>
                </a:lnTo>
                <a:lnTo>
                  <a:pt x="5222" y="2871354"/>
                </a:lnTo>
                <a:lnTo>
                  <a:pt x="19460" y="2850217"/>
                </a:lnTo>
                <a:lnTo>
                  <a:pt x="40572" y="2835962"/>
                </a:lnTo>
                <a:lnTo>
                  <a:pt x="66417" y="2830734"/>
                </a:lnTo>
                <a:lnTo>
                  <a:pt x="92262" y="2835953"/>
                </a:lnTo>
                <a:lnTo>
                  <a:pt x="113374" y="2850192"/>
                </a:lnTo>
                <a:lnTo>
                  <a:pt x="127613" y="2871326"/>
                </a:lnTo>
                <a:lnTo>
                  <a:pt x="132835" y="2897228"/>
                </a:lnTo>
                <a:close/>
              </a:path>
              <a:path extrusionOk="0" h="4829809" w="133350">
                <a:moveTo>
                  <a:pt x="132835" y="3251045"/>
                </a:moveTo>
                <a:lnTo>
                  <a:pt x="132835" y="3347528"/>
                </a:lnTo>
                <a:lnTo>
                  <a:pt x="127613" y="3373403"/>
                </a:lnTo>
                <a:lnTo>
                  <a:pt x="113374" y="3394540"/>
                </a:lnTo>
                <a:lnTo>
                  <a:pt x="92262" y="3408795"/>
                </a:lnTo>
                <a:lnTo>
                  <a:pt x="66417" y="3414023"/>
                </a:lnTo>
                <a:lnTo>
                  <a:pt x="40572" y="3408795"/>
                </a:lnTo>
                <a:lnTo>
                  <a:pt x="19460" y="3394540"/>
                </a:lnTo>
                <a:lnTo>
                  <a:pt x="5222" y="3373403"/>
                </a:lnTo>
                <a:lnTo>
                  <a:pt x="0" y="3347528"/>
                </a:lnTo>
                <a:lnTo>
                  <a:pt x="0" y="3251045"/>
                </a:lnTo>
                <a:lnTo>
                  <a:pt x="5222" y="3225170"/>
                </a:lnTo>
                <a:lnTo>
                  <a:pt x="19460" y="3204033"/>
                </a:lnTo>
                <a:lnTo>
                  <a:pt x="40572" y="3189779"/>
                </a:lnTo>
                <a:lnTo>
                  <a:pt x="66417" y="3184551"/>
                </a:lnTo>
                <a:lnTo>
                  <a:pt x="92262" y="3189779"/>
                </a:lnTo>
                <a:lnTo>
                  <a:pt x="113374" y="3204033"/>
                </a:lnTo>
                <a:lnTo>
                  <a:pt x="127613" y="3225170"/>
                </a:lnTo>
                <a:lnTo>
                  <a:pt x="132835" y="3251045"/>
                </a:lnTo>
                <a:close/>
              </a:path>
              <a:path extrusionOk="0" h="4829809" w="133350">
                <a:moveTo>
                  <a:pt x="132835" y="3604862"/>
                </a:moveTo>
                <a:lnTo>
                  <a:pt x="132835" y="3701345"/>
                </a:lnTo>
                <a:lnTo>
                  <a:pt x="127613" y="3727220"/>
                </a:lnTo>
                <a:lnTo>
                  <a:pt x="113374" y="3748357"/>
                </a:lnTo>
                <a:lnTo>
                  <a:pt x="92262" y="3762611"/>
                </a:lnTo>
                <a:lnTo>
                  <a:pt x="66417" y="3767840"/>
                </a:lnTo>
                <a:lnTo>
                  <a:pt x="40572" y="3762611"/>
                </a:lnTo>
                <a:lnTo>
                  <a:pt x="19460" y="3748357"/>
                </a:lnTo>
                <a:lnTo>
                  <a:pt x="5222" y="3727220"/>
                </a:lnTo>
                <a:lnTo>
                  <a:pt x="0" y="3701345"/>
                </a:lnTo>
                <a:lnTo>
                  <a:pt x="0" y="3604862"/>
                </a:lnTo>
                <a:lnTo>
                  <a:pt x="5222" y="3578987"/>
                </a:lnTo>
                <a:lnTo>
                  <a:pt x="19460" y="3557850"/>
                </a:lnTo>
                <a:lnTo>
                  <a:pt x="40572" y="3543595"/>
                </a:lnTo>
                <a:lnTo>
                  <a:pt x="66417" y="3538367"/>
                </a:lnTo>
                <a:lnTo>
                  <a:pt x="92262" y="3543595"/>
                </a:lnTo>
                <a:lnTo>
                  <a:pt x="113374" y="3557850"/>
                </a:lnTo>
                <a:lnTo>
                  <a:pt x="127613" y="3578987"/>
                </a:lnTo>
                <a:lnTo>
                  <a:pt x="132835" y="3604862"/>
                </a:lnTo>
                <a:close/>
              </a:path>
              <a:path extrusionOk="0" h="4829809" w="133350">
                <a:moveTo>
                  <a:pt x="132835" y="3958745"/>
                </a:moveTo>
                <a:lnTo>
                  <a:pt x="132835" y="4055228"/>
                </a:lnTo>
                <a:lnTo>
                  <a:pt x="127613" y="4081103"/>
                </a:lnTo>
                <a:lnTo>
                  <a:pt x="113374" y="4102240"/>
                </a:lnTo>
                <a:lnTo>
                  <a:pt x="92262" y="4116495"/>
                </a:lnTo>
                <a:lnTo>
                  <a:pt x="66417" y="4121723"/>
                </a:lnTo>
                <a:lnTo>
                  <a:pt x="40572" y="4116495"/>
                </a:lnTo>
                <a:lnTo>
                  <a:pt x="19460" y="4102240"/>
                </a:lnTo>
                <a:lnTo>
                  <a:pt x="5222" y="4081103"/>
                </a:lnTo>
                <a:lnTo>
                  <a:pt x="0" y="4055228"/>
                </a:lnTo>
                <a:lnTo>
                  <a:pt x="0" y="3958745"/>
                </a:lnTo>
                <a:lnTo>
                  <a:pt x="5222" y="3932870"/>
                </a:lnTo>
                <a:lnTo>
                  <a:pt x="19460" y="3911734"/>
                </a:lnTo>
                <a:lnTo>
                  <a:pt x="40572" y="3897479"/>
                </a:lnTo>
                <a:lnTo>
                  <a:pt x="66417" y="3892251"/>
                </a:lnTo>
                <a:lnTo>
                  <a:pt x="92262" y="3897479"/>
                </a:lnTo>
                <a:lnTo>
                  <a:pt x="113374" y="3911734"/>
                </a:lnTo>
                <a:lnTo>
                  <a:pt x="127613" y="3932870"/>
                </a:lnTo>
                <a:lnTo>
                  <a:pt x="132835" y="3958745"/>
                </a:lnTo>
                <a:close/>
              </a:path>
              <a:path extrusionOk="0" h="4829809" w="133350">
                <a:moveTo>
                  <a:pt x="132835" y="4312562"/>
                </a:moveTo>
                <a:lnTo>
                  <a:pt x="132835" y="4409045"/>
                </a:lnTo>
                <a:lnTo>
                  <a:pt x="127613" y="4434920"/>
                </a:lnTo>
                <a:lnTo>
                  <a:pt x="113374" y="4456057"/>
                </a:lnTo>
                <a:lnTo>
                  <a:pt x="92262" y="4470312"/>
                </a:lnTo>
                <a:lnTo>
                  <a:pt x="66417" y="4475540"/>
                </a:lnTo>
                <a:lnTo>
                  <a:pt x="40572" y="4470312"/>
                </a:lnTo>
                <a:lnTo>
                  <a:pt x="19460" y="4456057"/>
                </a:lnTo>
                <a:lnTo>
                  <a:pt x="5222" y="4434920"/>
                </a:lnTo>
                <a:lnTo>
                  <a:pt x="0" y="4409045"/>
                </a:lnTo>
                <a:lnTo>
                  <a:pt x="0" y="4312562"/>
                </a:lnTo>
                <a:lnTo>
                  <a:pt x="5222" y="4286687"/>
                </a:lnTo>
                <a:lnTo>
                  <a:pt x="19460" y="4265550"/>
                </a:lnTo>
                <a:lnTo>
                  <a:pt x="40572" y="4251296"/>
                </a:lnTo>
                <a:lnTo>
                  <a:pt x="66417" y="4246067"/>
                </a:lnTo>
                <a:lnTo>
                  <a:pt x="92262" y="4251296"/>
                </a:lnTo>
                <a:lnTo>
                  <a:pt x="113374" y="4265550"/>
                </a:lnTo>
                <a:lnTo>
                  <a:pt x="127613" y="4286687"/>
                </a:lnTo>
                <a:lnTo>
                  <a:pt x="132835" y="4312562"/>
                </a:lnTo>
                <a:close/>
              </a:path>
              <a:path extrusionOk="0" h="4829809" w="133350">
                <a:moveTo>
                  <a:pt x="132835" y="4666379"/>
                </a:moveTo>
                <a:lnTo>
                  <a:pt x="132835" y="4762929"/>
                </a:lnTo>
                <a:lnTo>
                  <a:pt x="127613" y="4788803"/>
                </a:lnTo>
                <a:lnTo>
                  <a:pt x="113374" y="4809940"/>
                </a:lnTo>
                <a:lnTo>
                  <a:pt x="92262" y="4824195"/>
                </a:lnTo>
                <a:lnTo>
                  <a:pt x="66417" y="4829423"/>
                </a:lnTo>
                <a:lnTo>
                  <a:pt x="40572" y="4824195"/>
                </a:lnTo>
                <a:lnTo>
                  <a:pt x="19460" y="4809940"/>
                </a:lnTo>
                <a:lnTo>
                  <a:pt x="5222" y="4788803"/>
                </a:lnTo>
                <a:lnTo>
                  <a:pt x="0" y="4762929"/>
                </a:lnTo>
                <a:lnTo>
                  <a:pt x="0" y="4666445"/>
                </a:lnTo>
                <a:lnTo>
                  <a:pt x="5222" y="4640571"/>
                </a:lnTo>
                <a:lnTo>
                  <a:pt x="19460" y="4619434"/>
                </a:lnTo>
                <a:lnTo>
                  <a:pt x="40572" y="4605179"/>
                </a:lnTo>
                <a:lnTo>
                  <a:pt x="66417" y="4599951"/>
                </a:lnTo>
                <a:lnTo>
                  <a:pt x="92262" y="4605168"/>
                </a:lnTo>
                <a:lnTo>
                  <a:pt x="113374" y="4619400"/>
                </a:lnTo>
                <a:lnTo>
                  <a:pt x="127613" y="4640514"/>
                </a:lnTo>
                <a:lnTo>
                  <a:pt x="132835" y="4666379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85897" y="2323177"/>
            <a:ext cx="182648" cy="18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/>
          <p:nvPr/>
        </p:nvSpPr>
        <p:spPr>
          <a:xfrm>
            <a:off x="9206162" y="2323176"/>
            <a:ext cx="1350010" cy="133350"/>
          </a:xfrm>
          <a:custGeom>
            <a:rect b="b" l="l" r="r" t="t"/>
            <a:pathLst>
              <a:path extrusionOk="0" h="133350" w="1350009">
                <a:moveTo>
                  <a:pt x="1349538" y="66494"/>
                </a:moveTo>
                <a:lnTo>
                  <a:pt x="1344316" y="92369"/>
                </a:lnTo>
                <a:lnTo>
                  <a:pt x="1330078" y="113506"/>
                </a:lnTo>
                <a:lnTo>
                  <a:pt x="1308965" y="127760"/>
                </a:lnTo>
                <a:lnTo>
                  <a:pt x="1283120" y="132988"/>
                </a:lnTo>
                <a:lnTo>
                  <a:pt x="1181701" y="132988"/>
                </a:lnTo>
                <a:lnTo>
                  <a:pt x="1155856" y="127760"/>
                </a:lnTo>
                <a:lnTo>
                  <a:pt x="1134743" y="113506"/>
                </a:lnTo>
                <a:lnTo>
                  <a:pt x="1120505" y="92369"/>
                </a:lnTo>
                <a:lnTo>
                  <a:pt x="1115283" y="66494"/>
                </a:lnTo>
                <a:lnTo>
                  <a:pt x="1120505" y="40619"/>
                </a:lnTo>
                <a:lnTo>
                  <a:pt x="1134743" y="19482"/>
                </a:lnTo>
                <a:lnTo>
                  <a:pt x="1155856" y="5228"/>
                </a:lnTo>
                <a:lnTo>
                  <a:pt x="1181701" y="0"/>
                </a:lnTo>
                <a:lnTo>
                  <a:pt x="1283120" y="0"/>
                </a:lnTo>
                <a:lnTo>
                  <a:pt x="1308993" y="5228"/>
                </a:lnTo>
                <a:lnTo>
                  <a:pt x="1330102" y="19482"/>
                </a:lnTo>
                <a:lnTo>
                  <a:pt x="1344325" y="40619"/>
                </a:lnTo>
                <a:lnTo>
                  <a:pt x="1349538" y="66494"/>
                </a:lnTo>
                <a:close/>
              </a:path>
              <a:path extrusionOk="0" h="133350" w="1350009">
                <a:moveTo>
                  <a:pt x="977799" y="66494"/>
                </a:moveTo>
                <a:lnTo>
                  <a:pt x="972577" y="92369"/>
                </a:lnTo>
                <a:lnTo>
                  <a:pt x="958338" y="113506"/>
                </a:lnTo>
                <a:lnTo>
                  <a:pt x="937226" y="127760"/>
                </a:lnTo>
                <a:lnTo>
                  <a:pt x="911381" y="132988"/>
                </a:lnTo>
                <a:lnTo>
                  <a:pt x="809962" y="132988"/>
                </a:lnTo>
                <a:lnTo>
                  <a:pt x="784117" y="127760"/>
                </a:lnTo>
                <a:lnTo>
                  <a:pt x="763004" y="113506"/>
                </a:lnTo>
                <a:lnTo>
                  <a:pt x="748766" y="92369"/>
                </a:lnTo>
                <a:lnTo>
                  <a:pt x="743544" y="66494"/>
                </a:lnTo>
                <a:lnTo>
                  <a:pt x="748766" y="40619"/>
                </a:lnTo>
                <a:lnTo>
                  <a:pt x="763004" y="19482"/>
                </a:lnTo>
                <a:lnTo>
                  <a:pt x="784117" y="5228"/>
                </a:lnTo>
                <a:lnTo>
                  <a:pt x="809962" y="0"/>
                </a:lnTo>
                <a:lnTo>
                  <a:pt x="911381" y="0"/>
                </a:lnTo>
                <a:lnTo>
                  <a:pt x="937226" y="5228"/>
                </a:lnTo>
                <a:lnTo>
                  <a:pt x="958338" y="19482"/>
                </a:lnTo>
                <a:lnTo>
                  <a:pt x="972577" y="40619"/>
                </a:lnTo>
                <a:lnTo>
                  <a:pt x="977799" y="66494"/>
                </a:lnTo>
                <a:close/>
              </a:path>
              <a:path extrusionOk="0" h="133350" w="1350009">
                <a:moveTo>
                  <a:pt x="605993" y="66494"/>
                </a:moveTo>
                <a:lnTo>
                  <a:pt x="600771" y="92369"/>
                </a:lnTo>
                <a:lnTo>
                  <a:pt x="586533" y="113506"/>
                </a:lnTo>
                <a:lnTo>
                  <a:pt x="565421" y="127760"/>
                </a:lnTo>
                <a:lnTo>
                  <a:pt x="539576" y="132988"/>
                </a:lnTo>
                <a:lnTo>
                  <a:pt x="438156" y="132988"/>
                </a:lnTo>
                <a:lnTo>
                  <a:pt x="412311" y="127760"/>
                </a:lnTo>
                <a:lnTo>
                  <a:pt x="391199" y="113506"/>
                </a:lnTo>
                <a:lnTo>
                  <a:pt x="376961" y="92369"/>
                </a:lnTo>
                <a:lnTo>
                  <a:pt x="371739" y="66494"/>
                </a:lnTo>
                <a:lnTo>
                  <a:pt x="376961" y="40619"/>
                </a:lnTo>
                <a:lnTo>
                  <a:pt x="391199" y="19482"/>
                </a:lnTo>
                <a:lnTo>
                  <a:pt x="412311" y="5228"/>
                </a:lnTo>
                <a:lnTo>
                  <a:pt x="438156" y="0"/>
                </a:lnTo>
                <a:lnTo>
                  <a:pt x="539576" y="0"/>
                </a:lnTo>
                <a:lnTo>
                  <a:pt x="565421" y="5228"/>
                </a:lnTo>
                <a:lnTo>
                  <a:pt x="586533" y="19482"/>
                </a:lnTo>
                <a:lnTo>
                  <a:pt x="600771" y="40619"/>
                </a:lnTo>
                <a:lnTo>
                  <a:pt x="605993" y="66494"/>
                </a:lnTo>
                <a:close/>
              </a:path>
              <a:path extrusionOk="0" h="133350" w="1350009">
                <a:moveTo>
                  <a:pt x="234188" y="66494"/>
                </a:moveTo>
                <a:lnTo>
                  <a:pt x="214727" y="113506"/>
                </a:lnTo>
                <a:lnTo>
                  <a:pt x="167837" y="132975"/>
                </a:lnTo>
                <a:lnTo>
                  <a:pt x="66417" y="132988"/>
                </a:lnTo>
                <a:lnTo>
                  <a:pt x="40572" y="127760"/>
                </a:lnTo>
                <a:lnTo>
                  <a:pt x="19460" y="113506"/>
                </a:lnTo>
                <a:lnTo>
                  <a:pt x="5222" y="92369"/>
                </a:lnTo>
                <a:lnTo>
                  <a:pt x="0" y="66494"/>
                </a:lnTo>
                <a:lnTo>
                  <a:pt x="5222" y="40619"/>
                </a:lnTo>
                <a:lnTo>
                  <a:pt x="19460" y="19482"/>
                </a:lnTo>
                <a:lnTo>
                  <a:pt x="40572" y="5228"/>
                </a:lnTo>
                <a:lnTo>
                  <a:pt x="66417" y="0"/>
                </a:lnTo>
                <a:lnTo>
                  <a:pt x="167837" y="0"/>
                </a:lnTo>
                <a:lnTo>
                  <a:pt x="193643" y="5228"/>
                </a:lnTo>
                <a:lnTo>
                  <a:pt x="214736" y="19482"/>
                </a:lnTo>
                <a:lnTo>
                  <a:pt x="228967" y="40619"/>
                </a:lnTo>
                <a:lnTo>
                  <a:pt x="234188" y="66494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93317" y="2323177"/>
            <a:ext cx="182648" cy="13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10870588" y="7385094"/>
            <a:ext cx="355600" cy="612140"/>
          </a:xfrm>
          <a:custGeom>
            <a:rect b="b" l="l" r="r" t="t"/>
            <a:pathLst>
              <a:path extrusionOk="0" h="612140" w="355600">
                <a:moveTo>
                  <a:pt x="355124" y="305968"/>
                </a:moveTo>
                <a:lnTo>
                  <a:pt x="351546" y="324856"/>
                </a:lnTo>
                <a:lnTo>
                  <a:pt x="340852" y="341219"/>
                </a:lnTo>
                <a:lnTo>
                  <a:pt x="85012" y="597355"/>
                </a:lnTo>
                <a:lnTo>
                  <a:pt x="48447" y="611915"/>
                </a:lnTo>
                <a:lnTo>
                  <a:pt x="15705" y="596192"/>
                </a:lnTo>
                <a:lnTo>
                  <a:pt x="0" y="563412"/>
                </a:lnTo>
                <a:lnTo>
                  <a:pt x="14543" y="526805"/>
                </a:lnTo>
                <a:lnTo>
                  <a:pt x="235149" y="305943"/>
                </a:lnTo>
                <a:lnTo>
                  <a:pt x="270383" y="341219"/>
                </a:lnTo>
                <a:lnTo>
                  <a:pt x="270383" y="200118"/>
                </a:lnTo>
                <a:lnTo>
                  <a:pt x="340852" y="270668"/>
                </a:lnTo>
                <a:lnTo>
                  <a:pt x="351565" y="287068"/>
                </a:lnTo>
                <a:lnTo>
                  <a:pt x="355124" y="305968"/>
                </a:lnTo>
                <a:close/>
              </a:path>
              <a:path extrusionOk="0" h="612140" w="355600">
                <a:moveTo>
                  <a:pt x="270383" y="200118"/>
                </a:moveTo>
                <a:lnTo>
                  <a:pt x="270383" y="270668"/>
                </a:lnTo>
                <a:lnTo>
                  <a:pt x="235149" y="305943"/>
                </a:lnTo>
                <a:lnTo>
                  <a:pt x="14543" y="85082"/>
                </a:lnTo>
                <a:lnTo>
                  <a:pt x="37" y="48484"/>
                </a:lnTo>
                <a:lnTo>
                  <a:pt x="15755" y="15720"/>
                </a:lnTo>
                <a:lnTo>
                  <a:pt x="48484" y="0"/>
                </a:lnTo>
                <a:lnTo>
                  <a:pt x="85012" y="14532"/>
                </a:lnTo>
                <a:lnTo>
                  <a:pt x="270383" y="200118"/>
                </a:lnTo>
                <a:close/>
              </a:path>
              <a:path extrusionOk="0" h="612140" w="355600">
                <a:moveTo>
                  <a:pt x="270383" y="270668"/>
                </a:moveTo>
                <a:lnTo>
                  <a:pt x="270383" y="341219"/>
                </a:lnTo>
                <a:lnTo>
                  <a:pt x="235149" y="305943"/>
                </a:lnTo>
                <a:lnTo>
                  <a:pt x="270383" y="270668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9"/>
          <p:cNvSpPr/>
          <p:nvPr/>
        </p:nvSpPr>
        <p:spPr>
          <a:xfrm>
            <a:off x="10870588" y="2080901"/>
            <a:ext cx="355600" cy="612140"/>
          </a:xfrm>
          <a:custGeom>
            <a:rect b="b" l="l" r="r" t="t"/>
            <a:pathLst>
              <a:path extrusionOk="0" h="612139" w="355600">
                <a:moveTo>
                  <a:pt x="355124" y="305969"/>
                </a:moveTo>
                <a:lnTo>
                  <a:pt x="351546" y="324856"/>
                </a:lnTo>
                <a:lnTo>
                  <a:pt x="340852" y="341219"/>
                </a:lnTo>
                <a:lnTo>
                  <a:pt x="85012" y="597355"/>
                </a:lnTo>
                <a:lnTo>
                  <a:pt x="48447" y="611916"/>
                </a:lnTo>
                <a:lnTo>
                  <a:pt x="15705" y="596192"/>
                </a:lnTo>
                <a:lnTo>
                  <a:pt x="0" y="563412"/>
                </a:lnTo>
                <a:lnTo>
                  <a:pt x="14543" y="526805"/>
                </a:lnTo>
                <a:lnTo>
                  <a:pt x="235149" y="305944"/>
                </a:lnTo>
                <a:lnTo>
                  <a:pt x="270383" y="341219"/>
                </a:lnTo>
                <a:lnTo>
                  <a:pt x="270383" y="200118"/>
                </a:lnTo>
                <a:lnTo>
                  <a:pt x="340852" y="270668"/>
                </a:lnTo>
                <a:lnTo>
                  <a:pt x="351565" y="287069"/>
                </a:lnTo>
                <a:lnTo>
                  <a:pt x="355124" y="305969"/>
                </a:lnTo>
                <a:close/>
              </a:path>
              <a:path extrusionOk="0" h="612139" w="355600">
                <a:moveTo>
                  <a:pt x="270383" y="200118"/>
                </a:moveTo>
                <a:lnTo>
                  <a:pt x="270383" y="270668"/>
                </a:lnTo>
                <a:lnTo>
                  <a:pt x="235149" y="305944"/>
                </a:lnTo>
                <a:lnTo>
                  <a:pt x="14543" y="85082"/>
                </a:lnTo>
                <a:lnTo>
                  <a:pt x="37" y="48484"/>
                </a:lnTo>
                <a:lnTo>
                  <a:pt x="15755" y="15720"/>
                </a:lnTo>
                <a:lnTo>
                  <a:pt x="48484" y="0"/>
                </a:lnTo>
                <a:lnTo>
                  <a:pt x="85012" y="14532"/>
                </a:lnTo>
                <a:lnTo>
                  <a:pt x="270383" y="200118"/>
                </a:lnTo>
                <a:close/>
              </a:path>
              <a:path extrusionOk="0" h="612139" w="355600">
                <a:moveTo>
                  <a:pt x="270383" y="270668"/>
                </a:moveTo>
                <a:lnTo>
                  <a:pt x="270383" y="341219"/>
                </a:lnTo>
                <a:lnTo>
                  <a:pt x="235149" y="305944"/>
                </a:lnTo>
                <a:lnTo>
                  <a:pt x="270383" y="270668"/>
                </a:lnTo>
                <a:close/>
              </a:path>
            </a:pathLst>
          </a:custGeom>
          <a:solidFill>
            <a:srgbClr val="214B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9"/>
          <p:cNvSpPr/>
          <p:nvPr/>
        </p:nvSpPr>
        <p:spPr>
          <a:xfrm>
            <a:off x="7850518" y="2339232"/>
            <a:ext cx="1108075" cy="160020"/>
          </a:xfrm>
          <a:custGeom>
            <a:rect b="b" l="l" r="r" t="t"/>
            <a:pathLst>
              <a:path extrusionOk="0" h="160019" w="1108075">
                <a:moveTo>
                  <a:pt x="79130" y="159543"/>
                </a:moveTo>
                <a:lnTo>
                  <a:pt x="48405" y="153249"/>
                </a:lnTo>
                <a:lnTo>
                  <a:pt x="23244" y="136110"/>
                </a:lnTo>
                <a:lnTo>
                  <a:pt x="6243" y="110745"/>
                </a:lnTo>
                <a:lnTo>
                  <a:pt x="0" y="79771"/>
                </a:lnTo>
                <a:lnTo>
                  <a:pt x="6243" y="48797"/>
                </a:lnTo>
                <a:lnTo>
                  <a:pt x="23244" y="23432"/>
                </a:lnTo>
                <a:lnTo>
                  <a:pt x="48405" y="6294"/>
                </a:lnTo>
                <a:lnTo>
                  <a:pt x="79130" y="0"/>
                </a:lnTo>
                <a:lnTo>
                  <a:pt x="109855" y="6294"/>
                </a:lnTo>
                <a:lnTo>
                  <a:pt x="135017" y="23432"/>
                </a:lnTo>
                <a:lnTo>
                  <a:pt x="152017" y="48797"/>
                </a:lnTo>
                <a:lnTo>
                  <a:pt x="158261" y="79771"/>
                </a:lnTo>
                <a:lnTo>
                  <a:pt x="152017" y="110745"/>
                </a:lnTo>
                <a:lnTo>
                  <a:pt x="135017" y="136110"/>
                </a:lnTo>
                <a:lnTo>
                  <a:pt x="109855" y="153249"/>
                </a:lnTo>
                <a:lnTo>
                  <a:pt x="79130" y="159543"/>
                </a:lnTo>
                <a:close/>
              </a:path>
              <a:path extrusionOk="0" h="160019" w="1108075">
                <a:moveTo>
                  <a:pt x="395654" y="159543"/>
                </a:moveTo>
                <a:lnTo>
                  <a:pt x="364929" y="153249"/>
                </a:lnTo>
                <a:lnTo>
                  <a:pt x="339768" y="136110"/>
                </a:lnTo>
                <a:lnTo>
                  <a:pt x="322767" y="110745"/>
                </a:lnTo>
                <a:lnTo>
                  <a:pt x="316523" y="79771"/>
                </a:lnTo>
                <a:lnTo>
                  <a:pt x="322767" y="48797"/>
                </a:lnTo>
                <a:lnTo>
                  <a:pt x="339768" y="23432"/>
                </a:lnTo>
                <a:lnTo>
                  <a:pt x="364929" y="6294"/>
                </a:lnTo>
                <a:lnTo>
                  <a:pt x="395654" y="0"/>
                </a:lnTo>
                <a:lnTo>
                  <a:pt x="426379" y="6294"/>
                </a:lnTo>
                <a:lnTo>
                  <a:pt x="451540" y="23432"/>
                </a:lnTo>
                <a:lnTo>
                  <a:pt x="468541" y="48797"/>
                </a:lnTo>
                <a:lnTo>
                  <a:pt x="474785" y="79771"/>
                </a:lnTo>
                <a:lnTo>
                  <a:pt x="468541" y="110745"/>
                </a:lnTo>
                <a:lnTo>
                  <a:pt x="451540" y="136110"/>
                </a:lnTo>
                <a:lnTo>
                  <a:pt x="426379" y="153249"/>
                </a:lnTo>
                <a:lnTo>
                  <a:pt x="395654" y="159543"/>
                </a:lnTo>
                <a:close/>
              </a:path>
              <a:path extrusionOk="0" h="160019" w="1108075">
                <a:moveTo>
                  <a:pt x="712177" y="159543"/>
                </a:moveTo>
                <a:lnTo>
                  <a:pt x="681452" y="153249"/>
                </a:lnTo>
                <a:lnTo>
                  <a:pt x="656291" y="136110"/>
                </a:lnTo>
                <a:lnTo>
                  <a:pt x="639290" y="110745"/>
                </a:lnTo>
                <a:lnTo>
                  <a:pt x="633047" y="79771"/>
                </a:lnTo>
                <a:lnTo>
                  <a:pt x="639290" y="48797"/>
                </a:lnTo>
                <a:lnTo>
                  <a:pt x="656291" y="23432"/>
                </a:lnTo>
                <a:lnTo>
                  <a:pt x="681452" y="6294"/>
                </a:lnTo>
                <a:lnTo>
                  <a:pt x="712177" y="0"/>
                </a:lnTo>
                <a:lnTo>
                  <a:pt x="742902" y="6294"/>
                </a:lnTo>
                <a:lnTo>
                  <a:pt x="768064" y="23432"/>
                </a:lnTo>
                <a:lnTo>
                  <a:pt x="785064" y="48797"/>
                </a:lnTo>
                <a:lnTo>
                  <a:pt x="791308" y="79771"/>
                </a:lnTo>
                <a:lnTo>
                  <a:pt x="785064" y="110745"/>
                </a:lnTo>
                <a:lnTo>
                  <a:pt x="768064" y="136110"/>
                </a:lnTo>
                <a:lnTo>
                  <a:pt x="742902" y="153249"/>
                </a:lnTo>
                <a:lnTo>
                  <a:pt x="712177" y="159543"/>
                </a:lnTo>
                <a:close/>
              </a:path>
              <a:path extrusionOk="0" h="160019" w="1108075">
                <a:moveTo>
                  <a:pt x="1028701" y="159543"/>
                </a:moveTo>
                <a:lnTo>
                  <a:pt x="997976" y="153249"/>
                </a:lnTo>
                <a:lnTo>
                  <a:pt x="972815" y="136110"/>
                </a:lnTo>
                <a:lnTo>
                  <a:pt x="955814" y="110745"/>
                </a:lnTo>
                <a:lnTo>
                  <a:pt x="949570" y="79771"/>
                </a:lnTo>
                <a:lnTo>
                  <a:pt x="955814" y="48797"/>
                </a:lnTo>
                <a:lnTo>
                  <a:pt x="972815" y="23432"/>
                </a:lnTo>
                <a:lnTo>
                  <a:pt x="997976" y="6294"/>
                </a:lnTo>
                <a:lnTo>
                  <a:pt x="1028701" y="0"/>
                </a:lnTo>
                <a:lnTo>
                  <a:pt x="1059426" y="6294"/>
                </a:lnTo>
                <a:lnTo>
                  <a:pt x="1084587" y="23432"/>
                </a:lnTo>
                <a:lnTo>
                  <a:pt x="1101588" y="48797"/>
                </a:lnTo>
                <a:lnTo>
                  <a:pt x="1107832" y="79771"/>
                </a:lnTo>
                <a:lnTo>
                  <a:pt x="1101588" y="110745"/>
                </a:lnTo>
                <a:lnTo>
                  <a:pt x="1084587" y="136110"/>
                </a:lnTo>
                <a:lnTo>
                  <a:pt x="1059426" y="153249"/>
                </a:lnTo>
                <a:lnTo>
                  <a:pt x="1028701" y="159543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08975" y="6855259"/>
            <a:ext cx="2423943" cy="18765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4661961" y="2177432"/>
            <a:ext cx="1157605" cy="528320"/>
          </a:xfrm>
          <a:custGeom>
            <a:rect b="b" l="l" r="r" t="t"/>
            <a:pathLst>
              <a:path extrusionOk="0" h="528319" w="1157604">
                <a:moveTo>
                  <a:pt x="647723" y="105264"/>
                </a:moveTo>
                <a:lnTo>
                  <a:pt x="635928" y="100692"/>
                </a:lnTo>
                <a:lnTo>
                  <a:pt x="626717" y="91479"/>
                </a:lnTo>
                <a:lnTo>
                  <a:pt x="620686" y="77799"/>
                </a:lnTo>
                <a:lnTo>
                  <a:pt x="618938" y="71509"/>
                </a:lnTo>
                <a:lnTo>
                  <a:pt x="616573" y="65425"/>
                </a:lnTo>
                <a:lnTo>
                  <a:pt x="615134" y="59135"/>
                </a:lnTo>
                <a:lnTo>
                  <a:pt x="611334" y="27667"/>
                </a:lnTo>
                <a:lnTo>
                  <a:pt x="617974" y="8478"/>
                </a:lnTo>
                <a:lnTo>
                  <a:pt x="636431" y="0"/>
                </a:lnTo>
                <a:lnTo>
                  <a:pt x="668084" y="667"/>
                </a:lnTo>
                <a:lnTo>
                  <a:pt x="716052" y="7157"/>
                </a:lnTo>
                <a:lnTo>
                  <a:pt x="763728" y="14903"/>
                </a:lnTo>
                <a:lnTo>
                  <a:pt x="811127" y="23845"/>
                </a:lnTo>
                <a:lnTo>
                  <a:pt x="858262" y="33926"/>
                </a:lnTo>
                <a:lnTo>
                  <a:pt x="905147" y="45086"/>
                </a:lnTo>
                <a:lnTo>
                  <a:pt x="951795" y="57267"/>
                </a:lnTo>
                <a:lnTo>
                  <a:pt x="998219" y="70411"/>
                </a:lnTo>
                <a:lnTo>
                  <a:pt x="1044433" y="84458"/>
                </a:lnTo>
                <a:lnTo>
                  <a:pt x="1090451" y="99351"/>
                </a:lnTo>
                <a:lnTo>
                  <a:pt x="1101540" y="103700"/>
                </a:lnTo>
                <a:lnTo>
                  <a:pt x="675438" y="103700"/>
                </a:lnTo>
                <a:lnTo>
                  <a:pt x="661504" y="105022"/>
                </a:lnTo>
                <a:lnTo>
                  <a:pt x="647723" y="105264"/>
                </a:lnTo>
                <a:close/>
              </a:path>
              <a:path extrusionOk="0" h="528319" w="1157604">
                <a:moveTo>
                  <a:pt x="1148937" y="187490"/>
                </a:moveTo>
                <a:lnTo>
                  <a:pt x="390924" y="187490"/>
                </a:lnTo>
                <a:lnTo>
                  <a:pt x="443566" y="184698"/>
                </a:lnTo>
                <a:lnTo>
                  <a:pt x="495968" y="179661"/>
                </a:lnTo>
                <a:lnTo>
                  <a:pt x="600458" y="167005"/>
                </a:lnTo>
                <a:lnTo>
                  <a:pt x="652748" y="161460"/>
                </a:lnTo>
                <a:lnTo>
                  <a:pt x="741041" y="155617"/>
                </a:lnTo>
                <a:lnTo>
                  <a:pt x="848526" y="145857"/>
                </a:lnTo>
                <a:lnTo>
                  <a:pt x="849451" y="143279"/>
                </a:lnTo>
                <a:lnTo>
                  <a:pt x="849245" y="140805"/>
                </a:lnTo>
                <a:lnTo>
                  <a:pt x="847909" y="138433"/>
                </a:lnTo>
                <a:lnTo>
                  <a:pt x="748290" y="116348"/>
                </a:lnTo>
                <a:lnTo>
                  <a:pt x="701959" y="106777"/>
                </a:lnTo>
                <a:lnTo>
                  <a:pt x="688853" y="104571"/>
                </a:lnTo>
                <a:lnTo>
                  <a:pt x="675438" y="103700"/>
                </a:lnTo>
                <a:lnTo>
                  <a:pt x="1101540" y="103700"/>
                </a:lnTo>
                <a:lnTo>
                  <a:pt x="1113355" y="108334"/>
                </a:lnTo>
                <a:lnTo>
                  <a:pt x="1131488" y="120787"/>
                </a:lnTo>
                <a:lnTo>
                  <a:pt x="1142545" y="139330"/>
                </a:lnTo>
                <a:lnTo>
                  <a:pt x="865593" y="139361"/>
                </a:lnTo>
                <a:lnTo>
                  <a:pt x="864976" y="139877"/>
                </a:lnTo>
                <a:lnTo>
                  <a:pt x="864359" y="139980"/>
                </a:lnTo>
                <a:lnTo>
                  <a:pt x="863742" y="140289"/>
                </a:lnTo>
                <a:lnTo>
                  <a:pt x="863948" y="140392"/>
                </a:lnTo>
                <a:lnTo>
                  <a:pt x="1142617" y="140495"/>
                </a:lnTo>
                <a:lnTo>
                  <a:pt x="1144262" y="167005"/>
                </a:lnTo>
                <a:lnTo>
                  <a:pt x="1145092" y="176100"/>
                </a:lnTo>
                <a:lnTo>
                  <a:pt x="1148542" y="186486"/>
                </a:lnTo>
                <a:lnTo>
                  <a:pt x="1148937" y="187490"/>
                </a:lnTo>
                <a:close/>
              </a:path>
              <a:path extrusionOk="0" h="528319" w="1157604">
                <a:moveTo>
                  <a:pt x="1142617" y="140495"/>
                </a:moveTo>
                <a:lnTo>
                  <a:pt x="864154" y="140495"/>
                </a:lnTo>
                <a:lnTo>
                  <a:pt x="865182" y="139877"/>
                </a:lnTo>
                <a:lnTo>
                  <a:pt x="865593" y="139361"/>
                </a:lnTo>
                <a:lnTo>
                  <a:pt x="1142547" y="139361"/>
                </a:lnTo>
                <a:lnTo>
                  <a:pt x="1142617" y="140495"/>
                </a:lnTo>
                <a:close/>
              </a:path>
              <a:path extrusionOk="0" h="528319" w="1157604">
                <a:moveTo>
                  <a:pt x="81916" y="309972"/>
                </a:moveTo>
                <a:lnTo>
                  <a:pt x="28141" y="273368"/>
                </a:lnTo>
                <a:lnTo>
                  <a:pt x="53" y="233532"/>
                </a:lnTo>
                <a:lnTo>
                  <a:pt x="0" y="225272"/>
                </a:lnTo>
                <a:lnTo>
                  <a:pt x="6906" y="219660"/>
                </a:lnTo>
                <a:lnTo>
                  <a:pt x="20858" y="215566"/>
                </a:lnTo>
                <a:lnTo>
                  <a:pt x="55435" y="210345"/>
                </a:lnTo>
                <a:lnTo>
                  <a:pt x="90272" y="207909"/>
                </a:lnTo>
                <a:lnTo>
                  <a:pt x="125205" y="206053"/>
                </a:lnTo>
                <a:lnTo>
                  <a:pt x="160071" y="202573"/>
                </a:lnTo>
                <a:lnTo>
                  <a:pt x="204418" y="196195"/>
                </a:lnTo>
                <a:lnTo>
                  <a:pt x="248968" y="190611"/>
                </a:lnTo>
                <a:lnTo>
                  <a:pt x="293537" y="187115"/>
                </a:lnTo>
                <a:lnTo>
                  <a:pt x="337942" y="187002"/>
                </a:lnTo>
                <a:lnTo>
                  <a:pt x="1148937" y="187490"/>
                </a:lnTo>
                <a:lnTo>
                  <a:pt x="1152841" y="197413"/>
                </a:lnTo>
                <a:lnTo>
                  <a:pt x="1156253" y="208553"/>
                </a:lnTo>
                <a:lnTo>
                  <a:pt x="1157481" y="224993"/>
                </a:lnTo>
                <a:lnTo>
                  <a:pt x="1153503" y="237517"/>
                </a:lnTo>
                <a:lnTo>
                  <a:pt x="1145091" y="247315"/>
                </a:lnTo>
                <a:lnTo>
                  <a:pt x="1133017" y="255576"/>
                </a:lnTo>
                <a:lnTo>
                  <a:pt x="1132311" y="255988"/>
                </a:lnTo>
                <a:lnTo>
                  <a:pt x="863845" y="255988"/>
                </a:lnTo>
                <a:lnTo>
                  <a:pt x="755683" y="264753"/>
                </a:lnTo>
                <a:lnTo>
                  <a:pt x="247449" y="298698"/>
                </a:lnTo>
                <a:lnTo>
                  <a:pt x="199010" y="302677"/>
                </a:lnTo>
                <a:lnTo>
                  <a:pt x="150612" y="307238"/>
                </a:lnTo>
                <a:lnTo>
                  <a:pt x="142782" y="307750"/>
                </a:lnTo>
                <a:lnTo>
                  <a:pt x="134932" y="307934"/>
                </a:lnTo>
                <a:lnTo>
                  <a:pt x="127160" y="308311"/>
                </a:lnTo>
                <a:lnTo>
                  <a:pt x="119561" y="309403"/>
                </a:lnTo>
                <a:lnTo>
                  <a:pt x="81916" y="309972"/>
                </a:lnTo>
                <a:close/>
              </a:path>
              <a:path extrusionOk="0" h="528319" w="1157604">
                <a:moveTo>
                  <a:pt x="723232" y="527821"/>
                </a:moveTo>
                <a:lnTo>
                  <a:pt x="718822" y="525387"/>
                </a:lnTo>
                <a:lnTo>
                  <a:pt x="714865" y="520796"/>
                </a:lnTo>
                <a:lnTo>
                  <a:pt x="696805" y="488466"/>
                </a:lnTo>
                <a:lnTo>
                  <a:pt x="686899" y="450856"/>
                </a:lnTo>
                <a:lnTo>
                  <a:pt x="692107" y="411662"/>
                </a:lnTo>
                <a:lnTo>
                  <a:pt x="719389" y="374574"/>
                </a:lnTo>
                <a:lnTo>
                  <a:pt x="772429" y="328867"/>
                </a:lnTo>
                <a:lnTo>
                  <a:pt x="827860" y="286099"/>
                </a:lnTo>
                <a:lnTo>
                  <a:pt x="836793" y="280509"/>
                </a:lnTo>
                <a:lnTo>
                  <a:pt x="846122" y="274562"/>
                </a:lnTo>
                <a:lnTo>
                  <a:pt x="855316" y="266856"/>
                </a:lnTo>
                <a:lnTo>
                  <a:pt x="863845" y="255988"/>
                </a:lnTo>
                <a:lnTo>
                  <a:pt x="1132311" y="255988"/>
                </a:lnTo>
                <a:lnTo>
                  <a:pt x="1082860" y="285158"/>
                </a:lnTo>
                <a:lnTo>
                  <a:pt x="980789" y="346855"/>
                </a:lnTo>
                <a:lnTo>
                  <a:pt x="938361" y="373118"/>
                </a:lnTo>
                <a:lnTo>
                  <a:pt x="896259" y="399888"/>
                </a:lnTo>
                <a:lnTo>
                  <a:pt x="854591" y="427334"/>
                </a:lnTo>
                <a:lnTo>
                  <a:pt x="791823" y="470355"/>
                </a:lnTo>
                <a:lnTo>
                  <a:pt x="750426" y="502290"/>
                </a:lnTo>
                <a:lnTo>
                  <a:pt x="733063" y="522240"/>
                </a:lnTo>
                <a:lnTo>
                  <a:pt x="728008" y="527104"/>
                </a:lnTo>
                <a:lnTo>
                  <a:pt x="723232" y="527821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70" name="Google Shape;170;p9"/>
          <p:cNvGrpSpPr/>
          <p:nvPr/>
        </p:nvGrpSpPr>
        <p:grpSpPr>
          <a:xfrm>
            <a:off x="6720831" y="6046279"/>
            <a:ext cx="1390650" cy="1390650"/>
            <a:chOff x="6720831" y="6046279"/>
            <a:chExt cx="1390650" cy="1390650"/>
          </a:xfrm>
        </p:grpSpPr>
        <p:sp>
          <p:nvSpPr>
            <p:cNvPr id="171" name="Google Shape;171;p9"/>
            <p:cNvSpPr/>
            <p:nvPr/>
          </p:nvSpPr>
          <p:spPr>
            <a:xfrm>
              <a:off x="6720831" y="6046279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2" name="Google Shape;172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00141" y="6229284"/>
              <a:ext cx="828674" cy="1019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" name="Google Shape;173;p9"/>
          <p:cNvGrpSpPr/>
          <p:nvPr/>
        </p:nvGrpSpPr>
        <p:grpSpPr>
          <a:xfrm>
            <a:off x="5094579" y="8005172"/>
            <a:ext cx="1390650" cy="1390650"/>
            <a:chOff x="5094579" y="8005172"/>
            <a:chExt cx="1390650" cy="1390650"/>
          </a:xfrm>
        </p:grpSpPr>
        <p:sp>
          <p:nvSpPr>
            <p:cNvPr id="174" name="Google Shape;174;p9"/>
            <p:cNvSpPr/>
            <p:nvPr/>
          </p:nvSpPr>
          <p:spPr>
            <a:xfrm>
              <a:off x="5094579" y="8005172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5" name="Google Shape;175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272343" y="8182939"/>
              <a:ext cx="1038224" cy="1038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9"/>
          <p:cNvGrpSpPr/>
          <p:nvPr/>
        </p:nvGrpSpPr>
        <p:grpSpPr>
          <a:xfrm>
            <a:off x="6253606" y="1717732"/>
            <a:ext cx="1390650" cy="1390650"/>
            <a:chOff x="6253606" y="1717732"/>
            <a:chExt cx="1390650" cy="1390650"/>
          </a:xfrm>
        </p:grpSpPr>
        <p:sp>
          <p:nvSpPr>
            <p:cNvPr id="177" name="Google Shape;177;p9"/>
            <p:cNvSpPr/>
            <p:nvPr/>
          </p:nvSpPr>
          <p:spPr>
            <a:xfrm>
              <a:off x="6253606" y="1717732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F0F1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8" name="Google Shape;178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02804" y="1866923"/>
              <a:ext cx="1095374" cy="109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9"/>
          <p:cNvGrpSpPr/>
          <p:nvPr/>
        </p:nvGrpSpPr>
        <p:grpSpPr>
          <a:xfrm>
            <a:off x="6780184" y="8005172"/>
            <a:ext cx="1390650" cy="1390650"/>
            <a:chOff x="6780184" y="8005172"/>
            <a:chExt cx="1390650" cy="1390650"/>
          </a:xfrm>
        </p:grpSpPr>
        <p:sp>
          <p:nvSpPr>
            <p:cNvPr id="180" name="Google Shape;180;p9"/>
            <p:cNvSpPr/>
            <p:nvPr/>
          </p:nvSpPr>
          <p:spPr>
            <a:xfrm>
              <a:off x="6780184" y="8005172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1" name="Google Shape;181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31609" y="8127890"/>
              <a:ext cx="1085849" cy="1142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9"/>
          <p:cNvGrpSpPr/>
          <p:nvPr/>
        </p:nvGrpSpPr>
        <p:grpSpPr>
          <a:xfrm>
            <a:off x="2762444" y="3844516"/>
            <a:ext cx="1676400" cy="1676400"/>
            <a:chOff x="2762444" y="3844516"/>
            <a:chExt cx="1676400" cy="1676400"/>
          </a:xfrm>
        </p:grpSpPr>
        <p:sp>
          <p:nvSpPr>
            <p:cNvPr id="183" name="Google Shape;183;p9"/>
            <p:cNvSpPr/>
            <p:nvPr/>
          </p:nvSpPr>
          <p:spPr>
            <a:xfrm>
              <a:off x="2762444" y="3844516"/>
              <a:ext cx="1676400" cy="1676400"/>
            </a:xfrm>
            <a:custGeom>
              <a:rect b="b" l="l" r="r" t="t"/>
              <a:pathLst>
                <a:path extrusionOk="0" h="1676400" w="1676400">
                  <a:moveTo>
                    <a:pt x="838199" y="1676399"/>
                  </a:moveTo>
                  <a:lnTo>
                    <a:pt x="790635" y="1675073"/>
                  </a:lnTo>
                  <a:lnTo>
                    <a:pt x="743767" y="1671139"/>
                  </a:lnTo>
                  <a:lnTo>
                    <a:pt x="697665" y="1664670"/>
                  </a:lnTo>
                  <a:lnTo>
                    <a:pt x="652402" y="1655735"/>
                  </a:lnTo>
                  <a:lnTo>
                    <a:pt x="608046" y="1644407"/>
                  </a:lnTo>
                  <a:lnTo>
                    <a:pt x="564670" y="1630755"/>
                  </a:lnTo>
                  <a:lnTo>
                    <a:pt x="522343" y="1614850"/>
                  </a:lnTo>
                  <a:lnTo>
                    <a:pt x="481138" y="1596762"/>
                  </a:lnTo>
                  <a:lnTo>
                    <a:pt x="441123" y="1576564"/>
                  </a:lnTo>
                  <a:lnTo>
                    <a:pt x="402371" y="1554325"/>
                  </a:lnTo>
                  <a:lnTo>
                    <a:pt x="364952" y="1530117"/>
                  </a:lnTo>
                  <a:lnTo>
                    <a:pt x="328936" y="1504009"/>
                  </a:lnTo>
                  <a:lnTo>
                    <a:pt x="294395" y="1476073"/>
                  </a:lnTo>
                  <a:lnTo>
                    <a:pt x="261399" y="1446380"/>
                  </a:lnTo>
                  <a:lnTo>
                    <a:pt x="230019" y="1415000"/>
                  </a:lnTo>
                  <a:lnTo>
                    <a:pt x="200326" y="1382004"/>
                  </a:lnTo>
                  <a:lnTo>
                    <a:pt x="172390" y="1347463"/>
                  </a:lnTo>
                  <a:lnTo>
                    <a:pt x="146282" y="1311447"/>
                  </a:lnTo>
                  <a:lnTo>
                    <a:pt x="122074" y="1274028"/>
                  </a:lnTo>
                  <a:lnTo>
                    <a:pt x="99835" y="1235276"/>
                  </a:lnTo>
                  <a:lnTo>
                    <a:pt x="79637" y="1195261"/>
                  </a:lnTo>
                  <a:lnTo>
                    <a:pt x="61549" y="1154056"/>
                  </a:lnTo>
                  <a:lnTo>
                    <a:pt x="45644" y="1111729"/>
                  </a:lnTo>
                  <a:lnTo>
                    <a:pt x="31992" y="1068353"/>
                  </a:lnTo>
                  <a:lnTo>
                    <a:pt x="20664" y="1023997"/>
                  </a:lnTo>
                  <a:lnTo>
                    <a:pt x="11729" y="978734"/>
                  </a:lnTo>
                  <a:lnTo>
                    <a:pt x="5260" y="932632"/>
                  </a:lnTo>
                  <a:lnTo>
                    <a:pt x="1326" y="885764"/>
                  </a:lnTo>
                  <a:lnTo>
                    <a:pt x="0" y="838199"/>
                  </a:lnTo>
                  <a:lnTo>
                    <a:pt x="1326" y="790635"/>
                  </a:lnTo>
                  <a:lnTo>
                    <a:pt x="5260" y="743767"/>
                  </a:lnTo>
                  <a:lnTo>
                    <a:pt x="11729" y="697665"/>
                  </a:lnTo>
                  <a:lnTo>
                    <a:pt x="20664" y="652402"/>
                  </a:lnTo>
                  <a:lnTo>
                    <a:pt x="31992" y="608046"/>
                  </a:lnTo>
                  <a:lnTo>
                    <a:pt x="45644" y="564670"/>
                  </a:lnTo>
                  <a:lnTo>
                    <a:pt x="61549" y="522343"/>
                  </a:lnTo>
                  <a:lnTo>
                    <a:pt x="79637" y="481138"/>
                  </a:lnTo>
                  <a:lnTo>
                    <a:pt x="99835" y="441123"/>
                  </a:lnTo>
                  <a:lnTo>
                    <a:pt x="122074" y="402371"/>
                  </a:lnTo>
                  <a:lnTo>
                    <a:pt x="146282" y="364952"/>
                  </a:lnTo>
                  <a:lnTo>
                    <a:pt x="172390" y="328936"/>
                  </a:lnTo>
                  <a:lnTo>
                    <a:pt x="200326" y="294395"/>
                  </a:lnTo>
                  <a:lnTo>
                    <a:pt x="230019" y="261399"/>
                  </a:lnTo>
                  <a:lnTo>
                    <a:pt x="261399" y="230019"/>
                  </a:lnTo>
                  <a:lnTo>
                    <a:pt x="294395" y="200326"/>
                  </a:lnTo>
                  <a:lnTo>
                    <a:pt x="328936" y="172390"/>
                  </a:lnTo>
                  <a:lnTo>
                    <a:pt x="364952" y="146282"/>
                  </a:lnTo>
                  <a:lnTo>
                    <a:pt x="402371" y="122074"/>
                  </a:lnTo>
                  <a:lnTo>
                    <a:pt x="441123" y="99835"/>
                  </a:lnTo>
                  <a:lnTo>
                    <a:pt x="481138" y="79637"/>
                  </a:lnTo>
                  <a:lnTo>
                    <a:pt x="522343" y="61549"/>
                  </a:lnTo>
                  <a:lnTo>
                    <a:pt x="564670" y="45644"/>
                  </a:lnTo>
                  <a:lnTo>
                    <a:pt x="608046" y="31992"/>
                  </a:lnTo>
                  <a:lnTo>
                    <a:pt x="652402" y="20664"/>
                  </a:lnTo>
                  <a:lnTo>
                    <a:pt x="697665" y="11729"/>
                  </a:lnTo>
                  <a:lnTo>
                    <a:pt x="743767" y="5260"/>
                  </a:lnTo>
                  <a:lnTo>
                    <a:pt x="790635" y="1326"/>
                  </a:lnTo>
                  <a:lnTo>
                    <a:pt x="838199" y="0"/>
                  </a:lnTo>
                  <a:lnTo>
                    <a:pt x="885764" y="1326"/>
                  </a:lnTo>
                  <a:lnTo>
                    <a:pt x="932632" y="5260"/>
                  </a:lnTo>
                  <a:lnTo>
                    <a:pt x="978734" y="11729"/>
                  </a:lnTo>
                  <a:lnTo>
                    <a:pt x="1023997" y="20664"/>
                  </a:lnTo>
                  <a:lnTo>
                    <a:pt x="1068353" y="31992"/>
                  </a:lnTo>
                  <a:lnTo>
                    <a:pt x="1111729" y="45644"/>
                  </a:lnTo>
                  <a:lnTo>
                    <a:pt x="1154056" y="61549"/>
                  </a:lnTo>
                  <a:lnTo>
                    <a:pt x="1195261" y="79637"/>
                  </a:lnTo>
                  <a:lnTo>
                    <a:pt x="1235276" y="99835"/>
                  </a:lnTo>
                  <a:lnTo>
                    <a:pt x="1274028" y="122074"/>
                  </a:lnTo>
                  <a:lnTo>
                    <a:pt x="1311447" y="146282"/>
                  </a:lnTo>
                  <a:lnTo>
                    <a:pt x="1347463" y="172390"/>
                  </a:lnTo>
                  <a:lnTo>
                    <a:pt x="1382004" y="200326"/>
                  </a:lnTo>
                  <a:lnTo>
                    <a:pt x="1415000" y="230019"/>
                  </a:lnTo>
                  <a:lnTo>
                    <a:pt x="1446380" y="261399"/>
                  </a:lnTo>
                  <a:lnTo>
                    <a:pt x="1476073" y="294395"/>
                  </a:lnTo>
                  <a:lnTo>
                    <a:pt x="1504009" y="328936"/>
                  </a:lnTo>
                  <a:lnTo>
                    <a:pt x="1530117" y="364952"/>
                  </a:lnTo>
                  <a:lnTo>
                    <a:pt x="1554325" y="402371"/>
                  </a:lnTo>
                  <a:lnTo>
                    <a:pt x="1576564" y="441123"/>
                  </a:lnTo>
                  <a:lnTo>
                    <a:pt x="1596762" y="481138"/>
                  </a:lnTo>
                  <a:lnTo>
                    <a:pt x="1614850" y="522343"/>
                  </a:lnTo>
                  <a:lnTo>
                    <a:pt x="1630755" y="564670"/>
                  </a:lnTo>
                  <a:lnTo>
                    <a:pt x="1644407" y="608046"/>
                  </a:lnTo>
                  <a:lnTo>
                    <a:pt x="1655735" y="652402"/>
                  </a:lnTo>
                  <a:lnTo>
                    <a:pt x="1664670" y="697665"/>
                  </a:lnTo>
                  <a:lnTo>
                    <a:pt x="1671139" y="743767"/>
                  </a:lnTo>
                  <a:lnTo>
                    <a:pt x="1675073" y="790635"/>
                  </a:lnTo>
                  <a:lnTo>
                    <a:pt x="1676399" y="838199"/>
                  </a:lnTo>
                  <a:lnTo>
                    <a:pt x="1675073" y="885764"/>
                  </a:lnTo>
                  <a:lnTo>
                    <a:pt x="1671139" y="932632"/>
                  </a:lnTo>
                  <a:lnTo>
                    <a:pt x="1664670" y="978734"/>
                  </a:lnTo>
                  <a:lnTo>
                    <a:pt x="1655735" y="1023997"/>
                  </a:lnTo>
                  <a:lnTo>
                    <a:pt x="1644407" y="1068353"/>
                  </a:lnTo>
                  <a:lnTo>
                    <a:pt x="1630755" y="1111729"/>
                  </a:lnTo>
                  <a:lnTo>
                    <a:pt x="1614850" y="1154056"/>
                  </a:lnTo>
                  <a:lnTo>
                    <a:pt x="1596762" y="1195261"/>
                  </a:lnTo>
                  <a:lnTo>
                    <a:pt x="1576564" y="1235276"/>
                  </a:lnTo>
                  <a:lnTo>
                    <a:pt x="1554325" y="1274028"/>
                  </a:lnTo>
                  <a:lnTo>
                    <a:pt x="1530117" y="1311447"/>
                  </a:lnTo>
                  <a:lnTo>
                    <a:pt x="1504009" y="1347463"/>
                  </a:lnTo>
                  <a:lnTo>
                    <a:pt x="1476073" y="1382004"/>
                  </a:lnTo>
                  <a:lnTo>
                    <a:pt x="1446380" y="1415000"/>
                  </a:lnTo>
                  <a:lnTo>
                    <a:pt x="1415000" y="1446380"/>
                  </a:lnTo>
                  <a:lnTo>
                    <a:pt x="1382004" y="1476073"/>
                  </a:lnTo>
                  <a:lnTo>
                    <a:pt x="1347463" y="1504009"/>
                  </a:lnTo>
                  <a:lnTo>
                    <a:pt x="1311447" y="1530117"/>
                  </a:lnTo>
                  <a:lnTo>
                    <a:pt x="1274028" y="1554325"/>
                  </a:lnTo>
                  <a:lnTo>
                    <a:pt x="1235276" y="1576564"/>
                  </a:lnTo>
                  <a:lnTo>
                    <a:pt x="1195261" y="1596762"/>
                  </a:lnTo>
                  <a:lnTo>
                    <a:pt x="1154056" y="1614850"/>
                  </a:lnTo>
                  <a:lnTo>
                    <a:pt x="1111729" y="1630755"/>
                  </a:lnTo>
                  <a:lnTo>
                    <a:pt x="1068353" y="1644407"/>
                  </a:lnTo>
                  <a:lnTo>
                    <a:pt x="1023997" y="1655735"/>
                  </a:lnTo>
                  <a:lnTo>
                    <a:pt x="978734" y="1664670"/>
                  </a:lnTo>
                  <a:lnTo>
                    <a:pt x="932632" y="1671139"/>
                  </a:lnTo>
                  <a:lnTo>
                    <a:pt x="885764" y="1675073"/>
                  </a:lnTo>
                  <a:lnTo>
                    <a:pt x="838199" y="167639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4" name="Google Shape;184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907068" y="3989147"/>
              <a:ext cx="1390649" cy="1390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9"/>
          <p:cNvGrpSpPr/>
          <p:nvPr/>
        </p:nvGrpSpPr>
        <p:grpSpPr>
          <a:xfrm>
            <a:off x="700985" y="3818751"/>
            <a:ext cx="1857374" cy="1857374"/>
            <a:chOff x="700985" y="3818751"/>
            <a:chExt cx="1857374" cy="1857374"/>
          </a:xfrm>
        </p:grpSpPr>
        <p:sp>
          <p:nvSpPr>
            <p:cNvPr id="186" name="Google Shape;186;p9"/>
            <p:cNvSpPr/>
            <p:nvPr/>
          </p:nvSpPr>
          <p:spPr>
            <a:xfrm>
              <a:off x="790514" y="3818751"/>
              <a:ext cx="1676400" cy="1676400"/>
            </a:xfrm>
            <a:custGeom>
              <a:rect b="b" l="l" r="r" t="t"/>
              <a:pathLst>
                <a:path extrusionOk="0" h="1676400" w="1676400">
                  <a:moveTo>
                    <a:pt x="838199" y="1676399"/>
                  </a:moveTo>
                  <a:lnTo>
                    <a:pt x="790635" y="1675073"/>
                  </a:lnTo>
                  <a:lnTo>
                    <a:pt x="743767" y="1671139"/>
                  </a:lnTo>
                  <a:lnTo>
                    <a:pt x="697665" y="1664670"/>
                  </a:lnTo>
                  <a:lnTo>
                    <a:pt x="652402" y="1655735"/>
                  </a:lnTo>
                  <a:lnTo>
                    <a:pt x="608046" y="1644407"/>
                  </a:lnTo>
                  <a:lnTo>
                    <a:pt x="564670" y="1630755"/>
                  </a:lnTo>
                  <a:lnTo>
                    <a:pt x="522343" y="1614850"/>
                  </a:lnTo>
                  <a:lnTo>
                    <a:pt x="481138" y="1596762"/>
                  </a:lnTo>
                  <a:lnTo>
                    <a:pt x="441123" y="1576564"/>
                  </a:lnTo>
                  <a:lnTo>
                    <a:pt x="402371" y="1554325"/>
                  </a:lnTo>
                  <a:lnTo>
                    <a:pt x="364952" y="1530117"/>
                  </a:lnTo>
                  <a:lnTo>
                    <a:pt x="328936" y="1504009"/>
                  </a:lnTo>
                  <a:lnTo>
                    <a:pt x="294395" y="1476073"/>
                  </a:lnTo>
                  <a:lnTo>
                    <a:pt x="261399" y="1446380"/>
                  </a:lnTo>
                  <a:lnTo>
                    <a:pt x="230019" y="1415000"/>
                  </a:lnTo>
                  <a:lnTo>
                    <a:pt x="200326" y="1382004"/>
                  </a:lnTo>
                  <a:lnTo>
                    <a:pt x="172390" y="1347463"/>
                  </a:lnTo>
                  <a:lnTo>
                    <a:pt x="146282" y="1311447"/>
                  </a:lnTo>
                  <a:lnTo>
                    <a:pt x="122074" y="1274028"/>
                  </a:lnTo>
                  <a:lnTo>
                    <a:pt x="99835" y="1235276"/>
                  </a:lnTo>
                  <a:lnTo>
                    <a:pt x="79637" y="1195261"/>
                  </a:lnTo>
                  <a:lnTo>
                    <a:pt x="61549" y="1154056"/>
                  </a:lnTo>
                  <a:lnTo>
                    <a:pt x="45644" y="1111729"/>
                  </a:lnTo>
                  <a:lnTo>
                    <a:pt x="31992" y="1068353"/>
                  </a:lnTo>
                  <a:lnTo>
                    <a:pt x="20664" y="1023997"/>
                  </a:lnTo>
                  <a:lnTo>
                    <a:pt x="11729" y="978734"/>
                  </a:lnTo>
                  <a:lnTo>
                    <a:pt x="5260" y="932632"/>
                  </a:lnTo>
                  <a:lnTo>
                    <a:pt x="1326" y="885764"/>
                  </a:lnTo>
                  <a:lnTo>
                    <a:pt x="0" y="838199"/>
                  </a:lnTo>
                  <a:lnTo>
                    <a:pt x="1326" y="790635"/>
                  </a:lnTo>
                  <a:lnTo>
                    <a:pt x="5260" y="743767"/>
                  </a:lnTo>
                  <a:lnTo>
                    <a:pt x="11729" y="697665"/>
                  </a:lnTo>
                  <a:lnTo>
                    <a:pt x="20664" y="652402"/>
                  </a:lnTo>
                  <a:lnTo>
                    <a:pt x="31992" y="608046"/>
                  </a:lnTo>
                  <a:lnTo>
                    <a:pt x="45644" y="564670"/>
                  </a:lnTo>
                  <a:lnTo>
                    <a:pt x="61549" y="522343"/>
                  </a:lnTo>
                  <a:lnTo>
                    <a:pt x="79637" y="481138"/>
                  </a:lnTo>
                  <a:lnTo>
                    <a:pt x="99835" y="441123"/>
                  </a:lnTo>
                  <a:lnTo>
                    <a:pt x="122074" y="402371"/>
                  </a:lnTo>
                  <a:lnTo>
                    <a:pt x="146282" y="364952"/>
                  </a:lnTo>
                  <a:lnTo>
                    <a:pt x="172390" y="328936"/>
                  </a:lnTo>
                  <a:lnTo>
                    <a:pt x="200326" y="294395"/>
                  </a:lnTo>
                  <a:lnTo>
                    <a:pt x="230019" y="261399"/>
                  </a:lnTo>
                  <a:lnTo>
                    <a:pt x="261399" y="230019"/>
                  </a:lnTo>
                  <a:lnTo>
                    <a:pt x="294395" y="200326"/>
                  </a:lnTo>
                  <a:lnTo>
                    <a:pt x="328936" y="172390"/>
                  </a:lnTo>
                  <a:lnTo>
                    <a:pt x="364952" y="146282"/>
                  </a:lnTo>
                  <a:lnTo>
                    <a:pt x="402371" y="122074"/>
                  </a:lnTo>
                  <a:lnTo>
                    <a:pt x="441123" y="99835"/>
                  </a:lnTo>
                  <a:lnTo>
                    <a:pt x="481138" y="79637"/>
                  </a:lnTo>
                  <a:lnTo>
                    <a:pt x="522343" y="61549"/>
                  </a:lnTo>
                  <a:lnTo>
                    <a:pt x="564670" y="45644"/>
                  </a:lnTo>
                  <a:lnTo>
                    <a:pt x="608046" y="31992"/>
                  </a:lnTo>
                  <a:lnTo>
                    <a:pt x="652402" y="20664"/>
                  </a:lnTo>
                  <a:lnTo>
                    <a:pt x="697665" y="11729"/>
                  </a:lnTo>
                  <a:lnTo>
                    <a:pt x="743767" y="5260"/>
                  </a:lnTo>
                  <a:lnTo>
                    <a:pt x="790635" y="1326"/>
                  </a:lnTo>
                  <a:lnTo>
                    <a:pt x="838199" y="0"/>
                  </a:lnTo>
                  <a:lnTo>
                    <a:pt x="885764" y="1326"/>
                  </a:lnTo>
                  <a:lnTo>
                    <a:pt x="932632" y="5260"/>
                  </a:lnTo>
                  <a:lnTo>
                    <a:pt x="978734" y="11729"/>
                  </a:lnTo>
                  <a:lnTo>
                    <a:pt x="1023997" y="20664"/>
                  </a:lnTo>
                  <a:lnTo>
                    <a:pt x="1068353" y="31992"/>
                  </a:lnTo>
                  <a:lnTo>
                    <a:pt x="1111729" y="45644"/>
                  </a:lnTo>
                  <a:lnTo>
                    <a:pt x="1154056" y="61549"/>
                  </a:lnTo>
                  <a:lnTo>
                    <a:pt x="1195261" y="79637"/>
                  </a:lnTo>
                  <a:lnTo>
                    <a:pt x="1235276" y="99835"/>
                  </a:lnTo>
                  <a:lnTo>
                    <a:pt x="1274028" y="122074"/>
                  </a:lnTo>
                  <a:lnTo>
                    <a:pt x="1311447" y="146282"/>
                  </a:lnTo>
                  <a:lnTo>
                    <a:pt x="1347463" y="172390"/>
                  </a:lnTo>
                  <a:lnTo>
                    <a:pt x="1382004" y="200326"/>
                  </a:lnTo>
                  <a:lnTo>
                    <a:pt x="1415000" y="230019"/>
                  </a:lnTo>
                  <a:lnTo>
                    <a:pt x="1446380" y="261399"/>
                  </a:lnTo>
                  <a:lnTo>
                    <a:pt x="1476073" y="294395"/>
                  </a:lnTo>
                  <a:lnTo>
                    <a:pt x="1504009" y="328936"/>
                  </a:lnTo>
                  <a:lnTo>
                    <a:pt x="1530117" y="364952"/>
                  </a:lnTo>
                  <a:lnTo>
                    <a:pt x="1554325" y="402371"/>
                  </a:lnTo>
                  <a:lnTo>
                    <a:pt x="1576564" y="441123"/>
                  </a:lnTo>
                  <a:lnTo>
                    <a:pt x="1596762" y="481138"/>
                  </a:lnTo>
                  <a:lnTo>
                    <a:pt x="1614850" y="522343"/>
                  </a:lnTo>
                  <a:lnTo>
                    <a:pt x="1630755" y="564670"/>
                  </a:lnTo>
                  <a:lnTo>
                    <a:pt x="1644407" y="608046"/>
                  </a:lnTo>
                  <a:lnTo>
                    <a:pt x="1655735" y="652402"/>
                  </a:lnTo>
                  <a:lnTo>
                    <a:pt x="1664670" y="697665"/>
                  </a:lnTo>
                  <a:lnTo>
                    <a:pt x="1671139" y="743767"/>
                  </a:lnTo>
                  <a:lnTo>
                    <a:pt x="1675073" y="790635"/>
                  </a:lnTo>
                  <a:lnTo>
                    <a:pt x="1676399" y="838199"/>
                  </a:lnTo>
                  <a:lnTo>
                    <a:pt x="1675073" y="885764"/>
                  </a:lnTo>
                  <a:lnTo>
                    <a:pt x="1671139" y="932632"/>
                  </a:lnTo>
                  <a:lnTo>
                    <a:pt x="1664670" y="978734"/>
                  </a:lnTo>
                  <a:lnTo>
                    <a:pt x="1655735" y="1023997"/>
                  </a:lnTo>
                  <a:lnTo>
                    <a:pt x="1644407" y="1068353"/>
                  </a:lnTo>
                  <a:lnTo>
                    <a:pt x="1630755" y="1111729"/>
                  </a:lnTo>
                  <a:lnTo>
                    <a:pt x="1614850" y="1154056"/>
                  </a:lnTo>
                  <a:lnTo>
                    <a:pt x="1596762" y="1195261"/>
                  </a:lnTo>
                  <a:lnTo>
                    <a:pt x="1576564" y="1235276"/>
                  </a:lnTo>
                  <a:lnTo>
                    <a:pt x="1554325" y="1274028"/>
                  </a:lnTo>
                  <a:lnTo>
                    <a:pt x="1530117" y="1311447"/>
                  </a:lnTo>
                  <a:lnTo>
                    <a:pt x="1504009" y="1347463"/>
                  </a:lnTo>
                  <a:lnTo>
                    <a:pt x="1476073" y="1382004"/>
                  </a:lnTo>
                  <a:lnTo>
                    <a:pt x="1446380" y="1415000"/>
                  </a:lnTo>
                  <a:lnTo>
                    <a:pt x="1415000" y="1446380"/>
                  </a:lnTo>
                  <a:lnTo>
                    <a:pt x="1382004" y="1476073"/>
                  </a:lnTo>
                  <a:lnTo>
                    <a:pt x="1347463" y="1504009"/>
                  </a:lnTo>
                  <a:lnTo>
                    <a:pt x="1311447" y="1530117"/>
                  </a:lnTo>
                  <a:lnTo>
                    <a:pt x="1274028" y="1554325"/>
                  </a:lnTo>
                  <a:lnTo>
                    <a:pt x="1235276" y="1576564"/>
                  </a:lnTo>
                  <a:lnTo>
                    <a:pt x="1195261" y="1596762"/>
                  </a:lnTo>
                  <a:lnTo>
                    <a:pt x="1154056" y="1614850"/>
                  </a:lnTo>
                  <a:lnTo>
                    <a:pt x="1111729" y="1630755"/>
                  </a:lnTo>
                  <a:lnTo>
                    <a:pt x="1068353" y="1644407"/>
                  </a:lnTo>
                  <a:lnTo>
                    <a:pt x="1023997" y="1655735"/>
                  </a:lnTo>
                  <a:lnTo>
                    <a:pt x="978734" y="1664670"/>
                  </a:lnTo>
                  <a:lnTo>
                    <a:pt x="932632" y="1671139"/>
                  </a:lnTo>
                  <a:lnTo>
                    <a:pt x="885764" y="1675073"/>
                  </a:lnTo>
                  <a:lnTo>
                    <a:pt x="838199" y="167639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7" name="Google Shape;187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00985" y="3818751"/>
              <a:ext cx="1857374" cy="1857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9"/>
          <p:cNvGrpSpPr/>
          <p:nvPr/>
        </p:nvGrpSpPr>
        <p:grpSpPr>
          <a:xfrm>
            <a:off x="5094579" y="6052976"/>
            <a:ext cx="1390650" cy="1390650"/>
            <a:chOff x="5094579" y="6052976"/>
            <a:chExt cx="1390650" cy="1390650"/>
          </a:xfrm>
        </p:grpSpPr>
        <p:sp>
          <p:nvSpPr>
            <p:cNvPr id="189" name="Google Shape;189;p9"/>
            <p:cNvSpPr/>
            <p:nvPr/>
          </p:nvSpPr>
          <p:spPr>
            <a:xfrm>
              <a:off x="5094579" y="6052976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0" name="Google Shape;190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183364" y="6425880"/>
              <a:ext cx="1209674" cy="647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9"/>
          <p:cNvGrpSpPr/>
          <p:nvPr/>
        </p:nvGrpSpPr>
        <p:grpSpPr>
          <a:xfrm>
            <a:off x="14129229" y="2692949"/>
            <a:ext cx="1447800" cy="1447800"/>
            <a:chOff x="14129229" y="2692949"/>
            <a:chExt cx="1447800" cy="1447800"/>
          </a:xfrm>
        </p:grpSpPr>
        <p:sp>
          <p:nvSpPr>
            <p:cNvPr id="192" name="Google Shape;192;p9"/>
            <p:cNvSpPr/>
            <p:nvPr/>
          </p:nvSpPr>
          <p:spPr>
            <a:xfrm>
              <a:off x="14129229" y="2692949"/>
              <a:ext cx="1447800" cy="1447800"/>
            </a:xfrm>
            <a:custGeom>
              <a:rect b="b" l="l" r="r" t="t"/>
              <a:pathLst>
                <a:path extrusionOk="0" h="1447800" w="1447800">
                  <a:moveTo>
                    <a:pt x="723900" y="1447800"/>
                  </a:moveTo>
                  <a:lnTo>
                    <a:pt x="676303" y="1446260"/>
                  </a:lnTo>
                  <a:lnTo>
                    <a:pt x="629528" y="1441704"/>
                  </a:lnTo>
                  <a:lnTo>
                    <a:pt x="583671" y="1434228"/>
                  </a:lnTo>
                  <a:lnTo>
                    <a:pt x="538827" y="1423926"/>
                  </a:lnTo>
                  <a:lnTo>
                    <a:pt x="495091" y="1410895"/>
                  </a:lnTo>
                  <a:lnTo>
                    <a:pt x="452559" y="1395229"/>
                  </a:lnTo>
                  <a:lnTo>
                    <a:pt x="411325" y="1377024"/>
                  </a:lnTo>
                  <a:lnTo>
                    <a:pt x="371487" y="1356375"/>
                  </a:lnTo>
                  <a:lnTo>
                    <a:pt x="333137" y="1333379"/>
                  </a:lnTo>
                  <a:lnTo>
                    <a:pt x="296374" y="1308129"/>
                  </a:lnTo>
                  <a:lnTo>
                    <a:pt x="261290" y="1280722"/>
                  </a:lnTo>
                  <a:lnTo>
                    <a:pt x="227983" y="1251252"/>
                  </a:lnTo>
                  <a:lnTo>
                    <a:pt x="196547" y="1219816"/>
                  </a:lnTo>
                  <a:lnTo>
                    <a:pt x="167077" y="1186509"/>
                  </a:lnTo>
                  <a:lnTo>
                    <a:pt x="139670" y="1151425"/>
                  </a:lnTo>
                  <a:lnTo>
                    <a:pt x="114420" y="1114662"/>
                  </a:lnTo>
                  <a:lnTo>
                    <a:pt x="91424" y="1076312"/>
                  </a:lnTo>
                  <a:lnTo>
                    <a:pt x="70775" y="1036474"/>
                  </a:lnTo>
                  <a:lnTo>
                    <a:pt x="52570" y="995240"/>
                  </a:lnTo>
                  <a:lnTo>
                    <a:pt x="36904" y="952708"/>
                  </a:lnTo>
                  <a:lnTo>
                    <a:pt x="23873" y="908972"/>
                  </a:lnTo>
                  <a:lnTo>
                    <a:pt x="13571" y="864128"/>
                  </a:lnTo>
                  <a:lnTo>
                    <a:pt x="6095" y="818271"/>
                  </a:lnTo>
                  <a:lnTo>
                    <a:pt x="1539" y="771496"/>
                  </a:lnTo>
                  <a:lnTo>
                    <a:pt x="0" y="723900"/>
                  </a:lnTo>
                  <a:lnTo>
                    <a:pt x="1539" y="676303"/>
                  </a:lnTo>
                  <a:lnTo>
                    <a:pt x="6095" y="629528"/>
                  </a:lnTo>
                  <a:lnTo>
                    <a:pt x="13571" y="583671"/>
                  </a:lnTo>
                  <a:lnTo>
                    <a:pt x="23873" y="538827"/>
                  </a:lnTo>
                  <a:lnTo>
                    <a:pt x="36904" y="495091"/>
                  </a:lnTo>
                  <a:lnTo>
                    <a:pt x="52570" y="452559"/>
                  </a:lnTo>
                  <a:lnTo>
                    <a:pt x="70775" y="411325"/>
                  </a:lnTo>
                  <a:lnTo>
                    <a:pt x="91424" y="371487"/>
                  </a:lnTo>
                  <a:lnTo>
                    <a:pt x="114420" y="333137"/>
                  </a:lnTo>
                  <a:lnTo>
                    <a:pt x="139670" y="296374"/>
                  </a:lnTo>
                  <a:lnTo>
                    <a:pt x="167077" y="261290"/>
                  </a:lnTo>
                  <a:lnTo>
                    <a:pt x="196547" y="227983"/>
                  </a:lnTo>
                  <a:lnTo>
                    <a:pt x="227983" y="196547"/>
                  </a:lnTo>
                  <a:lnTo>
                    <a:pt x="261290" y="167077"/>
                  </a:lnTo>
                  <a:lnTo>
                    <a:pt x="296374" y="139670"/>
                  </a:lnTo>
                  <a:lnTo>
                    <a:pt x="333137" y="114420"/>
                  </a:lnTo>
                  <a:lnTo>
                    <a:pt x="371487" y="91424"/>
                  </a:lnTo>
                  <a:lnTo>
                    <a:pt x="411325" y="70775"/>
                  </a:lnTo>
                  <a:lnTo>
                    <a:pt x="452559" y="52570"/>
                  </a:lnTo>
                  <a:lnTo>
                    <a:pt x="495091" y="36904"/>
                  </a:lnTo>
                  <a:lnTo>
                    <a:pt x="538827" y="23873"/>
                  </a:lnTo>
                  <a:lnTo>
                    <a:pt x="583671" y="13571"/>
                  </a:lnTo>
                  <a:lnTo>
                    <a:pt x="629528" y="6095"/>
                  </a:lnTo>
                  <a:lnTo>
                    <a:pt x="676303" y="1539"/>
                  </a:lnTo>
                  <a:lnTo>
                    <a:pt x="723900" y="0"/>
                  </a:lnTo>
                  <a:lnTo>
                    <a:pt x="771496" y="1539"/>
                  </a:lnTo>
                  <a:lnTo>
                    <a:pt x="818271" y="6095"/>
                  </a:lnTo>
                  <a:lnTo>
                    <a:pt x="864128" y="13571"/>
                  </a:lnTo>
                  <a:lnTo>
                    <a:pt x="908972" y="23873"/>
                  </a:lnTo>
                  <a:lnTo>
                    <a:pt x="952708" y="36904"/>
                  </a:lnTo>
                  <a:lnTo>
                    <a:pt x="995240" y="52570"/>
                  </a:lnTo>
                  <a:lnTo>
                    <a:pt x="1036474" y="70775"/>
                  </a:lnTo>
                  <a:lnTo>
                    <a:pt x="1076312" y="91424"/>
                  </a:lnTo>
                  <a:lnTo>
                    <a:pt x="1114662" y="114420"/>
                  </a:lnTo>
                  <a:lnTo>
                    <a:pt x="1151425" y="139670"/>
                  </a:lnTo>
                  <a:lnTo>
                    <a:pt x="1186509" y="167077"/>
                  </a:lnTo>
                  <a:lnTo>
                    <a:pt x="1219816" y="196547"/>
                  </a:lnTo>
                  <a:lnTo>
                    <a:pt x="1251252" y="227983"/>
                  </a:lnTo>
                  <a:lnTo>
                    <a:pt x="1280722" y="261290"/>
                  </a:lnTo>
                  <a:lnTo>
                    <a:pt x="1308129" y="296374"/>
                  </a:lnTo>
                  <a:lnTo>
                    <a:pt x="1333379" y="333137"/>
                  </a:lnTo>
                  <a:lnTo>
                    <a:pt x="1356375" y="371487"/>
                  </a:lnTo>
                  <a:lnTo>
                    <a:pt x="1377024" y="411325"/>
                  </a:lnTo>
                  <a:lnTo>
                    <a:pt x="1395229" y="452559"/>
                  </a:lnTo>
                  <a:lnTo>
                    <a:pt x="1410895" y="495091"/>
                  </a:lnTo>
                  <a:lnTo>
                    <a:pt x="1423926" y="538827"/>
                  </a:lnTo>
                  <a:lnTo>
                    <a:pt x="1434228" y="583671"/>
                  </a:lnTo>
                  <a:lnTo>
                    <a:pt x="1441704" y="629528"/>
                  </a:lnTo>
                  <a:lnTo>
                    <a:pt x="1446260" y="676303"/>
                  </a:lnTo>
                  <a:lnTo>
                    <a:pt x="1447800" y="723900"/>
                  </a:lnTo>
                  <a:lnTo>
                    <a:pt x="1446260" y="771496"/>
                  </a:lnTo>
                  <a:lnTo>
                    <a:pt x="1441704" y="818271"/>
                  </a:lnTo>
                  <a:lnTo>
                    <a:pt x="1434228" y="864128"/>
                  </a:lnTo>
                  <a:lnTo>
                    <a:pt x="1423926" y="908972"/>
                  </a:lnTo>
                  <a:lnTo>
                    <a:pt x="1410895" y="952708"/>
                  </a:lnTo>
                  <a:lnTo>
                    <a:pt x="1395229" y="995240"/>
                  </a:lnTo>
                  <a:lnTo>
                    <a:pt x="1377024" y="1036474"/>
                  </a:lnTo>
                  <a:lnTo>
                    <a:pt x="1356375" y="1076312"/>
                  </a:lnTo>
                  <a:lnTo>
                    <a:pt x="1333379" y="1114662"/>
                  </a:lnTo>
                  <a:lnTo>
                    <a:pt x="1308129" y="1151425"/>
                  </a:lnTo>
                  <a:lnTo>
                    <a:pt x="1280722" y="1186509"/>
                  </a:lnTo>
                  <a:lnTo>
                    <a:pt x="1251252" y="1219816"/>
                  </a:lnTo>
                  <a:lnTo>
                    <a:pt x="1219816" y="1251252"/>
                  </a:lnTo>
                  <a:lnTo>
                    <a:pt x="1186509" y="1280722"/>
                  </a:lnTo>
                  <a:lnTo>
                    <a:pt x="1151425" y="1308129"/>
                  </a:lnTo>
                  <a:lnTo>
                    <a:pt x="1114662" y="1333379"/>
                  </a:lnTo>
                  <a:lnTo>
                    <a:pt x="1076312" y="1356375"/>
                  </a:lnTo>
                  <a:lnTo>
                    <a:pt x="1036474" y="1377024"/>
                  </a:lnTo>
                  <a:lnTo>
                    <a:pt x="995240" y="1395229"/>
                  </a:lnTo>
                  <a:lnTo>
                    <a:pt x="952708" y="1410895"/>
                  </a:lnTo>
                  <a:lnTo>
                    <a:pt x="908972" y="1423926"/>
                  </a:lnTo>
                  <a:lnTo>
                    <a:pt x="864128" y="1434228"/>
                  </a:lnTo>
                  <a:lnTo>
                    <a:pt x="818271" y="1441704"/>
                  </a:lnTo>
                  <a:lnTo>
                    <a:pt x="771496" y="1446260"/>
                  </a:lnTo>
                  <a:lnTo>
                    <a:pt x="723900" y="144780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3" name="Google Shape;193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340706" y="2764535"/>
              <a:ext cx="1009649" cy="1181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9"/>
          <p:cNvGrpSpPr/>
          <p:nvPr/>
        </p:nvGrpSpPr>
        <p:grpSpPr>
          <a:xfrm>
            <a:off x="16053488" y="574583"/>
            <a:ext cx="1447800" cy="1447800"/>
            <a:chOff x="16053488" y="574583"/>
            <a:chExt cx="1447800" cy="1447800"/>
          </a:xfrm>
        </p:grpSpPr>
        <p:sp>
          <p:nvSpPr>
            <p:cNvPr id="195" name="Google Shape;195;p9"/>
            <p:cNvSpPr/>
            <p:nvPr/>
          </p:nvSpPr>
          <p:spPr>
            <a:xfrm>
              <a:off x="16053488" y="574583"/>
              <a:ext cx="1447800" cy="1447800"/>
            </a:xfrm>
            <a:custGeom>
              <a:rect b="b" l="l" r="r" t="t"/>
              <a:pathLst>
                <a:path extrusionOk="0" h="1447800" w="1447800">
                  <a:moveTo>
                    <a:pt x="723900" y="1447800"/>
                  </a:moveTo>
                  <a:lnTo>
                    <a:pt x="676303" y="1446260"/>
                  </a:lnTo>
                  <a:lnTo>
                    <a:pt x="629528" y="1441704"/>
                  </a:lnTo>
                  <a:lnTo>
                    <a:pt x="583671" y="1434228"/>
                  </a:lnTo>
                  <a:lnTo>
                    <a:pt x="538827" y="1423926"/>
                  </a:lnTo>
                  <a:lnTo>
                    <a:pt x="495091" y="1410895"/>
                  </a:lnTo>
                  <a:lnTo>
                    <a:pt x="452559" y="1395229"/>
                  </a:lnTo>
                  <a:lnTo>
                    <a:pt x="411325" y="1377024"/>
                  </a:lnTo>
                  <a:lnTo>
                    <a:pt x="371487" y="1356375"/>
                  </a:lnTo>
                  <a:lnTo>
                    <a:pt x="333137" y="1333379"/>
                  </a:lnTo>
                  <a:lnTo>
                    <a:pt x="296374" y="1308129"/>
                  </a:lnTo>
                  <a:lnTo>
                    <a:pt x="261290" y="1280722"/>
                  </a:lnTo>
                  <a:lnTo>
                    <a:pt x="227983" y="1251252"/>
                  </a:lnTo>
                  <a:lnTo>
                    <a:pt x="196547" y="1219816"/>
                  </a:lnTo>
                  <a:lnTo>
                    <a:pt x="167077" y="1186509"/>
                  </a:lnTo>
                  <a:lnTo>
                    <a:pt x="139670" y="1151425"/>
                  </a:lnTo>
                  <a:lnTo>
                    <a:pt x="114420" y="1114662"/>
                  </a:lnTo>
                  <a:lnTo>
                    <a:pt x="91424" y="1076312"/>
                  </a:lnTo>
                  <a:lnTo>
                    <a:pt x="70775" y="1036474"/>
                  </a:lnTo>
                  <a:lnTo>
                    <a:pt x="52570" y="995240"/>
                  </a:lnTo>
                  <a:lnTo>
                    <a:pt x="36904" y="952708"/>
                  </a:lnTo>
                  <a:lnTo>
                    <a:pt x="23873" y="908972"/>
                  </a:lnTo>
                  <a:lnTo>
                    <a:pt x="13571" y="864128"/>
                  </a:lnTo>
                  <a:lnTo>
                    <a:pt x="6095" y="818271"/>
                  </a:lnTo>
                  <a:lnTo>
                    <a:pt x="1539" y="771496"/>
                  </a:lnTo>
                  <a:lnTo>
                    <a:pt x="0" y="723900"/>
                  </a:lnTo>
                  <a:lnTo>
                    <a:pt x="1539" y="676303"/>
                  </a:lnTo>
                  <a:lnTo>
                    <a:pt x="6095" y="629528"/>
                  </a:lnTo>
                  <a:lnTo>
                    <a:pt x="13571" y="583671"/>
                  </a:lnTo>
                  <a:lnTo>
                    <a:pt x="23873" y="538827"/>
                  </a:lnTo>
                  <a:lnTo>
                    <a:pt x="36904" y="495091"/>
                  </a:lnTo>
                  <a:lnTo>
                    <a:pt x="52570" y="452559"/>
                  </a:lnTo>
                  <a:lnTo>
                    <a:pt x="70775" y="411325"/>
                  </a:lnTo>
                  <a:lnTo>
                    <a:pt x="91424" y="371487"/>
                  </a:lnTo>
                  <a:lnTo>
                    <a:pt x="114420" y="333137"/>
                  </a:lnTo>
                  <a:lnTo>
                    <a:pt x="139670" y="296374"/>
                  </a:lnTo>
                  <a:lnTo>
                    <a:pt x="167077" y="261290"/>
                  </a:lnTo>
                  <a:lnTo>
                    <a:pt x="196547" y="227983"/>
                  </a:lnTo>
                  <a:lnTo>
                    <a:pt x="227983" y="196547"/>
                  </a:lnTo>
                  <a:lnTo>
                    <a:pt x="261290" y="167077"/>
                  </a:lnTo>
                  <a:lnTo>
                    <a:pt x="296374" y="139670"/>
                  </a:lnTo>
                  <a:lnTo>
                    <a:pt x="333137" y="114420"/>
                  </a:lnTo>
                  <a:lnTo>
                    <a:pt x="371487" y="91424"/>
                  </a:lnTo>
                  <a:lnTo>
                    <a:pt x="411325" y="70775"/>
                  </a:lnTo>
                  <a:lnTo>
                    <a:pt x="452559" y="52570"/>
                  </a:lnTo>
                  <a:lnTo>
                    <a:pt x="495091" y="36904"/>
                  </a:lnTo>
                  <a:lnTo>
                    <a:pt x="538827" y="23873"/>
                  </a:lnTo>
                  <a:lnTo>
                    <a:pt x="583671" y="13571"/>
                  </a:lnTo>
                  <a:lnTo>
                    <a:pt x="629528" y="6095"/>
                  </a:lnTo>
                  <a:lnTo>
                    <a:pt x="676303" y="1539"/>
                  </a:lnTo>
                  <a:lnTo>
                    <a:pt x="723900" y="0"/>
                  </a:lnTo>
                  <a:lnTo>
                    <a:pt x="771496" y="1539"/>
                  </a:lnTo>
                  <a:lnTo>
                    <a:pt x="818271" y="6095"/>
                  </a:lnTo>
                  <a:lnTo>
                    <a:pt x="864128" y="13571"/>
                  </a:lnTo>
                  <a:lnTo>
                    <a:pt x="908972" y="23873"/>
                  </a:lnTo>
                  <a:lnTo>
                    <a:pt x="952708" y="36904"/>
                  </a:lnTo>
                  <a:lnTo>
                    <a:pt x="995240" y="52570"/>
                  </a:lnTo>
                  <a:lnTo>
                    <a:pt x="1036474" y="70775"/>
                  </a:lnTo>
                  <a:lnTo>
                    <a:pt x="1076312" y="91424"/>
                  </a:lnTo>
                  <a:lnTo>
                    <a:pt x="1114662" y="114420"/>
                  </a:lnTo>
                  <a:lnTo>
                    <a:pt x="1151425" y="139670"/>
                  </a:lnTo>
                  <a:lnTo>
                    <a:pt x="1186509" y="167077"/>
                  </a:lnTo>
                  <a:lnTo>
                    <a:pt x="1219816" y="196547"/>
                  </a:lnTo>
                  <a:lnTo>
                    <a:pt x="1251252" y="227983"/>
                  </a:lnTo>
                  <a:lnTo>
                    <a:pt x="1280722" y="261290"/>
                  </a:lnTo>
                  <a:lnTo>
                    <a:pt x="1308129" y="296374"/>
                  </a:lnTo>
                  <a:lnTo>
                    <a:pt x="1333379" y="333137"/>
                  </a:lnTo>
                  <a:lnTo>
                    <a:pt x="1356375" y="371487"/>
                  </a:lnTo>
                  <a:lnTo>
                    <a:pt x="1377024" y="411325"/>
                  </a:lnTo>
                  <a:lnTo>
                    <a:pt x="1395229" y="452559"/>
                  </a:lnTo>
                  <a:lnTo>
                    <a:pt x="1410895" y="495091"/>
                  </a:lnTo>
                  <a:lnTo>
                    <a:pt x="1423926" y="538827"/>
                  </a:lnTo>
                  <a:lnTo>
                    <a:pt x="1434228" y="583671"/>
                  </a:lnTo>
                  <a:lnTo>
                    <a:pt x="1441704" y="629528"/>
                  </a:lnTo>
                  <a:lnTo>
                    <a:pt x="1446260" y="676303"/>
                  </a:lnTo>
                  <a:lnTo>
                    <a:pt x="1447800" y="723900"/>
                  </a:lnTo>
                  <a:lnTo>
                    <a:pt x="1446260" y="771496"/>
                  </a:lnTo>
                  <a:lnTo>
                    <a:pt x="1441704" y="818271"/>
                  </a:lnTo>
                  <a:lnTo>
                    <a:pt x="1434228" y="864128"/>
                  </a:lnTo>
                  <a:lnTo>
                    <a:pt x="1423926" y="908972"/>
                  </a:lnTo>
                  <a:lnTo>
                    <a:pt x="1410895" y="952708"/>
                  </a:lnTo>
                  <a:lnTo>
                    <a:pt x="1395229" y="995240"/>
                  </a:lnTo>
                  <a:lnTo>
                    <a:pt x="1377024" y="1036474"/>
                  </a:lnTo>
                  <a:lnTo>
                    <a:pt x="1356375" y="1076312"/>
                  </a:lnTo>
                  <a:lnTo>
                    <a:pt x="1333379" y="1114662"/>
                  </a:lnTo>
                  <a:lnTo>
                    <a:pt x="1308129" y="1151425"/>
                  </a:lnTo>
                  <a:lnTo>
                    <a:pt x="1280722" y="1186509"/>
                  </a:lnTo>
                  <a:lnTo>
                    <a:pt x="1251252" y="1219816"/>
                  </a:lnTo>
                  <a:lnTo>
                    <a:pt x="1219816" y="1251252"/>
                  </a:lnTo>
                  <a:lnTo>
                    <a:pt x="1186509" y="1280722"/>
                  </a:lnTo>
                  <a:lnTo>
                    <a:pt x="1151425" y="1308129"/>
                  </a:lnTo>
                  <a:lnTo>
                    <a:pt x="1114662" y="1333379"/>
                  </a:lnTo>
                  <a:lnTo>
                    <a:pt x="1076312" y="1356375"/>
                  </a:lnTo>
                  <a:lnTo>
                    <a:pt x="1036474" y="1377024"/>
                  </a:lnTo>
                  <a:lnTo>
                    <a:pt x="995240" y="1395229"/>
                  </a:lnTo>
                  <a:lnTo>
                    <a:pt x="952708" y="1410895"/>
                  </a:lnTo>
                  <a:lnTo>
                    <a:pt x="908972" y="1423926"/>
                  </a:lnTo>
                  <a:lnTo>
                    <a:pt x="864128" y="1434228"/>
                  </a:lnTo>
                  <a:lnTo>
                    <a:pt x="818271" y="1441704"/>
                  </a:lnTo>
                  <a:lnTo>
                    <a:pt x="771496" y="1446260"/>
                  </a:lnTo>
                  <a:lnTo>
                    <a:pt x="723900" y="144780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6" name="Google Shape;196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6165823" y="713714"/>
              <a:ext cx="1219199" cy="1219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9"/>
          <p:cNvGrpSpPr/>
          <p:nvPr/>
        </p:nvGrpSpPr>
        <p:grpSpPr>
          <a:xfrm>
            <a:off x="14432977" y="6328975"/>
            <a:ext cx="3723398" cy="1895474"/>
            <a:chOff x="14432977" y="6328975"/>
            <a:chExt cx="3723398" cy="1895474"/>
          </a:xfrm>
        </p:grpSpPr>
        <p:sp>
          <p:nvSpPr>
            <p:cNvPr id="198" name="Google Shape;198;p9"/>
            <p:cNvSpPr/>
            <p:nvPr/>
          </p:nvSpPr>
          <p:spPr>
            <a:xfrm>
              <a:off x="16079031" y="6552080"/>
              <a:ext cx="1390650" cy="1390650"/>
            </a:xfrm>
            <a:custGeom>
              <a:rect b="b" l="l" r="r" t="t"/>
              <a:pathLst>
                <a:path extrusionOk="0" h="1390650" w="1390650">
                  <a:moveTo>
                    <a:pt x="695324" y="1390649"/>
                  </a:moveTo>
                  <a:lnTo>
                    <a:pt x="647718" y="1389045"/>
                  </a:lnTo>
                  <a:lnTo>
                    <a:pt x="600973" y="1384302"/>
                  </a:lnTo>
                  <a:lnTo>
                    <a:pt x="555192" y="1376523"/>
                  </a:lnTo>
                  <a:lnTo>
                    <a:pt x="510480" y="1365812"/>
                  </a:lnTo>
                  <a:lnTo>
                    <a:pt x="466938" y="1352272"/>
                  </a:lnTo>
                  <a:lnTo>
                    <a:pt x="424673" y="1336007"/>
                  </a:lnTo>
                  <a:lnTo>
                    <a:pt x="383785" y="1317121"/>
                  </a:lnTo>
                  <a:lnTo>
                    <a:pt x="344381" y="1295717"/>
                  </a:lnTo>
                  <a:lnTo>
                    <a:pt x="306562" y="1271899"/>
                  </a:lnTo>
                  <a:lnTo>
                    <a:pt x="270432" y="1245770"/>
                  </a:lnTo>
                  <a:lnTo>
                    <a:pt x="236096" y="1217433"/>
                  </a:lnTo>
                  <a:lnTo>
                    <a:pt x="203655" y="1186993"/>
                  </a:lnTo>
                  <a:lnTo>
                    <a:pt x="173215" y="1154553"/>
                  </a:lnTo>
                  <a:lnTo>
                    <a:pt x="144879" y="1120217"/>
                  </a:lnTo>
                  <a:lnTo>
                    <a:pt x="118750" y="1084087"/>
                  </a:lnTo>
                  <a:lnTo>
                    <a:pt x="94932" y="1046268"/>
                  </a:lnTo>
                  <a:lnTo>
                    <a:pt x="73528" y="1006863"/>
                  </a:lnTo>
                  <a:lnTo>
                    <a:pt x="54642" y="965976"/>
                  </a:lnTo>
                  <a:lnTo>
                    <a:pt x="38377" y="923710"/>
                  </a:lnTo>
                  <a:lnTo>
                    <a:pt x="24837" y="880169"/>
                  </a:lnTo>
                  <a:lnTo>
                    <a:pt x="14126" y="835457"/>
                  </a:lnTo>
                  <a:lnTo>
                    <a:pt x="6347" y="789676"/>
                  </a:lnTo>
                  <a:lnTo>
                    <a:pt x="1604" y="742931"/>
                  </a:lnTo>
                  <a:lnTo>
                    <a:pt x="0" y="695324"/>
                  </a:lnTo>
                  <a:lnTo>
                    <a:pt x="1604" y="647718"/>
                  </a:lnTo>
                  <a:lnTo>
                    <a:pt x="6347" y="600973"/>
                  </a:lnTo>
                  <a:lnTo>
                    <a:pt x="14126" y="555192"/>
                  </a:lnTo>
                  <a:lnTo>
                    <a:pt x="24837" y="510480"/>
                  </a:lnTo>
                  <a:lnTo>
                    <a:pt x="38377" y="466938"/>
                  </a:lnTo>
                  <a:lnTo>
                    <a:pt x="54642" y="424673"/>
                  </a:lnTo>
                  <a:lnTo>
                    <a:pt x="73528" y="383785"/>
                  </a:lnTo>
                  <a:lnTo>
                    <a:pt x="94932" y="344381"/>
                  </a:lnTo>
                  <a:lnTo>
                    <a:pt x="118750" y="306562"/>
                  </a:lnTo>
                  <a:lnTo>
                    <a:pt x="144879" y="270432"/>
                  </a:lnTo>
                  <a:lnTo>
                    <a:pt x="173215" y="236096"/>
                  </a:lnTo>
                  <a:lnTo>
                    <a:pt x="203655" y="203655"/>
                  </a:lnTo>
                  <a:lnTo>
                    <a:pt x="236096" y="173215"/>
                  </a:lnTo>
                  <a:lnTo>
                    <a:pt x="270432" y="144879"/>
                  </a:lnTo>
                  <a:lnTo>
                    <a:pt x="306562" y="118750"/>
                  </a:lnTo>
                  <a:lnTo>
                    <a:pt x="344381" y="94932"/>
                  </a:lnTo>
                  <a:lnTo>
                    <a:pt x="383785" y="73528"/>
                  </a:lnTo>
                  <a:lnTo>
                    <a:pt x="424673" y="54642"/>
                  </a:lnTo>
                  <a:lnTo>
                    <a:pt x="466938" y="38377"/>
                  </a:lnTo>
                  <a:lnTo>
                    <a:pt x="510480" y="24837"/>
                  </a:lnTo>
                  <a:lnTo>
                    <a:pt x="555192" y="14126"/>
                  </a:lnTo>
                  <a:lnTo>
                    <a:pt x="600973" y="6347"/>
                  </a:lnTo>
                  <a:lnTo>
                    <a:pt x="647718" y="1604"/>
                  </a:lnTo>
                  <a:lnTo>
                    <a:pt x="695324" y="0"/>
                  </a:lnTo>
                  <a:lnTo>
                    <a:pt x="742931" y="1604"/>
                  </a:lnTo>
                  <a:lnTo>
                    <a:pt x="789676" y="6347"/>
                  </a:lnTo>
                  <a:lnTo>
                    <a:pt x="835457" y="14126"/>
                  </a:lnTo>
                  <a:lnTo>
                    <a:pt x="880169" y="24837"/>
                  </a:lnTo>
                  <a:lnTo>
                    <a:pt x="923710" y="38377"/>
                  </a:lnTo>
                  <a:lnTo>
                    <a:pt x="965976" y="54642"/>
                  </a:lnTo>
                  <a:lnTo>
                    <a:pt x="1006863" y="73528"/>
                  </a:lnTo>
                  <a:lnTo>
                    <a:pt x="1046268" y="94932"/>
                  </a:lnTo>
                  <a:lnTo>
                    <a:pt x="1084087" y="118750"/>
                  </a:lnTo>
                  <a:lnTo>
                    <a:pt x="1120217" y="144879"/>
                  </a:lnTo>
                  <a:lnTo>
                    <a:pt x="1154553" y="173215"/>
                  </a:lnTo>
                  <a:lnTo>
                    <a:pt x="1186993" y="203655"/>
                  </a:lnTo>
                  <a:lnTo>
                    <a:pt x="1217433" y="236096"/>
                  </a:lnTo>
                  <a:lnTo>
                    <a:pt x="1245770" y="270432"/>
                  </a:lnTo>
                  <a:lnTo>
                    <a:pt x="1271899" y="306562"/>
                  </a:lnTo>
                  <a:lnTo>
                    <a:pt x="1295717" y="344381"/>
                  </a:lnTo>
                  <a:lnTo>
                    <a:pt x="1317121" y="383785"/>
                  </a:lnTo>
                  <a:lnTo>
                    <a:pt x="1336007" y="424673"/>
                  </a:lnTo>
                  <a:lnTo>
                    <a:pt x="1352272" y="466938"/>
                  </a:lnTo>
                  <a:lnTo>
                    <a:pt x="1365812" y="510480"/>
                  </a:lnTo>
                  <a:lnTo>
                    <a:pt x="1376523" y="555192"/>
                  </a:lnTo>
                  <a:lnTo>
                    <a:pt x="1384302" y="600973"/>
                  </a:lnTo>
                  <a:lnTo>
                    <a:pt x="1389045" y="647718"/>
                  </a:lnTo>
                  <a:lnTo>
                    <a:pt x="1390649" y="695324"/>
                  </a:lnTo>
                  <a:lnTo>
                    <a:pt x="1389045" y="742931"/>
                  </a:lnTo>
                  <a:lnTo>
                    <a:pt x="1384302" y="789676"/>
                  </a:lnTo>
                  <a:lnTo>
                    <a:pt x="1376523" y="835457"/>
                  </a:lnTo>
                  <a:lnTo>
                    <a:pt x="1365812" y="880169"/>
                  </a:lnTo>
                  <a:lnTo>
                    <a:pt x="1352272" y="923710"/>
                  </a:lnTo>
                  <a:lnTo>
                    <a:pt x="1336007" y="965976"/>
                  </a:lnTo>
                  <a:lnTo>
                    <a:pt x="1317121" y="1006863"/>
                  </a:lnTo>
                  <a:lnTo>
                    <a:pt x="1295717" y="1046268"/>
                  </a:lnTo>
                  <a:lnTo>
                    <a:pt x="1271899" y="1084087"/>
                  </a:lnTo>
                  <a:lnTo>
                    <a:pt x="1245770" y="1120217"/>
                  </a:lnTo>
                  <a:lnTo>
                    <a:pt x="1217433" y="1154553"/>
                  </a:lnTo>
                  <a:lnTo>
                    <a:pt x="1186993" y="1186993"/>
                  </a:lnTo>
                  <a:lnTo>
                    <a:pt x="1154553" y="1217433"/>
                  </a:lnTo>
                  <a:lnTo>
                    <a:pt x="1120217" y="1245770"/>
                  </a:lnTo>
                  <a:lnTo>
                    <a:pt x="1084087" y="1271899"/>
                  </a:lnTo>
                  <a:lnTo>
                    <a:pt x="1046268" y="1295717"/>
                  </a:lnTo>
                  <a:lnTo>
                    <a:pt x="1006863" y="1317121"/>
                  </a:lnTo>
                  <a:lnTo>
                    <a:pt x="965976" y="1336007"/>
                  </a:lnTo>
                  <a:lnTo>
                    <a:pt x="923710" y="1352272"/>
                  </a:lnTo>
                  <a:lnTo>
                    <a:pt x="880169" y="1365812"/>
                  </a:lnTo>
                  <a:lnTo>
                    <a:pt x="835457" y="1376523"/>
                  </a:lnTo>
                  <a:lnTo>
                    <a:pt x="789676" y="1384302"/>
                  </a:lnTo>
                  <a:lnTo>
                    <a:pt x="742931" y="1389045"/>
                  </a:lnTo>
                  <a:lnTo>
                    <a:pt x="695324" y="139064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9" name="Google Shape;199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394126" y="6328975"/>
              <a:ext cx="2762249" cy="1895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9"/>
            <p:cNvSpPr/>
            <p:nvPr/>
          </p:nvSpPr>
          <p:spPr>
            <a:xfrm>
              <a:off x="14432977" y="6536483"/>
              <a:ext cx="1428750" cy="1428750"/>
            </a:xfrm>
            <a:custGeom>
              <a:rect b="b" l="l" r="r" t="t"/>
              <a:pathLst>
                <a:path extrusionOk="0" h="1428750" w="1428750">
                  <a:moveTo>
                    <a:pt x="714375" y="1428750"/>
                  </a:moveTo>
                  <a:lnTo>
                    <a:pt x="665464" y="1427101"/>
                  </a:lnTo>
                  <a:lnTo>
                    <a:pt x="617438" y="1422228"/>
                  </a:lnTo>
                  <a:lnTo>
                    <a:pt x="570403" y="1414236"/>
                  </a:lnTo>
                  <a:lnTo>
                    <a:pt x="524465" y="1403231"/>
                  </a:lnTo>
                  <a:lnTo>
                    <a:pt x="479731" y="1389321"/>
                  </a:lnTo>
                  <a:lnTo>
                    <a:pt x="436308" y="1372610"/>
                  </a:lnTo>
                  <a:lnTo>
                    <a:pt x="394300" y="1353207"/>
                  </a:lnTo>
                  <a:lnTo>
                    <a:pt x="353816" y="1331216"/>
                  </a:lnTo>
                  <a:lnTo>
                    <a:pt x="314961" y="1306746"/>
                  </a:lnTo>
                  <a:lnTo>
                    <a:pt x="277841" y="1279901"/>
                  </a:lnTo>
                  <a:lnTo>
                    <a:pt x="242564" y="1250788"/>
                  </a:lnTo>
                  <a:lnTo>
                    <a:pt x="209235" y="1219514"/>
                  </a:lnTo>
                  <a:lnTo>
                    <a:pt x="177961" y="1186185"/>
                  </a:lnTo>
                  <a:lnTo>
                    <a:pt x="148849" y="1150908"/>
                  </a:lnTo>
                  <a:lnTo>
                    <a:pt x="122004" y="1113788"/>
                  </a:lnTo>
                  <a:lnTo>
                    <a:pt x="97533" y="1074933"/>
                  </a:lnTo>
                  <a:lnTo>
                    <a:pt x="75542" y="1034449"/>
                  </a:lnTo>
                  <a:lnTo>
                    <a:pt x="56139" y="992442"/>
                  </a:lnTo>
                  <a:lnTo>
                    <a:pt x="39428" y="949018"/>
                  </a:lnTo>
                  <a:lnTo>
                    <a:pt x="25518" y="904284"/>
                  </a:lnTo>
                  <a:lnTo>
                    <a:pt x="14513" y="858346"/>
                  </a:lnTo>
                  <a:lnTo>
                    <a:pt x="6521" y="811311"/>
                  </a:lnTo>
                  <a:lnTo>
                    <a:pt x="1648" y="763285"/>
                  </a:lnTo>
                  <a:lnTo>
                    <a:pt x="0" y="714375"/>
                  </a:lnTo>
                  <a:lnTo>
                    <a:pt x="1648" y="665464"/>
                  </a:lnTo>
                  <a:lnTo>
                    <a:pt x="6521" y="617438"/>
                  </a:lnTo>
                  <a:lnTo>
                    <a:pt x="14513" y="570403"/>
                  </a:lnTo>
                  <a:lnTo>
                    <a:pt x="25518" y="524465"/>
                  </a:lnTo>
                  <a:lnTo>
                    <a:pt x="39428" y="479731"/>
                  </a:lnTo>
                  <a:lnTo>
                    <a:pt x="56139" y="436308"/>
                  </a:lnTo>
                  <a:lnTo>
                    <a:pt x="75542" y="394300"/>
                  </a:lnTo>
                  <a:lnTo>
                    <a:pt x="97533" y="353816"/>
                  </a:lnTo>
                  <a:lnTo>
                    <a:pt x="122004" y="314961"/>
                  </a:lnTo>
                  <a:lnTo>
                    <a:pt x="148849" y="277841"/>
                  </a:lnTo>
                  <a:lnTo>
                    <a:pt x="177961" y="242564"/>
                  </a:lnTo>
                  <a:lnTo>
                    <a:pt x="209235" y="209235"/>
                  </a:lnTo>
                  <a:lnTo>
                    <a:pt x="242564" y="177961"/>
                  </a:lnTo>
                  <a:lnTo>
                    <a:pt x="277841" y="148849"/>
                  </a:lnTo>
                  <a:lnTo>
                    <a:pt x="314961" y="122004"/>
                  </a:lnTo>
                  <a:lnTo>
                    <a:pt x="353816" y="97533"/>
                  </a:lnTo>
                  <a:lnTo>
                    <a:pt x="394300" y="75542"/>
                  </a:lnTo>
                  <a:lnTo>
                    <a:pt x="436308" y="56139"/>
                  </a:lnTo>
                  <a:lnTo>
                    <a:pt x="479731" y="39428"/>
                  </a:lnTo>
                  <a:lnTo>
                    <a:pt x="524465" y="25518"/>
                  </a:lnTo>
                  <a:lnTo>
                    <a:pt x="570403" y="14513"/>
                  </a:lnTo>
                  <a:lnTo>
                    <a:pt x="617438" y="6521"/>
                  </a:lnTo>
                  <a:lnTo>
                    <a:pt x="665464" y="1648"/>
                  </a:lnTo>
                  <a:lnTo>
                    <a:pt x="714375" y="0"/>
                  </a:lnTo>
                  <a:lnTo>
                    <a:pt x="763285" y="1648"/>
                  </a:lnTo>
                  <a:lnTo>
                    <a:pt x="811311" y="6521"/>
                  </a:lnTo>
                  <a:lnTo>
                    <a:pt x="858346" y="14513"/>
                  </a:lnTo>
                  <a:lnTo>
                    <a:pt x="904284" y="25518"/>
                  </a:lnTo>
                  <a:lnTo>
                    <a:pt x="949018" y="39428"/>
                  </a:lnTo>
                  <a:lnTo>
                    <a:pt x="992442" y="56139"/>
                  </a:lnTo>
                  <a:lnTo>
                    <a:pt x="1034449" y="75542"/>
                  </a:lnTo>
                  <a:lnTo>
                    <a:pt x="1074933" y="97533"/>
                  </a:lnTo>
                  <a:lnTo>
                    <a:pt x="1113788" y="122004"/>
                  </a:lnTo>
                  <a:lnTo>
                    <a:pt x="1150908" y="148849"/>
                  </a:lnTo>
                  <a:lnTo>
                    <a:pt x="1186185" y="177961"/>
                  </a:lnTo>
                  <a:lnTo>
                    <a:pt x="1219514" y="209235"/>
                  </a:lnTo>
                  <a:lnTo>
                    <a:pt x="1250788" y="242564"/>
                  </a:lnTo>
                  <a:lnTo>
                    <a:pt x="1279901" y="277841"/>
                  </a:lnTo>
                  <a:lnTo>
                    <a:pt x="1306746" y="314961"/>
                  </a:lnTo>
                  <a:lnTo>
                    <a:pt x="1331216" y="353816"/>
                  </a:lnTo>
                  <a:lnTo>
                    <a:pt x="1353207" y="394300"/>
                  </a:lnTo>
                  <a:lnTo>
                    <a:pt x="1372610" y="436308"/>
                  </a:lnTo>
                  <a:lnTo>
                    <a:pt x="1389321" y="479731"/>
                  </a:lnTo>
                  <a:lnTo>
                    <a:pt x="1403231" y="524465"/>
                  </a:lnTo>
                  <a:lnTo>
                    <a:pt x="1414236" y="570403"/>
                  </a:lnTo>
                  <a:lnTo>
                    <a:pt x="1422228" y="617438"/>
                  </a:lnTo>
                  <a:lnTo>
                    <a:pt x="1427101" y="665464"/>
                  </a:lnTo>
                  <a:lnTo>
                    <a:pt x="1428750" y="714375"/>
                  </a:lnTo>
                  <a:lnTo>
                    <a:pt x="1427101" y="763285"/>
                  </a:lnTo>
                  <a:lnTo>
                    <a:pt x="1422228" y="811311"/>
                  </a:lnTo>
                  <a:lnTo>
                    <a:pt x="1414236" y="858346"/>
                  </a:lnTo>
                  <a:lnTo>
                    <a:pt x="1403231" y="904284"/>
                  </a:lnTo>
                  <a:lnTo>
                    <a:pt x="1389321" y="949018"/>
                  </a:lnTo>
                  <a:lnTo>
                    <a:pt x="1372610" y="992442"/>
                  </a:lnTo>
                  <a:lnTo>
                    <a:pt x="1353207" y="1034449"/>
                  </a:lnTo>
                  <a:lnTo>
                    <a:pt x="1331216" y="1074933"/>
                  </a:lnTo>
                  <a:lnTo>
                    <a:pt x="1306746" y="1113788"/>
                  </a:lnTo>
                  <a:lnTo>
                    <a:pt x="1279901" y="1150908"/>
                  </a:lnTo>
                  <a:lnTo>
                    <a:pt x="1250788" y="1186185"/>
                  </a:lnTo>
                  <a:lnTo>
                    <a:pt x="1219514" y="1219514"/>
                  </a:lnTo>
                  <a:lnTo>
                    <a:pt x="1186185" y="1250788"/>
                  </a:lnTo>
                  <a:lnTo>
                    <a:pt x="1150908" y="1279901"/>
                  </a:lnTo>
                  <a:lnTo>
                    <a:pt x="1113788" y="1306746"/>
                  </a:lnTo>
                  <a:lnTo>
                    <a:pt x="1074933" y="1331216"/>
                  </a:lnTo>
                  <a:lnTo>
                    <a:pt x="1034449" y="1353207"/>
                  </a:lnTo>
                  <a:lnTo>
                    <a:pt x="992442" y="1372610"/>
                  </a:lnTo>
                  <a:lnTo>
                    <a:pt x="949018" y="1389321"/>
                  </a:lnTo>
                  <a:lnTo>
                    <a:pt x="904284" y="1403231"/>
                  </a:lnTo>
                  <a:lnTo>
                    <a:pt x="858346" y="1414236"/>
                  </a:lnTo>
                  <a:lnTo>
                    <a:pt x="811311" y="1422228"/>
                  </a:lnTo>
                  <a:lnTo>
                    <a:pt x="763285" y="1427101"/>
                  </a:lnTo>
                  <a:lnTo>
                    <a:pt x="714375" y="142875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1" name="Google Shape;201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4615225" y="6718720"/>
              <a:ext cx="1057274" cy="1057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9"/>
          <p:cNvGrpSpPr/>
          <p:nvPr/>
        </p:nvGrpSpPr>
        <p:grpSpPr>
          <a:xfrm>
            <a:off x="14056016" y="713714"/>
            <a:ext cx="1428750" cy="1428750"/>
            <a:chOff x="14056016" y="713714"/>
            <a:chExt cx="1428750" cy="1428750"/>
          </a:xfrm>
        </p:grpSpPr>
        <p:sp>
          <p:nvSpPr>
            <p:cNvPr id="203" name="Google Shape;203;p9"/>
            <p:cNvSpPr/>
            <p:nvPr/>
          </p:nvSpPr>
          <p:spPr>
            <a:xfrm>
              <a:off x="14056016" y="713714"/>
              <a:ext cx="1428750" cy="1428750"/>
            </a:xfrm>
            <a:custGeom>
              <a:rect b="b" l="l" r="r" t="t"/>
              <a:pathLst>
                <a:path extrusionOk="0" h="1428750" w="1428750">
                  <a:moveTo>
                    <a:pt x="714375" y="1428750"/>
                  </a:moveTo>
                  <a:lnTo>
                    <a:pt x="665464" y="1427101"/>
                  </a:lnTo>
                  <a:lnTo>
                    <a:pt x="617438" y="1422228"/>
                  </a:lnTo>
                  <a:lnTo>
                    <a:pt x="570403" y="1414236"/>
                  </a:lnTo>
                  <a:lnTo>
                    <a:pt x="524465" y="1403231"/>
                  </a:lnTo>
                  <a:lnTo>
                    <a:pt x="479731" y="1389321"/>
                  </a:lnTo>
                  <a:lnTo>
                    <a:pt x="436308" y="1372610"/>
                  </a:lnTo>
                  <a:lnTo>
                    <a:pt x="394300" y="1353207"/>
                  </a:lnTo>
                  <a:lnTo>
                    <a:pt x="353816" y="1331216"/>
                  </a:lnTo>
                  <a:lnTo>
                    <a:pt x="314961" y="1306746"/>
                  </a:lnTo>
                  <a:lnTo>
                    <a:pt x="277841" y="1279901"/>
                  </a:lnTo>
                  <a:lnTo>
                    <a:pt x="242564" y="1250788"/>
                  </a:lnTo>
                  <a:lnTo>
                    <a:pt x="209235" y="1219514"/>
                  </a:lnTo>
                  <a:lnTo>
                    <a:pt x="177961" y="1186185"/>
                  </a:lnTo>
                  <a:lnTo>
                    <a:pt x="148849" y="1150908"/>
                  </a:lnTo>
                  <a:lnTo>
                    <a:pt x="122004" y="1113788"/>
                  </a:lnTo>
                  <a:lnTo>
                    <a:pt x="97533" y="1074933"/>
                  </a:lnTo>
                  <a:lnTo>
                    <a:pt x="75542" y="1034449"/>
                  </a:lnTo>
                  <a:lnTo>
                    <a:pt x="56139" y="992442"/>
                  </a:lnTo>
                  <a:lnTo>
                    <a:pt x="39428" y="949018"/>
                  </a:lnTo>
                  <a:lnTo>
                    <a:pt x="25518" y="904284"/>
                  </a:lnTo>
                  <a:lnTo>
                    <a:pt x="14513" y="858346"/>
                  </a:lnTo>
                  <a:lnTo>
                    <a:pt x="6521" y="811311"/>
                  </a:lnTo>
                  <a:lnTo>
                    <a:pt x="1648" y="763285"/>
                  </a:lnTo>
                  <a:lnTo>
                    <a:pt x="0" y="714375"/>
                  </a:lnTo>
                  <a:lnTo>
                    <a:pt x="1648" y="665464"/>
                  </a:lnTo>
                  <a:lnTo>
                    <a:pt x="6521" y="617438"/>
                  </a:lnTo>
                  <a:lnTo>
                    <a:pt x="14513" y="570403"/>
                  </a:lnTo>
                  <a:lnTo>
                    <a:pt x="25518" y="524465"/>
                  </a:lnTo>
                  <a:lnTo>
                    <a:pt x="39428" y="479731"/>
                  </a:lnTo>
                  <a:lnTo>
                    <a:pt x="56139" y="436308"/>
                  </a:lnTo>
                  <a:lnTo>
                    <a:pt x="75542" y="394300"/>
                  </a:lnTo>
                  <a:lnTo>
                    <a:pt x="97533" y="353816"/>
                  </a:lnTo>
                  <a:lnTo>
                    <a:pt x="122004" y="314961"/>
                  </a:lnTo>
                  <a:lnTo>
                    <a:pt x="148849" y="277841"/>
                  </a:lnTo>
                  <a:lnTo>
                    <a:pt x="177961" y="242564"/>
                  </a:lnTo>
                  <a:lnTo>
                    <a:pt x="209235" y="209235"/>
                  </a:lnTo>
                  <a:lnTo>
                    <a:pt x="242564" y="177961"/>
                  </a:lnTo>
                  <a:lnTo>
                    <a:pt x="277841" y="148849"/>
                  </a:lnTo>
                  <a:lnTo>
                    <a:pt x="314961" y="122004"/>
                  </a:lnTo>
                  <a:lnTo>
                    <a:pt x="353816" y="97533"/>
                  </a:lnTo>
                  <a:lnTo>
                    <a:pt x="394300" y="75542"/>
                  </a:lnTo>
                  <a:lnTo>
                    <a:pt x="436308" y="56139"/>
                  </a:lnTo>
                  <a:lnTo>
                    <a:pt x="479731" y="39428"/>
                  </a:lnTo>
                  <a:lnTo>
                    <a:pt x="524465" y="25518"/>
                  </a:lnTo>
                  <a:lnTo>
                    <a:pt x="570403" y="14513"/>
                  </a:lnTo>
                  <a:lnTo>
                    <a:pt x="617438" y="6521"/>
                  </a:lnTo>
                  <a:lnTo>
                    <a:pt x="665464" y="1648"/>
                  </a:lnTo>
                  <a:lnTo>
                    <a:pt x="714375" y="0"/>
                  </a:lnTo>
                  <a:lnTo>
                    <a:pt x="763285" y="1648"/>
                  </a:lnTo>
                  <a:lnTo>
                    <a:pt x="811311" y="6521"/>
                  </a:lnTo>
                  <a:lnTo>
                    <a:pt x="858346" y="14513"/>
                  </a:lnTo>
                  <a:lnTo>
                    <a:pt x="904284" y="25518"/>
                  </a:lnTo>
                  <a:lnTo>
                    <a:pt x="949018" y="39428"/>
                  </a:lnTo>
                  <a:lnTo>
                    <a:pt x="992442" y="56139"/>
                  </a:lnTo>
                  <a:lnTo>
                    <a:pt x="1034449" y="75542"/>
                  </a:lnTo>
                  <a:lnTo>
                    <a:pt x="1074933" y="97533"/>
                  </a:lnTo>
                  <a:lnTo>
                    <a:pt x="1113788" y="122004"/>
                  </a:lnTo>
                  <a:lnTo>
                    <a:pt x="1150908" y="148849"/>
                  </a:lnTo>
                  <a:lnTo>
                    <a:pt x="1186185" y="177961"/>
                  </a:lnTo>
                  <a:lnTo>
                    <a:pt x="1219514" y="209235"/>
                  </a:lnTo>
                  <a:lnTo>
                    <a:pt x="1250788" y="242564"/>
                  </a:lnTo>
                  <a:lnTo>
                    <a:pt x="1279901" y="277841"/>
                  </a:lnTo>
                  <a:lnTo>
                    <a:pt x="1306746" y="314961"/>
                  </a:lnTo>
                  <a:lnTo>
                    <a:pt x="1331216" y="353816"/>
                  </a:lnTo>
                  <a:lnTo>
                    <a:pt x="1353207" y="394300"/>
                  </a:lnTo>
                  <a:lnTo>
                    <a:pt x="1372610" y="436308"/>
                  </a:lnTo>
                  <a:lnTo>
                    <a:pt x="1389321" y="479731"/>
                  </a:lnTo>
                  <a:lnTo>
                    <a:pt x="1403231" y="524465"/>
                  </a:lnTo>
                  <a:lnTo>
                    <a:pt x="1414236" y="570403"/>
                  </a:lnTo>
                  <a:lnTo>
                    <a:pt x="1422228" y="617438"/>
                  </a:lnTo>
                  <a:lnTo>
                    <a:pt x="1427101" y="665464"/>
                  </a:lnTo>
                  <a:lnTo>
                    <a:pt x="1428750" y="714375"/>
                  </a:lnTo>
                  <a:lnTo>
                    <a:pt x="1427101" y="763285"/>
                  </a:lnTo>
                  <a:lnTo>
                    <a:pt x="1422228" y="811311"/>
                  </a:lnTo>
                  <a:lnTo>
                    <a:pt x="1414236" y="858346"/>
                  </a:lnTo>
                  <a:lnTo>
                    <a:pt x="1403231" y="904284"/>
                  </a:lnTo>
                  <a:lnTo>
                    <a:pt x="1389321" y="949018"/>
                  </a:lnTo>
                  <a:lnTo>
                    <a:pt x="1372610" y="992442"/>
                  </a:lnTo>
                  <a:lnTo>
                    <a:pt x="1353207" y="1034449"/>
                  </a:lnTo>
                  <a:lnTo>
                    <a:pt x="1331216" y="1074933"/>
                  </a:lnTo>
                  <a:lnTo>
                    <a:pt x="1306746" y="1113788"/>
                  </a:lnTo>
                  <a:lnTo>
                    <a:pt x="1279901" y="1150908"/>
                  </a:lnTo>
                  <a:lnTo>
                    <a:pt x="1250788" y="1186185"/>
                  </a:lnTo>
                  <a:lnTo>
                    <a:pt x="1219514" y="1219514"/>
                  </a:lnTo>
                  <a:lnTo>
                    <a:pt x="1186185" y="1250788"/>
                  </a:lnTo>
                  <a:lnTo>
                    <a:pt x="1150908" y="1279901"/>
                  </a:lnTo>
                  <a:lnTo>
                    <a:pt x="1113788" y="1306746"/>
                  </a:lnTo>
                  <a:lnTo>
                    <a:pt x="1074933" y="1331216"/>
                  </a:lnTo>
                  <a:lnTo>
                    <a:pt x="1034449" y="1353207"/>
                  </a:lnTo>
                  <a:lnTo>
                    <a:pt x="992442" y="1372610"/>
                  </a:lnTo>
                  <a:lnTo>
                    <a:pt x="949018" y="1389321"/>
                  </a:lnTo>
                  <a:lnTo>
                    <a:pt x="904284" y="1403231"/>
                  </a:lnTo>
                  <a:lnTo>
                    <a:pt x="858346" y="1414236"/>
                  </a:lnTo>
                  <a:lnTo>
                    <a:pt x="811311" y="1422228"/>
                  </a:lnTo>
                  <a:lnTo>
                    <a:pt x="763285" y="1427101"/>
                  </a:lnTo>
                  <a:lnTo>
                    <a:pt x="714375" y="142875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4" name="Google Shape;204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4238265" y="895963"/>
              <a:ext cx="1057274" cy="10572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" name="Google Shape;205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4722682" y="8357794"/>
            <a:ext cx="2657474" cy="12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/>
          <p:nvPr/>
        </p:nvSpPr>
        <p:spPr>
          <a:xfrm>
            <a:off x="13497171" y="362717"/>
            <a:ext cx="4657725" cy="4657725"/>
          </a:xfrm>
          <a:custGeom>
            <a:rect b="b" l="l" r="r" t="t"/>
            <a:pathLst>
              <a:path extrusionOk="0" h="4657725" w="4657725">
                <a:moveTo>
                  <a:pt x="4354833" y="4657724"/>
                </a:moveTo>
                <a:lnTo>
                  <a:pt x="302891" y="4657724"/>
                </a:lnTo>
                <a:lnTo>
                  <a:pt x="253853" y="4653750"/>
                </a:lnTo>
                <a:lnTo>
                  <a:pt x="207301" y="4642246"/>
                </a:lnTo>
                <a:lnTo>
                  <a:pt x="163864" y="4623844"/>
                </a:lnTo>
                <a:lnTo>
                  <a:pt x="124173" y="4599174"/>
                </a:lnTo>
                <a:lnTo>
                  <a:pt x="88858" y="4568866"/>
                </a:lnTo>
                <a:lnTo>
                  <a:pt x="58550" y="4533551"/>
                </a:lnTo>
                <a:lnTo>
                  <a:pt x="33880" y="4493860"/>
                </a:lnTo>
                <a:lnTo>
                  <a:pt x="15478" y="4450423"/>
                </a:lnTo>
                <a:lnTo>
                  <a:pt x="3974" y="4403870"/>
                </a:lnTo>
                <a:lnTo>
                  <a:pt x="0" y="4354833"/>
                </a:lnTo>
                <a:lnTo>
                  <a:pt x="0" y="302891"/>
                </a:lnTo>
                <a:lnTo>
                  <a:pt x="3974" y="253853"/>
                </a:lnTo>
                <a:lnTo>
                  <a:pt x="15478" y="207301"/>
                </a:lnTo>
                <a:lnTo>
                  <a:pt x="33880" y="163864"/>
                </a:lnTo>
                <a:lnTo>
                  <a:pt x="58550" y="124173"/>
                </a:lnTo>
                <a:lnTo>
                  <a:pt x="88858" y="88858"/>
                </a:lnTo>
                <a:lnTo>
                  <a:pt x="124173" y="58550"/>
                </a:lnTo>
                <a:lnTo>
                  <a:pt x="163864" y="33880"/>
                </a:lnTo>
                <a:lnTo>
                  <a:pt x="207301" y="15478"/>
                </a:lnTo>
                <a:lnTo>
                  <a:pt x="253853" y="3974"/>
                </a:lnTo>
                <a:lnTo>
                  <a:pt x="302891" y="0"/>
                </a:lnTo>
                <a:lnTo>
                  <a:pt x="4354833" y="0"/>
                </a:lnTo>
                <a:lnTo>
                  <a:pt x="4403870" y="3974"/>
                </a:lnTo>
                <a:lnTo>
                  <a:pt x="4450423" y="15478"/>
                </a:lnTo>
                <a:lnTo>
                  <a:pt x="4493860" y="33880"/>
                </a:lnTo>
                <a:lnTo>
                  <a:pt x="4533551" y="58550"/>
                </a:lnTo>
                <a:lnTo>
                  <a:pt x="4568866" y="88858"/>
                </a:lnTo>
                <a:lnTo>
                  <a:pt x="4599174" y="124173"/>
                </a:lnTo>
                <a:lnTo>
                  <a:pt x="4612283" y="145264"/>
                </a:lnTo>
                <a:lnTo>
                  <a:pt x="302891" y="145264"/>
                </a:lnTo>
                <a:lnTo>
                  <a:pt x="253266" y="153349"/>
                </a:lnTo>
                <a:lnTo>
                  <a:pt x="210021" y="175825"/>
                </a:lnTo>
                <a:lnTo>
                  <a:pt x="175825" y="210021"/>
                </a:lnTo>
                <a:lnTo>
                  <a:pt x="153349" y="253266"/>
                </a:lnTo>
                <a:lnTo>
                  <a:pt x="145264" y="302891"/>
                </a:lnTo>
                <a:lnTo>
                  <a:pt x="145264" y="4354833"/>
                </a:lnTo>
                <a:lnTo>
                  <a:pt x="153349" y="4404458"/>
                </a:lnTo>
                <a:lnTo>
                  <a:pt x="175825" y="4447703"/>
                </a:lnTo>
                <a:lnTo>
                  <a:pt x="210021" y="4481899"/>
                </a:lnTo>
                <a:lnTo>
                  <a:pt x="253266" y="4504375"/>
                </a:lnTo>
                <a:lnTo>
                  <a:pt x="302891" y="4512460"/>
                </a:lnTo>
                <a:lnTo>
                  <a:pt x="4612283" y="4512460"/>
                </a:lnTo>
                <a:lnTo>
                  <a:pt x="4599174" y="4533551"/>
                </a:lnTo>
                <a:lnTo>
                  <a:pt x="4568866" y="4568866"/>
                </a:lnTo>
                <a:lnTo>
                  <a:pt x="4533551" y="4599174"/>
                </a:lnTo>
                <a:lnTo>
                  <a:pt x="4493860" y="4623844"/>
                </a:lnTo>
                <a:lnTo>
                  <a:pt x="4450423" y="4642246"/>
                </a:lnTo>
                <a:lnTo>
                  <a:pt x="4403870" y="4653750"/>
                </a:lnTo>
                <a:lnTo>
                  <a:pt x="4354833" y="4657724"/>
                </a:lnTo>
                <a:close/>
              </a:path>
              <a:path extrusionOk="0" h="4657725" w="4657725">
                <a:moveTo>
                  <a:pt x="4612283" y="4512460"/>
                </a:moveTo>
                <a:lnTo>
                  <a:pt x="4354833" y="4512460"/>
                </a:lnTo>
                <a:lnTo>
                  <a:pt x="4404458" y="4504375"/>
                </a:lnTo>
                <a:lnTo>
                  <a:pt x="4447703" y="4481899"/>
                </a:lnTo>
                <a:lnTo>
                  <a:pt x="4481899" y="4447703"/>
                </a:lnTo>
                <a:lnTo>
                  <a:pt x="4504375" y="4404458"/>
                </a:lnTo>
                <a:lnTo>
                  <a:pt x="4512460" y="4354833"/>
                </a:lnTo>
                <a:lnTo>
                  <a:pt x="4512460" y="302891"/>
                </a:lnTo>
                <a:lnTo>
                  <a:pt x="4504375" y="253266"/>
                </a:lnTo>
                <a:lnTo>
                  <a:pt x="4481899" y="210021"/>
                </a:lnTo>
                <a:lnTo>
                  <a:pt x="4447703" y="175825"/>
                </a:lnTo>
                <a:lnTo>
                  <a:pt x="4404458" y="153349"/>
                </a:lnTo>
                <a:lnTo>
                  <a:pt x="4354833" y="145264"/>
                </a:lnTo>
                <a:lnTo>
                  <a:pt x="4612283" y="145264"/>
                </a:lnTo>
                <a:lnTo>
                  <a:pt x="4623844" y="163864"/>
                </a:lnTo>
                <a:lnTo>
                  <a:pt x="4642246" y="207301"/>
                </a:lnTo>
                <a:lnTo>
                  <a:pt x="4653750" y="253853"/>
                </a:lnTo>
                <a:lnTo>
                  <a:pt x="4657724" y="302891"/>
                </a:lnTo>
                <a:lnTo>
                  <a:pt x="4657724" y="4354833"/>
                </a:lnTo>
                <a:lnTo>
                  <a:pt x="4653750" y="4403870"/>
                </a:lnTo>
                <a:lnTo>
                  <a:pt x="4642246" y="4450423"/>
                </a:lnTo>
                <a:lnTo>
                  <a:pt x="4623844" y="4493860"/>
                </a:lnTo>
                <a:lnTo>
                  <a:pt x="4612283" y="4512460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9"/>
          <p:cNvSpPr txBox="1"/>
          <p:nvPr>
            <p:ph type="title"/>
          </p:nvPr>
        </p:nvSpPr>
        <p:spPr>
          <a:xfrm>
            <a:off x="1016000" y="401580"/>
            <a:ext cx="8340090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Independen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In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st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alla</a:t>
            </a:r>
            <a:r>
              <a:rPr b="0" lang="en-US" sz="5400">
                <a:solidFill>
                  <a:srgbClr val="2F2A6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lang="en-US" sz="5600">
                <a:solidFill>
                  <a:srgbClr val="2F2A6F"/>
                </a:solidFill>
                <a:latin typeface="Lucida Sans"/>
                <a:ea typeface="Lucida Sans"/>
                <a:cs typeface="Lucida Sans"/>
                <a:sym typeface="Lucida Sans"/>
              </a:rPr>
              <a:t>ion</a:t>
            </a:r>
            <a:endParaRPr sz="5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6944870" y="7555435"/>
            <a:ext cx="960755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ope</a:t>
            </a:r>
            <a:r>
              <a:rPr b="1" lang="en-US" sz="2150" cap="small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 cv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5369323" y="9428598"/>
            <a:ext cx="933450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pytho</a:t>
            </a:r>
            <a:r>
              <a:rPr b="1" lang="en-US" sz="2150" cap="small">
                <a:latin typeface="Cambria"/>
                <a:ea typeface="Cambria"/>
                <a:cs typeface="Cambria"/>
                <a:sym typeface="Cambria"/>
              </a:rPr>
              <a:t>n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014011" y="3183556"/>
            <a:ext cx="1869439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fire</a:t>
            </a:r>
            <a:r>
              <a:rPr b="1" lang="en-US" sz="2150" cap="small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ase cloud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2749948" y="5575692"/>
            <a:ext cx="1777364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rasp</a:t>
            </a:r>
            <a:r>
              <a:rPr b="1" lang="en-US" sz="2400" cap="small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erry pi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6708230" y="9426264"/>
            <a:ext cx="1534160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Te</a:t>
            </a:r>
            <a:r>
              <a:rPr b="1" lang="en-US" sz="2150" cap="small">
                <a:latin typeface="Cambria"/>
                <a:ea typeface="Cambria"/>
                <a:cs typeface="Cambria"/>
                <a:sym typeface="Cambria"/>
              </a:rPr>
              <a:t>ns</a:t>
            </a: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erflow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5244246" y="7557453"/>
            <a:ext cx="1090930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Cambria"/>
                <a:ea typeface="Cambria"/>
                <a:cs typeface="Cambria"/>
                <a:sym typeface="Cambria"/>
              </a:rPr>
              <a:t>YOLO V4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1193257" y="5573626"/>
            <a:ext cx="8705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pi ca</a:t>
            </a:r>
            <a:r>
              <a:rPr b="1" lang="en-US" sz="2400" cap="small">
                <a:latin typeface="Cambria"/>
                <a:ea typeface="Cambria"/>
                <a:cs typeface="Cambria"/>
                <a:sym typeface="Cambria"/>
              </a:rPr>
              <a:t>m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4281081" y="4258300"/>
            <a:ext cx="11709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small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aps api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15845460" y="2096273"/>
            <a:ext cx="18611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React Native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4115172" y="6092999"/>
            <a:ext cx="3876675" cy="3876675"/>
          </a:xfrm>
          <a:custGeom>
            <a:rect b="b" l="l" r="r" t="t"/>
            <a:pathLst>
              <a:path extrusionOk="0" h="3876675" w="3876675">
                <a:moveTo>
                  <a:pt x="3624575" y="3876675"/>
                </a:moveTo>
                <a:lnTo>
                  <a:pt x="252099" y="3876675"/>
                </a:lnTo>
                <a:lnTo>
                  <a:pt x="206868" y="3872602"/>
                </a:lnTo>
                <a:lnTo>
                  <a:pt x="164262" y="3860866"/>
                </a:lnTo>
                <a:lnTo>
                  <a:pt x="125001" y="3842185"/>
                </a:lnTo>
                <a:lnTo>
                  <a:pt x="89806" y="3817279"/>
                </a:lnTo>
                <a:lnTo>
                  <a:pt x="59395" y="3786868"/>
                </a:lnTo>
                <a:lnTo>
                  <a:pt x="34489" y="3751673"/>
                </a:lnTo>
                <a:lnTo>
                  <a:pt x="15808" y="3712412"/>
                </a:lnTo>
                <a:lnTo>
                  <a:pt x="4072" y="3669806"/>
                </a:lnTo>
                <a:lnTo>
                  <a:pt x="0" y="3624575"/>
                </a:lnTo>
                <a:lnTo>
                  <a:pt x="0" y="252099"/>
                </a:lnTo>
                <a:lnTo>
                  <a:pt x="4072" y="206868"/>
                </a:lnTo>
                <a:lnTo>
                  <a:pt x="15808" y="164262"/>
                </a:lnTo>
                <a:lnTo>
                  <a:pt x="34489" y="125001"/>
                </a:lnTo>
                <a:lnTo>
                  <a:pt x="59395" y="89806"/>
                </a:lnTo>
                <a:lnTo>
                  <a:pt x="89806" y="59395"/>
                </a:lnTo>
                <a:lnTo>
                  <a:pt x="125001" y="34489"/>
                </a:lnTo>
                <a:lnTo>
                  <a:pt x="164262" y="15808"/>
                </a:lnTo>
                <a:lnTo>
                  <a:pt x="206868" y="4072"/>
                </a:lnTo>
                <a:lnTo>
                  <a:pt x="252099" y="0"/>
                </a:lnTo>
                <a:lnTo>
                  <a:pt x="3624575" y="0"/>
                </a:lnTo>
                <a:lnTo>
                  <a:pt x="3669806" y="4072"/>
                </a:lnTo>
                <a:lnTo>
                  <a:pt x="3712412" y="15808"/>
                </a:lnTo>
                <a:lnTo>
                  <a:pt x="3751673" y="34489"/>
                </a:lnTo>
                <a:lnTo>
                  <a:pt x="3786868" y="59395"/>
                </a:lnTo>
                <a:lnTo>
                  <a:pt x="3817279" y="89806"/>
                </a:lnTo>
                <a:lnTo>
                  <a:pt x="3839286" y="120904"/>
                </a:lnTo>
                <a:lnTo>
                  <a:pt x="252099" y="120904"/>
                </a:lnTo>
                <a:lnTo>
                  <a:pt x="201213" y="131275"/>
                </a:lnTo>
                <a:lnTo>
                  <a:pt x="159491" y="159491"/>
                </a:lnTo>
                <a:lnTo>
                  <a:pt x="131275" y="201213"/>
                </a:lnTo>
                <a:lnTo>
                  <a:pt x="120904" y="252099"/>
                </a:lnTo>
                <a:lnTo>
                  <a:pt x="120904" y="3624575"/>
                </a:lnTo>
                <a:lnTo>
                  <a:pt x="131275" y="3675461"/>
                </a:lnTo>
                <a:lnTo>
                  <a:pt x="159491" y="3717183"/>
                </a:lnTo>
                <a:lnTo>
                  <a:pt x="201213" y="3745400"/>
                </a:lnTo>
                <a:lnTo>
                  <a:pt x="252099" y="3755770"/>
                </a:lnTo>
                <a:lnTo>
                  <a:pt x="3839286" y="3755770"/>
                </a:lnTo>
                <a:lnTo>
                  <a:pt x="3817279" y="3786868"/>
                </a:lnTo>
                <a:lnTo>
                  <a:pt x="3786868" y="3817279"/>
                </a:lnTo>
                <a:lnTo>
                  <a:pt x="3751673" y="3842185"/>
                </a:lnTo>
                <a:lnTo>
                  <a:pt x="3712412" y="3860866"/>
                </a:lnTo>
                <a:lnTo>
                  <a:pt x="3669806" y="3872602"/>
                </a:lnTo>
                <a:lnTo>
                  <a:pt x="3624575" y="3876675"/>
                </a:lnTo>
                <a:close/>
              </a:path>
              <a:path extrusionOk="0" h="3876675" w="3876675">
                <a:moveTo>
                  <a:pt x="3839286" y="3755770"/>
                </a:moveTo>
                <a:lnTo>
                  <a:pt x="3624575" y="3755770"/>
                </a:lnTo>
                <a:lnTo>
                  <a:pt x="3675461" y="3745400"/>
                </a:lnTo>
                <a:lnTo>
                  <a:pt x="3717183" y="3717183"/>
                </a:lnTo>
                <a:lnTo>
                  <a:pt x="3745400" y="3675461"/>
                </a:lnTo>
                <a:lnTo>
                  <a:pt x="3755770" y="3624575"/>
                </a:lnTo>
                <a:lnTo>
                  <a:pt x="3755770" y="252099"/>
                </a:lnTo>
                <a:lnTo>
                  <a:pt x="3745400" y="201213"/>
                </a:lnTo>
                <a:lnTo>
                  <a:pt x="3717183" y="159491"/>
                </a:lnTo>
                <a:lnTo>
                  <a:pt x="3675461" y="131275"/>
                </a:lnTo>
                <a:lnTo>
                  <a:pt x="3624575" y="120904"/>
                </a:lnTo>
                <a:lnTo>
                  <a:pt x="3839286" y="120904"/>
                </a:lnTo>
                <a:lnTo>
                  <a:pt x="3842185" y="125001"/>
                </a:lnTo>
                <a:lnTo>
                  <a:pt x="3860866" y="164262"/>
                </a:lnTo>
                <a:lnTo>
                  <a:pt x="3872602" y="206868"/>
                </a:lnTo>
                <a:lnTo>
                  <a:pt x="3876675" y="252099"/>
                </a:lnTo>
                <a:lnTo>
                  <a:pt x="3876675" y="3624575"/>
                </a:lnTo>
                <a:lnTo>
                  <a:pt x="3872602" y="3669806"/>
                </a:lnTo>
                <a:lnTo>
                  <a:pt x="3860866" y="3712412"/>
                </a:lnTo>
                <a:lnTo>
                  <a:pt x="3842185" y="3751673"/>
                </a:lnTo>
                <a:lnTo>
                  <a:pt x="3839286" y="3755770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9"/>
          <p:cNvSpPr/>
          <p:nvPr/>
        </p:nvSpPr>
        <p:spPr>
          <a:xfrm>
            <a:off x="4825427" y="5867840"/>
            <a:ext cx="3905250" cy="4324350"/>
          </a:xfrm>
          <a:custGeom>
            <a:rect b="b" l="l" r="r" t="t"/>
            <a:pathLst>
              <a:path extrusionOk="0" h="4324350" w="3905250">
                <a:moveTo>
                  <a:pt x="3624170" y="4324257"/>
                </a:moveTo>
                <a:lnTo>
                  <a:pt x="281080" y="4324257"/>
                </a:lnTo>
                <a:lnTo>
                  <a:pt x="235573" y="4320566"/>
                </a:lnTo>
                <a:lnTo>
                  <a:pt x="192373" y="4309886"/>
                </a:lnTo>
                <a:lnTo>
                  <a:pt x="152064" y="4292802"/>
                </a:lnTo>
                <a:lnTo>
                  <a:pt x="115231" y="4269898"/>
                </a:lnTo>
                <a:lnTo>
                  <a:pt x="82459" y="4241760"/>
                </a:lnTo>
                <a:lnTo>
                  <a:pt x="54334" y="4208974"/>
                </a:lnTo>
                <a:lnTo>
                  <a:pt x="31440" y="4172124"/>
                </a:lnTo>
                <a:lnTo>
                  <a:pt x="14363" y="4131797"/>
                </a:lnTo>
                <a:lnTo>
                  <a:pt x="3688" y="4088577"/>
                </a:lnTo>
                <a:lnTo>
                  <a:pt x="0" y="4043051"/>
                </a:lnTo>
                <a:lnTo>
                  <a:pt x="0" y="281205"/>
                </a:lnTo>
                <a:lnTo>
                  <a:pt x="3688" y="235679"/>
                </a:lnTo>
                <a:lnTo>
                  <a:pt x="14363" y="192459"/>
                </a:lnTo>
                <a:lnTo>
                  <a:pt x="31440" y="152132"/>
                </a:lnTo>
                <a:lnTo>
                  <a:pt x="54334" y="115282"/>
                </a:lnTo>
                <a:lnTo>
                  <a:pt x="82459" y="82496"/>
                </a:lnTo>
                <a:lnTo>
                  <a:pt x="115231" y="54358"/>
                </a:lnTo>
                <a:lnTo>
                  <a:pt x="152064" y="31454"/>
                </a:lnTo>
                <a:lnTo>
                  <a:pt x="192373" y="14370"/>
                </a:lnTo>
                <a:lnTo>
                  <a:pt x="235573" y="3690"/>
                </a:lnTo>
                <a:lnTo>
                  <a:pt x="281080" y="0"/>
                </a:lnTo>
                <a:lnTo>
                  <a:pt x="3624170" y="0"/>
                </a:lnTo>
                <a:lnTo>
                  <a:pt x="3669676" y="3690"/>
                </a:lnTo>
                <a:lnTo>
                  <a:pt x="3712876" y="14370"/>
                </a:lnTo>
                <a:lnTo>
                  <a:pt x="3753185" y="31454"/>
                </a:lnTo>
                <a:lnTo>
                  <a:pt x="3790018" y="54358"/>
                </a:lnTo>
                <a:lnTo>
                  <a:pt x="3822790" y="82496"/>
                </a:lnTo>
                <a:lnTo>
                  <a:pt x="3850915" y="115282"/>
                </a:lnTo>
                <a:lnTo>
                  <a:pt x="3863081" y="134864"/>
                </a:lnTo>
                <a:lnTo>
                  <a:pt x="281080" y="134864"/>
                </a:lnTo>
                <a:lnTo>
                  <a:pt x="235028" y="142370"/>
                </a:lnTo>
                <a:lnTo>
                  <a:pt x="194897" y="163237"/>
                </a:lnTo>
                <a:lnTo>
                  <a:pt x="163164" y="194984"/>
                </a:lnTo>
                <a:lnTo>
                  <a:pt x="142306" y="235133"/>
                </a:lnTo>
                <a:lnTo>
                  <a:pt x="134803" y="281205"/>
                </a:lnTo>
                <a:lnTo>
                  <a:pt x="134803" y="4043051"/>
                </a:lnTo>
                <a:lnTo>
                  <a:pt x="142306" y="4089122"/>
                </a:lnTo>
                <a:lnTo>
                  <a:pt x="163164" y="4129272"/>
                </a:lnTo>
                <a:lnTo>
                  <a:pt x="194897" y="4161019"/>
                </a:lnTo>
                <a:lnTo>
                  <a:pt x="235028" y="4181886"/>
                </a:lnTo>
                <a:lnTo>
                  <a:pt x="281080" y="4189393"/>
                </a:lnTo>
                <a:lnTo>
                  <a:pt x="3863081" y="4189393"/>
                </a:lnTo>
                <a:lnTo>
                  <a:pt x="3850915" y="4208974"/>
                </a:lnTo>
                <a:lnTo>
                  <a:pt x="3822790" y="4241760"/>
                </a:lnTo>
                <a:lnTo>
                  <a:pt x="3790018" y="4269898"/>
                </a:lnTo>
                <a:lnTo>
                  <a:pt x="3753185" y="4292802"/>
                </a:lnTo>
                <a:lnTo>
                  <a:pt x="3712876" y="4309886"/>
                </a:lnTo>
                <a:lnTo>
                  <a:pt x="3669676" y="4320566"/>
                </a:lnTo>
                <a:lnTo>
                  <a:pt x="3624170" y="4324257"/>
                </a:lnTo>
                <a:close/>
              </a:path>
              <a:path extrusionOk="0" h="4324350" w="3905250">
                <a:moveTo>
                  <a:pt x="3863081" y="4189393"/>
                </a:moveTo>
                <a:lnTo>
                  <a:pt x="3624170" y="4189393"/>
                </a:lnTo>
                <a:lnTo>
                  <a:pt x="3670221" y="4181886"/>
                </a:lnTo>
                <a:lnTo>
                  <a:pt x="3710352" y="4161019"/>
                </a:lnTo>
                <a:lnTo>
                  <a:pt x="3742085" y="4129272"/>
                </a:lnTo>
                <a:lnTo>
                  <a:pt x="3762943" y="4089122"/>
                </a:lnTo>
                <a:lnTo>
                  <a:pt x="3770446" y="4043051"/>
                </a:lnTo>
                <a:lnTo>
                  <a:pt x="3770446" y="281205"/>
                </a:lnTo>
                <a:lnTo>
                  <a:pt x="3762943" y="235133"/>
                </a:lnTo>
                <a:lnTo>
                  <a:pt x="3742085" y="194984"/>
                </a:lnTo>
                <a:lnTo>
                  <a:pt x="3710352" y="163237"/>
                </a:lnTo>
                <a:lnTo>
                  <a:pt x="3670221" y="142370"/>
                </a:lnTo>
                <a:lnTo>
                  <a:pt x="3624170" y="134864"/>
                </a:lnTo>
                <a:lnTo>
                  <a:pt x="3863081" y="134864"/>
                </a:lnTo>
                <a:lnTo>
                  <a:pt x="3873809" y="152132"/>
                </a:lnTo>
                <a:lnTo>
                  <a:pt x="3890886" y="192459"/>
                </a:lnTo>
                <a:lnTo>
                  <a:pt x="3901561" y="235679"/>
                </a:lnTo>
                <a:lnTo>
                  <a:pt x="3905250" y="281205"/>
                </a:lnTo>
                <a:lnTo>
                  <a:pt x="3905250" y="4043051"/>
                </a:lnTo>
                <a:lnTo>
                  <a:pt x="3901561" y="4088577"/>
                </a:lnTo>
                <a:lnTo>
                  <a:pt x="3890886" y="4131797"/>
                </a:lnTo>
                <a:lnTo>
                  <a:pt x="3873809" y="4172124"/>
                </a:lnTo>
                <a:lnTo>
                  <a:pt x="3863081" y="4189393"/>
                </a:lnTo>
                <a:close/>
              </a:path>
            </a:pathLst>
          </a:custGeom>
          <a:solidFill>
            <a:srgbClr val="204A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2022-03-30T10:08:25Z</dcterms:created>
  <dc:creator>HARISH RAJ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2022-03-30T00:00:00Z</vt:filetime>
  </property>
</Properties>
</file>