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Jacques Francois Shadow"/>
      <p:regular r:id="rId19"/>
    </p:embeddedFont>
    <p:embeddedFont>
      <p:font typeface="Abril Fatfac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hsCNtnr/gaTjBWyOmIPJSH1t8t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brilFatface-regular.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JacquesFrancoisShad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1"/>
            </a:gs>
            <a:gs pos="100000">
              <a:srgbClr val="9E9E9E"/>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15"/>
          <p:cNvSpPr/>
          <p:nvPr/>
        </p:nvSpPr>
        <p:spPr>
          <a:xfrm flipH="1">
            <a:off x="2667000" y="0"/>
            <a:ext cx="6477000" cy="6858000"/>
          </a:xfrm>
          <a:prstGeom prst="rect">
            <a:avLst/>
          </a:prstGeom>
          <a:blipFill rotWithShape="1">
            <a:blip r:embed="rId2">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14" name="Google Shape;14;p15"/>
          <p:cNvCxnSpPr/>
          <p:nvPr/>
        </p:nvCxnSpPr>
        <p:spPr>
          <a:xfrm rot="-5400000">
            <a:off x="-762000" y="3429000"/>
            <a:ext cx="6858000" cy="0"/>
          </a:xfrm>
          <a:prstGeom prst="straightConnector1">
            <a:avLst/>
          </a:prstGeom>
          <a:noFill/>
          <a:ln cap="flat" cmpd="sng" w="11425">
            <a:solidFill>
              <a:srgbClr val="F9F9F9"/>
            </a:solidFill>
            <a:prstDash val="solid"/>
            <a:miter lim="800000"/>
            <a:headEnd len="sm" w="sm" type="none"/>
            <a:tailEnd len="sm" w="sm" type="none"/>
          </a:ln>
        </p:spPr>
      </p:cxnSp>
      <p:sp>
        <p:nvSpPr>
          <p:cNvPr id="15" name="Google Shape;15;p15"/>
          <p:cNvSpPr txBox="1"/>
          <p:nvPr>
            <p:ph type="ctrTitle"/>
          </p:nvPr>
        </p:nvSpPr>
        <p:spPr>
          <a:xfrm>
            <a:off x="3366868" y="533400"/>
            <a:ext cx="5105400" cy="2868168"/>
          </a:xfrm>
          <a:prstGeom prst="rect">
            <a:avLst/>
          </a:prstGeom>
          <a:noFill/>
          <a:ln>
            <a:noFill/>
          </a:ln>
        </p:spPr>
        <p:txBody>
          <a:bodyPr anchorCtr="0" anchor="b" bIns="0" lIns="45700" spcFirstLastPara="1" rIns="45700" wrap="square" tIns="0">
            <a:noAutofit/>
          </a:bodyPr>
          <a:lstStyle>
            <a:lvl1pPr lvl="0" algn="r">
              <a:spcBef>
                <a:spcPts val="0"/>
              </a:spcBef>
              <a:spcAft>
                <a:spcPts val="0"/>
              </a:spcAft>
              <a:buClr>
                <a:srgbClr val="FEF7F0"/>
              </a:buClr>
              <a:buSzPts val="4200"/>
              <a:buFont typeface="Trebuchet MS"/>
              <a:buNone/>
              <a:defRPr b="1"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5"/>
          <p:cNvSpPr txBox="1"/>
          <p:nvPr>
            <p:ph idx="1" type="subTitle"/>
          </p:nvPr>
        </p:nvSpPr>
        <p:spPr>
          <a:xfrm>
            <a:off x="3354442" y="3539864"/>
            <a:ext cx="5114778" cy="1101248"/>
          </a:xfrm>
          <a:prstGeom prst="rect">
            <a:avLst/>
          </a:prstGeom>
          <a:noFill/>
          <a:ln>
            <a:noFill/>
          </a:ln>
        </p:spPr>
        <p:txBody>
          <a:bodyPr anchorCtr="0" anchor="t" bIns="0" lIns="45700" spcFirstLastPara="1" rIns="45700" wrap="square" tIns="0">
            <a:normAutofit/>
          </a:bodyPr>
          <a:lstStyle>
            <a:lvl1pPr lvl="0" algn="r">
              <a:spcBef>
                <a:spcPts val="600"/>
              </a:spcBef>
              <a:spcAft>
                <a:spcPts val="0"/>
              </a:spcAft>
              <a:buSzPts val="1606"/>
              <a:buNone/>
              <a:defRPr sz="2200">
                <a:solidFill>
                  <a:srgbClr val="FFFFFF"/>
                </a:solidFill>
              </a:defRPr>
            </a:lvl1pPr>
            <a:lvl2pPr lvl="1" algn="ctr">
              <a:spcBef>
                <a:spcPts val="500"/>
              </a:spcBef>
              <a:spcAft>
                <a:spcPts val="0"/>
              </a:spcAft>
              <a:buSzPts val="1440"/>
              <a:buNone/>
              <a:defRPr/>
            </a:lvl2pPr>
            <a:lvl3pPr lvl="2" algn="ctr">
              <a:spcBef>
                <a:spcPts val="400"/>
              </a:spcBef>
              <a:spcAft>
                <a:spcPts val="0"/>
              </a:spcAft>
              <a:buSzPts val="1080"/>
              <a:buNone/>
              <a:defRPr/>
            </a:lvl3pPr>
            <a:lvl4pPr lvl="3" algn="ctr">
              <a:spcBef>
                <a:spcPts val="360"/>
              </a:spcBef>
              <a:spcAft>
                <a:spcPts val="0"/>
              </a:spcAft>
              <a:buSzPts val="1440"/>
              <a:buNone/>
              <a:defRPr/>
            </a:lvl4pPr>
            <a:lvl5pPr lvl="4" algn="ctr">
              <a:spcBef>
                <a:spcPts val="400"/>
              </a:spcBef>
              <a:spcAft>
                <a:spcPts val="0"/>
              </a:spcAft>
              <a:buSzPts val="1260"/>
              <a:buNone/>
              <a:defRPr/>
            </a:lvl5pPr>
            <a:lvl6pPr lvl="5" algn="ctr">
              <a:spcBef>
                <a:spcPts val="400"/>
              </a:spcBef>
              <a:spcAft>
                <a:spcPts val="0"/>
              </a:spcAft>
              <a:buSzPts val="1440"/>
              <a:buNone/>
              <a:defRPr/>
            </a:lvl6pPr>
            <a:lvl7pPr lvl="6" algn="ctr">
              <a:spcBef>
                <a:spcPts val="360"/>
              </a:spcBef>
              <a:spcAft>
                <a:spcPts val="0"/>
              </a:spcAft>
              <a:buSzPts val="1440"/>
              <a:buNone/>
              <a:defRPr/>
            </a:lvl7pPr>
            <a:lvl8pPr lvl="7" algn="ctr">
              <a:spcBef>
                <a:spcPts val="300"/>
              </a:spcBef>
              <a:spcAft>
                <a:spcPts val="0"/>
              </a:spcAft>
              <a:buSzPts val="1800"/>
              <a:buNone/>
              <a:defRPr/>
            </a:lvl8pPr>
            <a:lvl9pPr lvl="8" algn="ctr">
              <a:spcBef>
                <a:spcPts val="360"/>
              </a:spcBef>
              <a:spcAft>
                <a:spcPts val="0"/>
              </a:spcAft>
              <a:buSzPts val="1800"/>
              <a:buNone/>
              <a:defRPr/>
            </a:lvl9pPr>
          </a:lstStyle>
          <a:p/>
        </p:txBody>
      </p:sp>
      <p:sp>
        <p:nvSpPr>
          <p:cNvPr id="17" name="Google Shape;17;p15"/>
          <p:cNvSpPr txBox="1"/>
          <p:nvPr>
            <p:ph idx="10" type="dt"/>
          </p:nvPr>
        </p:nvSpPr>
        <p:spPr>
          <a:xfrm>
            <a:off x="5871224"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2819400" y="6557946"/>
            <a:ext cx="2927722"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2" type="sldNum"/>
          </p:nvPr>
        </p:nvSpPr>
        <p:spPr>
          <a:xfrm>
            <a:off x="7880884"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b="0" i="0" sz="1100" u="none" cap="none" strike="noStrike">
                <a:solidFill>
                  <a:srgbClr val="FFFFFF"/>
                </a:solidFill>
                <a:latin typeface="Trebuchet MS"/>
                <a:ea typeface="Trebuchet MS"/>
                <a:cs typeface="Trebuchet MS"/>
                <a:sym typeface="Trebuchet MS"/>
              </a:defRPr>
            </a:lvl1pPr>
            <a:lvl2pPr indent="0" lvl="1" marL="0" algn="r">
              <a:spcBef>
                <a:spcPts val="0"/>
              </a:spcBef>
              <a:buNone/>
              <a:defRPr b="0" i="0" sz="1100" u="none" cap="none" strike="noStrike">
                <a:solidFill>
                  <a:srgbClr val="FFFFFF"/>
                </a:solidFill>
                <a:latin typeface="Trebuchet MS"/>
                <a:ea typeface="Trebuchet MS"/>
                <a:cs typeface="Trebuchet MS"/>
                <a:sym typeface="Trebuchet MS"/>
              </a:defRPr>
            </a:lvl2pPr>
            <a:lvl3pPr indent="0" lvl="2" marL="0" algn="r">
              <a:spcBef>
                <a:spcPts val="0"/>
              </a:spcBef>
              <a:buNone/>
              <a:defRPr b="0" i="0" sz="1100" u="none" cap="none" strike="noStrike">
                <a:solidFill>
                  <a:srgbClr val="FFFFFF"/>
                </a:solidFill>
                <a:latin typeface="Trebuchet MS"/>
                <a:ea typeface="Trebuchet MS"/>
                <a:cs typeface="Trebuchet MS"/>
                <a:sym typeface="Trebuchet MS"/>
              </a:defRPr>
            </a:lvl3pPr>
            <a:lvl4pPr indent="0" lvl="3" marL="0" algn="r">
              <a:spcBef>
                <a:spcPts val="0"/>
              </a:spcBef>
              <a:buNone/>
              <a:defRPr b="0" i="0" sz="1100" u="none" cap="none" strike="noStrike">
                <a:solidFill>
                  <a:srgbClr val="FFFFFF"/>
                </a:solidFill>
                <a:latin typeface="Trebuchet MS"/>
                <a:ea typeface="Trebuchet MS"/>
                <a:cs typeface="Trebuchet MS"/>
                <a:sym typeface="Trebuchet MS"/>
              </a:defRPr>
            </a:lvl4pPr>
            <a:lvl5pPr indent="0" lvl="4" marL="0" algn="r">
              <a:spcBef>
                <a:spcPts val="0"/>
              </a:spcBef>
              <a:buNone/>
              <a:defRPr b="0" i="0" sz="1100" u="none" cap="none" strike="noStrike">
                <a:solidFill>
                  <a:srgbClr val="FFFFFF"/>
                </a:solidFill>
                <a:latin typeface="Trebuchet MS"/>
                <a:ea typeface="Trebuchet MS"/>
                <a:cs typeface="Trebuchet MS"/>
                <a:sym typeface="Trebuchet MS"/>
              </a:defRPr>
            </a:lvl5pPr>
            <a:lvl6pPr indent="0" lvl="5" marL="0" algn="r">
              <a:spcBef>
                <a:spcPts val="0"/>
              </a:spcBef>
              <a:buNone/>
              <a:defRPr b="0" i="0" sz="1100" u="none" cap="none" strike="noStrike">
                <a:solidFill>
                  <a:srgbClr val="FFFFFF"/>
                </a:solidFill>
                <a:latin typeface="Trebuchet MS"/>
                <a:ea typeface="Trebuchet MS"/>
                <a:cs typeface="Trebuchet MS"/>
                <a:sym typeface="Trebuchet MS"/>
              </a:defRPr>
            </a:lvl6pPr>
            <a:lvl7pPr indent="0" lvl="6" marL="0" algn="r">
              <a:spcBef>
                <a:spcPts val="0"/>
              </a:spcBef>
              <a:buNone/>
              <a:defRPr b="0" i="0" sz="1100" u="none" cap="none" strike="noStrike">
                <a:solidFill>
                  <a:srgbClr val="FFFFFF"/>
                </a:solidFill>
                <a:latin typeface="Trebuchet MS"/>
                <a:ea typeface="Trebuchet MS"/>
                <a:cs typeface="Trebuchet MS"/>
                <a:sym typeface="Trebuchet MS"/>
              </a:defRPr>
            </a:lvl7pPr>
            <a:lvl8pPr indent="0" lvl="7" marL="0" algn="r">
              <a:spcBef>
                <a:spcPts val="0"/>
              </a:spcBef>
              <a:buNone/>
              <a:defRPr b="0" i="0" sz="1100" u="none" cap="none" strike="noStrike">
                <a:solidFill>
                  <a:srgbClr val="FFFFFF"/>
                </a:solidFill>
                <a:latin typeface="Trebuchet MS"/>
                <a:ea typeface="Trebuchet MS"/>
                <a:cs typeface="Trebuchet MS"/>
                <a:sym typeface="Trebuchet MS"/>
              </a:defRPr>
            </a:lvl8pPr>
            <a:lvl9pPr indent="0" lvl="8" marL="0" algn="r">
              <a:spcBef>
                <a:spcPts val="0"/>
              </a:spcBef>
              <a:buNone/>
              <a:defRPr b="0" i="0" sz="1100" u="none" cap="none" strike="noStrike">
                <a:solidFill>
                  <a:srgbClr val="FFFFFF"/>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4"/>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4"/>
          <p:cNvSpPr txBox="1"/>
          <p:nvPr>
            <p:ph idx="1" type="body"/>
          </p:nvPr>
        </p:nvSpPr>
        <p:spPr>
          <a:xfrm rot="5400000">
            <a:off x="1653540" y="413076"/>
            <a:ext cx="4846320" cy="723900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24"/>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5"/>
          <p:cNvSpPr txBox="1"/>
          <p:nvPr>
            <p:ph type="title"/>
          </p:nvPr>
        </p:nvSpPr>
        <p:spPr>
          <a:xfrm rot="5400000">
            <a:off x="4389438" y="2438718"/>
            <a:ext cx="5851525" cy="1524000"/>
          </a:xfrm>
          <a:prstGeom prst="rect">
            <a:avLst/>
          </a:prstGeom>
          <a:noFill/>
          <a:ln>
            <a:noFill/>
          </a:ln>
        </p:spPr>
        <p:txBody>
          <a:bodyPr anchorCtr="0" anchor="t"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5"/>
          <p:cNvSpPr txBox="1"/>
          <p:nvPr>
            <p:ph idx="1" type="body"/>
          </p:nvPr>
        </p:nvSpPr>
        <p:spPr>
          <a:xfrm rot="5400000">
            <a:off x="541338" y="190504"/>
            <a:ext cx="5851525" cy="601980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25"/>
          <p:cNvSpPr txBox="1"/>
          <p:nvPr>
            <p:ph idx="10" type="dt"/>
          </p:nvPr>
        </p:nvSpPr>
        <p:spPr>
          <a:xfrm>
            <a:off x="424281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1" type="ftr"/>
          </p:nvPr>
        </p:nvSpPr>
        <p:spPr>
          <a:xfrm>
            <a:off x="457200" y="6556248"/>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2" type="sldNum"/>
          </p:nvPr>
        </p:nvSpPr>
        <p:spPr>
          <a:xfrm>
            <a:off x="6254496" y="6553200"/>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sz="1100">
                <a:solidFill>
                  <a:schemeClr val="dk2"/>
                </a:solidFill>
                <a:latin typeface="Trebuchet MS"/>
                <a:ea typeface="Trebuchet MS"/>
                <a:cs typeface="Trebuchet MS"/>
                <a:sym typeface="Trebuchet MS"/>
              </a:defRPr>
            </a:lvl1pPr>
            <a:lvl2pPr indent="0" lvl="1" marL="0" algn="r">
              <a:spcBef>
                <a:spcPts val="0"/>
              </a:spcBef>
              <a:buNone/>
              <a:defRPr sz="1100">
                <a:solidFill>
                  <a:schemeClr val="dk2"/>
                </a:solidFill>
                <a:latin typeface="Trebuchet MS"/>
                <a:ea typeface="Trebuchet MS"/>
                <a:cs typeface="Trebuchet MS"/>
                <a:sym typeface="Trebuchet MS"/>
              </a:defRPr>
            </a:lvl2pPr>
            <a:lvl3pPr indent="0" lvl="2" marL="0" algn="r">
              <a:spcBef>
                <a:spcPts val="0"/>
              </a:spcBef>
              <a:buNone/>
              <a:defRPr sz="1100">
                <a:solidFill>
                  <a:schemeClr val="dk2"/>
                </a:solidFill>
                <a:latin typeface="Trebuchet MS"/>
                <a:ea typeface="Trebuchet MS"/>
                <a:cs typeface="Trebuchet MS"/>
                <a:sym typeface="Trebuchet MS"/>
              </a:defRPr>
            </a:lvl3pPr>
            <a:lvl4pPr indent="0" lvl="3" marL="0" algn="r">
              <a:spcBef>
                <a:spcPts val="0"/>
              </a:spcBef>
              <a:buNone/>
              <a:defRPr sz="1100">
                <a:solidFill>
                  <a:schemeClr val="dk2"/>
                </a:solidFill>
                <a:latin typeface="Trebuchet MS"/>
                <a:ea typeface="Trebuchet MS"/>
                <a:cs typeface="Trebuchet MS"/>
                <a:sym typeface="Trebuchet MS"/>
              </a:defRPr>
            </a:lvl4pPr>
            <a:lvl5pPr indent="0" lvl="4" marL="0" algn="r">
              <a:spcBef>
                <a:spcPts val="0"/>
              </a:spcBef>
              <a:buNone/>
              <a:defRPr sz="1100">
                <a:solidFill>
                  <a:schemeClr val="dk2"/>
                </a:solidFill>
                <a:latin typeface="Trebuchet MS"/>
                <a:ea typeface="Trebuchet MS"/>
                <a:cs typeface="Trebuchet MS"/>
                <a:sym typeface="Trebuchet MS"/>
              </a:defRPr>
            </a:lvl5pPr>
            <a:lvl6pPr indent="0" lvl="5" marL="0" algn="r">
              <a:spcBef>
                <a:spcPts val="0"/>
              </a:spcBef>
              <a:buNone/>
              <a:defRPr sz="1100">
                <a:solidFill>
                  <a:schemeClr val="dk2"/>
                </a:solidFill>
                <a:latin typeface="Trebuchet MS"/>
                <a:ea typeface="Trebuchet MS"/>
                <a:cs typeface="Trebuchet MS"/>
                <a:sym typeface="Trebuchet MS"/>
              </a:defRPr>
            </a:lvl6pPr>
            <a:lvl7pPr indent="0" lvl="6" marL="0" algn="r">
              <a:spcBef>
                <a:spcPts val="0"/>
              </a:spcBef>
              <a:buNone/>
              <a:defRPr sz="1100">
                <a:solidFill>
                  <a:schemeClr val="dk2"/>
                </a:solidFill>
                <a:latin typeface="Trebuchet MS"/>
                <a:ea typeface="Trebuchet MS"/>
                <a:cs typeface="Trebuchet MS"/>
                <a:sym typeface="Trebuchet MS"/>
              </a:defRPr>
            </a:lvl7pPr>
            <a:lvl8pPr indent="0" lvl="7" marL="0" algn="r">
              <a:spcBef>
                <a:spcPts val="0"/>
              </a:spcBef>
              <a:buNone/>
              <a:defRPr sz="1100">
                <a:solidFill>
                  <a:schemeClr val="dk2"/>
                </a:solidFill>
                <a:latin typeface="Trebuchet MS"/>
                <a:ea typeface="Trebuchet MS"/>
                <a:cs typeface="Trebuchet MS"/>
                <a:sym typeface="Trebuchet MS"/>
              </a:defRPr>
            </a:lvl8pPr>
            <a:lvl9pPr indent="0" lvl="8" marL="0" algn="r">
              <a:spcBef>
                <a:spcPts val="0"/>
              </a:spcBef>
              <a:buNone/>
              <a:defRPr sz="1100">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6"/>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6"/>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16"/>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26" name="Shape 26"/>
        <p:cNvGrpSpPr/>
        <p:nvPr/>
      </p:nvGrpSpPr>
      <p:grpSpPr>
        <a:xfrm>
          <a:off x="0" y="0"/>
          <a:ext cx="0" cy="0"/>
          <a:chOff x="0" y="0"/>
          <a:chExt cx="0" cy="0"/>
        </a:xfrm>
      </p:grpSpPr>
      <p:sp>
        <p:nvSpPr>
          <p:cNvPr id="27" name="Google Shape;27;p17"/>
          <p:cNvSpPr txBox="1"/>
          <p:nvPr>
            <p:ph type="title"/>
          </p:nvPr>
        </p:nvSpPr>
        <p:spPr>
          <a:xfrm>
            <a:off x="1066800" y="2821837"/>
            <a:ext cx="6255488" cy="1362075"/>
          </a:xfrm>
          <a:prstGeom prst="rect">
            <a:avLst/>
          </a:prstGeom>
          <a:noFill/>
          <a:ln>
            <a:noFill/>
          </a:ln>
        </p:spPr>
        <p:txBody>
          <a:bodyPr anchorCtr="0" anchor="t" bIns="0" lIns="45700" spcFirstLastPara="1" rIns="45700" wrap="square" tIns="0">
            <a:normAutofit/>
          </a:bodyPr>
          <a:lstStyle>
            <a:lvl1pPr lvl="0" algn="r">
              <a:spcBef>
                <a:spcPts val="0"/>
              </a:spcBef>
              <a:spcAft>
                <a:spcPts val="0"/>
              </a:spcAft>
              <a:buClr>
                <a:srgbClr val="FEF7F0"/>
              </a:buClr>
              <a:buSzPts val="4200"/>
              <a:buFont typeface="Trebuchet MS"/>
              <a:buNone/>
              <a:defRPr b="1"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7"/>
          <p:cNvSpPr txBox="1"/>
          <p:nvPr>
            <p:ph idx="1" type="body"/>
          </p:nvPr>
        </p:nvSpPr>
        <p:spPr>
          <a:xfrm>
            <a:off x="1066800" y="1905000"/>
            <a:ext cx="6255488" cy="743507"/>
          </a:xfrm>
          <a:prstGeom prst="rect">
            <a:avLst/>
          </a:prstGeom>
          <a:noFill/>
          <a:ln>
            <a:noFill/>
          </a:ln>
        </p:spPr>
        <p:txBody>
          <a:bodyPr anchorCtr="0" anchor="b" bIns="45700" lIns="91425" spcFirstLastPara="1" rIns="91425" wrap="square" tIns="45700">
            <a:normAutofit/>
          </a:bodyPr>
          <a:lstStyle>
            <a:lvl1pPr indent="-228600" lvl="0" marL="457200" algn="r">
              <a:spcBef>
                <a:spcPts val="600"/>
              </a:spcBef>
              <a:spcAft>
                <a:spcPts val="0"/>
              </a:spcAft>
              <a:buSzPts val="1460"/>
              <a:buNone/>
              <a:defRPr sz="2000">
                <a:solidFill>
                  <a:schemeClr val="dk1"/>
                </a:solidFill>
              </a:defRPr>
            </a:lvl1pPr>
            <a:lvl2pPr indent="-228600" lvl="1" marL="914400" algn="l">
              <a:spcBef>
                <a:spcPts val="500"/>
              </a:spcBef>
              <a:spcAft>
                <a:spcPts val="0"/>
              </a:spcAft>
              <a:buSzPts val="1440"/>
              <a:buNone/>
              <a:defRPr sz="1800">
                <a:solidFill>
                  <a:srgbClr val="888888"/>
                </a:solidFill>
              </a:defRPr>
            </a:lvl2pPr>
            <a:lvl3pPr indent="-228600" lvl="2" marL="1371600" algn="l">
              <a:spcBef>
                <a:spcPts val="400"/>
              </a:spcBef>
              <a:spcAft>
                <a:spcPts val="0"/>
              </a:spcAft>
              <a:buSzPts val="960"/>
              <a:buNone/>
              <a:defRPr sz="1600">
                <a:solidFill>
                  <a:srgbClr val="888888"/>
                </a:solidFill>
              </a:defRPr>
            </a:lvl3pPr>
            <a:lvl4pPr indent="-228600" lvl="3" marL="1828800" algn="l">
              <a:spcBef>
                <a:spcPts val="280"/>
              </a:spcBef>
              <a:spcAft>
                <a:spcPts val="0"/>
              </a:spcAft>
              <a:buSzPts val="1120"/>
              <a:buNone/>
              <a:defRPr sz="1400">
                <a:solidFill>
                  <a:srgbClr val="888888"/>
                </a:solidFill>
              </a:defRPr>
            </a:lvl4pPr>
            <a:lvl5pPr indent="-228600" lvl="4" marL="2286000" algn="l">
              <a:spcBef>
                <a:spcPts val="400"/>
              </a:spcBef>
              <a:spcAft>
                <a:spcPts val="0"/>
              </a:spcAft>
              <a:buSzPts val="980"/>
              <a:buNone/>
              <a:defRPr sz="1400">
                <a:solidFill>
                  <a:srgbClr val="888888"/>
                </a:solidFill>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 name="Google Shape;29;p17"/>
          <p:cNvSpPr txBox="1"/>
          <p:nvPr>
            <p:ph idx="10" type="dt"/>
          </p:nvPr>
        </p:nvSpPr>
        <p:spPr>
          <a:xfrm>
            <a:off x="4724238" y="6556810"/>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1735358" y="6556810"/>
            <a:ext cx="2895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6733952" y="6555112"/>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8"/>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457200" y="1600200"/>
            <a:ext cx="3520440" cy="4525963"/>
          </a:xfrm>
          <a:prstGeom prst="rect">
            <a:avLst/>
          </a:prstGeom>
          <a:noFill/>
          <a:ln>
            <a:noFill/>
          </a:ln>
        </p:spPr>
        <p:txBody>
          <a:bodyPr anchorCtr="0" anchor="t" bIns="45700" lIns="91425" spcFirstLastPara="1" rIns="91425" wrap="square" tIns="45700">
            <a:normAutofit/>
          </a:bodyPr>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18"/>
          <p:cNvSpPr txBox="1"/>
          <p:nvPr>
            <p:ph idx="2" type="body"/>
          </p:nvPr>
        </p:nvSpPr>
        <p:spPr>
          <a:xfrm>
            <a:off x="4178808" y="1600200"/>
            <a:ext cx="3520440" cy="4525963"/>
          </a:xfrm>
          <a:prstGeom prst="rect">
            <a:avLst/>
          </a:prstGeom>
          <a:noFill/>
          <a:ln>
            <a:noFill/>
          </a:ln>
        </p:spPr>
        <p:txBody>
          <a:bodyPr anchorCtr="0" anchor="t" bIns="45700" lIns="91425" spcFirstLastPara="1" rIns="91425" wrap="square" tIns="45700">
            <a:normAutofit/>
          </a:bodyPr>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18"/>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19"/>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3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9"/>
          <p:cNvSpPr txBox="1"/>
          <p:nvPr>
            <p:ph idx="1" type="body"/>
          </p:nvPr>
        </p:nvSpPr>
        <p:spPr>
          <a:xfrm>
            <a:off x="457200"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19"/>
          <p:cNvSpPr txBox="1"/>
          <p:nvPr>
            <p:ph idx="2" type="body"/>
          </p:nvPr>
        </p:nvSpPr>
        <p:spPr>
          <a:xfrm>
            <a:off x="4178808"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 name="Google Shape;43;p19"/>
          <p:cNvSpPr txBox="1"/>
          <p:nvPr>
            <p:ph idx="3" type="body"/>
          </p:nvPr>
        </p:nvSpPr>
        <p:spPr>
          <a:xfrm>
            <a:off x="457200" y="1711840"/>
            <a:ext cx="3520440" cy="4114800"/>
          </a:xfrm>
          <a:prstGeom prst="rect">
            <a:avLst/>
          </a:prstGeom>
          <a:noFill/>
          <a:ln>
            <a:noFill/>
          </a:ln>
        </p:spPr>
        <p:txBody>
          <a:bodyPr anchorCtr="0" anchor="t" bIns="45700" lIns="91425" spcFirstLastPara="1" rIns="91425" wrap="square" tIns="45700">
            <a:normAutofit/>
          </a:bodyPr>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19"/>
          <p:cNvSpPr txBox="1"/>
          <p:nvPr>
            <p:ph idx="4" type="body"/>
          </p:nvPr>
        </p:nvSpPr>
        <p:spPr>
          <a:xfrm>
            <a:off x="4178808" y="1711840"/>
            <a:ext cx="3520440" cy="4114800"/>
          </a:xfrm>
          <a:prstGeom prst="rect">
            <a:avLst/>
          </a:prstGeom>
          <a:noFill/>
          <a:ln>
            <a:noFill/>
          </a:ln>
        </p:spPr>
        <p:txBody>
          <a:bodyPr anchorCtr="0" anchor="t" bIns="45700" lIns="91425" spcFirstLastPara="1" rIns="91425" wrap="square" tIns="45700">
            <a:normAutofit/>
          </a:bodyPr>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19"/>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0"/>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0"/>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1"/>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2"/>
          <p:cNvSpPr txBox="1"/>
          <p:nvPr>
            <p:ph type="title"/>
          </p:nvPr>
        </p:nvSpPr>
        <p:spPr>
          <a:xfrm>
            <a:off x="457200" y="228600"/>
            <a:ext cx="5897880" cy="117348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2"/>
          <p:cNvSpPr txBox="1"/>
          <p:nvPr>
            <p:ph idx="1" type="body"/>
          </p:nvPr>
        </p:nvSpPr>
        <p:spPr>
          <a:xfrm>
            <a:off x="457200" y="1497416"/>
            <a:ext cx="5897880" cy="602512"/>
          </a:xfrm>
          <a:prstGeom prst="rect">
            <a:avLst/>
          </a:prstGeom>
          <a:noFill/>
          <a:ln>
            <a:noFill/>
          </a:ln>
        </p:spPr>
        <p:txBody>
          <a:bodyPr anchorCtr="0" anchor="t" bIns="0" lIns="45700" spcFirstLastPara="1" rIns="0" wrap="square" tIns="0">
            <a:normAutofit/>
          </a:bodyPr>
          <a:lstStyle>
            <a:lvl1pPr indent="-228600" lvl="0" marL="457200" algn="l">
              <a:spcBef>
                <a:spcPts val="0"/>
              </a:spcBef>
              <a:spcAft>
                <a:spcPts val="0"/>
              </a:spcAft>
              <a:buSzPts val="1022"/>
              <a:buNone/>
              <a:defRPr sz="1400"/>
            </a:lvl1pPr>
            <a:lvl2pPr indent="-228600" lvl="1" marL="914400" algn="l">
              <a:spcBef>
                <a:spcPts val="500"/>
              </a:spcBef>
              <a:spcAft>
                <a:spcPts val="0"/>
              </a:spcAft>
              <a:buSzPts val="960"/>
              <a:buNone/>
              <a:defRPr sz="1200"/>
            </a:lvl2pPr>
            <a:lvl3pPr indent="-228600" lvl="2" marL="1371600" algn="l">
              <a:spcBef>
                <a:spcPts val="400"/>
              </a:spcBef>
              <a:spcAft>
                <a:spcPts val="0"/>
              </a:spcAft>
              <a:buSzPts val="600"/>
              <a:buNone/>
              <a:defRPr sz="1000"/>
            </a:lvl3pPr>
            <a:lvl4pPr indent="-228600" lvl="3" marL="1828800" algn="l">
              <a:spcBef>
                <a:spcPts val="180"/>
              </a:spcBef>
              <a:spcAft>
                <a:spcPts val="0"/>
              </a:spcAft>
              <a:buSzPts val="720"/>
              <a:buNone/>
              <a:defRPr sz="900"/>
            </a:lvl4pPr>
            <a:lvl5pPr indent="-228600" lvl="4" marL="2286000" algn="l">
              <a:spcBef>
                <a:spcPts val="400"/>
              </a:spcBef>
              <a:spcAft>
                <a:spcPts val="0"/>
              </a:spcAft>
              <a:buSzPts val="630"/>
              <a:buNone/>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0" name="Google Shape;60;p22"/>
          <p:cNvSpPr txBox="1"/>
          <p:nvPr>
            <p:ph idx="2" type="body"/>
          </p:nvPr>
        </p:nvSpPr>
        <p:spPr>
          <a:xfrm>
            <a:off x="457200" y="2133600"/>
            <a:ext cx="7239000" cy="4371752"/>
          </a:xfrm>
          <a:prstGeom prst="rect">
            <a:avLst/>
          </a:prstGeom>
          <a:noFill/>
          <a:ln>
            <a:noFill/>
          </a:ln>
        </p:spPr>
        <p:txBody>
          <a:bodyPr anchorCtr="0" anchor="t" bIns="45700" lIns="91425" spcFirstLastPara="1" rIns="91425" wrap="square" tIns="45700">
            <a:normAutofit/>
          </a:bodyPr>
          <a:lstStyle>
            <a:lvl1pPr indent="-376936" lvl="0" marL="457200" algn="l">
              <a:spcBef>
                <a:spcPts val="600"/>
              </a:spcBef>
              <a:spcAft>
                <a:spcPts val="0"/>
              </a:spcAft>
              <a:buSzPts val="2336"/>
              <a:buChar char="⦿"/>
              <a:defRPr sz="3200"/>
            </a:lvl1pPr>
            <a:lvl2pPr indent="-370840" lvl="1" marL="914400" algn="l">
              <a:spcBef>
                <a:spcPts val="500"/>
              </a:spcBef>
              <a:spcAft>
                <a:spcPts val="0"/>
              </a:spcAft>
              <a:buSzPts val="2240"/>
              <a:buChar char="◼"/>
              <a:defRPr sz="2800"/>
            </a:lvl2pPr>
            <a:lvl3pPr indent="-320039" lvl="2" marL="1371600" algn="l">
              <a:spcBef>
                <a:spcPts val="400"/>
              </a:spcBef>
              <a:spcAft>
                <a:spcPts val="0"/>
              </a:spcAft>
              <a:buSzPts val="1440"/>
              <a:buChar char="🞆"/>
              <a:defRPr sz="2400"/>
            </a:lvl3pPr>
            <a:lvl4pPr indent="-330200" lvl="3" marL="1828800" algn="l">
              <a:spcBef>
                <a:spcPts val="400"/>
              </a:spcBef>
              <a:spcAft>
                <a:spcPts val="0"/>
              </a:spcAft>
              <a:buSzPts val="1600"/>
              <a:buChar char="⚫"/>
              <a:defRPr sz="2000"/>
            </a:lvl4pPr>
            <a:lvl5pPr indent="-317500" lvl="4" marL="2286000" algn="l">
              <a:spcBef>
                <a:spcPts val="400"/>
              </a:spcBef>
              <a:spcAft>
                <a:spcPts val="0"/>
              </a:spcAft>
              <a:buSzPts val="1400"/>
              <a:buChar char="◉"/>
              <a:defRPr sz="20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22"/>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E965C8"/>
            </a:gs>
            <a:gs pos="100000">
              <a:srgbClr val="80136A"/>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23"/>
          <p:cNvSpPr/>
          <p:nvPr/>
        </p:nvSpPr>
        <p:spPr>
          <a:xfrm rot="-360000">
            <a:off x="597968" y="1004668"/>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5000" rotWithShape="0" algn="t"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6" name="Google Shape;66;p23"/>
          <p:cNvSpPr/>
          <p:nvPr/>
        </p:nvSpPr>
        <p:spPr>
          <a:xfrm rot="-180000">
            <a:off x="596706" y="998816"/>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8000" rotWithShape="0" algn="tl"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7" name="Google Shape;67;p23"/>
          <p:cNvSpPr txBox="1"/>
          <p:nvPr>
            <p:ph type="title"/>
          </p:nvPr>
        </p:nvSpPr>
        <p:spPr>
          <a:xfrm>
            <a:off x="5389098" y="1143000"/>
            <a:ext cx="3429000" cy="20574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3000"/>
              <a:buFont typeface="Trebuchet MS"/>
              <a:buNone/>
              <a:defRPr b="1" sz="3000">
                <a:solidFill>
                  <a:srgbClr val="FEF7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3"/>
          <p:cNvSpPr txBox="1"/>
          <p:nvPr>
            <p:ph idx="1" type="body"/>
          </p:nvPr>
        </p:nvSpPr>
        <p:spPr>
          <a:xfrm>
            <a:off x="5389098" y="3283634"/>
            <a:ext cx="3429000" cy="1920240"/>
          </a:xfrm>
          <a:prstGeom prst="rect">
            <a:avLst/>
          </a:prstGeom>
          <a:noFill/>
          <a:ln>
            <a:noFill/>
          </a:ln>
        </p:spPr>
        <p:txBody>
          <a:bodyPr anchorCtr="0" anchor="t" bIns="0" lIns="82275" spcFirstLastPara="1" rIns="0" wrap="square" tIns="0">
            <a:normAutofit/>
          </a:bodyPr>
          <a:lstStyle>
            <a:lvl1pPr indent="-228600" lvl="0" marL="457200" algn="l">
              <a:lnSpc>
                <a:spcPct val="100000"/>
              </a:lnSpc>
              <a:spcBef>
                <a:spcPts val="0"/>
              </a:spcBef>
              <a:spcAft>
                <a:spcPts val="0"/>
              </a:spcAft>
              <a:buSzPts val="1022"/>
              <a:buFont typeface="Trebuchet MS"/>
              <a:buNone/>
              <a:defRPr sz="1400">
                <a:solidFill>
                  <a:schemeClr val="lt1"/>
                </a:solidFill>
              </a:defRPr>
            </a:lvl1pPr>
            <a:lvl2pPr indent="-289560" lvl="1" marL="914400" algn="l">
              <a:spcBef>
                <a:spcPts val="500"/>
              </a:spcBef>
              <a:spcAft>
                <a:spcPts val="0"/>
              </a:spcAft>
              <a:buSzPts val="960"/>
              <a:buChar char="◼"/>
              <a:defRPr sz="1200"/>
            </a:lvl2pPr>
            <a:lvl3pPr indent="-266700" lvl="2" marL="1371600" algn="l">
              <a:spcBef>
                <a:spcPts val="400"/>
              </a:spcBef>
              <a:spcAft>
                <a:spcPts val="0"/>
              </a:spcAft>
              <a:buSzPts val="600"/>
              <a:buChar char="🞆"/>
              <a:defRPr sz="1000"/>
            </a:lvl3pPr>
            <a:lvl4pPr indent="-274319" lvl="3" marL="1828800" algn="l">
              <a:spcBef>
                <a:spcPts val="180"/>
              </a:spcBef>
              <a:spcAft>
                <a:spcPts val="0"/>
              </a:spcAft>
              <a:buSzPts val="720"/>
              <a:buChar char="⚫"/>
              <a:defRPr sz="900"/>
            </a:lvl4pPr>
            <a:lvl5pPr indent="-268604" lvl="4" marL="2286000" algn="l">
              <a:spcBef>
                <a:spcPts val="400"/>
              </a:spcBef>
              <a:spcAft>
                <a:spcPts val="0"/>
              </a:spcAft>
              <a:buSzPts val="630"/>
              <a:buChar char="◉"/>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23"/>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23"/>
          <p:cNvSpPr/>
          <p:nvPr>
            <p:ph idx="2" type="pic"/>
          </p:nvPr>
        </p:nvSpPr>
        <p:spPr>
          <a:xfrm>
            <a:off x="663682" y="1041002"/>
            <a:ext cx="4206240" cy="4206240"/>
          </a:xfrm>
          <a:prstGeom prst="rect">
            <a:avLst/>
          </a:prstGeom>
          <a:solidFill>
            <a:srgbClr val="812D70"/>
          </a:solidFill>
          <a:ln cap="flat" cmpd="sng" w="107950">
            <a:solidFill>
              <a:srgbClr val="FFFFFF"/>
            </a:solidFill>
            <a:prstDash val="solid"/>
            <a:miter lim="800000"/>
            <a:headEnd len="sm" w="sm" type="none"/>
            <a:tailEnd len="sm" w="sm" type="none"/>
          </a:ln>
          <a:effectLst>
            <a:outerShdw blurRad="44450" rotWithShape="0" algn="tl" dir="5400000" dist="3810">
              <a:srgbClr val="000000">
                <a:alpha val="60000"/>
              </a:srgb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p:nvPr/>
        </p:nvSpPr>
        <p:spPr>
          <a:xfrm flipH="1">
            <a:off x="8153400" y="0"/>
            <a:ext cx="990600" cy="6858000"/>
          </a:xfrm>
          <a:prstGeom prst="rect">
            <a:avLst/>
          </a:prstGeom>
          <a:blipFill rotWithShape="1">
            <a:blip r:embed="rId1">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 name="Google Shape;7;p14"/>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marR="0" rtl="0" algn="l">
              <a:spcBef>
                <a:spcPts val="0"/>
              </a:spcBef>
              <a:spcAft>
                <a:spcPts val="0"/>
              </a:spcAft>
              <a:buClr>
                <a:srgbClr val="FEF7F0"/>
              </a:buClr>
              <a:buSzPts val="3800"/>
              <a:buFont typeface="Trebuchet MS"/>
              <a:buNone/>
              <a:defRPr b="1" i="0" sz="3800" u="none" cap="none" strike="noStrike">
                <a:solidFill>
                  <a:srgbClr val="FEF7F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4"/>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lvl1pPr indent="-349123" lvl="0" marL="457200" marR="0" rtl="0" algn="l">
              <a:spcBef>
                <a:spcPts val="600"/>
              </a:spcBef>
              <a:spcAft>
                <a:spcPts val="0"/>
              </a:spcAft>
              <a:buClr>
                <a:schemeClr val="dk2"/>
              </a:buClr>
              <a:buSzPts val="1898"/>
              <a:buFont typeface="Noto Sans Symbols"/>
              <a:buChar char="⦿"/>
              <a:defRPr b="0" i="0" sz="2600" u="none" cap="none" strike="noStrike">
                <a:solidFill>
                  <a:schemeClr val="dk1"/>
                </a:solidFill>
                <a:latin typeface="Trebuchet MS"/>
                <a:ea typeface="Trebuchet MS"/>
                <a:cs typeface="Trebuchet MS"/>
                <a:sym typeface="Trebuchet MS"/>
              </a:defRPr>
            </a:lvl1pPr>
            <a:lvl2pPr indent="-345440" lvl="1" marL="914400" marR="0" rtl="0" algn="l">
              <a:spcBef>
                <a:spcPts val="500"/>
              </a:spcBef>
              <a:spcAft>
                <a:spcPts val="0"/>
              </a:spcAft>
              <a:buClr>
                <a:schemeClr val="accent4"/>
              </a:buClr>
              <a:buSzPts val="1840"/>
              <a:buFont typeface="Noto Sans Symbols"/>
              <a:buChar char="◼"/>
              <a:defRPr b="0" i="0" sz="2300" u="none" cap="none" strike="noStrike">
                <a:solidFill>
                  <a:srgbClr val="6C6C6C"/>
                </a:solidFill>
                <a:latin typeface="Trebuchet MS"/>
                <a:ea typeface="Trebuchet MS"/>
                <a:cs typeface="Trebuchet MS"/>
                <a:sym typeface="Trebuchet MS"/>
              </a:defRPr>
            </a:lvl2pPr>
            <a:lvl3pPr indent="-304800" lvl="2" marL="1371600" marR="0" rtl="0" algn="l">
              <a:spcBef>
                <a:spcPts val="400"/>
              </a:spcBef>
              <a:spcAft>
                <a:spcPts val="0"/>
              </a:spcAft>
              <a:buClr>
                <a:schemeClr val="accent4"/>
              </a:buClr>
              <a:buSzPts val="1200"/>
              <a:buFont typeface="Noto Sans Symbols"/>
              <a:buChar char="🞆"/>
              <a:defRPr b="0" i="0" sz="2000" u="none" cap="none" strike="noStrike">
                <a:solidFill>
                  <a:schemeClr val="dk1"/>
                </a:solidFill>
                <a:latin typeface="Trebuchet MS"/>
                <a:ea typeface="Trebuchet MS"/>
                <a:cs typeface="Trebuchet MS"/>
                <a:sym typeface="Trebuchet MS"/>
              </a:defRPr>
            </a:lvl3pPr>
            <a:lvl4pPr indent="-330200" lvl="3" marL="1828800" marR="0" rtl="0" algn="l">
              <a:spcBef>
                <a:spcPts val="400"/>
              </a:spcBef>
              <a:spcAft>
                <a:spcPts val="0"/>
              </a:spcAft>
              <a:buClr>
                <a:schemeClr val="accent4"/>
              </a:buClr>
              <a:buSzPts val="1600"/>
              <a:buFont typeface="Noto Sans Symbols"/>
              <a:buChar char="⚫"/>
              <a:defRPr b="0" i="0" sz="2000" u="none" cap="none" strike="noStrike">
                <a:solidFill>
                  <a:srgbClr val="6C6C6C"/>
                </a:solidFill>
                <a:latin typeface="Trebuchet MS"/>
                <a:ea typeface="Trebuchet MS"/>
                <a:cs typeface="Trebuchet MS"/>
                <a:sym typeface="Trebuchet MS"/>
              </a:defRPr>
            </a:lvl4pPr>
            <a:lvl5pPr indent="-308610" lvl="4" marL="2286000" marR="0" rtl="0" algn="l">
              <a:spcBef>
                <a:spcPts val="400"/>
              </a:spcBef>
              <a:spcAft>
                <a:spcPts val="0"/>
              </a:spcAft>
              <a:buClr>
                <a:schemeClr val="accent4"/>
              </a:buClr>
              <a:buSzPts val="1260"/>
              <a:buFont typeface="Noto Sans Symbols"/>
              <a:buChar char="◉"/>
              <a:defRPr b="0" i="0" sz="1800" u="none" cap="none" strike="noStrike">
                <a:solidFill>
                  <a:schemeClr val="dk1"/>
                </a:solidFill>
                <a:latin typeface="Trebuchet MS"/>
                <a:ea typeface="Trebuchet MS"/>
                <a:cs typeface="Trebuchet MS"/>
                <a:sym typeface="Trebuchet MS"/>
              </a:defRPr>
            </a:lvl5pPr>
            <a:lvl6pPr indent="-320039" lvl="5" marL="2743200" marR="0" rtl="0" algn="l">
              <a:spcBef>
                <a:spcPts val="400"/>
              </a:spcBef>
              <a:spcAft>
                <a:spcPts val="0"/>
              </a:spcAft>
              <a:buClr>
                <a:schemeClr val="accent4"/>
              </a:buClr>
              <a:buSzPts val="1440"/>
              <a:buFont typeface="Noto Sans Symbols"/>
              <a:buChar char="⚫"/>
              <a:defRPr b="0" i="0" sz="1800" u="none" cap="none" strike="noStrike">
                <a:solidFill>
                  <a:srgbClr val="6C6C6C"/>
                </a:solidFill>
                <a:latin typeface="Trebuchet MS"/>
                <a:ea typeface="Trebuchet MS"/>
                <a:cs typeface="Trebuchet MS"/>
                <a:sym typeface="Trebuchet MS"/>
              </a:defRPr>
            </a:lvl6pPr>
            <a:lvl7pPr indent="-309879" lvl="6" marL="3200400" marR="0" rtl="0" algn="l">
              <a:spcBef>
                <a:spcPts val="320"/>
              </a:spcBef>
              <a:spcAft>
                <a:spcPts val="0"/>
              </a:spcAft>
              <a:buClr>
                <a:schemeClr val="accent4"/>
              </a:buClr>
              <a:buSzPts val="1280"/>
              <a:buFont typeface="Noto Sans Symbols"/>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00"/>
              </a:spcBef>
              <a:spcAft>
                <a:spcPts val="0"/>
              </a:spcAft>
              <a:buClr>
                <a:schemeClr val="accent4"/>
              </a:buClr>
              <a:buSzPts val="1600"/>
              <a:buFont typeface="Trebuchet MS"/>
              <a:buChar char="•"/>
              <a:defRPr b="0" i="0" sz="1600" u="none" cap="none" strike="noStrike">
                <a:solidFill>
                  <a:srgbClr val="6C6C6C"/>
                </a:solidFill>
                <a:latin typeface="Trebuchet MS"/>
                <a:ea typeface="Trebuchet MS"/>
                <a:cs typeface="Trebuchet MS"/>
                <a:sym typeface="Trebuchet MS"/>
              </a:defRPr>
            </a:lvl8pPr>
            <a:lvl9pPr indent="-317500" lvl="8" marL="4114800" marR="0" rtl="0" algn="l">
              <a:spcBef>
                <a:spcPts val="280"/>
              </a:spcBef>
              <a:spcAft>
                <a:spcPts val="0"/>
              </a:spcAft>
              <a:buClr>
                <a:schemeClr val="accent4"/>
              </a:buClr>
              <a:buSzPts val="1400"/>
              <a:buFont typeface="Noto Sans Symbols"/>
              <a:buChar char="▪"/>
              <a:defRPr b="0" i="0" sz="1400" u="none" cap="none" strike="noStrike">
                <a:solidFill>
                  <a:schemeClr val="dk1"/>
                </a:solidFill>
                <a:latin typeface="Trebuchet MS"/>
                <a:ea typeface="Trebuchet MS"/>
                <a:cs typeface="Trebuchet MS"/>
                <a:sym typeface="Trebuchet MS"/>
              </a:defRPr>
            </a:lvl9pPr>
          </a:lstStyle>
          <a:p/>
        </p:txBody>
      </p:sp>
      <p:sp>
        <p:nvSpPr>
          <p:cNvPr id="9" name="Google Shape;9;p14"/>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marR="0" rtl="0" algn="l">
              <a:spcBef>
                <a:spcPts val="0"/>
              </a:spcBef>
              <a:spcAft>
                <a:spcPts val="0"/>
              </a:spcAft>
              <a:buSzPts val="1400"/>
              <a:buNone/>
              <a:defRPr b="0" i="0" sz="10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 name="Google Shape;10;p14"/>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marR="0" rtl="0" algn="r">
              <a:spcBef>
                <a:spcPts val="0"/>
              </a:spcBef>
              <a:spcAft>
                <a:spcPts val="0"/>
              </a:spcAft>
              <a:buSzPts val="1400"/>
              <a:buNone/>
              <a:defRPr b="0" i="0" sz="10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 name="Google Shape;11;p14"/>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100" u="none" cap="none" strike="noStrike">
                <a:solidFill>
                  <a:schemeClr val="dk2"/>
                </a:solidFill>
                <a:latin typeface="Trebuchet MS"/>
                <a:ea typeface="Trebuchet MS"/>
                <a:cs typeface="Trebuchet MS"/>
                <a:sym typeface="Trebuchet MS"/>
              </a:defRPr>
            </a:lvl1pPr>
            <a:lvl2pPr indent="0" lvl="1" marL="0" marR="0" rtl="0" algn="r">
              <a:spcBef>
                <a:spcPts val="0"/>
              </a:spcBef>
              <a:buNone/>
              <a:defRPr b="0" i="0" sz="1100" u="none" cap="none" strike="noStrike">
                <a:solidFill>
                  <a:schemeClr val="dk2"/>
                </a:solidFill>
                <a:latin typeface="Trebuchet MS"/>
                <a:ea typeface="Trebuchet MS"/>
                <a:cs typeface="Trebuchet MS"/>
                <a:sym typeface="Trebuchet MS"/>
              </a:defRPr>
            </a:lvl2pPr>
            <a:lvl3pPr indent="0" lvl="2" marL="0" marR="0" rtl="0" algn="r">
              <a:spcBef>
                <a:spcPts val="0"/>
              </a:spcBef>
              <a:buNone/>
              <a:defRPr b="0" i="0" sz="1100" u="none" cap="none" strike="noStrike">
                <a:solidFill>
                  <a:schemeClr val="dk2"/>
                </a:solidFill>
                <a:latin typeface="Trebuchet MS"/>
                <a:ea typeface="Trebuchet MS"/>
                <a:cs typeface="Trebuchet MS"/>
                <a:sym typeface="Trebuchet MS"/>
              </a:defRPr>
            </a:lvl3pPr>
            <a:lvl4pPr indent="0" lvl="3" marL="0" marR="0" rtl="0" algn="r">
              <a:spcBef>
                <a:spcPts val="0"/>
              </a:spcBef>
              <a:buNone/>
              <a:defRPr b="0" i="0" sz="1100" u="none" cap="none" strike="noStrike">
                <a:solidFill>
                  <a:schemeClr val="dk2"/>
                </a:solidFill>
                <a:latin typeface="Trebuchet MS"/>
                <a:ea typeface="Trebuchet MS"/>
                <a:cs typeface="Trebuchet MS"/>
                <a:sym typeface="Trebuchet MS"/>
              </a:defRPr>
            </a:lvl4pPr>
            <a:lvl5pPr indent="0" lvl="4" marL="0" marR="0" rtl="0" algn="r">
              <a:spcBef>
                <a:spcPts val="0"/>
              </a:spcBef>
              <a:buNone/>
              <a:defRPr b="0" i="0" sz="1100" u="none" cap="none" strike="noStrike">
                <a:solidFill>
                  <a:schemeClr val="dk2"/>
                </a:solidFill>
                <a:latin typeface="Trebuchet MS"/>
                <a:ea typeface="Trebuchet MS"/>
                <a:cs typeface="Trebuchet MS"/>
                <a:sym typeface="Trebuchet MS"/>
              </a:defRPr>
            </a:lvl5pPr>
            <a:lvl6pPr indent="0" lvl="5" marL="0" marR="0" rtl="0" algn="r">
              <a:spcBef>
                <a:spcPts val="0"/>
              </a:spcBef>
              <a:buNone/>
              <a:defRPr b="0" i="0" sz="1100" u="none" cap="none" strike="noStrike">
                <a:solidFill>
                  <a:schemeClr val="dk2"/>
                </a:solidFill>
                <a:latin typeface="Trebuchet MS"/>
                <a:ea typeface="Trebuchet MS"/>
                <a:cs typeface="Trebuchet MS"/>
                <a:sym typeface="Trebuchet MS"/>
              </a:defRPr>
            </a:lvl6pPr>
            <a:lvl7pPr indent="0" lvl="6" marL="0" marR="0" rtl="0" algn="r">
              <a:spcBef>
                <a:spcPts val="0"/>
              </a:spcBef>
              <a:buNone/>
              <a:defRPr b="0" i="0" sz="1100" u="none" cap="none" strike="noStrike">
                <a:solidFill>
                  <a:schemeClr val="dk2"/>
                </a:solidFill>
                <a:latin typeface="Trebuchet MS"/>
                <a:ea typeface="Trebuchet MS"/>
                <a:cs typeface="Trebuchet MS"/>
                <a:sym typeface="Trebuchet MS"/>
              </a:defRPr>
            </a:lvl7pPr>
            <a:lvl8pPr indent="0" lvl="7" marL="0" marR="0" rtl="0" algn="r">
              <a:spcBef>
                <a:spcPts val="0"/>
              </a:spcBef>
              <a:buNone/>
              <a:defRPr b="0" i="0" sz="1100" u="none" cap="none" strike="noStrike">
                <a:solidFill>
                  <a:schemeClr val="dk2"/>
                </a:solidFill>
                <a:latin typeface="Trebuchet MS"/>
                <a:ea typeface="Trebuchet MS"/>
                <a:cs typeface="Trebuchet MS"/>
                <a:sym typeface="Trebuchet MS"/>
              </a:defRPr>
            </a:lvl8pPr>
            <a:lvl9pPr indent="0" lvl="8" marL="0" marR="0" rtl="0" algn="r">
              <a:spcBef>
                <a:spcPts val="0"/>
              </a:spcBef>
              <a:buNone/>
              <a:defRPr b="0" i="0" sz="11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5.jpg"/><Relationship Id="rId5" Type="http://schemas.openxmlformats.org/officeDocument/2006/relationships/image" Target="../media/image10.jpg"/><Relationship Id="rId6" Type="http://schemas.openxmlformats.org/officeDocument/2006/relationships/image" Target="../media/image4.jpg"/><Relationship Id="rId7"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304800" y="228600"/>
            <a:ext cx="9220200" cy="6172200"/>
          </a:xfrm>
          <a:prstGeom prst="rect">
            <a:avLst/>
          </a:prstGeom>
          <a:noFill/>
          <a:ln>
            <a:noFill/>
          </a:ln>
        </p:spPr>
        <p:txBody>
          <a:bodyPr anchorCtr="0" anchor="b" bIns="0" lIns="45700" spcFirstLastPara="1" rIns="45700" wrap="square" tIns="0">
            <a:noAutofit/>
          </a:bodyPr>
          <a:lstStyle/>
          <a:p>
            <a:pPr indent="0" lvl="0" marL="0" rtl="0" algn="r">
              <a:spcBef>
                <a:spcPts val="0"/>
              </a:spcBef>
              <a:spcAft>
                <a:spcPts val="0"/>
              </a:spcAft>
              <a:buClr>
                <a:srgbClr val="C00000"/>
              </a:buClr>
              <a:buSzPts val="4200"/>
              <a:buFont typeface="Algerian"/>
              <a:buNone/>
            </a:pPr>
            <a:br>
              <a:rPr i="1" lang="en-US" u="sng">
                <a:solidFill>
                  <a:srgbClr val="C00000"/>
                </a:solidFill>
                <a:latin typeface="Algerian"/>
                <a:ea typeface="Algerian"/>
                <a:cs typeface="Algerian"/>
                <a:sym typeface="Algerian"/>
              </a:rPr>
            </a:br>
            <a:br>
              <a:rPr i="1" lang="en-US" u="sng">
                <a:solidFill>
                  <a:srgbClr val="C00000"/>
                </a:solidFill>
                <a:latin typeface="Algerian"/>
                <a:ea typeface="Algerian"/>
                <a:cs typeface="Algerian"/>
                <a:sym typeface="Algerian"/>
              </a:rPr>
            </a:br>
            <a:br>
              <a:rPr i="1" lang="en-US" u="sng">
                <a:solidFill>
                  <a:srgbClr val="C00000"/>
                </a:solidFill>
                <a:latin typeface="Algerian"/>
                <a:ea typeface="Algerian"/>
                <a:cs typeface="Algerian"/>
                <a:sym typeface="Algerian"/>
              </a:rPr>
            </a:br>
            <a:endParaRPr i="1" u="sng">
              <a:solidFill>
                <a:srgbClr val="C00000"/>
              </a:solidFill>
              <a:latin typeface="Algerian"/>
              <a:ea typeface="Algerian"/>
              <a:cs typeface="Algerian"/>
              <a:sym typeface="Algerian"/>
            </a:endParaRPr>
          </a:p>
        </p:txBody>
      </p:sp>
      <p:sp>
        <p:nvSpPr>
          <p:cNvPr id="90" name="Google Shape;90;p1"/>
          <p:cNvSpPr txBox="1"/>
          <p:nvPr>
            <p:ph idx="1" type="subTitle"/>
          </p:nvPr>
        </p:nvSpPr>
        <p:spPr>
          <a:xfrm>
            <a:off x="3354442" y="3539864"/>
            <a:ext cx="5114778" cy="1101248"/>
          </a:xfrm>
          <a:prstGeom prst="rect">
            <a:avLst/>
          </a:prstGeom>
          <a:noFill/>
          <a:ln>
            <a:noFill/>
          </a:ln>
        </p:spPr>
        <p:txBody>
          <a:bodyPr anchorCtr="0" anchor="t" bIns="0" lIns="45700" spcFirstLastPara="1" rIns="45700" wrap="square" tIns="0">
            <a:normAutofit/>
          </a:bodyPr>
          <a:lstStyle/>
          <a:p>
            <a:pPr indent="0" lvl="0" marL="0" rtl="0" algn="r">
              <a:spcBef>
                <a:spcPts val="0"/>
              </a:spcBef>
              <a:spcAft>
                <a:spcPts val="0"/>
              </a:spcAft>
              <a:buSzPts val="1606"/>
              <a:buNone/>
            </a:pPr>
            <a:r>
              <a:t/>
            </a:r>
            <a:endParaRPr/>
          </a:p>
          <a:p>
            <a:pPr indent="0" lvl="0" marL="0" rtl="0" algn="r">
              <a:spcBef>
                <a:spcPts val="600"/>
              </a:spcBef>
              <a:spcAft>
                <a:spcPts val="0"/>
              </a:spcAft>
              <a:buSzPts val="1606"/>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C00000"/>
              </a:buClr>
              <a:buSzPct val="100000"/>
              <a:buFont typeface="Jacques Francois Shadow"/>
              <a:buNone/>
            </a:pPr>
            <a:r>
              <a:rPr lang="en-US">
                <a:solidFill>
                  <a:srgbClr val="C00000"/>
                </a:solidFill>
                <a:latin typeface="Jacques Francois Shadow"/>
                <a:ea typeface="Jacques Francois Shadow"/>
                <a:cs typeface="Jacques Francois Shadow"/>
                <a:sym typeface="Jacques Francois Shadow"/>
              </a:rPr>
              <a:t>IS IT SAFE FOR HUMAN BEINGS?</a:t>
            </a:r>
            <a:endParaRPr>
              <a:solidFill>
                <a:srgbClr val="C00000"/>
              </a:solidFill>
              <a:latin typeface="Jacques Francois Shadow"/>
              <a:ea typeface="Jacques Francois Shadow"/>
              <a:cs typeface="Jacques Francois Shadow"/>
              <a:sym typeface="Jacques Francois Shadow"/>
            </a:endParaRPr>
          </a:p>
        </p:txBody>
      </p:sp>
      <p:sp>
        <p:nvSpPr>
          <p:cNvPr id="156" name="Google Shape;156;p10"/>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72999"/>
              <a:buChar char="⦿"/>
            </a:pPr>
            <a:r>
              <a:rPr lang="en-US">
                <a:latin typeface="Trebuchet MS"/>
                <a:ea typeface="Trebuchet MS"/>
                <a:cs typeface="Trebuchet MS"/>
                <a:sym typeface="Trebuchet MS"/>
              </a:rPr>
              <a:t>US Pest Repellers are widely used in Homes, Gardens, Farm yards etc. to repel various kinds of pests. Commercial US Pest Repellers are designed to emit US in the frequency range 20 kHz to 100 kHz.</a:t>
            </a:r>
            <a:endParaRPr/>
          </a:p>
          <a:p>
            <a:pPr indent="-274320" lvl="0" marL="274320" rtl="0" algn="l">
              <a:spcBef>
                <a:spcPts val="600"/>
              </a:spcBef>
              <a:spcAft>
                <a:spcPts val="0"/>
              </a:spcAft>
              <a:buSzPct val="72999"/>
              <a:buChar char="⦿"/>
            </a:pPr>
            <a:r>
              <a:rPr lang="en-US">
                <a:latin typeface="Trebuchet MS"/>
                <a:ea typeface="Trebuchet MS"/>
                <a:cs typeface="Trebuchet MS"/>
                <a:sym typeface="Trebuchet MS"/>
              </a:rPr>
              <a:t> US above 20 kHz is inaudible to man but children can hear the US to a certain level up to 30 kHz. Many house hold appliances like Telephone, Computer, Vacuum cleaner etc emit US, but we cannot hear it because it is inaudible. </a:t>
            </a:r>
            <a:endParaRPr>
              <a:latin typeface="Trebuchet MS"/>
              <a:ea typeface="Trebuchet MS"/>
              <a:cs typeface="Trebuchet MS"/>
              <a:sym typeface="Trebuchet MS"/>
            </a:endParaRPr>
          </a:p>
          <a:p>
            <a:pPr indent="-274320" lvl="0" marL="274320" rtl="0" algn="l">
              <a:spcBef>
                <a:spcPts val="600"/>
              </a:spcBef>
              <a:spcAft>
                <a:spcPts val="0"/>
              </a:spcAft>
              <a:buSzPct val="72999"/>
              <a:buChar char="⦿"/>
            </a:pPr>
            <a:r>
              <a:rPr lang="en-US">
                <a:latin typeface="Trebuchet MS"/>
                <a:ea typeface="Trebuchet MS"/>
                <a:cs typeface="Trebuchet MS"/>
                <a:sym typeface="Trebuchet MS"/>
              </a:rPr>
              <a:t>US is considered as the safest method for scanning pregnancy. US scanning is widely used in hospitals. Echocardiogram also uses US to image the heart’s functions. As per the scientific information, US will not cause any health problems.</a:t>
            </a:r>
            <a:endParaRPr>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C00000"/>
              </a:buClr>
              <a:buSzPct val="100000"/>
              <a:buFont typeface="Trebuchet MS"/>
              <a:buNone/>
            </a:pPr>
            <a:r>
              <a:rPr lang="en-US">
                <a:solidFill>
                  <a:srgbClr val="C00000"/>
                </a:solidFill>
              </a:rPr>
              <a:t>WHAT ARE THE IMPORTANT ASPECTS OF ULTRASOUND PEST CHASERS?</a:t>
            </a:r>
            <a:endParaRPr>
              <a:solidFill>
                <a:srgbClr val="C00000"/>
              </a:solidFill>
            </a:endParaRPr>
          </a:p>
        </p:txBody>
      </p:sp>
      <p:sp>
        <p:nvSpPr>
          <p:cNvPr id="162" name="Google Shape;162;p11"/>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72999"/>
              <a:buChar char="⦿"/>
            </a:pPr>
            <a:r>
              <a:rPr lang="en-US"/>
              <a:t>Most ultrasonic pest Repellers do not give better results due to one of the following reasons.</a:t>
            </a:r>
            <a:endParaRPr/>
          </a:p>
          <a:p>
            <a:pPr indent="-274320" lvl="0" marL="274320" rtl="0" algn="l">
              <a:spcBef>
                <a:spcPts val="600"/>
              </a:spcBef>
              <a:spcAft>
                <a:spcPts val="0"/>
              </a:spcAft>
              <a:buSzPct val="72999"/>
              <a:buChar char="⦿"/>
            </a:pPr>
            <a:r>
              <a:rPr lang="en-US"/>
              <a:t>Power output of the Transducer. If the power output is low, pests will ignore the sound.</a:t>
            </a:r>
            <a:endParaRPr/>
          </a:p>
          <a:p>
            <a:pPr indent="-274320" lvl="0" marL="274320" rtl="0" algn="l">
              <a:spcBef>
                <a:spcPts val="600"/>
              </a:spcBef>
              <a:spcAft>
                <a:spcPts val="0"/>
              </a:spcAft>
              <a:buSzPct val="72999"/>
              <a:buChar char="⦿"/>
            </a:pPr>
            <a:r>
              <a:rPr lang="en-US"/>
              <a:t>Direction and angle of sound. Usually ultrasound travels at an angle of 45 degree from the source. If there is an obstacle in the path, some of the sound waves will reflect and bend. This reduces the coverage area.</a:t>
            </a:r>
            <a:endParaRPr/>
          </a:p>
          <a:p>
            <a:pPr indent="-274320" lvl="0" marL="274320" rtl="0" algn="l">
              <a:spcBef>
                <a:spcPts val="600"/>
              </a:spcBef>
              <a:spcAft>
                <a:spcPts val="0"/>
              </a:spcAft>
              <a:buSzPct val="72999"/>
              <a:buChar char="⦿"/>
            </a:pPr>
            <a:r>
              <a:rPr lang="en-US"/>
              <a:t>Response to animals. Usually small animals respond to US. These devices are used to repel pests from houses, farm yards, garden etc. The response depends on the number of pests in the population and the number of US waves reaching in their vicinity.</a:t>
            </a:r>
            <a:endParaRPr/>
          </a:p>
          <a:p>
            <a:pPr indent="-274320" lvl="0" marL="274320" rtl="0" algn="l">
              <a:spcBef>
                <a:spcPts val="600"/>
              </a:spcBef>
              <a:spcAft>
                <a:spcPts val="0"/>
              </a:spcAft>
              <a:buSzPct val="72999"/>
              <a:buChar char="⦿"/>
            </a:pPr>
            <a:r>
              <a:rPr lang="en-US"/>
              <a:t>Some animals will ignore the US initially but later they avoid it. Some other animals, first show response and later learn to adjust with it.</a:t>
            </a:r>
            <a:endParaRPr/>
          </a:p>
          <a:p>
            <a:pPr indent="-274320" lvl="0" marL="274320" rtl="0" algn="l">
              <a:spcBef>
                <a:spcPts val="600"/>
              </a:spcBef>
              <a:spcAft>
                <a:spcPts val="0"/>
              </a:spcAft>
              <a:buSzPct val="72999"/>
              <a:buChar char="⦿"/>
            </a:pPr>
            <a:r>
              <a:rPr lang="en-US"/>
              <a:t>Mosquito population is very large when compared to other animals. So the number of mosquitoes showing response is a matter of observation.</a:t>
            </a:r>
            <a:endParaRPr/>
          </a:p>
          <a:p>
            <a:pPr indent="-189953" lvl="0" marL="274320" rtl="0" algn="l">
              <a:spcBef>
                <a:spcPts val="600"/>
              </a:spcBef>
              <a:spcAft>
                <a:spcPts val="0"/>
              </a:spcAft>
              <a:buSzPct val="72999"/>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457200" y="381000"/>
            <a:ext cx="7239000" cy="114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C00000"/>
              </a:buClr>
              <a:buSzPct val="100000"/>
              <a:buFont typeface="Jacques Francois Shadow"/>
              <a:buNone/>
            </a:pPr>
            <a:r>
              <a:rPr lang="en-US">
                <a:solidFill>
                  <a:srgbClr val="C00000"/>
                </a:solidFill>
                <a:latin typeface="Jacques Francois Shadow"/>
                <a:ea typeface="Jacques Francois Shadow"/>
                <a:cs typeface="Jacques Francois Shadow"/>
                <a:sym typeface="Jacques Francois Shadow"/>
              </a:rPr>
              <a:t>IS THERE ANY SAFETY RECOMMENDATI-</a:t>
            </a:r>
            <a:br>
              <a:rPr lang="en-US">
                <a:solidFill>
                  <a:srgbClr val="C00000"/>
                </a:solidFill>
                <a:latin typeface="Jacques Francois Shadow"/>
                <a:ea typeface="Jacques Francois Shadow"/>
                <a:cs typeface="Jacques Francois Shadow"/>
                <a:sym typeface="Jacques Francois Shadow"/>
              </a:rPr>
            </a:br>
            <a:r>
              <a:rPr lang="en-US">
                <a:solidFill>
                  <a:srgbClr val="C00000"/>
                </a:solidFill>
                <a:latin typeface="Jacques Francois Shadow"/>
                <a:ea typeface="Jacques Francois Shadow"/>
                <a:cs typeface="Jacques Francois Shadow"/>
                <a:sym typeface="Jacques Francois Shadow"/>
              </a:rPr>
              <a:t>ONS?</a:t>
            </a:r>
            <a:endParaRPr>
              <a:solidFill>
                <a:srgbClr val="C00000"/>
              </a:solidFill>
              <a:latin typeface="Jacques Francois Shadow"/>
              <a:ea typeface="Jacques Francois Shadow"/>
              <a:cs typeface="Jacques Francois Shadow"/>
              <a:sym typeface="Jacques Francois Shadow"/>
            </a:endParaRPr>
          </a:p>
        </p:txBody>
      </p:sp>
      <p:sp>
        <p:nvSpPr>
          <p:cNvPr id="168" name="Google Shape;168;p12"/>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Char char="⦿"/>
            </a:pPr>
            <a:r>
              <a:rPr lang="en-US"/>
              <a:t>US is biologically safe to human beings as per scientific information. But US frequency close to 30 kHz can be sensed by children to a certain level. So it is recommended not to use such devices continuously near the children below 5 years.</a:t>
            </a:r>
            <a:endParaRPr/>
          </a:p>
        </p:txBody>
      </p:sp>
      <p:pic>
        <p:nvPicPr>
          <p:cNvPr descr="ykPeYVuZ_400x400.png" id="169" name="Google Shape;169;p12"/>
          <p:cNvPicPr preferRelativeResize="0"/>
          <p:nvPr/>
        </p:nvPicPr>
        <p:blipFill rotWithShape="1">
          <a:blip r:embed="rId3">
            <a:alphaModFix/>
          </a:blip>
          <a:srcRect b="0" l="0" r="0" t="0"/>
          <a:stretch/>
        </p:blipFill>
        <p:spPr>
          <a:xfrm>
            <a:off x="457200" y="3962400"/>
            <a:ext cx="7391400" cy="266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C00000"/>
              </a:buClr>
              <a:buSzPct val="100000"/>
              <a:buFont typeface="Jacques Francois Shadow"/>
              <a:buNone/>
            </a:pPr>
            <a:r>
              <a:rPr lang="en-US">
                <a:solidFill>
                  <a:srgbClr val="C00000"/>
                </a:solidFill>
                <a:latin typeface="Jacques Francois Shadow"/>
                <a:ea typeface="Jacques Francois Shadow"/>
                <a:cs typeface="Jacques Francois Shadow"/>
                <a:sym typeface="Jacques Francois Shadow"/>
              </a:rPr>
              <a:t>RESPONSE OF ANIMALS TO ULTRASOUND</a:t>
            </a:r>
            <a:endParaRPr>
              <a:solidFill>
                <a:srgbClr val="C00000"/>
              </a:solidFill>
              <a:latin typeface="Jacques Francois Shadow"/>
              <a:ea typeface="Jacques Francois Shadow"/>
              <a:cs typeface="Jacques Francois Shadow"/>
              <a:sym typeface="Jacques Francois Shadow"/>
            </a:endParaRPr>
          </a:p>
        </p:txBody>
      </p:sp>
      <p:sp>
        <p:nvSpPr>
          <p:cNvPr id="175" name="Google Shape;175;p13"/>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Char char="⦿"/>
            </a:pPr>
            <a:r>
              <a:rPr lang="en-US"/>
              <a:t>22-25 kHz: Dogs, Cats</a:t>
            </a:r>
            <a:endParaRPr/>
          </a:p>
          <a:p>
            <a:pPr indent="-274320" lvl="0" marL="274320" rtl="0" algn="l">
              <a:spcBef>
                <a:spcPts val="600"/>
              </a:spcBef>
              <a:spcAft>
                <a:spcPts val="0"/>
              </a:spcAft>
              <a:buSzPts val="1898"/>
              <a:buChar char="⦿"/>
            </a:pPr>
            <a:r>
              <a:rPr lang="en-US"/>
              <a:t>38-44 kHz: Mosquitoes, Fleas, House Fly, Spiders, Cockroaches</a:t>
            </a:r>
            <a:endParaRPr/>
          </a:p>
          <a:p>
            <a:pPr indent="-274320" lvl="0" marL="274320" rtl="0" algn="l">
              <a:spcBef>
                <a:spcPts val="600"/>
              </a:spcBef>
              <a:spcAft>
                <a:spcPts val="0"/>
              </a:spcAft>
              <a:buSzPts val="1898"/>
              <a:buChar char="⦿"/>
            </a:pPr>
            <a:r>
              <a:rPr lang="en-US"/>
              <a:t>52-60 kHz: Lizards</a:t>
            </a:r>
            <a:endParaRPr/>
          </a:p>
          <a:p>
            <a:pPr indent="-274320" lvl="0" marL="274320" rtl="0" algn="l">
              <a:spcBef>
                <a:spcPts val="600"/>
              </a:spcBef>
              <a:spcAft>
                <a:spcPts val="0"/>
              </a:spcAft>
              <a:buSzPts val="1898"/>
              <a:buChar char="⦿"/>
            </a:pPr>
            <a:r>
              <a:rPr lang="en-US"/>
              <a:t>60-72 kHz: Rats</a:t>
            </a:r>
            <a:endParaRPr/>
          </a:p>
          <a:p>
            <a:pPr indent="-153797" lvl="0" marL="274320" rtl="0" algn="l">
              <a:spcBef>
                <a:spcPts val="600"/>
              </a:spcBef>
              <a:spcAft>
                <a:spcPts val="0"/>
              </a:spcAft>
              <a:buSzPts val="1898"/>
              <a:buNone/>
            </a:pPr>
            <a:r>
              <a:t/>
            </a:r>
            <a:endParaRPr/>
          </a:p>
        </p:txBody>
      </p:sp>
      <p:pic>
        <p:nvPicPr>
          <p:cNvPr descr="download.jpg" id="176" name="Google Shape;176;p13"/>
          <p:cNvPicPr preferRelativeResize="0"/>
          <p:nvPr/>
        </p:nvPicPr>
        <p:blipFill rotWithShape="1">
          <a:blip r:embed="rId3">
            <a:alphaModFix/>
          </a:blip>
          <a:srcRect b="0" l="0" r="0" t="0"/>
          <a:stretch/>
        </p:blipFill>
        <p:spPr>
          <a:xfrm>
            <a:off x="5410200" y="914400"/>
            <a:ext cx="1885950" cy="1257300"/>
          </a:xfrm>
          <a:prstGeom prst="rect">
            <a:avLst/>
          </a:prstGeom>
          <a:noFill/>
          <a:ln>
            <a:noFill/>
          </a:ln>
        </p:spPr>
      </p:pic>
      <p:pic>
        <p:nvPicPr>
          <p:cNvPr descr="download (1).jpg" id="177" name="Google Shape;177;p13"/>
          <p:cNvPicPr preferRelativeResize="0"/>
          <p:nvPr/>
        </p:nvPicPr>
        <p:blipFill rotWithShape="1">
          <a:blip r:embed="rId4">
            <a:alphaModFix/>
          </a:blip>
          <a:srcRect b="0" l="0" r="0" t="0"/>
          <a:stretch/>
        </p:blipFill>
        <p:spPr>
          <a:xfrm>
            <a:off x="5562600" y="2667000"/>
            <a:ext cx="2085975" cy="1400175"/>
          </a:xfrm>
          <a:prstGeom prst="rect">
            <a:avLst/>
          </a:prstGeom>
          <a:noFill/>
          <a:ln>
            <a:noFill/>
          </a:ln>
        </p:spPr>
      </p:pic>
      <p:pic>
        <p:nvPicPr>
          <p:cNvPr descr="download (2).jpg" id="178" name="Google Shape;178;p13"/>
          <p:cNvPicPr preferRelativeResize="0"/>
          <p:nvPr/>
        </p:nvPicPr>
        <p:blipFill rotWithShape="1">
          <a:blip r:embed="rId5">
            <a:alphaModFix/>
          </a:blip>
          <a:srcRect b="0" l="0" r="0" t="0"/>
          <a:stretch/>
        </p:blipFill>
        <p:spPr>
          <a:xfrm>
            <a:off x="3962400" y="2971800"/>
            <a:ext cx="1271588" cy="923925"/>
          </a:xfrm>
          <a:prstGeom prst="rect">
            <a:avLst/>
          </a:prstGeom>
          <a:noFill/>
          <a:ln>
            <a:noFill/>
          </a:ln>
        </p:spPr>
      </p:pic>
      <p:pic>
        <p:nvPicPr>
          <p:cNvPr descr="images (1).jpg" id="179" name="Google Shape;179;p13"/>
          <p:cNvPicPr preferRelativeResize="0"/>
          <p:nvPr/>
        </p:nvPicPr>
        <p:blipFill rotWithShape="1">
          <a:blip r:embed="rId6">
            <a:alphaModFix/>
          </a:blip>
          <a:srcRect b="0" l="0" r="0" t="0"/>
          <a:stretch/>
        </p:blipFill>
        <p:spPr>
          <a:xfrm>
            <a:off x="304800" y="3962400"/>
            <a:ext cx="2857500" cy="1600200"/>
          </a:xfrm>
          <a:prstGeom prst="rect">
            <a:avLst/>
          </a:prstGeom>
          <a:noFill/>
          <a:ln>
            <a:noFill/>
          </a:ln>
        </p:spPr>
      </p:pic>
      <p:pic>
        <p:nvPicPr>
          <p:cNvPr descr="download (3).jpg" id="180" name="Google Shape;180;p13"/>
          <p:cNvPicPr preferRelativeResize="0"/>
          <p:nvPr/>
        </p:nvPicPr>
        <p:blipFill rotWithShape="1">
          <a:blip r:embed="rId7">
            <a:alphaModFix/>
          </a:blip>
          <a:srcRect b="0" l="0" r="0" t="0"/>
          <a:stretch/>
        </p:blipFill>
        <p:spPr>
          <a:xfrm>
            <a:off x="4191000" y="4419600"/>
            <a:ext cx="2857500" cy="16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FF0000"/>
              </a:buClr>
              <a:buSzPct val="100000"/>
              <a:buFont typeface="Trebuchet MS"/>
              <a:buNone/>
            </a:pPr>
            <a:r>
              <a:rPr b="1" i="1" lang="en-US" u="sng">
                <a:solidFill>
                  <a:srgbClr val="FF0000"/>
                </a:solidFill>
              </a:rPr>
              <a:t>ULTRASONIC PEST AND RODENT REPELLER</a:t>
            </a:r>
            <a:endParaRPr i="1"/>
          </a:p>
        </p:txBody>
      </p:sp>
      <p:pic>
        <p:nvPicPr>
          <p:cNvPr descr="Insects and Rodents Design" id="96" name="Google Shape;96;p2"/>
          <p:cNvPicPr preferRelativeResize="0"/>
          <p:nvPr>
            <p:ph idx="1" type="body"/>
          </p:nvPr>
        </p:nvPicPr>
        <p:blipFill rotWithShape="1">
          <a:blip r:embed="rId3">
            <a:alphaModFix/>
          </a:blip>
          <a:srcRect b="0" l="0" r="0" t="0"/>
          <a:stretch/>
        </p:blipFill>
        <p:spPr>
          <a:xfrm>
            <a:off x="0" y="1752600"/>
            <a:ext cx="9144000" cy="396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C00000"/>
              </a:buClr>
              <a:buSzPct val="100000"/>
              <a:buFont typeface="Jacques Francois Shadow"/>
              <a:buNone/>
            </a:pPr>
            <a:r>
              <a:rPr lang="en-US">
                <a:solidFill>
                  <a:srgbClr val="C00000"/>
                </a:solidFill>
                <a:latin typeface="Jacques Francois Shadow"/>
                <a:ea typeface="Jacques Francois Shadow"/>
                <a:cs typeface="Jacques Francois Shadow"/>
                <a:sym typeface="Jacques Francois Shadow"/>
              </a:rPr>
              <a:t>AN OUTLINE TO OUR PROJECT</a:t>
            </a:r>
            <a:endParaRPr>
              <a:solidFill>
                <a:srgbClr val="C00000"/>
              </a:solidFill>
              <a:latin typeface="Jacques Francois Shadow"/>
              <a:ea typeface="Jacques Francois Shadow"/>
              <a:cs typeface="Jacques Francois Shadow"/>
              <a:sym typeface="Jacques Francois Shadow"/>
            </a:endParaRPr>
          </a:p>
        </p:txBody>
      </p:sp>
      <p:sp>
        <p:nvSpPr>
          <p:cNvPr id="102" name="Google Shape;102;p3"/>
          <p:cNvSpPr txBox="1"/>
          <p:nvPr>
            <p:ph idx="1" type="body"/>
          </p:nvPr>
        </p:nvSpPr>
        <p:spPr>
          <a:xfrm>
            <a:off x="-1066800" y="1447800"/>
            <a:ext cx="6324600" cy="5181600"/>
          </a:xfrm>
          <a:prstGeom prst="rect">
            <a:avLst/>
          </a:prstGeom>
          <a:noFill/>
          <a:ln>
            <a:noFill/>
          </a:ln>
        </p:spPr>
        <p:txBody>
          <a:bodyPr anchorCtr="0" anchor="t" bIns="45700" lIns="91425" spcFirstLastPara="1" rIns="91425" wrap="square" tIns="45700">
            <a:normAutofit/>
          </a:bodyPr>
          <a:lstStyle/>
          <a:p>
            <a:pPr indent="-228600" lvl="4" marL="1280160" rtl="0" algn="l">
              <a:spcBef>
                <a:spcPts val="0"/>
              </a:spcBef>
              <a:spcAft>
                <a:spcPts val="0"/>
              </a:spcAft>
              <a:buSzPts val="1260"/>
              <a:buNone/>
            </a:pPr>
            <a:r>
              <a:t/>
            </a:r>
            <a:endParaRPr>
              <a:latin typeface="Abril Fatface"/>
              <a:ea typeface="Abril Fatface"/>
              <a:cs typeface="Abril Fatface"/>
              <a:sym typeface="Abril Fatface"/>
            </a:endParaRPr>
          </a:p>
          <a:p>
            <a:pPr indent="-228600" lvl="4" marL="1280160" rtl="0" algn="l">
              <a:spcBef>
                <a:spcPts val="400"/>
              </a:spcBef>
              <a:spcAft>
                <a:spcPts val="0"/>
              </a:spcAft>
              <a:buSzPts val="1260"/>
              <a:buNone/>
            </a:pPr>
            <a:r>
              <a:t/>
            </a:r>
            <a:endParaRPr>
              <a:latin typeface="Trebuchet MS"/>
              <a:ea typeface="Trebuchet MS"/>
              <a:cs typeface="Trebuchet MS"/>
              <a:sym typeface="Trebuchet MS"/>
            </a:endParaRPr>
          </a:p>
          <a:p>
            <a:pPr indent="-228600" lvl="4" marL="1280160" rtl="0" algn="r">
              <a:spcBef>
                <a:spcPts val="400"/>
              </a:spcBef>
              <a:spcAft>
                <a:spcPts val="0"/>
              </a:spcAft>
              <a:buSzPts val="1680"/>
              <a:buFont typeface="Courier New"/>
              <a:buChar char="o"/>
            </a:pPr>
            <a:r>
              <a:rPr lang="en-US" sz="2400">
                <a:latin typeface="Trebuchet MS"/>
                <a:ea typeface="Trebuchet MS"/>
                <a:cs typeface="Trebuchet MS"/>
                <a:sym typeface="Trebuchet MS"/>
              </a:rPr>
              <a:t>Ultrasonic Pest  Controllers  Are   Good  Substitutes For  Mosquito  Coils , Chemical Pesticides , Liquid  Vapourizers And So On.</a:t>
            </a:r>
            <a:endParaRPr/>
          </a:p>
          <a:p>
            <a:pPr indent="-121919" lvl="4" marL="1280160" rtl="0" algn="r">
              <a:spcBef>
                <a:spcPts val="400"/>
              </a:spcBef>
              <a:spcAft>
                <a:spcPts val="0"/>
              </a:spcAft>
              <a:buSzPts val="1680"/>
              <a:buFont typeface="Noto Sans Symbols"/>
              <a:buNone/>
            </a:pPr>
            <a:r>
              <a:t/>
            </a:r>
            <a:endParaRPr sz="2400">
              <a:latin typeface="Trebuchet MS"/>
              <a:ea typeface="Trebuchet MS"/>
              <a:cs typeface="Trebuchet MS"/>
              <a:sym typeface="Trebuchet MS"/>
            </a:endParaRPr>
          </a:p>
          <a:p>
            <a:pPr indent="-228600" lvl="4" marL="1280160" rtl="0" algn="r">
              <a:spcBef>
                <a:spcPts val="400"/>
              </a:spcBef>
              <a:spcAft>
                <a:spcPts val="0"/>
              </a:spcAft>
              <a:buSzPts val="1680"/>
              <a:buFont typeface="Courier New"/>
              <a:buChar char="o"/>
            </a:pPr>
            <a:r>
              <a:rPr lang="en-US" sz="2400">
                <a:latin typeface="Trebuchet MS"/>
                <a:ea typeface="Trebuchet MS"/>
                <a:cs typeface="Trebuchet MS"/>
                <a:sym typeface="Trebuchet MS"/>
              </a:rPr>
              <a:t>It Is A Non Toxic Way To Repel  Insects</a:t>
            </a:r>
            <a:endParaRPr/>
          </a:p>
          <a:p>
            <a:pPr indent="-228600" lvl="4" marL="1280160" rtl="0" algn="l">
              <a:spcBef>
                <a:spcPts val="400"/>
              </a:spcBef>
              <a:spcAft>
                <a:spcPts val="0"/>
              </a:spcAft>
              <a:buSzPts val="1260"/>
              <a:buNone/>
            </a:pPr>
            <a:r>
              <a:t/>
            </a:r>
            <a:endParaRPr>
              <a:latin typeface="Trebuchet MS"/>
              <a:ea typeface="Trebuchet MS"/>
              <a:cs typeface="Trebuchet MS"/>
              <a:sym typeface="Trebuchet MS"/>
            </a:endParaRPr>
          </a:p>
        </p:txBody>
      </p:sp>
      <p:pic>
        <p:nvPicPr>
          <p:cNvPr descr="Burning mosquito coil  with ash on metal stand.Mosquito repellen coil Burning mosquito coil  with ash on metal stand.Mosquito repellent coil Spiral Stock Photo" id="103" name="Google Shape;103;p3"/>
          <p:cNvPicPr preferRelativeResize="0"/>
          <p:nvPr/>
        </p:nvPicPr>
        <p:blipFill rotWithShape="1">
          <a:blip r:embed="rId3">
            <a:alphaModFix/>
          </a:blip>
          <a:srcRect b="0" l="0" r="0" t="0"/>
          <a:stretch/>
        </p:blipFill>
        <p:spPr>
          <a:xfrm>
            <a:off x="5562600" y="685800"/>
            <a:ext cx="2438400" cy="2209800"/>
          </a:xfrm>
          <a:prstGeom prst="rect">
            <a:avLst/>
          </a:prstGeom>
          <a:noFill/>
          <a:ln>
            <a:noFill/>
          </a:ln>
        </p:spPr>
      </p:pic>
      <p:sp>
        <p:nvSpPr>
          <p:cNvPr descr="https://encrypted-tbn0.gstatic.com/shopping?q=tbn:ANd9GcRqYiStkgplZq_P1sKd49ujYxM5x9eEpJW21Wbc80wBqYE_PiUMYHk8IKRvOwhvaEYICazem5DC87IbzEbsirAdx3rs9ImghVfZvpp_JrLOo3CYsHz-AZIH&amp;usqp=CAE" id="104" name="Google Shape;104;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https://encrypted-tbn0.gstatic.com/shopping?q=tbn:ANd9GcRqYiStkgplZq_P1sKd49ujYxM5x9eEpJW21Wbc80wBqYE_PiUMYHk8IKRvOwhvaEYICazem5DC87IbzEbsirAdx3rs9ImghVfZvpp_JrLOo3CYsHz-AZIH&amp;usqp=CAE" id="105" name="Google Shape;105;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https://encrypted-tbn0.gstatic.com/shopping?q=tbn:ANd9GcRqYiStkgplZq_P1sKd49ujYxM5x9eEpJW21Wbc80wBqYE_PiUMYHk8IKRvOwhvaEYICazem5DC87IbzEbsirAdx3rs9ImghVfZvpp_JrLOo3CYsHz-AZIH&amp;usqp=CAE" id="106" name="Google Shape;106;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https://encrypted-tbn0.gstatic.com/shopping?q=tbn:ANd9GcRqYiStkgplZq_P1sKd49ujYxM5x9eEpJW21Wbc80wBqYE_PiUMYHk8IKRvOwhvaEYICazem5DC87IbzEbsirAdx3rs9ImghVfZvpp_JrLOo3CYsHz-AZIH&amp;usqp=CAE" id="107" name="Google Shape;107;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https://encrypted-tbn0.gstatic.com/shopping?q=tbn:ANd9GcRqYiStkgplZq_P1sKd49ujYxM5x9eEpJW21Wbc80wBqYE_PiUMYHk8IKRvOwhvaEYICazem5DC87IbzEbsirAdx3rs9ImghVfZvpp_JrLOo3CYsHz-AZIH&amp;usqp=CAE" id="108" name="Google Shape;108;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https://encrypted-tbn1.gstatic.com/shopping?q=tbn:ANd9GcTdMfhPVBDNi1Hc4N-CXFlfTxHWZ7iVrf4Xa6RBdSyL_Rsos-Qfohn-wbqxheGX45u6kjZ3pbyO1xABo3K-Al6ibYTz3vvXwVt3Js73Tuknl66IM7edOrnG2A&amp;usqp=CAE" id="109" name="Google Shape;109;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https://encrypted-tbn1.gstatic.com/shopping?q=tbn:ANd9GcTdMfhPVBDNi1Hc4N-CXFlfTxHWZ7iVrf4Xa6RBdSyL_Rsos-Qfohn-wbqxheGX45u6kjZ3pbyO1xABo3K-Al6ibYTz3vvXwVt3Js73Tuknl66IM7edOrnG2A&amp;usqp=CAE" id="110" name="Google Shape;110;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https://encrypted-tbn1.gstatic.com/shopping?q=tbn:ANd9GcTdMfhPVBDNi1Hc4N-CXFlfTxHWZ7iVrf4Xa6RBdSyL_Rsos-Qfohn-wbqxheGX45u6kjZ3pbyO1xABo3K-Al6ibYTz3vvXwVt3Js73Tuknl66IM7edOrnG2A&amp;usqp=CAE" id="111" name="Google Shape;111;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https://encrypted-tbn1.gstatic.com/shopping?q=tbn:ANd9GcTdMfhPVBDNi1Hc4N-CXFlfTxHWZ7iVrf4Xa6RBdSyL_Rsos-Qfohn-wbqxheGX45u6kjZ3pbyO1xABo3K-Al6ibYTz3vvXwVt3Js73Tuknl66IM7edOrnG2A&amp;usqp=CAE" id="112" name="Google Shape;112;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https://encrypted-tbn1.gstatic.com/shopping?q=tbn:ANd9GcTdMfhPVBDNi1Hc4N-CXFlfTxHWZ7iVrf4Xa6RBdSyL_Rsos-Qfohn-wbqxheGX45u6kjZ3pbyO1xABo3K-Al6ibYTz3vvXwVt3Js73Tuknl66IM7edOrnG2A&amp;usqp=CAE" id="113" name="Google Shape;113;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descr="herbal-mosquito-repellent-liquid-vaporizer-500x500.jpg" id="114" name="Google Shape;114;p3"/>
          <p:cNvPicPr preferRelativeResize="0"/>
          <p:nvPr/>
        </p:nvPicPr>
        <p:blipFill rotWithShape="1">
          <a:blip r:embed="rId4">
            <a:alphaModFix/>
          </a:blip>
          <a:srcRect b="0" l="0" r="0" t="0"/>
          <a:stretch/>
        </p:blipFill>
        <p:spPr>
          <a:xfrm>
            <a:off x="6172200" y="3429000"/>
            <a:ext cx="1338263" cy="243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C00000"/>
              </a:buClr>
              <a:buSzPts val="3800"/>
              <a:buFont typeface="Jacques Francois Shadow"/>
              <a:buNone/>
            </a:pPr>
            <a:r>
              <a:rPr lang="en-US">
                <a:solidFill>
                  <a:srgbClr val="C00000"/>
                </a:solidFill>
                <a:latin typeface="Jacques Francois Shadow"/>
                <a:ea typeface="Jacques Francois Shadow"/>
                <a:cs typeface="Jacques Francois Shadow"/>
                <a:sym typeface="Jacques Francois Shadow"/>
              </a:rPr>
              <a:t> HOW IT WORKS ?</a:t>
            </a:r>
            <a:endParaRPr>
              <a:solidFill>
                <a:srgbClr val="C00000"/>
              </a:solidFill>
              <a:latin typeface="Jacques Francois Shadow"/>
              <a:ea typeface="Jacques Francois Shadow"/>
              <a:cs typeface="Jacques Francois Shadow"/>
              <a:sym typeface="Jacques Francois Shadow"/>
            </a:endParaRPr>
          </a:p>
        </p:txBody>
      </p:sp>
      <p:sp>
        <p:nvSpPr>
          <p:cNvPr id="120" name="Google Shape;120;p4"/>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Font typeface="Noto Sans Symbols"/>
              <a:buChar char="⮚"/>
            </a:pPr>
            <a:r>
              <a:rPr lang="en-US"/>
              <a:t> </a:t>
            </a:r>
            <a:r>
              <a:rPr lang="en-US">
                <a:latin typeface="Trebuchet MS"/>
                <a:ea typeface="Trebuchet MS"/>
                <a:cs typeface="Trebuchet MS"/>
                <a:sym typeface="Trebuchet MS"/>
              </a:rPr>
              <a:t>As per scientific information and experimental evidences, the animals respond to US and avoid its presence. Small mammals like Dogs, Cats etc. responds to 22-25 kHz US and Rats to 60-72 kHz. Insects like Mosquitoes, Flies responds to 38-44 kHz.</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219200" y="304800"/>
            <a:ext cx="7239000" cy="114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C00000"/>
              </a:buClr>
              <a:buSzPct val="100000"/>
              <a:buFont typeface="Jacques Francois Shadow"/>
              <a:buNone/>
            </a:pPr>
            <a:r>
              <a:rPr lang="en-US">
                <a:solidFill>
                  <a:srgbClr val="C00000"/>
                </a:solidFill>
                <a:latin typeface="Jacques Francois Shadow"/>
                <a:ea typeface="Jacques Francois Shadow"/>
                <a:cs typeface="Jacques Francois Shadow"/>
                <a:sym typeface="Jacques Francois Shadow"/>
              </a:rPr>
              <a:t>WHAT IS ULTRASOUND?</a:t>
            </a:r>
            <a:br>
              <a:rPr lang="en-US">
                <a:solidFill>
                  <a:srgbClr val="C00000"/>
                </a:solidFill>
                <a:latin typeface="Jacques Francois Shadow"/>
                <a:ea typeface="Jacques Francois Shadow"/>
                <a:cs typeface="Jacques Francois Shadow"/>
                <a:sym typeface="Jacques Francois Shadow"/>
              </a:rPr>
            </a:br>
            <a:endParaRPr>
              <a:solidFill>
                <a:srgbClr val="C00000"/>
              </a:solidFill>
              <a:latin typeface="Jacques Francois Shadow"/>
              <a:ea typeface="Jacques Francois Shadow"/>
              <a:cs typeface="Jacques Francois Shadow"/>
              <a:sym typeface="Jacques Francois Shadow"/>
            </a:endParaRPr>
          </a:p>
        </p:txBody>
      </p:sp>
      <p:sp>
        <p:nvSpPr>
          <p:cNvPr id="126" name="Google Shape;126;p5"/>
          <p:cNvSpPr txBox="1"/>
          <p:nvPr>
            <p:ph idx="1" type="body"/>
          </p:nvPr>
        </p:nvSpPr>
        <p:spPr>
          <a:xfrm>
            <a:off x="457200" y="1295400"/>
            <a:ext cx="8686800" cy="5562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Font typeface="Noto Sans Symbols"/>
              <a:buChar char="⮚"/>
            </a:pPr>
            <a:r>
              <a:rPr lang="en-US">
                <a:latin typeface="Trebuchet MS"/>
                <a:ea typeface="Trebuchet MS"/>
                <a:cs typeface="Trebuchet MS"/>
                <a:sym typeface="Trebuchet MS"/>
              </a:rPr>
              <a:t>The hearing property of human ear is limited. Human ear can perceive sound with in a frequency range of 20 Hz to 20 kHz.</a:t>
            </a:r>
            <a:endParaRPr/>
          </a:p>
          <a:p>
            <a:pPr indent="-274320" lvl="0" marL="274320" rtl="0" algn="l">
              <a:spcBef>
                <a:spcPts val="600"/>
              </a:spcBef>
              <a:spcAft>
                <a:spcPts val="0"/>
              </a:spcAft>
              <a:buSzPts val="1898"/>
              <a:buFont typeface="Noto Sans Symbols"/>
              <a:buChar char="⮚"/>
            </a:pPr>
            <a:r>
              <a:rPr lang="en-US">
                <a:latin typeface="Trebuchet MS"/>
                <a:ea typeface="Trebuchet MS"/>
                <a:cs typeface="Trebuchet MS"/>
                <a:sym typeface="Trebuchet MS"/>
              </a:rPr>
              <a:t> The sound frequency below 20 Hz is Infrasonic sound and above 20 kHz is Ultrasonic sound. Human ear is not sensitive to US because the eardrum cannot vibrate as fast as US. </a:t>
            </a:r>
            <a:endParaRPr>
              <a:latin typeface="Trebuchet MS"/>
              <a:ea typeface="Trebuchet MS"/>
              <a:cs typeface="Trebuchet MS"/>
              <a:sym typeface="Trebuchet MS"/>
            </a:endParaRPr>
          </a:p>
          <a:p>
            <a:pPr indent="-274320" lvl="0" marL="274320" rtl="0" algn="l">
              <a:spcBef>
                <a:spcPts val="600"/>
              </a:spcBef>
              <a:spcAft>
                <a:spcPts val="0"/>
              </a:spcAft>
              <a:buSzPts val="1898"/>
              <a:buFont typeface="Noto Sans Symbols"/>
              <a:buChar char="⮚"/>
            </a:pPr>
            <a:r>
              <a:rPr lang="en-US">
                <a:latin typeface="Trebuchet MS"/>
                <a:ea typeface="Trebuchet MS"/>
                <a:cs typeface="Trebuchet MS"/>
                <a:sym typeface="Trebuchet MS"/>
              </a:rPr>
              <a:t>Ultrasound has high frequency, so the wave is very powerful. US travel along straight line even in the presence of obstacles. When the US hits an object, it bends and round and spread in all directions.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C00000"/>
              </a:buClr>
              <a:buSzPct val="100000"/>
              <a:buFont typeface="Trebuchet MS"/>
              <a:buNone/>
            </a:pPr>
            <a:r>
              <a:rPr lang="en-US">
                <a:solidFill>
                  <a:srgbClr val="C00000"/>
                </a:solidFill>
              </a:rPr>
              <a:t>WHAT IS THE RELATION BETWEEN (US) ULTRASOUND AND ANIMALS?</a:t>
            </a:r>
            <a:endParaRPr>
              <a:solidFill>
                <a:srgbClr val="C00000"/>
              </a:solidFill>
            </a:endParaRPr>
          </a:p>
        </p:txBody>
      </p:sp>
      <p:sp>
        <p:nvSpPr>
          <p:cNvPr id="132" name="Google Shape;132;p6"/>
          <p:cNvSpPr txBox="1"/>
          <p:nvPr>
            <p:ph idx="1" type="body"/>
          </p:nvPr>
        </p:nvSpPr>
        <p:spPr>
          <a:xfrm>
            <a:off x="457200" y="1609416"/>
            <a:ext cx="7239000" cy="5096184"/>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Char char="⦿"/>
            </a:pPr>
            <a:r>
              <a:rPr lang="en-US">
                <a:latin typeface="Trebuchet MS"/>
                <a:ea typeface="Trebuchet MS"/>
                <a:cs typeface="Trebuchet MS"/>
                <a:sym typeface="Trebuchet MS"/>
              </a:rPr>
              <a:t>Even though human ear cannot sense US, many animals can produce and hear US. Many insects, rodents, bats and small mammals communicate through US.</a:t>
            </a:r>
            <a:endParaRPr/>
          </a:p>
          <a:p>
            <a:pPr indent="-274320" lvl="0" marL="274320" rtl="0" algn="l">
              <a:spcBef>
                <a:spcPts val="600"/>
              </a:spcBef>
              <a:spcAft>
                <a:spcPts val="0"/>
              </a:spcAft>
              <a:buSzPts val="1898"/>
              <a:buChar char="⦿"/>
            </a:pPr>
            <a:r>
              <a:rPr lang="en-US">
                <a:latin typeface="Trebuchet MS"/>
                <a:ea typeface="Trebuchet MS"/>
                <a:cs typeface="Trebuchet MS"/>
                <a:sym typeface="Trebuchet MS"/>
              </a:rPr>
              <a:t> Insects have sensory structures to produce and detect ultrasound. Cockroaches have “Sensory hairs” to sense US. Spiders, Wasps, Beetles, Flies etc have a “Tympanic membrane” to detect US. Fleas communicate using high frequency US .</a:t>
            </a:r>
            <a:endParaRPr/>
          </a:p>
          <a:p>
            <a:pPr indent="-153797" lvl="0" marL="274320" rtl="0" algn="l">
              <a:spcBef>
                <a:spcPts val="600"/>
              </a:spcBef>
              <a:spcAft>
                <a:spcPts val="0"/>
              </a:spcAft>
              <a:buSzPts val="1898"/>
              <a:buNone/>
            </a:pPr>
            <a:r>
              <a:t/>
            </a:r>
            <a:endParaRPr>
              <a:latin typeface="Trebuchet MS"/>
              <a:ea typeface="Trebuchet MS"/>
              <a:cs typeface="Trebuchet MS"/>
              <a:sym typeface="Trebuchet MS"/>
            </a:endParaRPr>
          </a:p>
          <a:p>
            <a:pPr indent="-153797" lvl="0" marL="274320" rtl="0" algn="l">
              <a:spcBef>
                <a:spcPts val="600"/>
              </a:spcBef>
              <a:spcAft>
                <a:spcPts val="0"/>
              </a:spcAft>
              <a:buSzPts val="1898"/>
              <a:buNone/>
            </a:pPr>
            <a:r>
              <a:t/>
            </a:r>
            <a:endParaRPr>
              <a:latin typeface="Trebuchet MS"/>
              <a:ea typeface="Trebuchet MS"/>
              <a:cs typeface="Trebuchet MS"/>
              <a:sym typeface="Trebuchet MS"/>
            </a:endParaRPr>
          </a:p>
          <a:p>
            <a:pPr indent="-153797" lvl="0" marL="274320" rtl="0" algn="l">
              <a:spcBef>
                <a:spcPts val="600"/>
              </a:spcBef>
              <a:spcAft>
                <a:spcPts val="0"/>
              </a:spcAft>
              <a:buSzPts val="1898"/>
              <a:buNone/>
            </a:pPr>
            <a:r>
              <a:t/>
            </a:r>
            <a:endParaRPr>
              <a:latin typeface="Trebuchet MS"/>
              <a:ea typeface="Trebuchet MS"/>
              <a:cs typeface="Trebuchet MS"/>
              <a:sym typeface="Trebuchet MS"/>
            </a:endParaRPr>
          </a:p>
          <a:p>
            <a:pPr indent="-153797" lvl="0" marL="274320" rtl="0" algn="l">
              <a:spcBef>
                <a:spcPts val="600"/>
              </a:spcBef>
              <a:spcAft>
                <a:spcPts val="0"/>
              </a:spcAft>
              <a:buSzPts val="1898"/>
              <a:buNone/>
            </a:pPr>
            <a:r>
              <a:t/>
            </a:r>
            <a:endParaRPr>
              <a:latin typeface="Trebuchet MS"/>
              <a:ea typeface="Trebuchet MS"/>
              <a:cs typeface="Trebuchet MS"/>
              <a:sym typeface="Trebuchet MS"/>
            </a:endParaRPr>
          </a:p>
          <a:p>
            <a:pPr indent="-153797" lvl="0" marL="274320" rtl="0" algn="l">
              <a:spcBef>
                <a:spcPts val="600"/>
              </a:spcBef>
              <a:spcAft>
                <a:spcPts val="0"/>
              </a:spcAft>
              <a:buSzPts val="1898"/>
              <a:buNone/>
            </a:pPr>
            <a:r>
              <a:t/>
            </a:r>
            <a:endParaRPr>
              <a:latin typeface="Trebuchet MS"/>
              <a:ea typeface="Trebuchet MS"/>
              <a:cs typeface="Trebuchet MS"/>
              <a:sym typeface="Trebuchet MS"/>
            </a:endParaRPr>
          </a:p>
          <a:p>
            <a:pPr indent="-153797" lvl="0" marL="274320" rtl="0" algn="l">
              <a:spcBef>
                <a:spcPts val="600"/>
              </a:spcBef>
              <a:spcAft>
                <a:spcPts val="0"/>
              </a:spcAft>
              <a:buSzPts val="1898"/>
              <a:buNone/>
            </a:pPr>
            <a:r>
              <a:t/>
            </a:r>
            <a:endParaRPr>
              <a:latin typeface="Trebuchet MS"/>
              <a:ea typeface="Trebuchet MS"/>
              <a:cs typeface="Trebuchet MS"/>
              <a:sym typeface="Trebuchet MS"/>
            </a:endParaRPr>
          </a:p>
          <a:p>
            <a:pPr indent="-153797" lvl="0" marL="274320" rtl="0" algn="l">
              <a:spcBef>
                <a:spcPts val="600"/>
              </a:spcBef>
              <a:spcAft>
                <a:spcPts val="0"/>
              </a:spcAft>
              <a:buSzPts val="1898"/>
              <a:buNone/>
            </a:pPr>
            <a:r>
              <a:t/>
            </a:r>
            <a:endParaRPr>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C00000"/>
              </a:buClr>
              <a:buSzPct val="100000"/>
              <a:buFont typeface="Trebuchet MS"/>
              <a:buNone/>
            </a:pPr>
            <a:r>
              <a:rPr lang="en-US">
                <a:solidFill>
                  <a:srgbClr val="C00000"/>
                </a:solidFill>
              </a:rPr>
              <a:t>HOW DOES US AFFECT ANIMALS?</a:t>
            </a:r>
            <a:endParaRPr>
              <a:solidFill>
                <a:srgbClr val="C00000"/>
              </a:solidFill>
            </a:endParaRPr>
          </a:p>
        </p:txBody>
      </p:sp>
      <p:sp>
        <p:nvSpPr>
          <p:cNvPr id="138" name="Google Shape;138;p7"/>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Char char="⦿"/>
            </a:pPr>
            <a:r>
              <a:rPr lang="en-US">
                <a:latin typeface="Trebuchet MS"/>
                <a:ea typeface="Trebuchet MS"/>
                <a:cs typeface="Trebuchet MS"/>
                <a:sym typeface="Trebuchet MS"/>
              </a:rPr>
              <a:t>The US sensors are present in the antennae of Mosquitoes and genetalia of Cockroaches. US emitted by the Repeller will scare away the pests and confuse them.</a:t>
            </a:r>
            <a:endParaRPr/>
          </a:p>
          <a:p>
            <a:pPr indent="-274320" lvl="0" marL="274320" rtl="0" algn="l">
              <a:spcBef>
                <a:spcPts val="600"/>
              </a:spcBef>
              <a:spcAft>
                <a:spcPts val="0"/>
              </a:spcAft>
              <a:buSzPts val="1898"/>
              <a:buChar char="⦿"/>
            </a:pPr>
            <a:r>
              <a:rPr lang="en-US">
                <a:latin typeface="Trebuchet MS"/>
                <a:ea typeface="Trebuchet MS"/>
                <a:cs typeface="Trebuchet MS"/>
                <a:sym typeface="Trebuchet MS"/>
              </a:rPr>
              <a:t> Ultrasonic sound will create stress on the nervous system of insects and jam their own US frequency. This will immobilize the insects and they escape from the source of US.</a:t>
            </a:r>
            <a:endParaRPr>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C00000"/>
              </a:buClr>
              <a:buSzPct val="100000"/>
              <a:buFont typeface="Jacques Francois Shadow"/>
              <a:buNone/>
            </a:pPr>
            <a:r>
              <a:rPr lang="en-US">
                <a:solidFill>
                  <a:srgbClr val="C00000"/>
                </a:solidFill>
                <a:latin typeface="Jacques Francois Shadow"/>
                <a:ea typeface="Jacques Francois Shadow"/>
                <a:cs typeface="Jacques Francois Shadow"/>
                <a:sym typeface="Jacques Francois Shadow"/>
              </a:rPr>
              <a:t>HOW DOES ULTRASOUND REPEL PESTS</a:t>
            </a:r>
            <a:r>
              <a:rPr lang="en-US">
                <a:solidFill>
                  <a:srgbClr val="C00000"/>
                </a:solidFill>
                <a:latin typeface="Abril Fatface"/>
                <a:ea typeface="Abril Fatface"/>
                <a:cs typeface="Abril Fatface"/>
                <a:sym typeface="Abril Fatface"/>
              </a:rPr>
              <a:t>?</a:t>
            </a:r>
            <a:endParaRPr>
              <a:latin typeface="Abril Fatface"/>
              <a:ea typeface="Abril Fatface"/>
              <a:cs typeface="Abril Fatface"/>
              <a:sym typeface="Abril Fatface"/>
            </a:endParaRPr>
          </a:p>
        </p:txBody>
      </p:sp>
      <p:sp>
        <p:nvSpPr>
          <p:cNvPr id="144" name="Google Shape;144;p8"/>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Char char="⦿"/>
            </a:pPr>
            <a:r>
              <a:rPr lang="en-US">
                <a:latin typeface="Trebuchet MS"/>
                <a:ea typeface="Trebuchet MS"/>
                <a:cs typeface="Trebuchet MS"/>
                <a:sym typeface="Trebuchet MS"/>
              </a:rPr>
              <a:t>US pest chasers are designed to repel pests from the home. Rodents respond to US with a frequency around 60 kHz. Cats and Dogs can be repelled using 22-25 kHz. Insects like mosquitoes, House fly, Fleas etc responds to 38-44 kHz. US will create high pressure on the eardrum of Rats so that they move away from US source. US generally creates stress on animals, so they avoid ultrasound</a:t>
            </a: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C00000"/>
              </a:buClr>
              <a:buSzPct val="100000"/>
              <a:buFont typeface="Jacques Francois Shadow"/>
              <a:buNone/>
            </a:pPr>
            <a:r>
              <a:rPr lang="en-US">
                <a:solidFill>
                  <a:srgbClr val="C00000"/>
                </a:solidFill>
                <a:latin typeface="Jacques Francois Shadow"/>
                <a:ea typeface="Jacques Francois Shadow"/>
                <a:cs typeface="Jacques Francois Shadow"/>
                <a:sym typeface="Jacques Francois Shadow"/>
              </a:rPr>
              <a:t>DOESN’T IT AFFECT HUMANS?</a:t>
            </a:r>
            <a:endParaRPr>
              <a:solidFill>
                <a:srgbClr val="C00000"/>
              </a:solidFill>
              <a:latin typeface="Jacques Francois Shadow"/>
              <a:ea typeface="Jacques Francois Shadow"/>
              <a:cs typeface="Jacques Francois Shadow"/>
              <a:sym typeface="Jacques Francois Shadow"/>
            </a:endParaRPr>
          </a:p>
        </p:txBody>
      </p:sp>
      <p:pic>
        <p:nvPicPr>
          <p:cNvPr descr="giphy.gif" id="150" name="Google Shape;150;p9"/>
          <p:cNvPicPr preferRelativeResize="0"/>
          <p:nvPr>
            <p:ph idx="1" type="body"/>
          </p:nvPr>
        </p:nvPicPr>
        <p:blipFill rotWithShape="1">
          <a:blip r:embed="rId3">
            <a:alphaModFix/>
          </a:blip>
          <a:srcRect b="0" l="0" r="0" t="0"/>
          <a:stretch/>
        </p:blipFill>
        <p:spPr>
          <a:xfrm>
            <a:off x="1752600" y="2057400"/>
            <a:ext cx="4572000" cy="247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2021-12-15T22:02:18Z</dcterms:created>
  <dc:creator>Administrator</dc:creator>
</cp:coreProperties>
</file>