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337530149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7536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45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B0F3D-A656-4CBC-865A-BD95A1924E7F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3768A-9C0E-48BB-84D5-12DC2966A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700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3768A-9C0E-48BB-84D5-12DC2966A49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646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16747" y="1"/>
            <a:ext cx="4030133" cy="73152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5652" y="975361"/>
            <a:ext cx="7410269" cy="3720817"/>
          </a:xfrm>
        </p:spPr>
        <p:txBody>
          <a:bodyPr anchor="b">
            <a:normAutofit/>
          </a:bodyPr>
          <a:lstStyle>
            <a:lvl1pPr algn="r">
              <a:defRPr sz="576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9188" y="4696177"/>
            <a:ext cx="6146734" cy="1455500"/>
          </a:xfrm>
        </p:spPr>
        <p:txBody>
          <a:bodyPr anchor="t">
            <a:normAutofit/>
          </a:bodyPr>
          <a:lstStyle>
            <a:lvl1pPr marL="0" indent="0" algn="r">
              <a:buNone/>
              <a:defRPr sz="1920">
                <a:solidFill>
                  <a:schemeClr val="tx1"/>
                </a:solidFill>
              </a:defRPr>
            </a:lvl1pPr>
            <a:lvl2pPr marL="487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7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6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158" y="6525159"/>
            <a:ext cx="914638" cy="389467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5315" y="6525159"/>
            <a:ext cx="3850067" cy="3894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27008" y="6525159"/>
            <a:ext cx="438912" cy="38946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16747" y="4023360"/>
            <a:ext cx="386080" cy="96521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97748" y="4124960"/>
            <a:ext cx="66041" cy="86361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00241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758" y="5048389"/>
            <a:ext cx="8017057" cy="604521"/>
          </a:xfrm>
        </p:spPr>
        <p:txBody>
          <a:bodyPr anchor="b">
            <a:normAutofit/>
          </a:bodyPr>
          <a:lstStyle>
            <a:lvl1pPr algn="ctr">
              <a:defRPr sz="25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09307" y="994253"/>
            <a:ext cx="6582469" cy="337597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07"/>
            </a:lvl1pPr>
            <a:lvl2pPr marL="487695" indent="0">
              <a:buNone/>
              <a:defRPr sz="1707"/>
            </a:lvl2pPr>
            <a:lvl3pPr marL="975390" indent="0">
              <a:buNone/>
              <a:defRPr sz="1707"/>
            </a:lvl3pPr>
            <a:lvl4pPr marL="1463086" indent="0">
              <a:buNone/>
              <a:defRPr sz="1707"/>
            </a:lvl4pPr>
            <a:lvl5pPr marL="1950781" indent="0">
              <a:buNone/>
              <a:defRPr sz="1707"/>
            </a:lvl5pPr>
            <a:lvl6pPr marL="2438476" indent="0">
              <a:buNone/>
              <a:defRPr sz="1707"/>
            </a:lvl6pPr>
            <a:lvl7pPr marL="2926171" indent="0">
              <a:buNone/>
              <a:defRPr sz="1707"/>
            </a:lvl7pPr>
            <a:lvl8pPr marL="3413867" indent="0">
              <a:buNone/>
              <a:defRPr sz="1707"/>
            </a:lvl8pPr>
            <a:lvl9pPr marL="3901562" indent="0">
              <a:buNone/>
              <a:defRPr sz="17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7758" y="5652910"/>
            <a:ext cx="8017057" cy="526626"/>
          </a:xfrm>
        </p:spPr>
        <p:txBody>
          <a:bodyPr>
            <a:normAutofit/>
          </a:bodyPr>
          <a:lstStyle>
            <a:lvl1pPr marL="0" indent="0" algn="ctr">
              <a:buNone/>
              <a:defRPr sz="1493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6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760" y="731520"/>
            <a:ext cx="8017057" cy="3251200"/>
          </a:xfrm>
        </p:spPr>
        <p:txBody>
          <a:bodyPr anchor="ctr">
            <a:normAutofit/>
          </a:bodyPr>
          <a:lstStyle>
            <a:lvl1pPr algn="ctr">
              <a:defRPr sz="341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759" y="4632960"/>
            <a:ext cx="8017058" cy="15443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tx1"/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061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34050" y="920558"/>
            <a:ext cx="487807" cy="623761"/>
          </a:xfrm>
          <a:prstGeom prst="rect">
            <a:avLst/>
          </a:prstGeom>
        </p:spPr>
        <p:txBody>
          <a:bodyPr vert="horz" lIns="97536" tIns="48768" rIns="97536" bIns="4876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53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17011" y="3007359"/>
            <a:ext cx="487807" cy="623761"/>
          </a:xfrm>
          <a:prstGeom prst="rect">
            <a:avLst/>
          </a:prstGeom>
        </p:spPr>
        <p:txBody>
          <a:bodyPr vert="horz" lIns="97536" tIns="48768" rIns="97536" bIns="4876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534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1858" y="731522"/>
            <a:ext cx="7439056" cy="2926079"/>
          </a:xfrm>
        </p:spPr>
        <p:txBody>
          <a:bodyPr anchor="ctr">
            <a:normAutofit/>
          </a:bodyPr>
          <a:lstStyle>
            <a:lvl1pPr algn="ctr">
              <a:defRPr sz="3413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04784" y="3657599"/>
            <a:ext cx="7073203" cy="406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920"/>
            </a:lvl1pPr>
            <a:lvl2pPr marL="487695" indent="0">
              <a:buFontTx/>
              <a:buNone/>
              <a:defRPr/>
            </a:lvl2pPr>
            <a:lvl3pPr marL="975390" indent="0">
              <a:buFontTx/>
              <a:buNone/>
              <a:defRPr/>
            </a:lvl3pPr>
            <a:lvl4pPr marL="1463086" indent="0">
              <a:buFontTx/>
              <a:buNone/>
              <a:defRPr/>
            </a:lvl4pPr>
            <a:lvl5pPr marL="195078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758" y="4632960"/>
            <a:ext cx="8017057" cy="15443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tx1"/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186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761" y="3529153"/>
            <a:ext cx="8017055" cy="1566720"/>
          </a:xfrm>
        </p:spPr>
        <p:txBody>
          <a:bodyPr anchor="b">
            <a:normAutofit/>
          </a:bodyPr>
          <a:lstStyle>
            <a:lvl1pPr algn="r">
              <a:defRPr sz="341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759" y="5095873"/>
            <a:ext cx="8017056" cy="917760"/>
          </a:xfrm>
        </p:spPr>
        <p:txBody>
          <a:bodyPr anchor="t">
            <a:normAutofit/>
          </a:bodyPr>
          <a:lstStyle>
            <a:lvl1pPr marL="0" indent="0" algn="r">
              <a:buNone/>
              <a:defRPr sz="2133">
                <a:solidFill>
                  <a:schemeClr val="tx1"/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115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34050" y="920558"/>
            <a:ext cx="487807" cy="623761"/>
          </a:xfrm>
          <a:prstGeom prst="rect">
            <a:avLst/>
          </a:prstGeom>
        </p:spPr>
        <p:txBody>
          <a:bodyPr vert="horz" lIns="97536" tIns="48768" rIns="97536" bIns="4876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53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17011" y="3007359"/>
            <a:ext cx="487807" cy="623761"/>
          </a:xfrm>
          <a:prstGeom prst="rect">
            <a:avLst/>
          </a:prstGeom>
        </p:spPr>
        <p:txBody>
          <a:bodyPr vert="horz" lIns="97536" tIns="48768" rIns="97536" bIns="4876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534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1858" y="731522"/>
            <a:ext cx="7439056" cy="2926079"/>
          </a:xfrm>
        </p:spPr>
        <p:txBody>
          <a:bodyPr anchor="ctr">
            <a:normAutofit/>
          </a:bodyPr>
          <a:lstStyle>
            <a:lvl1pPr algn="ctr">
              <a:defRPr sz="3413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87760" y="4145280"/>
            <a:ext cx="8017056" cy="948267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56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759" y="5093547"/>
            <a:ext cx="8017056" cy="1083733"/>
          </a:xfrm>
        </p:spPr>
        <p:txBody>
          <a:bodyPr anchor="t">
            <a:normAutofit/>
          </a:bodyPr>
          <a:lstStyle>
            <a:lvl1pPr marL="0" indent="0" algn="r">
              <a:buNone/>
              <a:defRPr sz="1920">
                <a:solidFill>
                  <a:schemeClr val="tx1"/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25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761" y="731521"/>
            <a:ext cx="8017057" cy="290914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87759" y="3738880"/>
            <a:ext cx="8017058" cy="89408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987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759" y="4632960"/>
            <a:ext cx="8017058" cy="1544320"/>
          </a:xfrm>
        </p:spPr>
        <p:txBody>
          <a:bodyPr anchor="t">
            <a:normAutofit/>
          </a:bodyPr>
          <a:lstStyle>
            <a:lvl1pPr marL="0" indent="0" algn="l">
              <a:buNone/>
              <a:defRPr sz="1920">
                <a:solidFill>
                  <a:schemeClr val="tx1"/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50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928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8153" y="731520"/>
            <a:ext cx="1416665" cy="5445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7759" y="731520"/>
            <a:ext cx="6417465" cy="544576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059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724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609" y="487681"/>
            <a:ext cx="8218311" cy="21132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7609" y="2844800"/>
            <a:ext cx="8218311" cy="355500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33951" y="6515385"/>
            <a:ext cx="914638" cy="389467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04157" y="6515385"/>
            <a:ext cx="5668818" cy="3894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9565" y="6515385"/>
            <a:ext cx="456355" cy="38946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83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9462" y="2844798"/>
            <a:ext cx="7146459" cy="2517409"/>
          </a:xfrm>
        </p:spPr>
        <p:txBody>
          <a:bodyPr anchor="b"/>
          <a:lstStyle>
            <a:lvl1pPr algn="r">
              <a:defRPr sz="426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9465" y="5362208"/>
            <a:ext cx="7146455" cy="917760"/>
          </a:xfrm>
        </p:spPr>
        <p:txBody>
          <a:bodyPr anchor="t">
            <a:normAutofit/>
          </a:bodyPr>
          <a:lstStyle>
            <a:lvl1pPr marL="0" indent="0" algn="r">
              <a:buNone/>
              <a:defRPr sz="2133">
                <a:solidFill>
                  <a:schemeClr val="tx1"/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24872" y="6523808"/>
            <a:ext cx="441049" cy="38946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18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609" y="731522"/>
            <a:ext cx="8218311" cy="1869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7609" y="2844800"/>
            <a:ext cx="3989222" cy="3593252"/>
          </a:xfrm>
        </p:spPr>
        <p:txBody>
          <a:bodyPr>
            <a:normAutofit/>
          </a:bodyPr>
          <a:lstStyle>
            <a:lvl1pPr>
              <a:defRPr sz="1920"/>
            </a:lvl1pPr>
            <a:lvl2pPr>
              <a:defRPr sz="1707"/>
            </a:lvl2pPr>
            <a:lvl3pPr>
              <a:defRPr sz="1493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698" y="2844800"/>
            <a:ext cx="3989222" cy="3569946"/>
          </a:xfrm>
        </p:spPr>
        <p:txBody>
          <a:bodyPr>
            <a:normAutofit/>
          </a:bodyPr>
          <a:lstStyle>
            <a:lvl1pPr>
              <a:defRPr sz="1920"/>
            </a:lvl1pPr>
            <a:lvl2pPr>
              <a:defRPr sz="1707"/>
            </a:lvl2pPr>
            <a:lvl3pPr>
              <a:defRPr sz="1493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6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8114" y="2835769"/>
            <a:ext cx="3686710" cy="614679"/>
          </a:xfrm>
        </p:spPr>
        <p:txBody>
          <a:bodyPr anchor="b">
            <a:noAutofit/>
          </a:bodyPr>
          <a:lstStyle>
            <a:lvl1pPr marL="0" indent="0">
              <a:buNone/>
              <a:defRPr sz="2987" b="0">
                <a:solidFill>
                  <a:schemeClr val="accent1">
                    <a:lumMod val="75000"/>
                  </a:schemeClr>
                </a:solidFill>
              </a:defRPr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758" y="3557692"/>
            <a:ext cx="3917065" cy="2842943"/>
          </a:xfrm>
        </p:spPr>
        <p:txBody>
          <a:bodyPr anchor="t">
            <a:normAutofit/>
          </a:bodyPr>
          <a:lstStyle>
            <a:lvl1pPr>
              <a:defRPr sz="1920"/>
            </a:lvl1pPr>
            <a:lvl2pPr>
              <a:defRPr sz="1707"/>
            </a:lvl2pPr>
            <a:lvl3pPr>
              <a:defRPr sz="1493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5824" y="2844800"/>
            <a:ext cx="3698993" cy="614679"/>
          </a:xfrm>
        </p:spPr>
        <p:txBody>
          <a:bodyPr anchor="b">
            <a:noAutofit/>
          </a:bodyPr>
          <a:lstStyle>
            <a:lvl1pPr marL="0" indent="0">
              <a:buNone/>
              <a:defRPr sz="2987" b="0">
                <a:solidFill>
                  <a:schemeClr val="accent1">
                    <a:lumMod val="75000"/>
                  </a:schemeClr>
                </a:solidFill>
              </a:defRPr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87750" y="3557692"/>
            <a:ext cx="3917065" cy="2842943"/>
          </a:xfrm>
        </p:spPr>
        <p:txBody>
          <a:bodyPr anchor="t">
            <a:normAutofit/>
          </a:bodyPr>
          <a:lstStyle>
            <a:lvl1pPr>
              <a:defRPr sz="1920"/>
            </a:lvl1pPr>
            <a:lvl2pPr>
              <a:defRPr sz="1707"/>
            </a:lvl2pPr>
            <a:lvl3pPr>
              <a:defRPr sz="1493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98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39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41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759" y="1706880"/>
            <a:ext cx="2840036" cy="1463040"/>
          </a:xfrm>
        </p:spPr>
        <p:txBody>
          <a:bodyPr anchor="b">
            <a:normAutofit/>
          </a:bodyPr>
          <a:lstStyle>
            <a:lvl1pPr algn="ctr">
              <a:defRPr sz="25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0723" y="731521"/>
            <a:ext cx="4994093" cy="5445761"/>
          </a:xfrm>
        </p:spPr>
        <p:txBody>
          <a:bodyPr anchor="ctr">
            <a:normAutofit/>
          </a:bodyPr>
          <a:lstStyle>
            <a:lvl1pPr>
              <a:defRPr sz="2133"/>
            </a:lvl1pPr>
            <a:lvl2pPr>
              <a:defRPr sz="1920"/>
            </a:lvl2pPr>
            <a:lvl3pPr>
              <a:defRPr sz="1707"/>
            </a:lvl3pPr>
            <a:lvl4pPr>
              <a:defRPr sz="1493"/>
            </a:lvl4pPr>
            <a:lvl5pPr>
              <a:defRPr sz="1493"/>
            </a:lvl5pPr>
            <a:lvl6pPr>
              <a:defRPr sz="1493"/>
            </a:lvl6pPr>
            <a:lvl7pPr>
              <a:defRPr sz="1493"/>
            </a:lvl7pPr>
            <a:lvl8pPr>
              <a:defRPr sz="1493"/>
            </a:lvl8pPr>
            <a:lvl9pPr>
              <a:defRPr sz="14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7759" y="3169920"/>
            <a:ext cx="2840036" cy="1950720"/>
          </a:xfrm>
        </p:spPr>
        <p:txBody>
          <a:bodyPr>
            <a:normAutofit/>
          </a:bodyPr>
          <a:lstStyle>
            <a:lvl1pPr marL="0" indent="0" algn="ctr">
              <a:buNone/>
              <a:defRPr sz="1707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8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88" y="1869439"/>
            <a:ext cx="4342058" cy="1463040"/>
          </a:xfrm>
        </p:spPr>
        <p:txBody>
          <a:bodyPr anchor="b">
            <a:normAutofit/>
          </a:bodyPr>
          <a:lstStyle>
            <a:lvl1pPr algn="ctr">
              <a:defRPr sz="298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7329" y="975360"/>
            <a:ext cx="2625462" cy="48768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07"/>
            </a:lvl1pPr>
            <a:lvl2pPr marL="487695" indent="0">
              <a:buNone/>
              <a:defRPr sz="1707"/>
            </a:lvl2pPr>
            <a:lvl3pPr marL="975390" indent="0">
              <a:buNone/>
              <a:defRPr sz="1707"/>
            </a:lvl3pPr>
            <a:lvl4pPr marL="1463086" indent="0">
              <a:buNone/>
              <a:defRPr sz="1707"/>
            </a:lvl4pPr>
            <a:lvl5pPr marL="1950781" indent="0">
              <a:buNone/>
              <a:defRPr sz="1707"/>
            </a:lvl5pPr>
            <a:lvl6pPr marL="2438476" indent="0">
              <a:buNone/>
              <a:defRPr sz="1707"/>
            </a:lvl6pPr>
            <a:lvl7pPr marL="2926171" indent="0">
              <a:buNone/>
              <a:defRPr sz="1707"/>
            </a:lvl7pPr>
            <a:lvl8pPr marL="3413867" indent="0">
              <a:buNone/>
              <a:defRPr sz="1707"/>
            </a:lvl8pPr>
            <a:lvl9pPr marL="3901562" indent="0">
              <a:buNone/>
              <a:defRPr sz="17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6488" y="3332479"/>
            <a:ext cx="4342058" cy="1950720"/>
          </a:xfrm>
        </p:spPr>
        <p:txBody>
          <a:bodyPr>
            <a:normAutofit/>
          </a:bodyPr>
          <a:lstStyle>
            <a:lvl1pPr marL="0" indent="0" algn="ctr">
              <a:buNone/>
              <a:defRPr sz="1920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7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274147" cy="73152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7609" y="487681"/>
            <a:ext cx="8218311" cy="21132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7610" y="2844800"/>
            <a:ext cx="8218310" cy="3580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49258" y="6523808"/>
            <a:ext cx="914638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9464" y="6523808"/>
            <a:ext cx="5668818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24872" y="6523808"/>
            <a:ext cx="441049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93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337530150" r:id="rId1"/>
    <p:sldLayoutId id="2337530151" r:id="rId2"/>
    <p:sldLayoutId id="2337530152" r:id="rId3"/>
    <p:sldLayoutId id="2337530153" r:id="rId4"/>
    <p:sldLayoutId id="2337530154" r:id="rId5"/>
    <p:sldLayoutId id="2337530155" r:id="rId6"/>
    <p:sldLayoutId id="2337530156" r:id="rId7"/>
    <p:sldLayoutId id="2337530157" r:id="rId8"/>
    <p:sldLayoutId id="2337530158" r:id="rId9"/>
    <p:sldLayoutId id="2337530159" r:id="rId10"/>
    <p:sldLayoutId id="2337530160" r:id="rId11"/>
    <p:sldLayoutId id="2337530161" r:id="rId12"/>
    <p:sldLayoutId id="2337530162" r:id="rId13"/>
    <p:sldLayoutId id="2337530163" r:id="rId14"/>
    <p:sldLayoutId id="2337530164" r:id="rId15"/>
    <p:sldLayoutId id="2337530165" r:id="rId16"/>
    <p:sldLayoutId id="2337530166" r:id="rId17"/>
    <p:sldLayoutId id="2337530167" r:id="rId18"/>
  </p:sldLayoutIdLst>
  <p:txStyles>
    <p:titleStyle>
      <a:lvl1pPr algn="ctr" defTabSz="487695" rtl="0" eaLnBrk="1" latinLnBrk="0" hangingPunct="1">
        <a:spcBef>
          <a:spcPct val="0"/>
        </a:spcBef>
        <a:buNone/>
        <a:defRPr sz="4267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4810" indent="-304810" algn="l" defTabSz="487695" rtl="0" eaLnBrk="1" latinLnBrk="0" hangingPunct="1">
        <a:spcBef>
          <a:spcPct val="20000"/>
        </a:spcBef>
        <a:spcAft>
          <a:spcPts val="64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5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2505" indent="-304810" algn="l" defTabSz="487695" rtl="0" eaLnBrk="1" latinLnBrk="0" hangingPunct="1">
        <a:spcBef>
          <a:spcPct val="20000"/>
        </a:spcBef>
        <a:spcAft>
          <a:spcPts val="64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3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80200" indent="-304810" algn="l" defTabSz="487695" rtl="0" eaLnBrk="1" latinLnBrk="0" hangingPunct="1">
        <a:spcBef>
          <a:spcPct val="20000"/>
        </a:spcBef>
        <a:spcAft>
          <a:spcPts val="64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45971" indent="-182886" algn="l" defTabSz="487695" rtl="0" eaLnBrk="1" latinLnBrk="0" hangingPunct="1">
        <a:spcBef>
          <a:spcPct val="20000"/>
        </a:spcBef>
        <a:spcAft>
          <a:spcPts val="64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0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33667" indent="-182886" algn="l" defTabSz="487695" rtl="0" eaLnBrk="1" latinLnBrk="0" hangingPunct="1">
        <a:spcBef>
          <a:spcPct val="20000"/>
        </a:spcBef>
        <a:spcAft>
          <a:spcPts val="64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9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82324" indent="-243848" algn="l" defTabSz="487695" rtl="0" eaLnBrk="1" latinLnBrk="0" hangingPunct="1">
        <a:spcBef>
          <a:spcPct val="20000"/>
        </a:spcBef>
        <a:spcAft>
          <a:spcPts val="64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9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70019" indent="-243848" algn="l" defTabSz="487695" rtl="0" eaLnBrk="1" latinLnBrk="0" hangingPunct="1">
        <a:spcBef>
          <a:spcPct val="20000"/>
        </a:spcBef>
        <a:spcAft>
          <a:spcPts val="64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9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657714" indent="-243848" algn="l" defTabSz="487695" rtl="0" eaLnBrk="1" latinLnBrk="0" hangingPunct="1">
        <a:spcBef>
          <a:spcPct val="20000"/>
        </a:spcBef>
        <a:spcAft>
          <a:spcPts val="64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9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145410" indent="-243848" algn="l" defTabSz="487695" rtl="0" eaLnBrk="1" latinLnBrk="0" hangingPunct="1">
        <a:spcBef>
          <a:spcPct val="20000"/>
        </a:spcBef>
        <a:spcAft>
          <a:spcPts val="64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9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7DF067-7E04-4066-B184-DBF3079AA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09700"/>
            <a:ext cx="9050754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</Words>
  <Application>Microsoft Office PowerPoint</Application>
  <PresentationFormat>Custom</PresentationFormat>
  <Paragraphs>1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T.</cp:lastModifiedBy>
  <cp:revision>2</cp:revision>
  <dcterms:created xsi:type="dcterms:W3CDTF">2022-03-29T00:31:11Z</dcterms:created>
  <dcterms:modified xsi:type="dcterms:W3CDTF">2022-03-30T07:42:38Z</dcterms:modified>
  <cp:category/>
</cp:coreProperties>
</file>