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66" r:id="rId3"/>
    <p:sldId id="276" r:id="rId4"/>
    <p:sldId id="283" r:id="rId5"/>
    <p:sldId id="28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3" autoAdjust="0"/>
    <p:restoredTop sz="94574" autoAdjust="0"/>
  </p:normalViewPr>
  <p:slideViewPr>
    <p:cSldViewPr snapToGrid="0">
      <p:cViewPr varScale="1">
        <p:scale>
          <a:sx n="110" d="100"/>
          <a:sy n="110" d="100"/>
        </p:scale>
        <p:origin x="600" y="10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3F101B-B227-4159-8303-D3086EC88389}" type="datetimeFigureOut">
              <a:rPr lang="en-US" smtClean="0"/>
              <a:pPr/>
              <a:t>3/31/2022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9533B1-1B7C-4567-A308-39738394CF15}" type="slidenum">
              <a:rPr lang="en-US" smtClean="0"/>
              <a:pPr/>
              <a:t>‹#›</a:t>
            </a:fld>
            <a:endParaRPr lang="en-US"/>
          </a:p>
        </p:txBody>
      </p:sp>
    </p:spTree>
    <p:extLst>
      <p:ext uri="{BB962C8B-B14F-4D97-AF65-F5344CB8AC3E}">
        <p14:creationId xmlns:p14="http://schemas.microsoft.com/office/powerpoint/2010/main" val="3077647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0A1C42F-441A-4F2A-8E80-78F3676CC058}" type="datetime1">
              <a:rPr lang="en-US" smtClean="0"/>
              <a:pPr/>
              <a:t>3/31/2022</a:t>
            </a:fld>
            <a:endParaRPr lang="en-US"/>
          </a:p>
        </p:txBody>
      </p:sp>
      <p:sp>
        <p:nvSpPr>
          <p:cNvPr id="5" name="Footer Placeholder 4"/>
          <p:cNvSpPr>
            <a:spLocks noGrp="1"/>
          </p:cNvSpPr>
          <p:nvPr>
            <p:ph type="ftr" sz="quarter" idx="11"/>
          </p:nvPr>
        </p:nvSpPr>
        <p:spPr/>
        <p:txBody>
          <a:bodyPr/>
          <a:lstStyle/>
          <a:p>
            <a:r>
              <a:rPr lang="en-US" smtClean="0"/>
              <a:t>15MC804 - Project work - Review 2</a:t>
            </a:r>
            <a:endParaRPr lang="en-US" dirty="0"/>
          </a:p>
        </p:txBody>
      </p:sp>
      <p:sp>
        <p:nvSpPr>
          <p:cNvPr id="6" name="Slide Number Placeholder 5"/>
          <p:cNvSpPr>
            <a:spLocks noGrp="1"/>
          </p:cNvSpPr>
          <p:nvPr>
            <p:ph type="sldNum" sz="quarter" idx="12"/>
          </p:nvPr>
        </p:nvSpPr>
        <p:spPr/>
        <p:txBody>
          <a:bodyPr/>
          <a:lstStyle/>
          <a:p>
            <a:fld id="{1C1B3995-864D-412F-881C-EF0BFF8447F9}" type="slidenum">
              <a:rPr lang="en-US" smtClean="0"/>
              <a:pPr/>
              <a:t>‹#›</a:t>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51530" y="132594"/>
            <a:ext cx="1411266" cy="1363792"/>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3579" y="438642"/>
            <a:ext cx="1269242" cy="1047343"/>
          </a:xfrm>
          <a:prstGeom prst="rect">
            <a:avLst/>
          </a:prstGeom>
        </p:spPr>
      </p:pic>
    </p:spTree>
    <p:extLst>
      <p:ext uri="{BB962C8B-B14F-4D97-AF65-F5344CB8AC3E}">
        <p14:creationId xmlns:p14="http://schemas.microsoft.com/office/powerpoint/2010/main" val="2559744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28F9AE-F903-4089-92EE-261C5CC2F17E}" type="datetime1">
              <a:rPr lang="en-US" smtClean="0"/>
              <a:pPr/>
              <a:t>3/31/2022</a:t>
            </a:fld>
            <a:endParaRPr lang="en-US"/>
          </a:p>
        </p:txBody>
      </p:sp>
      <p:sp>
        <p:nvSpPr>
          <p:cNvPr id="5" name="Footer Placeholder 4"/>
          <p:cNvSpPr>
            <a:spLocks noGrp="1"/>
          </p:cNvSpPr>
          <p:nvPr>
            <p:ph type="ftr" sz="quarter" idx="11"/>
          </p:nvPr>
        </p:nvSpPr>
        <p:spPr/>
        <p:txBody>
          <a:bodyPr/>
          <a:lstStyle/>
          <a:p>
            <a:r>
              <a:rPr lang="en-US" smtClean="0"/>
              <a:t>15MC804 - Project work - Review 2</a:t>
            </a:r>
            <a:endParaRPr lang="en-US" dirty="0"/>
          </a:p>
        </p:txBody>
      </p:sp>
      <p:sp>
        <p:nvSpPr>
          <p:cNvPr id="6" name="Slide Number Placeholder 5"/>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1897518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A104F2-B3D9-4E44-9455-48D246B5B367}" type="datetime1">
              <a:rPr lang="en-US" smtClean="0"/>
              <a:pPr/>
              <a:t>3/31/2022</a:t>
            </a:fld>
            <a:endParaRPr lang="en-US"/>
          </a:p>
        </p:txBody>
      </p:sp>
      <p:sp>
        <p:nvSpPr>
          <p:cNvPr id="5" name="Footer Placeholder 4"/>
          <p:cNvSpPr>
            <a:spLocks noGrp="1"/>
          </p:cNvSpPr>
          <p:nvPr>
            <p:ph type="ftr" sz="quarter" idx="11"/>
          </p:nvPr>
        </p:nvSpPr>
        <p:spPr/>
        <p:txBody>
          <a:bodyPr/>
          <a:lstStyle/>
          <a:p>
            <a:r>
              <a:rPr lang="en-US" smtClean="0"/>
              <a:t>15MC804 - Project work - Review 2</a:t>
            </a:r>
            <a:endParaRPr lang="en-US" dirty="0"/>
          </a:p>
        </p:txBody>
      </p:sp>
      <p:sp>
        <p:nvSpPr>
          <p:cNvPr id="6" name="Slide Number Placeholder 5"/>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2214046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AC1D28-3B35-4FCE-8072-E84DFBB90A17}" type="datetime1">
              <a:rPr lang="en-US" smtClean="0"/>
              <a:pPr/>
              <a:t>3/31/2022</a:t>
            </a:fld>
            <a:endParaRPr lang="en-US"/>
          </a:p>
        </p:txBody>
      </p:sp>
      <p:sp>
        <p:nvSpPr>
          <p:cNvPr id="5" name="Footer Placeholder 4"/>
          <p:cNvSpPr>
            <a:spLocks noGrp="1"/>
          </p:cNvSpPr>
          <p:nvPr>
            <p:ph type="ftr" sz="quarter" idx="11"/>
          </p:nvPr>
        </p:nvSpPr>
        <p:spPr/>
        <p:txBody>
          <a:bodyPr/>
          <a:lstStyle/>
          <a:p>
            <a:r>
              <a:rPr lang="en-US" smtClean="0"/>
              <a:t>15MC804 - Project work - Review 2</a:t>
            </a:r>
            <a:endParaRPr lang="en-US" dirty="0"/>
          </a:p>
        </p:txBody>
      </p:sp>
      <p:sp>
        <p:nvSpPr>
          <p:cNvPr id="6" name="Slide Number Placeholder 5"/>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1505564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9B1ED0E-4CAC-4979-8442-FE341C5F03D0}" type="datetime1">
              <a:rPr lang="en-US" smtClean="0"/>
              <a:pPr/>
              <a:t>3/31/2022</a:t>
            </a:fld>
            <a:endParaRPr lang="en-US"/>
          </a:p>
        </p:txBody>
      </p:sp>
      <p:sp>
        <p:nvSpPr>
          <p:cNvPr id="5" name="Footer Placeholder 4"/>
          <p:cNvSpPr>
            <a:spLocks noGrp="1"/>
          </p:cNvSpPr>
          <p:nvPr>
            <p:ph type="ftr" sz="quarter" idx="11"/>
          </p:nvPr>
        </p:nvSpPr>
        <p:spPr/>
        <p:txBody>
          <a:bodyPr/>
          <a:lstStyle/>
          <a:p>
            <a:r>
              <a:rPr lang="en-US" smtClean="0"/>
              <a:t>15MC804 - Project work - Review 2</a:t>
            </a:r>
            <a:endParaRPr lang="en-US" dirty="0"/>
          </a:p>
        </p:txBody>
      </p:sp>
      <p:sp>
        <p:nvSpPr>
          <p:cNvPr id="6" name="Slide Number Placeholder 5"/>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205579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06D4C3B-DED4-436D-A66F-49790EDDCF24}" type="datetime1">
              <a:rPr lang="en-US" smtClean="0"/>
              <a:pPr/>
              <a:t>3/31/2022</a:t>
            </a:fld>
            <a:endParaRPr lang="en-US"/>
          </a:p>
        </p:txBody>
      </p:sp>
      <p:sp>
        <p:nvSpPr>
          <p:cNvPr id="6" name="Footer Placeholder 5"/>
          <p:cNvSpPr>
            <a:spLocks noGrp="1"/>
          </p:cNvSpPr>
          <p:nvPr>
            <p:ph type="ftr" sz="quarter" idx="11"/>
          </p:nvPr>
        </p:nvSpPr>
        <p:spPr/>
        <p:txBody>
          <a:bodyPr/>
          <a:lstStyle/>
          <a:p>
            <a:r>
              <a:rPr lang="en-US" smtClean="0"/>
              <a:t>15MC804 - Project work - Review 2</a:t>
            </a:r>
            <a:endParaRPr lang="en-US" dirty="0"/>
          </a:p>
        </p:txBody>
      </p:sp>
      <p:sp>
        <p:nvSpPr>
          <p:cNvPr id="7" name="Slide Number Placeholder 6"/>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3588327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B2B8837-0504-404E-A6BC-39C23C28C36C}" type="datetime1">
              <a:rPr lang="en-US" smtClean="0"/>
              <a:pPr/>
              <a:t>3/31/2022</a:t>
            </a:fld>
            <a:endParaRPr lang="en-US"/>
          </a:p>
        </p:txBody>
      </p:sp>
      <p:sp>
        <p:nvSpPr>
          <p:cNvPr id="8" name="Footer Placeholder 7"/>
          <p:cNvSpPr>
            <a:spLocks noGrp="1"/>
          </p:cNvSpPr>
          <p:nvPr>
            <p:ph type="ftr" sz="quarter" idx="11"/>
          </p:nvPr>
        </p:nvSpPr>
        <p:spPr/>
        <p:txBody>
          <a:bodyPr/>
          <a:lstStyle/>
          <a:p>
            <a:r>
              <a:rPr lang="en-US" smtClean="0"/>
              <a:t>15MC804 - Project work - Review 2</a:t>
            </a:r>
            <a:endParaRPr lang="en-US" dirty="0"/>
          </a:p>
        </p:txBody>
      </p:sp>
      <p:sp>
        <p:nvSpPr>
          <p:cNvPr id="9" name="Slide Number Placeholder 8"/>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2157199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3A4C7B-BA43-417B-A2D4-C5736664F322}" type="datetime1">
              <a:rPr lang="en-US" smtClean="0"/>
              <a:pPr/>
              <a:t>3/31/2022</a:t>
            </a:fld>
            <a:endParaRPr lang="en-US"/>
          </a:p>
        </p:txBody>
      </p:sp>
      <p:sp>
        <p:nvSpPr>
          <p:cNvPr id="4" name="Footer Placeholder 3"/>
          <p:cNvSpPr>
            <a:spLocks noGrp="1"/>
          </p:cNvSpPr>
          <p:nvPr>
            <p:ph type="ftr" sz="quarter" idx="11"/>
          </p:nvPr>
        </p:nvSpPr>
        <p:spPr/>
        <p:txBody>
          <a:bodyPr/>
          <a:lstStyle/>
          <a:p>
            <a:r>
              <a:rPr lang="en-US" smtClean="0"/>
              <a:t>15MC804 - Project work - Review 2</a:t>
            </a:r>
            <a:endParaRPr lang="en-US" dirty="0"/>
          </a:p>
        </p:txBody>
      </p:sp>
      <p:sp>
        <p:nvSpPr>
          <p:cNvPr id="5" name="Slide Number Placeholder 4"/>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130452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830B3D-494F-4171-81B4-648BA439B733}" type="datetime1">
              <a:rPr lang="en-US" smtClean="0"/>
              <a:pPr/>
              <a:t>3/31/2022</a:t>
            </a:fld>
            <a:endParaRPr lang="en-US"/>
          </a:p>
        </p:txBody>
      </p:sp>
      <p:sp>
        <p:nvSpPr>
          <p:cNvPr id="3" name="Footer Placeholder 2"/>
          <p:cNvSpPr>
            <a:spLocks noGrp="1"/>
          </p:cNvSpPr>
          <p:nvPr>
            <p:ph type="ftr" sz="quarter" idx="11"/>
          </p:nvPr>
        </p:nvSpPr>
        <p:spPr/>
        <p:txBody>
          <a:bodyPr/>
          <a:lstStyle/>
          <a:p>
            <a:r>
              <a:rPr lang="en-US" smtClean="0"/>
              <a:t>15MC804 - Project work - Review 2</a:t>
            </a:r>
            <a:endParaRPr lang="en-US" dirty="0"/>
          </a:p>
        </p:txBody>
      </p:sp>
      <p:sp>
        <p:nvSpPr>
          <p:cNvPr id="4" name="Slide Number Placeholder 3"/>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3794107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46BDEBD-BB08-4ECC-BF12-ABA31FD1702E}" type="datetime1">
              <a:rPr lang="en-US" smtClean="0"/>
              <a:pPr/>
              <a:t>3/31/2022</a:t>
            </a:fld>
            <a:endParaRPr lang="en-US"/>
          </a:p>
        </p:txBody>
      </p:sp>
      <p:sp>
        <p:nvSpPr>
          <p:cNvPr id="6" name="Footer Placeholder 5"/>
          <p:cNvSpPr>
            <a:spLocks noGrp="1"/>
          </p:cNvSpPr>
          <p:nvPr>
            <p:ph type="ftr" sz="quarter" idx="11"/>
          </p:nvPr>
        </p:nvSpPr>
        <p:spPr/>
        <p:txBody>
          <a:bodyPr/>
          <a:lstStyle/>
          <a:p>
            <a:r>
              <a:rPr lang="en-US" smtClean="0"/>
              <a:t>15MC804 - Project work - Review 2</a:t>
            </a:r>
            <a:endParaRPr lang="en-US" dirty="0"/>
          </a:p>
        </p:txBody>
      </p:sp>
      <p:sp>
        <p:nvSpPr>
          <p:cNvPr id="7" name="Slide Number Placeholder 6"/>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1623067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2444675-D6C7-4520-8CC3-2EB0B71C2818}" type="datetime1">
              <a:rPr lang="en-US" smtClean="0"/>
              <a:pPr/>
              <a:t>3/31/2022</a:t>
            </a:fld>
            <a:endParaRPr lang="en-US"/>
          </a:p>
        </p:txBody>
      </p:sp>
      <p:sp>
        <p:nvSpPr>
          <p:cNvPr id="6" name="Footer Placeholder 5"/>
          <p:cNvSpPr>
            <a:spLocks noGrp="1"/>
          </p:cNvSpPr>
          <p:nvPr>
            <p:ph type="ftr" sz="quarter" idx="11"/>
          </p:nvPr>
        </p:nvSpPr>
        <p:spPr/>
        <p:txBody>
          <a:bodyPr/>
          <a:lstStyle/>
          <a:p>
            <a:r>
              <a:rPr lang="en-US" smtClean="0"/>
              <a:t>15MC804 - Project work - Review 2</a:t>
            </a:r>
            <a:endParaRPr lang="en-US" dirty="0"/>
          </a:p>
        </p:txBody>
      </p:sp>
      <p:sp>
        <p:nvSpPr>
          <p:cNvPr id="7" name="Slide Number Placeholder 6"/>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3306834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F8BADA-3124-459B-9C3C-25C5D1AC2B22}" type="datetime1">
              <a:rPr lang="en-US" smtClean="0"/>
              <a:pPr/>
              <a:t>3/31/2022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15MC804 - Project work - Review 2</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1B3995-864D-412F-881C-EF0BFF8447F9}" type="slidenum">
              <a:rPr lang="en-US" smtClean="0"/>
              <a:pPr/>
              <a:t>‹#›</a:t>
            </a:fld>
            <a:endParaRPr lang="en-US"/>
          </a:p>
        </p:txBody>
      </p:sp>
    </p:spTree>
    <p:extLst>
      <p:ext uri="{BB962C8B-B14F-4D97-AF65-F5344CB8AC3E}">
        <p14:creationId xmlns:p14="http://schemas.microsoft.com/office/powerpoint/2010/main" val="42581196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50258" y="1710813"/>
            <a:ext cx="9144000" cy="1179718"/>
          </a:xfrm>
        </p:spPr>
        <p:txBody>
          <a:bodyPr>
            <a:normAutofit fontScale="90000"/>
          </a:bodyPr>
          <a:lstStyle/>
          <a:p>
            <a:r>
              <a:rPr lang="en-US" dirty="0" smtClean="0"/>
              <a:t>SMART CAR PARKING SYSTEM USING IOT</a:t>
            </a:r>
            <a:endParaRPr lang="en-US" dirty="0"/>
          </a:p>
        </p:txBody>
      </p:sp>
      <p:sp>
        <p:nvSpPr>
          <p:cNvPr id="3" name="Subtitle 2"/>
          <p:cNvSpPr>
            <a:spLocks noGrp="1"/>
          </p:cNvSpPr>
          <p:nvPr>
            <p:ph type="subTitle" idx="1"/>
          </p:nvPr>
        </p:nvSpPr>
        <p:spPr>
          <a:xfrm>
            <a:off x="889819" y="4105275"/>
            <a:ext cx="3593690" cy="1655762"/>
          </a:xfrm>
        </p:spPr>
        <p:txBody>
          <a:bodyPr>
            <a:normAutofit fontScale="92500" lnSpcReduction="10000"/>
          </a:bodyPr>
          <a:lstStyle/>
          <a:p>
            <a:pPr algn="l"/>
            <a:r>
              <a:rPr lang="en-US" dirty="0" smtClean="0"/>
              <a:t> </a:t>
            </a:r>
            <a:r>
              <a:rPr lang="en-US" dirty="0" smtClean="0"/>
              <a:t>202IT210- SAMYUKTHA K R P</a:t>
            </a:r>
            <a:endParaRPr lang="en-US" dirty="0" smtClean="0"/>
          </a:p>
          <a:p>
            <a:pPr algn="l"/>
            <a:r>
              <a:rPr lang="en-US" dirty="0" smtClean="0"/>
              <a:t>202IT242- SURYA S </a:t>
            </a:r>
            <a:r>
              <a:rPr lang="en-US" dirty="0" err="1" smtClean="0"/>
              <a:t>S</a:t>
            </a:r>
            <a:endParaRPr lang="en-US" dirty="0" smtClean="0"/>
          </a:p>
          <a:p>
            <a:pPr algn="l"/>
            <a:r>
              <a:rPr lang="en-US" dirty="0" smtClean="0"/>
              <a:t>202IT124- DANUSHMATHI P</a:t>
            </a:r>
            <a:endParaRPr lang="en-US" dirty="0" smtClean="0"/>
          </a:p>
          <a:p>
            <a:pPr algn="l"/>
            <a:r>
              <a:rPr lang="en-US" dirty="0" smtClean="0"/>
              <a:t>202IT231- SRIVARSHAN M</a:t>
            </a:r>
            <a:endParaRPr lang="en-US" dirty="0" smtClean="0"/>
          </a:p>
          <a:p>
            <a:pPr algn="l"/>
            <a:endParaRPr lang="en-US" dirty="0"/>
          </a:p>
        </p:txBody>
      </p:sp>
      <p:sp>
        <p:nvSpPr>
          <p:cNvPr id="5" name="TextBox 4"/>
          <p:cNvSpPr txBox="1"/>
          <p:nvPr/>
        </p:nvSpPr>
        <p:spPr>
          <a:xfrm>
            <a:off x="7890387" y="3859882"/>
            <a:ext cx="3878826" cy="2215991"/>
          </a:xfrm>
          <a:prstGeom prst="rect">
            <a:avLst/>
          </a:prstGeom>
          <a:noFill/>
        </p:spPr>
        <p:txBody>
          <a:bodyPr wrap="square" rtlCol="0">
            <a:spAutoFit/>
          </a:bodyPr>
          <a:lstStyle/>
          <a:p>
            <a:r>
              <a:rPr lang="en-US" sz="2400" dirty="0" smtClean="0"/>
              <a:t>Under guidance of </a:t>
            </a:r>
          </a:p>
          <a:p>
            <a:r>
              <a:rPr lang="en-US" sz="2400" dirty="0" err="1" smtClean="0"/>
              <a:t>Mr</a:t>
            </a:r>
            <a:r>
              <a:rPr lang="en-US" sz="2400" dirty="0" smtClean="0"/>
              <a:t>/Dr. </a:t>
            </a:r>
            <a:r>
              <a:rPr lang="en-US" sz="2400" dirty="0" smtClean="0"/>
              <a:t>NATARAJ N,</a:t>
            </a:r>
          </a:p>
          <a:p>
            <a:r>
              <a:rPr lang="en-US" sz="2400" dirty="0" smtClean="0"/>
              <a:t>ME</a:t>
            </a:r>
            <a:endParaRPr lang="en-US" sz="2400" dirty="0" smtClean="0"/>
          </a:p>
          <a:p>
            <a:r>
              <a:rPr lang="en-US" sz="2400" dirty="0" smtClean="0"/>
              <a:t>BIT, </a:t>
            </a:r>
          </a:p>
          <a:p>
            <a:r>
              <a:rPr lang="en-US" sz="2400" dirty="0" smtClean="0"/>
              <a:t>Sathy. </a:t>
            </a:r>
          </a:p>
          <a:p>
            <a:endParaRPr lang="en-US" dirty="0"/>
          </a:p>
        </p:txBody>
      </p:sp>
      <p:sp>
        <p:nvSpPr>
          <p:cNvPr id="4" name="Rectangle 3"/>
          <p:cNvSpPr/>
          <p:nvPr/>
        </p:nvSpPr>
        <p:spPr>
          <a:xfrm>
            <a:off x="10432473" y="249382"/>
            <a:ext cx="1537854" cy="12330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830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192" y="337133"/>
            <a:ext cx="10515600" cy="1325563"/>
          </a:xfrm>
        </p:spPr>
        <p:txBody>
          <a:bodyPr/>
          <a:lstStyle/>
          <a:p>
            <a:r>
              <a:rPr lang="en-US" dirty="0" smtClean="0"/>
              <a:t>Abstract</a:t>
            </a:r>
            <a:endParaRPr lang="en-US" dirty="0"/>
          </a:p>
        </p:txBody>
      </p:sp>
      <p:sp>
        <p:nvSpPr>
          <p:cNvPr id="3" name="Content Placeholder 2"/>
          <p:cNvSpPr>
            <a:spLocks noGrp="1"/>
          </p:cNvSpPr>
          <p:nvPr>
            <p:ph idx="1"/>
          </p:nvPr>
        </p:nvSpPr>
        <p:spPr/>
        <p:txBody>
          <a:bodyPr>
            <a:normAutofit fontScale="92500" lnSpcReduction="20000"/>
          </a:bodyPr>
          <a:lstStyle/>
          <a:p>
            <a:pPr>
              <a:lnSpc>
                <a:spcPct val="200000"/>
              </a:lnSpc>
              <a:buNone/>
            </a:pPr>
            <a:r>
              <a:rPr lang="en-US" dirty="0" smtClean="0"/>
              <a:t> </a:t>
            </a:r>
            <a:r>
              <a:rPr lang="en-US" b="1" i="1" dirty="0" smtClean="0">
                <a:solidFill>
                  <a:srgbClr val="FF0000"/>
                </a:solidFill>
              </a:rPr>
              <a:t> </a:t>
            </a:r>
            <a:r>
              <a:rPr lang="en-US" sz="1700" dirty="0"/>
              <a:t>The idea of smart cities has acquired a lot of popularity in latest days. The concept of a smart city today appears to be feasible, due to advancement of the Internet of Things. In order to </a:t>
            </a:r>
            <a:r>
              <a:rPr lang="en-US" sz="1700" dirty="0" err="1"/>
              <a:t>maximise</a:t>
            </a:r>
            <a:r>
              <a:rPr lang="en-US" sz="1700" dirty="0"/>
              <a:t> the performance and dependability of urban infrastructure, consistent attempts are being taken in the domain of </a:t>
            </a:r>
            <a:r>
              <a:rPr lang="en-US" sz="1700" dirty="0" err="1"/>
              <a:t>IoT</a:t>
            </a:r>
            <a:r>
              <a:rPr lang="en-US" sz="1700" dirty="0"/>
              <a:t>. </a:t>
            </a:r>
            <a:r>
              <a:rPr lang="en-US" sz="1700" dirty="0" err="1"/>
              <a:t>IoT</a:t>
            </a:r>
            <a:r>
              <a:rPr lang="en-US" sz="1700" dirty="0"/>
              <a:t> is addressing issues such as road congestion, limited automobile parking spaces, and accident prevention. We describe an </a:t>
            </a:r>
            <a:r>
              <a:rPr lang="en-US" sz="1700" dirty="0" err="1"/>
              <a:t>IoT</a:t>
            </a:r>
            <a:r>
              <a:rPr lang="en-US" sz="1700" dirty="0"/>
              <a:t>-based cloud-integrated smart parking system in this research. The proposed Smart Parking system entails the installation of an </a:t>
            </a:r>
            <a:r>
              <a:rPr lang="en-US" sz="1700" dirty="0" err="1"/>
              <a:t>IoT</a:t>
            </a:r>
            <a:r>
              <a:rPr lang="en-US" sz="1700" dirty="0"/>
              <a:t> module on-site, which is </a:t>
            </a:r>
            <a:r>
              <a:rPr lang="en-US" sz="1700" dirty="0" err="1"/>
              <a:t>utilised</a:t>
            </a:r>
            <a:r>
              <a:rPr lang="en-US" sz="1700" dirty="0"/>
              <a:t> to monitor and communicate the availability of each individual parking place. A android application is also available, which allows people to check the status of the parking spaces and reserve one correspondingly. A increased view of the system architecture is also described in the article. The paper concludes with a discussion of the system's operation in the form of a use case that demonstrates the accuracy of the provided model</a:t>
            </a:r>
            <a:endParaRPr lang="en-US" sz="1700" b="1" i="1" dirty="0" smtClean="0">
              <a:solidFill>
                <a:srgbClr val="FF0000"/>
              </a:solidFill>
            </a:endParaRPr>
          </a:p>
        </p:txBody>
      </p:sp>
      <p:sp>
        <p:nvSpPr>
          <p:cNvPr id="4" name="Footer Placeholder 3"/>
          <p:cNvSpPr>
            <a:spLocks noGrp="1"/>
          </p:cNvSpPr>
          <p:nvPr>
            <p:ph type="ftr" sz="quarter" idx="11"/>
          </p:nvPr>
        </p:nvSpPr>
        <p:spPr/>
        <p:txBody>
          <a:bodyPr/>
          <a:lstStyle/>
          <a:p>
            <a:r>
              <a:rPr lang="en-US" smtClean="0"/>
              <a:t>15MC804 - Project work - Review 2</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192" y="337133"/>
            <a:ext cx="10515600" cy="1325563"/>
          </a:xfrm>
        </p:spPr>
        <p:txBody>
          <a:bodyPr/>
          <a:lstStyle/>
          <a:p>
            <a:r>
              <a:rPr lang="en-US" dirty="0" smtClean="0"/>
              <a:t>Problem Statement Addressed</a:t>
            </a:r>
            <a:endParaRPr lang="en-US" dirty="0"/>
          </a:p>
        </p:txBody>
      </p:sp>
      <p:sp>
        <p:nvSpPr>
          <p:cNvPr id="3" name="Content Placeholder 2"/>
          <p:cNvSpPr>
            <a:spLocks noGrp="1"/>
          </p:cNvSpPr>
          <p:nvPr>
            <p:ph idx="1"/>
          </p:nvPr>
        </p:nvSpPr>
        <p:spPr/>
        <p:txBody>
          <a:bodyPr/>
          <a:lstStyle/>
          <a:p>
            <a:pPr>
              <a:lnSpc>
                <a:spcPct val="200000"/>
              </a:lnSpc>
              <a:buNone/>
            </a:pPr>
            <a:r>
              <a:rPr lang="en-US" sz="2000" dirty="0"/>
              <a:t>The lots of folks have difficulty parking their cars. We may also state that it is one of the primary issues that millions of people throughout the world are dealing </a:t>
            </a:r>
            <a:r>
              <a:rPr lang="en-US" sz="2000" dirty="0" err="1"/>
              <a:t>with.Because</a:t>
            </a:r>
            <a:r>
              <a:rPr lang="en-US" sz="2000" dirty="0"/>
              <a:t> of the increase in number of vehicles and their larger sizes, individuals generally spend the most time looking for parking spots. It is unavoidable for people to keep up with the advance in science. Individuals generally are having difficulty parking their vehicles in city parking </a:t>
            </a:r>
            <a:r>
              <a:rPr lang="en-US" sz="2000" dirty="0" smtClean="0"/>
              <a:t>spaces</a:t>
            </a:r>
            <a:endParaRPr lang="en-US" b="1" i="1" dirty="0" smtClean="0">
              <a:solidFill>
                <a:srgbClr val="FF0000"/>
              </a:solidFill>
            </a:endParaRPr>
          </a:p>
        </p:txBody>
      </p:sp>
      <p:sp>
        <p:nvSpPr>
          <p:cNvPr id="4" name="Footer Placeholder 3"/>
          <p:cNvSpPr>
            <a:spLocks noGrp="1"/>
          </p:cNvSpPr>
          <p:nvPr>
            <p:ph type="ftr" sz="quarter" idx="11"/>
          </p:nvPr>
        </p:nvSpPr>
        <p:spPr/>
        <p:txBody>
          <a:bodyPr/>
          <a:lstStyle/>
          <a:p>
            <a:r>
              <a:rPr lang="en-US" smtClean="0"/>
              <a:t>15MC804 - Project work - Review 2</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192" y="337133"/>
            <a:ext cx="10515600" cy="1325563"/>
          </a:xfrm>
        </p:spPr>
        <p:txBody>
          <a:bodyPr/>
          <a:lstStyle/>
          <a:p>
            <a:r>
              <a:rPr lang="en-US" dirty="0" smtClean="0"/>
              <a:t>Proposed Solution to the Problem Addressed</a:t>
            </a:r>
            <a:endParaRPr lang="en-US" dirty="0"/>
          </a:p>
        </p:txBody>
      </p:sp>
      <p:sp>
        <p:nvSpPr>
          <p:cNvPr id="3" name="Content Placeholder 2"/>
          <p:cNvSpPr>
            <a:spLocks noGrp="1"/>
          </p:cNvSpPr>
          <p:nvPr>
            <p:ph idx="1"/>
          </p:nvPr>
        </p:nvSpPr>
        <p:spPr/>
        <p:txBody>
          <a:bodyPr>
            <a:normAutofit/>
          </a:bodyPr>
          <a:lstStyle/>
          <a:p>
            <a:pPr>
              <a:lnSpc>
                <a:spcPct val="200000"/>
              </a:lnSpc>
              <a:buNone/>
            </a:pPr>
            <a:r>
              <a:rPr lang="en-US" sz="1800" dirty="0" smtClean="0"/>
              <a:t> </a:t>
            </a:r>
            <a:r>
              <a:rPr lang="en-US" sz="1800" dirty="0"/>
              <a:t>Smart parking development entails the creation of an </a:t>
            </a:r>
            <a:r>
              <a:rPr lang="en-US" sz="1800" dirty="0" err="1"/>
              <a:t>IoT</a:t>
            </a:r>
            <a:r>
              <a:rPr lang="en-US" sz="1800" dirty="0"/>
              <a:t>-based system that transmits information about available and occupied parking spaces via a web/mobile application. Each parking space has an </a:t>
            </a:r>
            <a:r>
              <a:rPr lang="en-US" sz="1800" dirty="0" err="1"/>
              <a:t>IoT</a:t>
            </a:r>
            <a:r>
              <a:rPr lang="en-US" sz="1800" dirty="0"/>
              <a:t> gadget, which includes sensors and microcontrollers. The user is given a real-time update on the availability of all parking spaces and is given the option to choose the best </a:t>
            </a:r>
            <a:r>
              <a:rPr lang="en-US" sz="1800" dirty="0" err="1"/>
              <a:t>one.We</a:t>
            </a:r>
            <a:r>
              <a:rPr lang="en-US" sz="1800" dirty="0"/>
              <a:t> launched an internal study effort to investigate the technologies underpinning the smart parking solution. The core concept was to create smart parking </a:t>
            </a:r>
            <a:r>
              <a:rPr lang="en-US" sz="1800" dirty="0" err="1"/>
              <a:t>utilising</a:t>
            </a:r>
            <a:r>
              <a:rPr lang="en-US" sz="1800" dirty="0"/>
              <a:t> the Internet of Things and ultrasonic sensors, with available parking spaces shown in a web app.</a:t>
            </a:r>
            <a:endParaRPr lang="en-US" sz="1800" b="1" i="1" dirty="0" smtClean="0">
              <a:solidFill>
                <a:srgbClr val="FF0000"/>
              </a:solidFill>
            </a:endParaRPr>
          </a:p>
        </p:txBody>
      </p:sp>
      <p:sp>
        <p:nvSpPr>
          <p:cNvPr id="4" name="Footer Placeholder 3"/>
          <p:cNvSpPr>
            <a:spLocks noGrp="1"/>
          </p:cNvSpPr>
          <p:nvPr>
            <p:ph type="ftr" sz="quarter" idx="11"/>
          </p:nvPr>
        </p:nvSpPr>
        <p:spPr/>
        <p:txBody>
          <a:bodyPr/>
          <a:lstStyle/>
          <a:p>
            <a:r>
              <a:rPr lang="en-US" smtClean="0"/>
              <a:t>15MC804 - Project work - Review 2</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Diagram and/or Circuit </a:t>
            </a:r>
            <a:r>
              <a:rPr lang="en-US" dirty="0" smtClean="0"/>
              <a:t>Diagram</a:t>
            </a:r>
            <a:endParaRPr lang="en-US" dirty="0"/>
          </a:p>
        </p:txBody>
      </p:sp>
      <p:sp>
        <p:nvSpPr>
          <p:cNvPr id="3" name="Content Placeholder 2"/>
          <p:cNvSpPr>
            <a:spLocks noGrp="1"/>
          </p:cNvSpPr>
          <p:nvPr>
            <p:ph idx="1"/>
          </p:nvPr>
        </p:nvSpPr>
        <p:spPr/>
        <p:txBody>
          <a:bodyPr/>
          <a:lstStyle/>
          <a:p>
            <a:pPr>
              <a:buNone/>
            </a:pPr>
            <a:r>
              <a:rPr lang="en-US" dirty="0" smtClean="0"/>
              <a:t> </a:t>
            </a:r>
            <a:endParaRPr lang="en-US" b="1" i="1" dirty="0" smtClean="0">
              <a:solidFill>
                <a:srgbClr val="FF0000"/>
              </a:solidFill>
            </a:endParaRPr>
          </a:p>
        </p:txBody>
      </p:sp>
      <p:sp>
        <p:nvSpPr>
          <p:cNvPr id="4" name="Footer Placeholder 3"/>
          <p:cNvSpPr>
            <a:spLocks noGrp="1"/>
          </p:cNvSpPr>
          <p:nvPr>
            <p:ph type="ftr" sz="quarter" idx="11"/>
          </p:nvPr>
        </p:nvSpPr>
        <p:spPr/>
        <p:txBody>
          <a:bodyPr/>
          <a:lstStyle/>
          <a:p>
            <a:r>
              <a:rPr lang="en-US" smtClean="0"/>
              <a:t>15MC804 - Project work - Review 2</a:t>
            </a:r>
            <a:endParaRPr lang="en-US" dirty="0"/>
          </a:p>
        </p:txBody>
      </p:sp>
      <p:pic>
        <p:nvPicPr>
          <p:cNvPr id="1028" name="Picture 4" descr="SMART CAR-PARKING SYSTEM USING IOT"/>
          <p:cNvPicPr>
            <a:picLocks noChangeAspect="1" noChangeArrowheads="1"/>
          </p:cNvPicPr>
          <p:nvPr/>
        </p:nvPicPr>
        <p:blipFill rotWithShape="1">
          <a:blip r:embed="rId2">
            <a:extLst>
              <a:ext uri="{28A0092B-C50C-407E-A947-70E740481C1C}">
                <a14:useLocalDpi xmlns:a14="http://schemas.microsoft.com/office/drawing/2010/main" val="0"/>
              </a:ext>
            </a:extLst>
          </a:blip>
          <a:srcRect l="10849" t="13367"/>
          <a:stretch/>
        </p:blipFill>
        <p:spPr bwMode="auto">
          <a:xfrm>
            <a:off x="2159726" y="2168434"/>
            <a:ext cx="6583680" cy="388660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203</TotalTime>
  <Words>446</Words>
  <Application>Microsoft Office PowerPoint</Application>
  <PresentationFormat>Widescreen</PresentationFormat>
  <Paragraphs>22</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SMART CAR PARKING SYSTEM USING IOT</vt:lpstr>
      <vt:lpstr>Abstract</vt:lpstr>
      <vt:lpstr>Problem Statement Addressed</vt:lpstr>
      <vt:lpstr>Proposed Solution to the Problem Addressed</vt:lpstr>
      <vt:lpstr>Block Diagram and/or Circuit Diagram</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vignesh waran</dc:creator>
  <cp:lastModifiedBy>trc</cp:lastModifiedBy>
  <cp:revision>56</cp:revision>
  <dcterms:created xsi:type="dcterms:W3CDTF">2021-02-20T05:24:33Z</dcterms:created>
  <dcterms:modified xsi:type="dcterms:W3CDTF">2022-03-31T16:29:32Z</dcterms:modified>
</cp:coreProperties>
</file>