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1B094-17C7-44C0-B26F-A5F6B2466875}" type="datetimeFigureOut">
              <a:rPr lang="en-US" smtClean="0"/>
              <a:t>30/03/2022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26A98-6229-4FAD-AD6C-A5C11A51E2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726A98-6229-4FAD-AD6C-A5C11A51E27F}"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C3D600-5B19-449D-9945-0639458BB422}" type="datetimeFigureOut">
              <a:rPr lang="en-US" smtClean="0"/>
              <a:t>30/03/2022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C3D600-5B19-449D-9945-0639458BB422}" type="datetimeFigureOut">
              <a:rPr lang="en-US" smtClean="0"/>
              <a:t>30/03/2022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C3D600-5B19-449D-9945-0639458BB422}" type="datetimeFigureOut">
              <a:rPr lang="en-US" smtClean="0"/>
              <a:t>30/03/2022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C3D600-5B19-449D-9945-0639458BB422}" type="datetimeFigureOut">
              <a:rPr lang="en-US" smtClean="0"/>
              <a:t>30/03/2022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3D600-5B19-449D-9945-0639458BB422}" type="datetimeFigureOut">
              <a:rPr lang="en-US" smtClean="0"/>
              <a:t>30/03/2022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3D600-5B19-449D-9945-0639458BB422}" type="datetimeFigureOut">
              <a:rPr lang="en-US" smtClean="0"/>
              <a:t>30/03/2022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3D600-5B19-449D-9945-0639458BB422}" type="datetimeFigureOut">
              <a:rPr lang="en-US" smtClean="0"/>
              <a:t>30/03/2022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A7741-EC88-4A39-B7D0-6B34A72733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3D600-5B19-449D-9945-0639458BB422}" type="datetimeFigureOut">
              <a:rPr lang="en-US" smtClean="0"/>
              <a:t>30/03/2022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7741-EC88-4A39-B7D0-6B34A72733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USAGE BASED PRICING MODELS</a:t>
            </a:r>
            <a:endParaRPr lang="en-US" sz="4800" dirty="0"/>
          </a:p>
        </p:txBody>
      </p:sp>
      <p:sp>
        <p:nvSpPr>
          <p:cNvPr id="3" name="Subtitle 2"/>
          <p:cNvSpPr>
            <a:spLocks noGrp="1"/>
          </p:cNvSpPr>
          <p:nvPr>
            <p:ph type="subTitle" idx="1"/>
          </p:nvPr>
        </p:nvSpPr>
        <p:spPr>
          <a:xfrm>
            <a:off x="1447800" y="4267200"/>
            <a:ext cx="6400800" cy="1752600"/>
          </a:xfrm>
        </p:spPr>
        <p:txBody>
          <a:bodyPr>
            <a:normAutofit fontScale="85000" lnSpcReduction="20000"/>
          </a:bodyPr>
          <a:lstStyle/>
          <a:p>
            <a:r>
              <a:rPr lang="en-US" sz="3500" dirty="0" smtClean="0"/>
              <a:t>STUDENT 1- 212FT116-SWETHA G STUDENT 2- 212FT114-SONIYA B</a:t>
            </a:r>
          </a:p>
          <a:p>
            <a:r>
              <a:rPr lang="en-US" sz="3500" dirty="0" smtClean="0"/>
              <a:t>STUDENT 3- 212FT119-VYSHYA R</a:t>
            </a:r>
          </a:p>
          <a:p>
            <a:r>
              <a:rPr lang="en-US" sz="3500" dirty="0" smtClean="0"/>
              <a:t>STUDENT 4- 212FT104-DHARSANA 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2400" dirty="0" smtClean="0"/>
              <a:t>Usage based pricing allows customers to pay for products based on the consumption that they do. This kind of pricing helps the customer to start from the low cost and then attract more customers to get started while still preserving the ability to monetize a customer over time. ‘Usage based pricing will be the key to successful monetization in the future’. Transitioning to a fully usage based model can be as seismic of a shift as going from on prem.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PROBLEM STATEMENT ADDRESSED:</a:t>
            </a:r>
            <a:endParaRPr lang="en-US" dirty="0"/>
          </a:p>
        </p:txBody>
      </p:sp>
      <p:sp>
        <p:nvSpPr>
          <p:cNvPr id="3" name="Content Placeholder 2"/>
          <p:cNvSpPr>
            <a:spLocks noGrp="1"/>
          </p:cNvSpPr>
          <p:nvPr>
            <p:ph idx="1"/>
          </p:nvPr>
        </p:nvSpPr>
        <p:spPr/>
        <p:txBody>
          <a:bodyPr/>
          <a:lstStyle/>
          <a:p>
            <a:r>
              <a:rPr lang="en-US" dirty="0" smtClean="0"/>
              <a:t> PROBLEM 1: Sticker shock that can cause customer dissatisfaction – can degrade customers experience.</a:t>
            </a:r>
          </a:p>
          <a:p>
            <a:r>
              <a:rPr lang="en-US" dirty="0" smtClean="0"/>
              <a:t>PROBLEM 2: Low switching costs-allows users to switch software.</a:t>
            </a:r>
          </a:p>
          <a:p>
            <a:pPr>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BLOCK DIAGRAM:</a:t>
            </a:r>
            <a:endParaRPr lang="en-US" dirty="0"/>
          </a:p>
        </p:txBody>
      </p:sp>
      <p:pic>
        <p:nvPicPr>
          <p:cNvPr id="4" name="Content Placeholder 3" descr="BLOCK DIAGRAM 1.png"/>
          <p:cNvPicPr>
            <a:picLocks noGrp="1" noChangeAspect="1"/>
          </p:cNvPicPr>
          <p:nvPr>
            <p:ph idx="1"/>
          </p:nvPr>
        </p:nvPicPr>
        <p:blipFill>
          <a:blip r:embed="rId2"/>
          <a:stretch>
            <a:fillRect/>
          </a:stretch>
        </p:blipFill>
        <p:spPr>
          <a:xfrm>
            <a:off x="1423826" y="1600200"/>
            <a:ext cx="6296348"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143</Words>
  <Application>Microsoft Office PowerPoint</Application>
  <PresentationFormat>On-screen Show (4:3)</PresentationFormat>
  <Paragraphs>11</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USAGE BASED PRICING MODELS</vt:lpstr>
      <vt:lpstr>ABSTRACT:</vt:lpstr>
      <vt:lpstr>PROBLEM STATEMENT ADDRESSED:</vt:lpstr>
      <vt:lpstr>BLOCK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BASED PRICING MODELS</dc:title>
  <dc:creator>Admin</dc:creator>
  <cp:lastModifiedBy>Admin</cp:lastModifiedBy>
  <cp:revision>11</cp:revision>
  <dcterms:created xsi:type="dcterms:W3CDTF">2022-03-30T15:09:00Z</dcterms:created>
  <dcterms:modified xsi:type="dcterms:W3CDTF">2022-03-30T16:48:58Z</dcterms:modified>
</cp:coreProperties>
</file>